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31"/>
  </p:notesMasterIdLst>
  <p:sldIdLst>
    <p:sldId id="260" r:id="rId2"/>
    <p:sldId id="259" r:id="rId3"/>
    <p:sldId id="261" r:id="rId4"/>
    <p:sldId id="297" r:id="rId5"/>
    <p:sldId id="311" r:id="rId6"/>
    <p:sldId id="312" r:id="rId7"/>
    <p:sldId id="313" r:id="rId8"/>
    <p:sldId id="262" r:id="rId9"/>
    <p:sldId id="263" r:id="rId10"/>
    <p:sldId id="314" r:id="rId11"/>
    <p:sldId id="315" r:id="rId12"/>
    <p:sldId id="299" r:id="rId13"/>
    <p:sldId id="316" r:id="rId14"/>
    <p:sldId id="317" r:id="rId15"/>
    <p:sldId id="264" r:id="rId16"/>
    <p:sldId id="323" r:id="rId17"/>
    <p:sldId id="324" r:id="rId18"/>
    <p:sldId id="325" r:id="rId19"/>
    <p:sldId id="326" r:id="rId20"/>
    <p:sldId id="327" r:id="rId21"/>
    <p:sldId id="329" r:id="rId22"/>
    <p:sldId id="328" r:id="rId23"/>
    <p:sldId id="330" r:id="rId24"/>
    <p:sldId id="319" r:id="rId25"/>
    <p:sldId id="320" r:id="rId26"/>
    <p:sldId id="321" r:id="rId27"/>
    <p:sldId id="322" r:id="rId28"/>
    <p:sldId id="318" r:id="rId29"/>
    <p:sldId id="275" r:id="rId30"/>
  </p:sldIdLst>
  <p:sldSz cx="9144000" cy="5143500" type="screen16x9"/>
  <p:notesSz cx="6858000" cy="9144000"/>
  <p:embeddedFontLst>
    <p:embeddedFont>
      <p:font typeface="Mali" charset="-34"/>
      <p:regular r:id="rId32"/>
      <p:bold r:id="rId33"/>
      <p:italic r:id="rId34"/>
      <p:boldItalic r:id="rId35"/>
    </p:embeddedFont>
    <p:embeddedFont>
      <p:font typeface="Patrick Hand" charset="0"/>
      <p:regular r:id="rId36"/>
    </p:embeddedFont>
    <p:embeddedFont>
      <p:font typeface="Roboto" charset="0"/>
      <p:regular r:id="rId37"/>
      <p:bold r:id="rId38"/>
      <p:italic r:id="rId39"/>
      <p:boldItalic r:id="rId40"/>
    </p:embeddedFont>
    <p:embeddedFont>
      <p:font typeface="Bookman Old Style" pitchFamily="18" charset="0"/>
      <p:regular r:id="rId41"/>
      <p:bold r:id="rId42"/>
      <p:italic r:id="rId43"/>
      <p:boldItalic r:id="rId44"/>
    </p:embeddedFont>
    <p:embeddedFont>
      <p:font typeface="Comic Sans MS" pitchFamily="66" charset="0"/>
      <p:regular r:id="rId45"/>
      <p:bold r:id="rId46"/>
      <p:italic r:id="rId47"/>
      <p:boldItalic r:id="rId48"/>
    </p:embeddedFont>
    <p:embeddedFont>
      <p:font typeface="Arimo" charset="0"/>
      <p:regular r:id="rId49"/>
      <p:bold r:id="rId50"/>
      <p:italic r:id="rId51"/>
      <p:boldItalic r:id="rId52"/>
    </p:embeddedFont>
  </p:embeddedFontLst>
  <p:custDataLst>
    <p:tags r:id="rId5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01E"/>
    <a:srgbClr val="EE5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94B7AFC-5FAB-4C6A-9FA0-BF486A99948C}">
  <a:tblStyle styleId="{E94B7AFC-5FAB-4C6A-9FA0-BF486A9994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4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523484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ga1242414e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7" name="Google Shape;1777;ga1242414e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7" name="Google Shape;1467;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7" name="Google Shape;1467;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7" name="Google Shape;1467;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7" name="Google Shape;1467;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7" name="Google Shape;1467;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3"/>
        <p:cNvGrpSpPr/>
        <p:nvPr/>
      </p:nvGrpSpPr>
      <p:grpSpPr>
        <a:xfrm>
          <a:off x="0" y="0"/>
          <a:ext cx="0" cy="0"/>
          <a:chOff x="0" y="0"/>
          <a:chExt cx="0" cy="0"/>
        </a:xfrm>
      </p:grpSpPr>
      <p:sp>
        <p:nvSpPr>
          <p:cNvPr id="2354" name="Google Shape;2354;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5" name="Google Shape;2355;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a1242414e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a1242414e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3"/>
        <p:cNvGrpSpPr/>
        <p:nvPr/>
      </p:nvGrpSpPr>
      <p:grpSpPr>
        <a:xfrm>
          <a:off x="0" y="0"/>
          <a:ext cx="0" cy="0"/>
          <a:chOff x="0" y="0"/>
          <a:chExt cx="0" cy="0"/>
        </a:xfrm>
      </p:grpSpPr>
      <p:sp>
        <p:nvSpPr>
          <p:cNvPr id="2354" name="Google Shape;2354;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5" name="Google Shape;2355;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a1242414e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a1242414e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3"/>
        <p:cNvGrpSpPr/>
        <p:nvPr/>
      </p:nvGrpSpPr>
      <p:grpSpPr>
        <a:xfrm>
          <a:off x="0" y="0"/>
          <a:ext cx="0" cy="0"/>
          <a:chOff x="0" y="0"/>
          <a:chExt cx="0" cy="0"/>
        </a:xfrm>
      </p:grpSpPr>
      <p:sp>
        <p:nvSpPr>
          <p:cNvPr id="2354" name="Google Shape;2354;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5" name="Google Shape;2355;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7" name="Google Shape;1467;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a1242414e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a1242414e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3"/>
        <p:cNvGrpSpPr/>
        <p:nvPr/>
      </p:nvGrpSpPr>
      <p:grpSpPr>
        <a:xfrm>
          <a:off x="0" y="0"/>
          <a:ext cx="0" cy="0"/>
          <a:chOff x="0" y="0"/>
          <a:chExt cx="0" cy="0"/>
        </a:xfrm>
      </p:grpSpPr>
      <p:sp>
        <p:nvSpPr>
          <p:cNvPr id="2354" name="Google Shape;2354;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5" name="Google Shape;2355;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5"/>
        <p:cNvGrpSpPr/>
        <p:nvPr/>
      </p:nvGrpSpPr>
      <p:grpSpPr>
        <a:xfrm>
          <a:off x="0" y="0"/>
          <a:ext cx="0" cy="0"/>
          <a:chOff x="0" y="0"/>
          <a:chExt cx="0" cy="0"/>
        </a:xfrm>
      </p:grpSpPr>
      <p:sp>
        <p:nvSpPr>
          <p:cNvPr id="2256" name="Google Shape;2256;ga1242414e1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7" name="Google Shape;2257;ga1242414e1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3"/>
        <p:cNvGrpSpPr/>
        <p:nvPr/>
      </p:nvGrpSpPr>
      <p:grpSpPr>
        <a:xfrm>
          <a:off x="0" y="0"/>
          <a:ext cx="0" cy="0"/>
          <a:chOff x="0" y="0"/>
          <a:chExt cx="0" cy="0"/>
        </a:xfrm>
      </p:grpSpPr>
      <p:sp>
        <p:nvSpPr>
          <p:cNvPr id="2354" name="Google Shape;2354;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5" name="Google Shape;2355;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7" name="Google Shape;1467;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3"/>
        <p:cNvGrpSpPr/>
        <p:nvPr/>
      </p:nvGrpSpPr>
      <p:grpSpPr>
        <a:xfrm>
          <a:off x="0" y="0"/>
          <a:ext cx="0" cy="0"/>
          <a:chOff x="0" y="0"/>
          <a:chExt cx="0" cy="0"/>
        </a:xfrm>
      </p:grpSpPr>
      <p:sp>
        <p:nvSpPr>
          <p:cNvPr id="2354" name="Google Shape;2354;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5" name="Google Shape;2355;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3"/>
        <p:cNvGrpSpPr/>
        <p:nvPr/>
      </p:nvGrpSpPr>
      <p:grpSpPr>
        <a:xfrm>
          <a:off x="0" y="0"/>
          <a:ext cx="0" cy="0"/>
          <a:chOff x="0" y="0"/>
          <a:chExt cx="0" cy="0"/>
        </a:xfrm>
      </p:grpSpPr>
      <p:sp>
        <p:nvSpPr>
          <p:cNvPr id="2354" name="Google Shape;2354;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5" name="Google Shape;2355;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3"/>
        <p:cNvGrpSpPr/>
        <p:nvPr/>
      </p:nvGrpSpPr>
      <p:grpSpPr>
        <a:xfrm>
          <a:off x="0" y="0"/>
          <a:ext cx="0" cy="0"/>
          <a:chOff x="0" y="0"/>
          <a:chExt cx="0" cy="0"/>
        </a:xfrm>
      </p:grpSpPr>
      <p:sp>
        <p:nvSpPr>
          <p:cNvPr id="2354" name="Google Shape;2354;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5" name="Google Shape;2355;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8"/>
        <p:cNvGrpSpPr/>
        <p:nvPr/>
      </p:nvGrpSpPr>
      <p:grpSpPr>
        <a:xfrm>
          <a:off x="0" y="0"/>
          <a:ext cx="0" cy="0"/>
          <a:chOff x="0" y="0"/>
          <a:chExt cx="0" cy="0"/>
        </a:xfrm>
      </p:grpSpPr>
      <p:sp>
        <p:nvSpPr>
          <p:cNvPr id="3929" name="Google Shape;3929;ga1242414e1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0" name="Google Shape;3930;ga1242414e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2"/>
        <p:cNvGrpSpPr/>
        <p:nvPr/>
      </p:nvGrpSpPr>
      <p:grpSpPr>
        <a:xfrm>
          <a:off x="0" y="0"/>
          <a:ext cx="0" cy="0"/>
          <a:chOff x="0" y="0"/>
          <a:chExt cx="0" cy="0"/>
        </a:xfrm>
      </p:grpSpPr>
      <p:sp>
        <p:nvSpPr>
          <p:cNvPr id="4173" name="Google Shape;4173;g8b385fd27f_2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4" name="Google Shape;4174;g8b385fd27f_2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8" name="Google Shape;1938;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7" name="Google Shape;1467;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8" name="Google Shape;1938;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7" name="Google Shape;1467;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7" name="Google Shape;1467;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a1242414e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a1242414e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5"/>
        <p:cNvGrpSpPr/>
        <p:nvPr/>
      </p:nvGrpSpPr>
      <p:grpSpPr>
        <a:xfrm>
          <a:off x="0" y="0"/>
          <a:ext cx="0" cy="0"/>
          <a:chOff x="0" y="0"/>
          <a:chExt cx="0" cy="0"/>
        </a:xfrm>
      </p:grpSpPr>
      <p:sp>
        <p:nvSpPr>
          <p:cNvPr id="2256" name="Google Shape;2256;ga1242414e1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7" name="Google Shape;2257;ga1242414e1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3" cy="5143501"/>
          </a:xfrm>
          <a:prstGeom prst="rect">
            <a:avLst/>
          </a:prstGeom>
          <a:noFill/>
          <a:ln>
            <a:noFill/>
          </a:ln>
        </p:spPr>
      </p:pic>
      <p:sp>
        <p:nvSpPr>
          <p:cNvPr id="24" name="Google Shape;24;p5"/>
          <p:cNvSpPr/>
          <p:nvPr/>
        </p:nvSpPr>
        <p:spPr>
          <a:xfrm>
            <a:off x="719900" y="541850"/>
            <a:ext cx="7704000" cy="506700"/>
          </a:xfrm>
          <a:prstGeom prst="roundRect">
            <a:avLst>
              <a:gd name="adj" fmla="val 32764"/>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subTitle" idx="1"/>
          </p:nvPr>
        </p:nvSpPr>
        <p:spPr>
          <a:xfrm>
            <a:off x="1368152" y="3436727"/>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6" name="Google Shape;26;p5"/>
          <p:cNvSpPr txBox="1">
            <a:spLocks noGrp="1"/>
          </p:cNvSpPr>
          <p:nvPr>
            <p:ph type="title"/>
          </p:nvPr>
        </p:nvSpPr>
        <p:spPr>
          <a:xfrm>
            <a:off x="1687500" y="3005484"/>
            <a:ext cx="19170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 name="Google Shape;27;p5"/>
          <p:cNvSpPr txBox="1">
            <a:spLocks noGrp="1"/>
          </p:cNvSpPr>
          <p:nvPr>
            <p:ph type="subTitle" idx="2"/>
          </p:nvPr>
        </p:nvSpPr>
        <p:spPr>
          <a:xfrm>
            <a:off x="5220152" y="3436727"/>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8" name="Google Shape;28;p5"/>
          <p:cNvSpPr txBox="1">
            <a:spLocks noGrp="1"/>
          </p:cNvSpPr>
          <p:nvPr>
            <p:ph type="title" idx="3"/>
          </p:nvPr>
        </p:nvSpPr>
        <p:spPr>
          <a:xfrm>
            <a:off x="5539500" y="3005484"/>
            <a:ext cx="19170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9" name="Google Shape;29;p5"/>
          <p:cNvSpPr txBox="1">
            <a:spLocks noGrp="1"/>
          </p:cNvSpPr>
          <p:nvPr>
            <p:ph type="title" idx="4"/>
          </p:nvPr>
        </p:nvSpPr>
        <p:spPr>
          <a:xfrm>
            <a:off x="720000" y="504275"/>
            <a:ext cx="7704000" cy="572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pic>
        <p:nvPicPr>
          <p:cNvPr id="35" name="Google Shape;35;p7"/>
          <p:cNvPicPr preferRelativeResize="0"/>
          <p:nvPr/>
        </p:nvPicPr>
        <p:blipFill>
          <a:blip r:embed="rId2">
            <a:alphaModFix/>
          </a:blip>
          <a:stretch>
            <a:fillRect/>
          </a:stretch>
        </p:blipFill>
        <p:spPr>
          <a:xfrm>
            <a:off x="0" y="0"/>
            <a:ext cx="9144003" cy="5143501"/>
          </a:xfrm>
          <a:prstGeom prst="rect">
            <a:avLst/>
          </a:prstGeom>
          <a:noFill/>
          <a:ln>
            <a:noFill/>
          </a:ln>
        </p:spPr>
      </p:pic>
      <p:sp>
        <p:nvSpPr>
          <p:cNvPr id="36" name="Google Shape;36;p7"/>
          <p:cNvSpPr/>
          <p:nvPr/>
        </p:nvSpPr>
        <p:spPr>
          <a:xfrm>
            <a:off x="719900" y="541850"/>
            <a:ext cx="7704000" cy="506700"/>
          </a:xfrm>
          <a:prstGeom prst="roundRect">
            <a:avLst>
              <a:gd name="adj" fmla="val 32764"/>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txBox="1">
            <a:spLocks noGrp="1"/>
          </p:cNvSpPr>
          <p:nvPr>
            <p:ph type="subTitle" idx="1"/>
          </p:nvPr>
        </p:nvSpPr>
        <p:spPr>
          <a:xfrm>
            <a:off x="720000" y="1966625"/>
            <a:ext cx="4503900" cy="20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r" rtl="0">
              <a:lnSpc>
                <a:spcPct val="100000"/>
              </a:lnSpc>
              <a:spcBef>
                <a:spcPts val="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sp>
        <p:nvSpPr>
          <p:cNvPr id="38" name="Google Shape;38;p7"/>
          <p:cNvSpPr txBox="1">
            <a:spLocks noGrp="1"/>
          </p:cNvSpPr>
          <p:nvPr>
            <p:ph type="title"/>
          </p:nvPr>
        </p:nvSpPr>
        <p:spPr>
          <a:xfrm>
            <a:off x="720000" y="504275"/>
            <a:ext cx="7704000" cy="572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pic>
        <p:nvPicPr>
          <p:cNvPr id="40" name="Google Shape;40;p8"/>
          <p:cNvPicPr preferRelativeResize="0"/>
          <p:nvPr/>
        </p:nvPicPr>
        <p:blipFill>
          <a:blip r:embed="rId2">
            <a:alphaModFix/>
          </a:blip>
          <a:stretch>
            <a:fillRect/>
          </a:stretch>
        </p:blipFill>
        <p:spPr>
          <a:xfrm>
            <a:off x="0" y="0"/>
            <a:ext cx="9144003" cy="5143501"/>
          </a:xfrm>
          <a:prstGeom prst="rect">
            <a:avLst/>
          </a:prstGeom>
          <a:noFill/>
          <a:ln>
            <a:noFill/>
          </a:ln>
        </p:spPr>
      </p:pic>
      <p:sp>
        <p:nvSpPr>
          <p:cNvPr id="41" name="Google Shape;41;p8"/>
          <p:cNvSpPr txBox="1">
            <a:spLocks noGrp="1"/>
          </p:cNvSpPr>
          <p:nvPr>
            <p:ph type="title"/>
          </p:nvPr>
        </p:nvSpPr>
        <p:spPr>
          <a:xfrm>
            <a:off x="815250" y="1465675"/>
            <a:ext cx="7513500" cy="11112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2" name="Google Shape;42;p8"/>
          <p:cNvSpPr txBox="1">
            <a:spLocks noGrp="1"/>
          </p:cNvSpPr>
          <p:nvPr>
            <p:ph type="subTitle" idx="1"/>
          </p:nvPr>
        </p:nvSpPr>
        <p:spPr>
          <a:xfrm>
            <a:off x="1690950" y="2691850"/>
            <a:ext cx="5762100" cy="45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9"/>
        <p:cNvGrpSpPr/>
        <p:nvPr/>
      </p:nvGrpSpPr>
      <p:grpSpPr>
        <a:xfrm>
          <a:off x="0" y="0"/>
          <a:ext cx="0" cy="0"/>
          <a:chOff x="0" y="0"/>
          <a:chExt cx="0" cy="0"/>
        </a:xfrm>
      </p:grpSpPr>
      <p:pic>
        <p:nvPicPr>
          <p:cNvPr id="40" name="Google Shape;40;p8"/>
          <p:cNvPicPr preferRelativeResize="0"/>
          <p:nvPr/>
        </p:nvPicPr>
        <p:blipFill>
          <a:blip r:embed="rId2">
            <a:alphaModFix/>
          </a:blip>
          <a:stretch>
            <a:fillRect/>
          </a:stretch>
        </p:blipFill>
        <p:spPr>
          <a:xfrm>
            <a:off x="0" y="0"/>
            <a:ext cx="9144003" cy="5143501"/>
          </a:xfrm>
          <a:prstGeom prst="rect">
            <a:avLst/>
          </a:prstGeom>
          <a:noFill/>
          <a:ln>
            <a:noFill/>
          </a:ln>
        </p:spPr>
      </p:pic>
      <p:sp>
        <p:nvSpPr>
          <p:cNvPr id="41" name="Google Shape;41;p8"/>
          <p:cNvSpPr txBox="1">
            <a:spLocks noGrp="1"/>
          </p:cNvSpPr>
          <p:nvPr>
            <p:ph type="title"/>
          </p:nvPr>
        </p:nvSpPr>
        <p:spPr>
          <a:xfrm>
            <a:off x="815250" y="1465675"/>
            <a:ext cx="7513500" cy="11112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2" name="Google Shape;42;p8"/>
          <p:cNvSpPr txBox="1">
            <a:spLocks noGrp="1"/>
          </p:cNvSpPr>
          <p:nvPr>
            <p:ph type="subTitle" idx="1"/>
          </p:nvPr>
        </p:nvSpPr>
        <p:spPr>
          <a:xfrm>
            <a:off x="1690950" y="2691850"/>
            <a:ext cx="5762100" cy="45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pic>
        <p:nvPicPr>
          <p:cNvPr id="44" name="Google Shape;44;p9"/>
          <p:cNvPicPr preferRelativeResize="0"/>
          <p:nvPr/>
        </p:nvPicPr>
        <p:blipFill>
          <a:blip r:embed="rId2">
            <a:alphaModFix/>
          </a:blip>
          <a:stretch>
            <a:fillRect/>
          </a:stretch>
        </p:blipFill>
        <p:spPr>
          <a:xfrm>
            <a:off x="0" y="0"/>
            <a:ext cx="9144003" cy="5143501"/>
          </a:xfrm>
          <a:prstGeom prst="rect">
            <a:avLst/>
          </a:prstGeom>
          <a:noFill/>
          <a:ln>
            <a:noFill/>
          </a:ln>
        </p:spPr>
      </p:pic>
      <p:sp>
        <p:nvSpPr>
          <p:cNvPr id="45" name="Google Shape;45;p9"/>
          <p:cNvSpPr txBox="1">
            <a:spLocks noGrp="1"/>
          </p:cNvSpPr>
          <p:nvPr>
            <p:ph type="title"/>
          </p:nvPr>
        </p:nvSpPr>
        <p:spPr>
          <a:xfrm>
            <a:off x="2367900" y="1437350"/>
            <a:ext cx="44106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6" name="Google Shape;46;p9"/>
          <p:cNvSpPr txBox="1">
            <a:spLocks noGrp="1"/>
          </p:cNvSpPr>
          <p:nvPr>
            <p:ph type="subTitle" idx="1"/>
          </p:nvPr>
        </p:nvSpPr>
        <p:spPr>
          <a:xfrm>
            <a:off x="2239950" y="2286230"/>
            <a:ext cx="4666500" cy="149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400"/>
              <a:buFont typeface="Lato"/>
              <a:buChar char="●"/>
              <a:defRPr sz="1600"/>
            </a:lvl1pPr>
            <a:lvl2pPr lvl="1" algn="ctr" rtl="0">
              <a:lnSpc>
                <a:spcPct val="100000"/>
              </a:lnSpc>
              <a:spcBef>
                <a:spcPts val="0"/>
              </a:spcBef>
              <a:spcAft>
                <a:spcPts val="0"/>
              </a:spcAft>
              <a:buClr>
                <a:srgbClr val="5B595B"/>
              </a:buClr>
              <a:buSzPts val="1400"/>
              <a:buFont typeface="Lato"/>
              <a:buChar char="○"/>
              <a:defRPr sz="2100"/>
            </a:lvl2pPr>
            <a:lvl3pPr lvl="2" algn="ctr" rtl="0">
              <a:lnSpc>
                <a:spcPct val="100000"/>
              </a:lnSpc>
              <a:spcBef>
                <a:spcPts val="0"/>
              </a:spcBef>
              <a:spcAft>
                <a:spcPts val="0"/>
              </a:spcAft>
              <a:buClr>
                <a:srgbClr val="5B595B"/>
              </a:buClr>
              <a:buSzPts val="1400"/>
              <a:buFont typeface="Lato"/>
              <a:buChar char="■"/>
              <a:defRPr sz="2100"/>
            </a:lvl3pPr>
            <a:lvl4pPr lvl="3" algn="ctr" rtl="0">
              <a:lnSpc>
                <a:spcPct val="100000"/>
              </a:lnSpc>
              <a:spcBef>
                <a:spcPts val="0"/>
              </a:spcBef>
              <a:spcAft>
                <a:spcPts val="0"/>
              </a:spcAft>
              <a:buClr>
                <a:srgbClr val="5B595B"/>
              </a:buClr>
              <a:buSzPts val="1400"/>
              <a:buFont typeface="Lato"/>
              <a:buChar char="●"/>
              <a:defRPr sz="2100"/>
            </a:lvl4pPr>
            <a:lvl5pPr lvl="4" algn="ctr" rtl="0">
              <a:lnSpc>
                <a:spcPct val="100000"/>
              </a:lnSpc>
              <a:spcBef>
                <a:spcPts val="0"/>
              </a:spcBef>
              <a:spcAft>
                <a:spcPts val="0"/>
              </a:spcAft>
              <a:buClr>
                <a:srgbClr val="5B595B"/>
              </a:buClr>
              <a:buSzPts val="1400"/>
              <a:buFont typeface="Lato"/>
              <a:buChar char="○"/>
              <a:defRPr sz="2100"/>
            </a:lvl5pPr>
            <a:lvl6pPr lvl="5" algn="ctr" rtl="0">
              <a:lnSpc>
                <a:spcPct val="100000"/>
              </a:lnSpc>
              <a:spcBef>
                <a:spcPts val="0"/>
              </a:spcBef>
              <a:spcAft>
                <a:spcPts val="0"/>
              </a:spcAft>
              <a:buClr>
                <a:srgbClr val="5B595B"/>
              </a:buClr>
              <a:buSzPts val="1400"/>
              <a:buFont typeface="Lato"/>
              <a:buChar char="■"/>
              <a:defRPr sz="2100"/>
            </a:lvl6pPr>
            <a:lvl7pPr lvl="6" algn="ctr" rtl="0">
              <a:lnSpc>
                <a:spcPct val="100000"/>
              </a:lnSpc>
              <a:spcBef>
                <a:spcPts val="0"/>
              </a:spcBef>
              <a:spcAft>
                <a:spcPts val="0"/>
              </a:spcAft>
              <a:buClr>
                <a:srgbClr val="5B595B"/>
              </a:buClr>
              <a:buSzPts val="1400"/>
              <a:buFont typeface="Lato"/>
              <a:buChar char="●"/>
              <a:defRPr sz="2100"/>
            </a:lvl7pPr>
            <a:lvl8pPr lvl="7" algn="ctr" rtl="0">
              <a:lnSpc>
                <a:spcPct val="100000"/>
              </a:lnSpc>
              <a:spcBef>
                <a:spcPts val="0"/>
              </a:spcBef>
              <a:spcAft>
                <a:spcPts val="0"/>
              </a:spcAft>
              <a:buClr>
                <a:srgbClr val="5B595B"/>
              </a:buClr>
              <a:buSzPts val="1400"/>
              <a:buFont typeface="Lato"/>
              <a:buChar char="○"/>
              <a:defRPr sz="2100"/>
            </a:lvl8pPr>
            <a:lvl9pPr lvl="8" algn="ctr" rtl="0">
              <a:lnSpc>
                <a:spcPct val="100000"/>
              </a:lnSpc>
              <a:spcBef>
                <a:spcPts val="0"/>
              </a:spcBef>
              <a:spcAft>
                <a:spcPts val="0"/>
              </a:spcAft>
              <a:buClr>
                <a:srgbClr val="5B595B"/>
              </a:buClr>
              <a:buSzPts val="1400"/>
              <a:buFont typeface="Lato"/>
              <a:buChar char="■"/>
              <a:defRPr sz="2100"/>
            </a:lvl9pPr>
          </a:lstStyle>
          <a:p>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pic>
        <p:nvPicPr>
          <p:cNvPr id="48" name="Google Shape;48;p10"/>
          <p:cNvPicPr preferRelativeResize="0"/>
          <p:nvPr/>
        </p:nvPicPr>
        <p:blipFill>
          <a:blip r:embed="rId2">
            <a:alphaModFix/>
          </a:blip>
          <a:stretch>
            <a:fillRect/>
          </a:stretch>
        </p:blipFill>
        <p:spPr>
          <a:xfrm>
            <a:off x="0" y="0"/>
            <a:ext cx="9144003" cy="5143501"/>
          </a:xfrm>
          <a:prstGeom prst="rect">
            <a:avLst/>
          </a:prstGeom>
          <a:noFill/>
          <a:ln>
            <a:noFill/>
          </a:ln>
        </p:spPr>
      </p:pic>
      <p:sp>
        <p:nvSpPr>
          <p:cNvPr id="49" name="Google Shape;49;p10"/>
          <p:cNvSpPr txBox="1">
            <a:spLocks noGrp="1"/>
          </p:cNvSpPr>
          <p:nvPr>
            <p:ph type="title"/>
          </p:nvPr>
        </p:nvSpPr>
        <p:spPr>
          <a:xfrm>
            <a:off x="720000" y="501034"/>
            <a:ext cx="3852000" cy="93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47"/>
        <p:cNvGrpSpPr/>
        <p:nvPr/>
      </p:nvGrpSpPr>
      <p:grpSpPr>
        <a:xfrm>
          <a:off x="0" y="0"/>
          <a:ext cx="0" cy="0"/>
          <a:chOff x="0" y="0"/>
          <a:chExt cx="0" cy="0"/>
        </a:xfrm>
      </p:grpSpPr>
      <p:pic>
        <p:nvPicPr>
          <p:cNvPr id="48" name="Google Shape;48;p10"/>
          <p:cNvPicPr preferRelativeResize="0"/>
          <p:nvPr/>
        </p:nvPicPr>
        <p:blipFill>
          <a:blip r:embed="rId2">
            <a:alphaModFix/>
          </a:blip>
          <a:stretch>
            <a:fillRect/>
          </a:stretch>
        </p:blipFill>
        <p:spPr>
          <a:xfrm>
            <a:off x="0" y="0"/>
            <a:ext cx="9144003" cy="5143501"/>
          </a:xfrm>
          <a:prstGeom prst="rect">
            <a:avLst/>
          </a:prstGeom>
          <a:noFill/>
          <a:ln>
            <a:noFill/>
          </a:ln>
        </p:spPr>
      </p:pic>
      <p:sp>
        <p:nvSpPr>
          <p:cNvPr id="49" name="Google Shape;49;p10"/>
          <p:cNvSpPr txBox="1">
            <a:spLocks noGrp="1"/>
          </p:cNvSpPr>
          <p:nvPr>
            <p:ph type="title"/>
          </p:nvPr>
        </p:nvSpPr>
        <p:spPr>
          <a:xfrm>
            <a:off x="720000" y="501034"/>
            <a:ext cx="3852000" cy="93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47"/>
        <p:cNvGrpSpPr/>
        <p:nvPr/>
      </p:nvGrpSpPr>
      <p:grpSpPr>
        <a:xfrm>
          <a:off x="0" y="0"/>
          <a:ext cx="0" cy="0"/>
          <a:chOff x="0" y="0"/>
          <a:chExt cx="0" cy="0"/>
        </a:xfrm>
      </p:grpSpPr>
      <p:pic>
        <p:nvPicPr>
          <p:cNvPr id="48" name="Google Shape;48;p10"/>
          <p:cNvPicPr preferRelativeResize="0"/>
          <p:nvPr/>
        </p:nvPicPr>
        <p:blipFill>
          <a:blip r:embed="rId2">
            <a:alphaModFix/>
          </a:blip>
          <a:stretch>
            <a:fillRect/>
          </a:stretch>
        </p:blipFill>
        <p:spPr>
          <a:xfrm>
            <a:off x="0" y="0"/>
            <a:ext cx="9144003" cy="5143501"/>
          </a:xfrm>
          <a:prstGeom prst="rect">
            <a:avLst/>
          </a:prstGeom>
          <a:noFill/>
          <a:ln>
            <a:noFill/>
          </a:ln>
        </p:spPr>
      </p:pic>
      <p:sp>
        <p:nvSpPr>
          <p:cNvPr id="49" name="Google Shape;49;p10"/>
          <p:cNvSpPr txBox="1">
            <a:spLocks noGrp="1"/>
          </p:cNvSpPr>
          <p:nvPr>
            <p:ph type="title"/>
          </p:nvPr>
        </p:nvSpPr>
        <p:spPr>
          <a:xfrm>
            <a:off x="720000" y="501034"/>
            <a:ext cx="3852000" cy="93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47"/>
        <p:cNvGrpSpPr/>
        <p:nvPr/>
      </p:nvGrpSpPr>
      <p:grpSpPr>
        <a:xfrm>
          <a:off x="0" y="0"/>
          <a:ext cx="0" cy="0"/>
          <a:chOff x="0" y="0"/>
          <a:chExt cx="0" cy="0"/>
        </a:xfrm>
      </p:grpSpPr>
      <p:pic>
        <p:nvPicPr>
          <p:cNvPr id="48" name="Google Shape;48;p10"/>
          <p:cNvPicPr preferRelativeResize="0"/>
          <p:nvPr/>
        </p:nvPicPr>
        <p:blipFill>
          <a:blip r:embed="rId2">
            <a:alphaModFix/>
          </a:blip>
          <a:stretch>
            <a:fillRect/>
          </a:stretch>
        </p:blipFill>
        <p:spPr>
          <a:xfrm>
            <a:off x="0" y="0"/>
            <a:ext cx="9144003" cy="5143501"/>
          </a:xfrm>
          <a:prstGeom prst="rect">
            <a:avLst/>
          </a:prstGeom>
          <a:noFill/>
          <a:ln>
            <a:noFill/>
          </a:ln>
        </p:spPr>
      </p:pic>
      <p:sp>
        <p:nvSpPr>
          <p:cNvPr id="49" name="Google Shape;49;p10"/>
          <p:cNvSpPr txBox="1">
            <a:spLocks noGrp="1"/>
          </p:cNvSpPr>
          <p:nvPr>
            <p:ph type="title"/>
          </p:nvPr>
        </p:nvSpPr>
        <p:spPr>
          <a:xfrm>
            <a:off x="720000" y="501034"/>
            <a:ext cx="3852000" cy="93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47"/>
        <p:cNvGrpSpPr/>
        <p:nvPr/>
      </p:nvGrpSpPr>
      <p:grpSpPr>
        <a:xfrm>
          <a:off x="0" y="0"/>
          <a:ext cx="0" cy="0"/>
          <a:chOff x="0" y="0"/>
          <a:chExt cx="0" cy="0"/>
        </a:xfrm>
      </p:grpSpPr>
      <p:pic>
        <p:nvPicPr>
          <p:cNvPr id="48" name="Google Shape;48;p10"/>
          <p:cNvPicPr preferRelativeResize="0"/>
          <p:nvPr/>
        </p:nvPicPr>
        <p:blipFill>
          <a:blip r:embed="rId2">
            <a:alphaModFix/>
          </a:blip>
          <a:stretch>
            <a:fillRect/>
          </a:stretch>
        </p:blipFill>
        <p:spPr>
          <a:xfrm>
            <a:off x="0" y="0"/>
            <a:ext cx="9144003" cy="5143501"/>
          </a:xfrm>
          <a:prstGeom prst="rect">
            <a:avLst/>
          </a:prstGeom>
          <a:noFill/>
          <a:ln>
            <a:noFill/>
          </a:ln>
        </p:spPr>
      </p:pic>
      <p:sp>
        <p:nvSpPr>
          <p:cNvPr id="49" name="Google Shape;49;p10"/>
          <p:cNvSpPr txBox="1">
            <a:spLocks noGrp="1"/>
          </p:cNvSpPr>
          <p:nvPr>
            <p:ph type="title"/>
          </p:nvPr>
        </p:nvSpPr>
        <p:spPr>
          <a:xfrm>
            <a:off x="720000" y="501034"/>
            <a:ext cx="3852000" cy="93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47"/>
        <p:cNvGrpSpPr/>
        <p:nvPr/>
      </p:nvGrpSpPr>
      <p:grpSpPr>
        <a:xfrm>
          <a:off x="0" y="0"/>
          <a:ext cx="0" cy="0"/>
          <a:chOff x="0" y="0"/>
          <a:chExt cx="0" cy="0"/>
        </a:xfrm>
      </p:grpSpPr>
      <p:pic>
        <p:nvPicPr>
          <p:cNvPr id="48" name="Google Shape;48;p10"/>
          <p:cNvPicPr preferRelativeResize="0"/>
          <p:nvPr/>
        </p:nvPicPr>
        <p:blipFill>
          <a:blip r:embed="rId2">
            <a:alphaModFix/>
          </a:blip>
          <a:stretch>
            <a:fillRect/>
          </a:stretch>
        </p:blipFill>
        <p:spPr>
          <a:xfrm>
            <a:off x="0" y="0"/>
            <a:ext cx="9144003" cy="5143501"/>
          </a:xfrm>
          <a:prstGeom prst="rect">
            <a:avLst/>
          </a:prstGeom>
          <a:noFill/>
          <a:ln>
            <a:noFill/>
          </a:ln>
        </p:spPr>
      </p:pic>
      <p:sp>
        <p:nvSpPr>
          <p:cNvPr id="49" name="Google Shape;49;p10"/>
          <p:cNvSpPr txBox="1">
            <a:spLocks noGrp="1"/>
          </p:cNvSpPr>
          <p:nvPr>
            <p:ph type="title"/>
          </p:nvPr>
        </p:nvSpPr>
        <p:spPr>
          <a:xfrm>
            <a:off x="720000" y="501034"/>
            <a:ext cx="3852000" cy="93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47"/>
        <p:cNvGrpSpPr/>
        <p:nvPr/>
      </p:nvGrpSpPr>
      <p:grpSpPr>
        <a:xfrm>
          <a:off x="0" y="0"/>
          <a:ext cx="0" cy="0"/>
          <a:chOff x="0" y="0"/>
          <a:chExt cx="0" cy="0"/>
        </a:xfrm>
      </p:grpSpPr>
      <p:pic>
        <p:nvPicPr>
          <p:cNvPr id="48" name="Google Shape;48;p10"/>
          <p:cNvPicPr preferRelativeResize="0"/>
          <p:nvPr/>
        </p:nvPicPr>
        <p:blipFill>
          <a:blip r:embed="rId2">
            <a:alphaModFix/>
          </a:blip>
          <a:stretch>
            <a:fillRect/>
          </a:stretch>
        </p:blipFill>
        <p:spPr>
          <a:xfrm>
            <a:off x="0" y="0"/>
            <a:ext cx="9144003" cy="5143501"/>
          </a:xfrm>
          <a:prstGeom prst="rect">
            <a:avLst/>
          </a:prstGeom>
          <a:noFill/>
          <a:ln>
            <a:noFill/>
          </a:ln>
        </p:spPr>
      </p:pic>
      <p:sp>
        <p:nvSpPr>
          <p:cNvPr id="49" name="Google Shape;49;p10"/>
          <p:cNvSpPr txBox="1">
            <a:spLocks noGrp="1"/>
          </p:cNvSpPr>
          <p:nvPr>
            <p:ph type="title"/>
          </p:nvPr>
        </p:nvSpPr>
        <p:spPr>
          <a:xfrm>
            <a:off x="720000" y="501034"/>
            <a:ext cx="3852000" cy="93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47"/>
        <p:cNvGrpSpPr/>
        <p:nvPr/>
      </p:nvGrpSpPr>
      <p:grpSpPr>
        <a:xfrm>
          <a:off x="0" y="0"/>
          <a:ext cx="0" cy="0"/>
          <a:chOff x="0" y="0"/>
          <a:chExt cx="0" cy="0"/>
        </a:xfrm>
      </p:grpSpPr>
      <p:pic>
        <p:nvPicPr>
          <p:cNvPr id="48" name="Google Shape;48;p10"/>
          <p:cNvPicPr preferRelativeResize="0"/>
          <p:nvPr/>
        </p:nvPicPr>
        <p:blipFill>
          <a:blip r:embed="rId2">
            <a:alphaModFix/>
          </a:blip>
          <a:stretch>
            <a:fillRect/>
          </a:stretch>
        </p:blipFill>
        <p:spPr>
          <a:xfrm>
            <a:off x="0" y="0"/>
            <a:ext cx="9144003" cy="5143501"/>
          </a:xfrm>
          <a:prstGeom prst="rect">
            <a:avLst/>
          </a:prstGeom>
          <a:noFill/>
          <a:ln>
            <a:noFill/>
          </a:ln>
        </p:spPr>
      </p:pic>
      <p:sp>
        <p:nvSpPr>
          <p:cNvPr id="49" name="Google Shape;49;p10"/>
          <p:cNvSpPr txBox="1">
            <a:spLocks noGrp="1"/>
          </p:cNvSpPr>
          <p:nvPr>
            <p:ph type="title"/>
          </p:nvPr>
        </p:nvSpPr>
        <p:spPr>
          <a:xfrm>
            <a:off x="720000" y="501034"/>
            <a:ext cx="3852000" cy="93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47"/>
        <p:cNvGrpSpPr/>
        <p:nvPr/>
      </p:nvGrpSpPr>
      <p:grpSpPr>
        <a:xfrm>
          <a:off x="0" y="0"/>
          <a:ext cx="0" cy="0"/>
          <a:chOff x="0" y="0"/>
          <a:chExt cx="0" cy="0"/>
        </a:xfrm>
      </p:grpSpPr>
      <p:pic>
        <p:nvPicPr>
          <p:cNvPr id="48" name="Google Shape;48;p10"/>
          <p:cNvPicPr preferRelativeResize="0"/>
          <p:nvPr/>
        </p:nvPicPr>
        <p:blipFill>
          <a:blip r:embed="rId2">
            <a:alphaModFix/>
          </a:blip>
          <a:stretch>
            <a:fillRect/>
          </a:stretch>
        </p:blipFill>
        <p:spPr>
          <a:xfrm>
            <a:off x="0" y="0"/>
            <a:ext cx="9144003" cy="5143501"/>
          </a:xfrm>
          <a:prstGeom prst="rect">
            <a:avLst/>
          </a:prstGeom>
          <a:noFill/>
          <a:ln>
            <a:noFill/>
          </a:ln>
        </p:spPr>
      </p:pic>
      <p:sp>
        <p:nvSpPr>
          <p:cNvPr id="49" name="Google Shape;49;p10"/>
          <p:cNvSpPr txBox="1">
            <a:spLocks noGrp="1"/>
          </p:cNvSpPr>
          <p:nvPr>
            <p:ph type="title"/>
          </p:nvPr>
        </p:nvSpPr>
        <p:spPr>
          <a:xfrm>
            <a:off x="720000" y="501034"/>
            <a:ext cx="3852000" cy="93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47"/>
        <p:cNvGrpSpPr/>
        <p:nvPr/>
      </p:nvGrpSpPr>
      <p:grpSpPr>
        <a:xfrm>
          <a:off x="0" y="0"/>
          <a:ext cx="0" cy="0"/>
          <a:chOff x="0" y="0"/>
          <a:chExt cx="0" cy="0"/>
        </a:xfrm>
      </p:grpSpPr>
      <p:pic>
        <p:nvPicPr>
          <p:cNvPr id="48" name="Google Shape;48;p10"/>
          <p:cNvPicPr preferRelativeResize="0"/>
          <p:nvPr/>
        </p:nvPicPr>
        <p:blipFill>
          <a:blip r:embed="rId2">
            <a:alphaModFix/>
          </a:blip>
          <a:stretch>
            <a:fillRect/>
          </a:stretch>
        </p:blipFill>
        <p:spPr>
          <a:xfrm>
            <a:off x="0" y="0"/>
            <a:ext cx="9144003" cy="5143501"/>
          </a:xfrm>
          <a:prstGeom prst="rect">
            <a:avLst/>
          </a:prstGeom>
          <a:noFill/>
          <a:ln>
            <a:noFill/>
          </a:ln>
        </p:spPr>
      </p:pic>
      <p:sp>
        <p:nvSpPr>
          <p:cNvPr id="49" name="Google Shape;49;p10"/>
          <p:cNvSpPr txBox="1">
            <a:spLocks noGrp="1"/>
          </p:cNvSpPr>
          <p:nvPr>
            <p:ph type="title"/>
          </p:nvPr>
        </p:nvSpPr>
        <p:spPr>
          <a:xfrm>
            <a:off x="720000" y="501034"/>
            <a:ext cx="3852000" cy="93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47"/>
        <p:cNvGrpSpPr/>
        <p:nvPr/>
      </p:nvGrpSpPr>
      <p:grpSpPr>
        <a:xfrm>
          <a:off x="0" y="0"/>
          <a:ext cx="0" cy="0"/>
          <a:chOff x="0" y="0"/>
          <a:chExt cx="0" cy="0"/>
        </a:xfrm>
      </p:grpSpPr>
      <p:pic>
        <p:nvPicPr>
          <p:cNvPr id="48" name="Google Shape;48;p10"/>
          <p:cNvPicPr preferRelativeResize="0"/>
          <p:nvPr/>
        </p:nvPicPr>
        <p:blipFill>
          <a:blip r:embed="rId2">
            <a:alphaModFix/>
          </a:blip>
          <a:stretch>
            <a:fillRect/>
          </a:stretch>
        </p:blipFill>
        <p:spPr>
          <a:xfrm>
            <a:off x="0" y="0"/>
            <a:ext cx="9144003" cy="5143501"/>
          </a:xfrm>
          <a:prstGeom prst="rect">
            <a:avLst/>
          </a:prstGeom>
          <a:noFill/>
          <a:ln>
            <a:noFill/>
          </a:ln>
        </p:spPr>
      </p:pic>
      <p:sp>
        <p:nvSpPr>
          <p:cNvPr id="49" name="Google Shape;49;p10"/>
          <p:cNvSpPr txBox="1">
            <a:spLocks noGrp="1"/>
          </p:cNvSpPr>
          <p:nvPr>
            <p:ph type="title"/>
          </p:nvPr>
        </p:nvSpPr>
        <p:spPr>
          <a:xfrm>
            <a:off x="720000" y="501034"/>
            <a:ext cx="3852000" cy="93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47"/>
        <p:cNvGrpSpPr/>
        <p:nvPr/>
      </p:nvGrpSpPr>
      <p:grpSpPr>
        <a:xfrm>
          <a:off x="0" y="0"/>
          <a:ext cx="0" cy="0"/>
          <a:chOff x="0" y="0"/>
          <a:chExt cx="0" cy="0"/>
        </a:xfrm>
      </p:grpSpPr>
      <p:pic>
        <p:nvPicPr>
          <p:cNvPr id="48" name="Google Shape;48;p10"/>
          <p:cNvPicPr preferRelativeResize="0"/>
          <p:nvPr/>
        </p:nvPicPr>
        <p:blipFill>
          <a:blip r:embed="rId2">
            <a:alphaModFix/>
          </a:blip>
          <a:stretch>
            <a:fillRect/>
          </a:stretch>
        </p:blipFill>
        <p:spPr>
          <a:xfrm>
            <a:off x="0" y="0"/>
            <a:ext cx="9144003" cy="5143501"/>
          </a:xfrm>
          <a:prstGeom prst="rect">
            <a:avLst/>
          </a:prstGeom>
          <a:noFill/>
          <a:ln>
            <a:noFill/>
          </a:ln>
        </p:spPr>
      </p:pic>
      <p:sp>
        <p:nvSpPr>
          <p:cNvPr id="49" name="Google Shape;49;p10"/>
          <p:cNvSpPr txBox="1">
            <a:spLocks noGrp="1"/>
          </p:cNvSpPr>
          <p:nvPr>
            <p:ph type="title"/>
          </p:nvPr>
        </p:nvSpPr>
        <p:spPr>
          <a:xfrm>
            <a:off x="720000" y="501034"/>
            <a:ext cx="3852000" cy="93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47"/>
        <p:cNvGrpSpPr/>
        <p:nvPr/>
      </p:nvGrpSpPr>
      <p:grpSpPr>
        <a:xfrm>
          <a:off x="0" y="0"/>
          <a:ext cx="0" cy="0"/>
          <a:chOff x="0" y="0"/>
          <a:chExt cx="0" cy="0"/>
        </a:xfrm>
      </p:grpSpPr>
      <p:pic>
        <p:nvPicPr>
          <p:cNvPr id="48" name="Google Shape;48;p10"/>
          <p:cNvPicPr preferRelativeResize="0"/>
          <p:nvPr/>
        </p:nvPicPr>
        <p:blipFill>
          <a:blip r:embed="rId2">
            <a:alphaModFix/>
          </a:blip>
          <a:stretch>
            <a:fillRect/>
          </a:stretch>
        </p:blipFill>
        <p:spPr>
          <a:xfrm>
            <a:off x="0" y="0"/>
            <a:ext cx="9144003" cy="5143501"/>
          </a:xfrm>
          <a:prstGeom prst="rect">
            <a:avLst/>
          </a:prstGeom>
          <a:noFill/>
          <a:ln>
            <a:noFill/>
          </a:ln>
        </p:spPr>
      </p:pic>
      <p:sp>
        <p:nvSpPr>
          <p:cNvPr id="49" name="Google Shape;49;p10"/>
          <p:cNvSpPr txBox="1">
            <a:spLocks noGrp="1"/>
          </p:cNvSpPr>
          <p:nvPr>
            <p:ph type="title"/>
          </p:nvPr>
        </p:nvSpPr>
        <p:spPr>
          <a:xfrm>
            <a:off x="720000" y="501034"/>
            <a:ext cx="3852000" cy="93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47"/>
        <p:cNvGrpSpPr/>
        <p:nvPr/>
      </p:nvGrpSpPr>
      <p:grpSpPr>
        <a:xfrm>
          <a:off x="0" y="0"/>
          <a:ext cx="0" cy="0"/>
          <a:chOff x="0" y="0"/>
          <a:chExt cx="0" cy="0"/>
        </a:xfrm>
      </p:grpSpPr>
      <p:pic>
        <p:nvPicPr>
          <p:cNvPr id="48" name="Google Shape;48;p10"/>
          <p:cNvPicPr preferRelativeResize="0"/>
          <p:nvPr/>
        </p:nvPicPr>
        <p:blipFill>
          <a:blip r:embed="rId2">
            <a:alphaModFix/>
          </a:blip>
          <a:stretch>
            <a:fillRect/>
          </a:stretch>
        </p:blipFill>
        <p:spPr>
          <a:xfrm>
            <a:off x="0" y="0"/>
            <a:ext cx="9144003" cy="5143501"/>
          </a:xfrm>
          <a:prstGeom prst="rect">
            <a:avLst/>
          </a:prstGeom>
          <a:noFill/>
          <a:ln>
            <a:noFill/>
          </a:ln>
        </p:spPr>
      </p:pic>
      <p:sp>
        <p:nvSpPr>
          <p:cNvPr id="49" name="Google Shape;49;p10"/>
          <p:cNvSpPr txBox="1">
            <a:spLocks noGrp="1"/>
          </p:cNvSpPr>
          <p:nvPr>
            <p:ph type="title"/>
          </p:nvPr>
        </p:nvSpPr>
        <p:spPr>
          <a:xfrm>
            <a:off x="720000" y="501034"/>
            <a:ext cx="3852000" cy="93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54"/>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hree columns ">
  <p:cSld name="CUSTOM_7">
    <p:spTree>
      <p:nvGrpSpPr>
        <p:cNvPr id="1" name="Shape 71"/>
        <p:cNvGrpSpPr/>
        <p:nvPr/>
      </p:nvGrpSpPr>
      <p:grpSpPr>
        <a:xfrm>
          <a:off x="0" y="0"/>
          <a:ext cx="0" cy="0"/>
          <a:chOff x="0" y="0"/>
          <a:chExt cx="0" cy="0"/>
        </a:xfrm>
      </p:grpSpPr>
      <p:pic>
        <p:nvPicPr>
          <p:cNvPr id="72" name="Google Shape;72;p14"/>
          <p:cNvPicPr preferRelativeResize="0"/>
          <p:nvPr/>
        </p:nvPicPr>
        <p:blipFill>
          <a:blip r:embed="rId2">
            <a:alphaModFix/>
          </a:blip>
          <a:stretch>
            <a:fillRect/>
          </a:stretch>
        </p:blipFill>
        <p:spPr>
          <a:xfrm>
            <a:off x="0" y="0"/>
            <a:ext cx="9144003" cy="5143501"/>
          </a:xfrm>
          <a:prstGeom prst="rect">
            <a:avLst/>
          </a:prstGeom>
          <a:noFill/>
          <a:ln>
            <a:noFill/>
          </a:ln>
        </p:spPr>
      </p:pic>
      <p:sp>
        <p:nvSpPr>
          <p:cNvPr id="73" name="Google Shape;73;p14"/>
          <p:cNvSpPr/>
          <p:nvPr/>
        </p:nvSpPr>
        <p:spPr>
          <a:xfrm>
            <a:off x="719900" y="541850"/>
            <a:ext cx="7704000" cy="506700"/>
          </a:xfrm>
          <a:prstGeom prst="roundRect">
            <a:avLst>
              <a:gd name="adj" fmla="val 32764"/>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txBox="1">
            <a:spLocks noGrp="1"/>
          </p:cNvSpPr>
          <p:nvPr>
            <p:ph type="title"/>
          </p:nvPr>
        </p:nvSpPr>
        <p:spPr>
          <a:xfrm>
            <a:off x="720000" y="504275"/>
            <a:ext cx="7704000" cy="572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4"/>
          <p:cNvSpPr txBox="1">
            <a:spLocks noGrp="1"/>
          </p:cNvSpPr>
          <p:nvPr>
            <p:ph type="subTitle" idx="1"/>
          </p:nvPr>
        </p:nvSpPr>
        <p:spPr>
          <a:xfrm>
            <a:off x="1002276" y="3575903"/>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6" name="Google Shape;76;p14"/>
          <p:cNvSpPr txBox="1">
            <a:spLocks noGrp="1"/>
          </p:cNvSpPr>
          <p:nvPr>
            <p:ph type="title" idx="2"/>
          </p:nvPr>
        </p:nvSpPr>
        <p:spPr>
          <a:xfrm>
            <a:off x="1002275" y="3187750"/>
            <a:ext cx="18597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77" name="Google Shape;77;p14"/>
          <p:cNvSpPr txBox="1">
            <a:spLocks noGrp="1"/>
          </p:cNvSpPr>
          <p:nvPr>
            <p:ph type="subTitle" idx="3"/>
          </p:nvPr>
        </p:nvSpPr>
        <p:spPr>
          <a:xfrm>
            <a:off x="6314181" y="3575903"/>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8" name="Google Shape;78;p14"/>
          <p:cNvSpPr txBox="1">
            <a:spLocks noGrp="1"/>
          </p:cNvSpPr>
          <p:nvPr>
            <p:ph type="title" idx="4"/>
          </p:nvPr>
        </p:nvSpPr>
        <p:spPr>
          <a:xfrm>
            <a:off x="6314176" y="3187750"/>
            <a:ext cx="18597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79" name="Google Shape;79;p14"/>
          <p:cNvSpPr txBox="1">
            <a:spLocks noGrp="1"/>
          </p:cNvSpPr>
          <p:nvPr>
            <p:ph type="subTitle" idx="5"/>
          </p:nvPr>
        </p:nvSpPr>
        <p:spPr>
          <a:xfrm>
            <a:off x="3658228" y="3069353"/>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80" name="Google Shape;80;p14"/>
          <p:cNvSpPr txBox="1">
            <a:spLocks noGrp="1"/>
          </p:cNvSpPr>
          <p:nvPr>
            <p:ph type="title" idx="6"/>
          </p:nvPr>
        </p:nvSpPr>
        <p:spPr>
          <a:xfrm>
            <a:off x="3658221" y="2681200"/>
            <a:ext cx="18597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six columns ">
  <p:cSld name="CUSTOM_1_1">
    <p:spTree>
      <p:nvGrpSpPr>
        <p:cNvPr id="1" name="Shape 81"/>
        <p:cNvGrpSpPr/>
        <p:nvPr/>
      </p:nvGrpSpPr>
      <p:grpSpPr>
        <a:xfrm>
          <a:off x="0" y="0"/>
          <a:ext cx="0" cy="0"/>
          <a:chOff x="0" y="0"/>
          <a:chExt cx="0" cy="0"/>
        </a:xfrm>
      </p:grpSpPr>
      <p:pic>
        <p:nvPicPr>
          <p:cNvPr id="82" name="Google Shape;82;p15"/>
          <p:cNvPicPr preferRelativeResize="0"/>
          <p:nvPr/>
        </p:nvPicPr>
        <p:blipFill>
          <a:blip r:embed="rId2">
            <a:alphaModFix/>
          </a:blip>
          <a:stretch>
            <a:fillRect/>
          </a:stretch>
        </p:blipFill>
        <p:spPr>
          <a:xfrm>
            <a:off x="0" y="0"/>
            <a:ext cx="9144003" cy="5143501"/>
          </a:xfrm>
          <a:prstGeom prst="rect">
            <a:avLst/>
          </a:prstGeom>
          <a:noFill/>
          <a:ln>
            <a:noFill/>
          </a:ln>
        </p:spPr>
      </p:pic>
      <p:sp>
        <p:nvSpPr>
          <p:cNvPr id="83" name="Google Shape;83;p15"/>
          <p:cNvSpPr/>
          <p:nvPr/>
        </p:nvSpPr>
        <p:spPr>
          <a:xfrm>
            <a:off x="719900" y="541850"/>
            <a:ext cx="7704000" cy="506700"/>
          </a:xfrm>
          <a:prstGeom prst="roundRect">
            <a:avLst>
              <a:gd name="adj" fmla="val 32764"/>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txBox="1">
            <a:spLocks noGrp="1"/>
          </p:cNvSpPr>
          <p:nvPr>
            <p:ph type="subTitle" idx="1"/>
          </p:nvPr>
        </p:nvSpPr>
        <p:spPr>
          <a:xfrm>
            <a:off x="818425" y="2590263"/>
            <a:ext cx="2127300" cy="57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5" name="Google Shape;85;p15"/>
          <p:cNvSpPr txBox="1">
            <a:spLocks noGrp="1"/>
          </p:cNvSpPr>
          <p:nvPr>
            <p:ph type="title"/>
          </p:nvPr>
        </p:nvSpPr>
        <p:spPr>
          <a:xfrm>
            <a:off x="1046925" y="2201188"/>
            <a:ext cx="16704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86" name="Google Shape;86;p15"/>
          <p:cNvSpPr txBox="1">
            <a:spLocks noGrp="1"/>
          </p:cNvSpPr>
          <p:nvPr>
            <p:ph type="subTitle" idx="2"/>
          </p:nvPr>
        </p:nvSpPr>
        <p:spPr>
          <a:xfrm>
            <a:off x="3508350" y="2590263"/>
            <a:ext cx="2127300" cy="57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7" name="Google Shape;87;p15"/>
          <p:cNvSpPr txBox="1">
            <a:spLocks noGrp="1"/>
          </p:cNvSpPr>
          <p:nvPr>
            <p:ph type="title" idx="3"/>
          </p:nvPr>
        </p:nvSpPr>
        <p:spPr>
          <a:xfrm>
            <a:off x="3736800" y="2201188"/>
            <a:ext cx="16704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88" name="Google Shape;88;p15"/>
          <p:cNvSpPr txBox="1">
            <a:spLocks noGrp="1"/>
          </p:cNvSpPr>
          <p:nvPr>
            <p:ph type="subTitle" idx="4"/>
          </p:nvPr>
        </p:nvSpPr>
        <p:spPr>
          <a:xfrm>
            <a:off x="6198225" y="2590263"/>
            <a:ext cx="2127300" cy="57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9" name="Google Shape;89;p15"/>
          <p:cNvSpPr txBox="1">
            <a:spLocks noGrp="1"/>
          </p:cNvSpPr>
          <p:nvPr>
            <p:ph type="title" idx="5"/>
          </p:nvPr>
        </p:nvSpPr>
        <p:spPr>
          <a:xfrm>
            <a:off x="6426625" y="2201188"/>
            <a:ext cx="16704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90" name="Google Shape;90;p15"/>
          <p:cNvSpPr txBox="1">
            <a:spLocks noGrp="1"/>
          </p:cNvSpPr>
          <p:nvPr>
            <p:ph type="subTitle" idx="6"/>
          </p:nvPr>
        </p:nvSpPr>
        <p:spPr>
          <a:xfrm>
            <a:off x="818425" y="3737125"/>
            <a:ext cx="2127300" cy="57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1" name="Google Shape;91;p15"/>
          <p:cNvSpPr txBox="1">
            <a:spLocks noGrp="1"/>
          </p:cNvSpPr>
          <p:nvPr>
            <p:ph type="title" idx="7"/>
          </p:nvPr>
        </p:nvSpPr>
        <p:spPr>
          <a:xfrm>
            <a:off x="1046925" y="3348023"/>
            <a:ext cx="16704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92" name="Google Shape;92;p15"/>
          <p:cNvSpPr txBox="1">
            <a:spLocks noGrp="1"/>
          </p:cNvSpPr>
          <p:nvPr>
            <p:ph type="subTitle" idx="8"/>
          </p:nvPr>
        </p:nvSpPr>
        <p:spPr>
          <a:xfrm>
            <a:off x="3508350" y="3737125"/>
            <a:ext cx="2127300" cy="57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3" name="Google Shape;93;p15"/>
          <p:cNvSpPr txBox="1">
            <a:spLocks noGrp="1"/>
          </p:cNvSpPr>
          <p:nvPr>
            <p:ph type="title" idx="9"/>
          </p:nvPr>
        </p:nvSpPr>
        <p:spPr>
          <a:xfrm>
            <a:off x="3736800" y="3348023"/>
            <a:ext cx="16704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94" name="Google Shape;94;p15"/>
          <p:cNvSpPr txBox="1">
            <a:spLocks noGrp="1"/>
          </p:cNvSpPr>
          <p:nvPr>
            <p:ph type="subTitle" idx="13"/>
          </p:nvPr>
        </p:nvSpPr>
        <p:spPr>
          <a:xfrm>
            <a:off x="6198225" y="3737125"/>
            <a:ext cx="2127300" cy="57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5" name="Google Shape;95;p15"/>
          <p:cNvSpPr txBox="1">
            <a:spLocks noGrp="1"/>
          </p:cNvSpPr>
          <p:nvPr>
            <p:ph type="title" idx="14"/>
          </p:nvPr>
        </p:nvSpPr>
        <p:spPr>
          <a:xfrm>
            <a:off x="6426625" y="3348023"/>
            <a:ext cx="16704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96" name="Google Shape;96;p15"/>
          <p:cNvSpPr txBox="1">
            <a:spLocks noGrp="1"/>
          </p:cNvSpPr>
          <p:nvPr>
            <p:ph type="title" idx="15"/>
          </p:nvPr>
        </p:nvSpPr>
        <p:spPr>
          <a:xfrm>
            <a:off x="720000" y="504275"/>
            <a:ext cx="7704000" cy="572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ext ">
  <p:cSld name="CUSTOM_9">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1326654" y="2253100"/>
            <a:ext cx="2079000" cy="582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07" name="Google Shape;107;p17"/>
          <p:cNvSpPr txBox="1">
            <a:spLocks noGrp="1"/>
          </p:cNvSpPr>
          <p:nvPr>
            <p:ph type="subTitle" idx="1"/>
          </p:nvPr>
        </p:nvSpPr>
        <p:spPr>
          <a:xfrm>
            <a:off x="1326650" y="2841303"/>
            <a:ext cx="20790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pic>
        <p:nvPicPr>
          <p:cNvPr id="108" name="Google Shape;108;p17"/>
          <p:cNvPicPr preferRelativeResize="0"/>
          <p:nvPr/>
        </p:nvPicPr>
        <p:blipFill>
          <a:blip r:embed="rId2">
            <a:alphaModFix/>
          </a:blip>
          <a:stretch>
            <a:fillRect/>
          </a:stretch>
        </p:blipFill>
        <p:spPr>
          <a:xfrm>
            <a:off x="0" y="7204"/>
            <a:ext cx="9144003" cy="5143501"/>
          </a:xfrm>
          <a:prstGeom prst="rect">
            <a:avLst/>
          </a:prstGeom>
          <a:noFill/>
          <a:ln>
            <a:noFill/>
          </a:ln>
        </p:spPr>
      </p:pic>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hanks">
  <p:cSld name="CUSTOM_4">
    <p:spTree>
      <p:nvGrpSpPr>
        <p:cNvPr id="1" name="Shape 109"/>
        <p:cNvGrpSpPr/>
        <p:nvPr/>
      </p:nvGrpSpPr>
      <p:grpSpPr>
        <a:xfrm>
          <a:off x="0" y="0"/>
          <a:ext cx="0" cy="0"/>
          <a:chOff x="0" y="0"/>
          <a:chExt cx="0" cy="0"/>
        </a:xfrm>
      </p:grpSpPr>
      <p:pic>
        <p:nvPicPr>
          <p:cNvPr id="110" name="Google Shape;110;p18"/>
          <p:cNvPicPr preferRelativeResize="0"/>
          <p:nvPr/>
        </p:nvPicPr>
        <p:blipFill>
          <a:blip r:embed="rId2">
            <a:alphaModFix/>
          </a:blip>
          <a:stretch>
            <a:fillRect/>
          </a:stretch>
        </p:blipFill>
        <p:spPr>
          <a:xfrm>
            <a:off x="0" y="0"/>
            <a:ext cx="9144003" cy="5143501"/>
          </a:xfrm>
          <a:prstGeom prst="rect">
            <a:avLst/>
          </a:prstGeom>
          <a:noFill/>
          <a:ln>
            <a:noFill/>
          </a:ln>
        </p:spPr>
      </p:pic>
      <p:sp>
        <p:nvSpPr>
          <p:cNvPr id="111" name="Google Shape;111;p18"/>
          <p:cNvSpPr txBox="1">
            <a:spLocks noGrp="1"/>
          </p:cNvSpPr>
          <p:nvPr>
            <p:ph type="subTitle" idx="1"/>
          </p:nvPr>
        </p:nvSpPr>
        <p:spPr>
          <a:xfrm>
            <a:off x="1001850" y="1792725"/>
            <a:ext cx="3284400" cy="93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2" name="Google Shape;112;p18"/>
          <p:cNvSpPr txBox="1">
            <a:spLocks noGrp="1"/>
          </p:cNvSpPr>
          <p:nvPr>
            <p:ph type="ctrTitle"/>
          </p:nvPr>
        </p:nvSpPr>
        <p:spPr>
          <a:xfrm flipH="1">
            <a:off x="1008150" y="770625"/>
            <a:ext cx="3271800" cy="96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3" name="Google Shape;113;p18"/>
          <p:cNvSpPr txBox="1"/>
          <p:nvPr/>
        </p:nvSpPr>
        <p:spPr>
          <a:xfrm>
            <a:off x="1020000" y="3940120"/>
            <a:ext cx="3252000" cy="728700"/>
          </a:xfrm>
          <a:prstGeom prst="rect">
            <a:avLst/>
          </a:prstGeom>
          <a:noFill/>
          <a:ln>
            <a:noFill/>
          </a:ln>
        </p:spPr>
        <p:txBody>
          <a:bodyPr spcFirstLastPara="1" wrap="square" lIns="91425" tIns="91425" rIns="91425" bIns="91425" anchor="t" anchorCtr="0">
            <a:noAutofit/>
          </a:bodyPr>
          <a:lstStyle/>
          <a:p>
            <a:pPr marL="0" lvl="0" indent="0" algn="ctr" rtl="0">
              <a:lnSpc>
                <a:spcPct val="114000"/>
              </a:lnSpc>
              <a:spcBef>
                <a:spcPts val="0"/>
              </a:spcBef>
              <a:spcAft>
                <a:spcPts val="0"/>
              </a:spcAft>
              <a:buNone/>
            </a:pPr>
            <a:r>
              <a:rPr lang="en" sz="1100">
                <a:solidFill>
                  <a:schemeClr val="lt1"/>
                </a:solidFill>
                <a:latin typeface="Arimo"/>
                <a:ea typeface="Arimo"/>
                <a:cs typeface="Arimo"/>
                <a:sym typeface="Arimo"/>
              </a:rPr>
              <a:t>CREDITS: This presentation template was created by </a:t>
            </a:r>
            <a:r>
              <a:rPr lang="en" sz="1100" b="1">
                <a:solidFill>
                  <a:schemeClr val="lt1"/>
                </a:solidFill>
                <a:uFill>
                  <a:noFill/>
                </a:uFill>
                <a:latin typeface="Arimo"/>
                <a:ea typeface="Arimo"/>
                <a:cs typeface="Arimo"/>
                <a:sym typeface="Arim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100" b="1">
                <a:solidFill>
                  <a:schemeClr val="lt1"/>
                </a:solidFill>
                <a:latin typeface="Arimo"/>
                <a:ea typeface="Arimo"/>
                <a:cs typeface="Arimo"/>
                <a:sym typeface="Arimo"/>
              </a:rPr>
              <a:t>,</a:t>
            </a:r>
            <a:r>
              <a:rPr lang="en" sz="1100">
                <a:solidFill>
                  <a:schemeClr val="lt1"/>
                </a:solidFill>
                <a:latin typeface="Arimo"/>
                <a:ea typeface="Arimo"/>
                <a:cs typeface="Arimo"/>
                <a:sym typeface="Arimo"/>
              </a:rPr>
              <a:t> including icons by </a:t>
            </a:r>
            <a:r>
              <a:rPr lang="en" sz="1100" b="1">
                <a:solidFill>
                  <a:schemeClr val="lt1"/>
                </a:solidFill>
                <a:uFill>
                  <a:noFill/>
                </a:uFill>
                <a:latin typeface="Arimo"/>
                <a:ea typeface="Arimo"/>
                <a:cs typeface="Arimo"/>
                <a:sym typeface="Arim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100">
                <a:solidFill>
                  <a:schemeClr val="lt1"/>
                </a:solidFill>
                <a:latin typeface="Arimo"/>
                <a:ea typeface="Arimo"/>
                <a:cs typeface="Arimo"/>
                <a:sym typeface="Arimo"/>
              </a:rPr>
              <a:t>, and infographics &amp; images by </a:t>
            </a:r>
            <a:r>
              <a:rPr lang="en" sz="1100" b="1">
                <a:solidFill>
                  <a:schemeClr val="lt1"/>
                </a:solidFill>
                <a:uFill>
                  <a:noFill/>
                </a:uFill>
                <a:latin typeface="Arimo"/>
                <a:ea typeface="Arimo"/>
                <a:cs typeface="Arimo"/>
                <a:sym typeface="Arim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100">
                <a:solidFill>
                  <a:schemeClr val="lt1"/>
                </a:solidFill>
                <a:latin typeface="Arimo"/>
                <a:ea typeface="Arimo"/>
                <a:cs typeface="Arimo"/>
                <a:sym typeface="Arimo"/>
              </a:rPr>
              <a:t> </a:t>
            </a:r>
            <a:endParaRPr sz="1100">
              <a:solidFill>
                <a:schemeClr val="lt1"/>
              </a:solidFill>
              <a:latin typeface="Arimo"/>
              <a:ea typeface="Arimo"/>
              <a:cs typeface="Arimo"/>
              <a:sym typeface="Arimo"/>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ackground ">
  <p:cSld name="CUSTOM_2">
    <p:spTree>
      <p:nvGrpSpPr>
        <p:cNvPr id="1" name="Shape 114"/>
        <p:cNvGrpSpPr/>
        <p:nvPr/>
      </p:nvGrpSpPr>
      <p:grpSpPr>
        <a:xfrm>
          <a:off x="0" y="0"/>
          <a:ext cx="0" cy="0"/>
          <a:chOff x="0" y="0"/>
          <a:chExt cx="0" cy="0"/>
        </a:xfrm>
      </p:grpSpPr>
      <p:pic>
        <p:nvPicPr>
          <p:cNvPr id="115" name="Google Shape;115;p19"/>
          <p:cNvPicPr preferRelativeResize="0"/>
          <p:nvPr/>
        </p:nvPicPr>
        <p:blipFill>
          <a:blip r:embed="rId2">
            <a:alphaModFix/>
          </a:blip>
          <a:stretch>
            <a:fillRect/>
          </a:stretch>
        </p:blipFill>
        <p:spPr>
          <a:xfrm>
            <a:off x="0" y="7204"/>
            <a:ext cx="9144003" cy="5143501"/>
          </a:xfrm>
          <a:prstGeom prst="rect">
            <a:avLst/>
          </a:prstGeom>
          <a:noFill/>
          <a:ln>
            <a:noFill/>
          </a:ln>
        </p:spPr>
      </p:pic>
      <p:grpSp>
        <p:nvGrpSpPr>
          <p:cNvPr id="116" name="Google Shape;116;p19"/>
          <p:cNvGrpSpPr/>
          <p:nvPr/>
        </p:nvGrpSpPr>
        <p:grpSpPr>
          <a:xfrm>
            <a:off x="523957" y="418447"/>
            <a:ext cx="1528561" cy="1378504"/>
            <a:chOff x="825207" y="107222"/>
            <a:chExt cx="1528561" cy="1378504"/>
          </a:xfrm>
        </p:grpSpPr>
        <p:sp>
          <p:nvSpPr>
            <p:cNvPr id="117" name="Google Shape;117;p19"/>
            <p:cNvSpPr/>
            <p:nvPr/>
          </p:nvSpPr>
          <p:spPr>
            <a:xfrm flipH="1">
              <a:off x="2044722" y="1058811"/>
              <a:ext cx="302247" cy="299016"/>
            </a:xfrm>
            <a:custGeom>
              <a:avLst/>
              <a:gdLst/>
              <a:ahLst/>
              <a:cxnLst/>
              <a:rect l="l" t="t" r="r" b="b"/>
              <a:pathLst>
                <a:path w="5112" h="5058" extrusionOk="0">
                  <a:moveTo>
                    <a:pt x="1403" y="0"/>
                  </a:moveTo>
                  <a:cubicBezTo>
                    <a:pt x="924" y="0"/>
                    <a:pt x="506" y="256"/>
                    <a:pt x="250" y="674"/>
                  </a:cubicBezTo>
                  <a:cubicBezTo>
                    <a:pt x="196" y="762"/>
                    <a:pt x="169" y="816"/>
                    <a:pt x="142" y="897"/>
                  </a:cubicBezTo>
                  <a:cubicBezTo>
                    <a:pt x="0" y="1349"/>
                    <a:pt x="115" y="1908"/>
                    <a:pt x="250" y="2306"/>
                  </a:cubicBezTo>
                  <a:cubicBezTo>
                    <a:pt x="479" y="2866"/>
                    <a:pt x="1038" y="3823"/>
                    <a:pt x="1632" y="4410"/>
                  </a:cubicBezTo>
                  <a:cubicBezTo>
                    <a:pt x="2077" y="4862"/>
                    <a:pt x="2502" y="5057"/>
                    <a:pt x="2893" y="5057"/>
                  </a:cubicBezTo>
                  <a:lnTo>
                    <a:pt x="2920" y="5057"/>
                  </a:lnTo>
                  <a:cubicBezTo>
                    <a:pt x="3682" y="5030"/>
                    <a:pt x="4410" y="4579"/>
                    <a:pt x="4774" y="3877"/>
                  </a:cubicBezTo>
                  <a:cubicBezTo>
                    <a:pt x="5084" y="3291"/>
                    <a:pt x="5111" y="2697"/>
                    <a:pt x="4801" y="2192"/>
                  </a:cubicBezTo>
                  <a:cubicBezTo>
                    <a:pt x="4774" y="2165"/>
                    <a:pt x="4747" y="2111"/>
                    <a:pt x="4720" y="2077"/>
                  </a:cubicBezTo>
                  <a:cubicBezTo>
                    <a:pt x="4632" y="1942"/>
                    <a:pt x="4551" y="1827"/>
                    <a:pt x="4437" y="1713"/>
                  </a:cubicBezTo>
                  <a:cubicBezTo>
                    <a:pt x="3763" y="958"/>
                    <a:pt x="2556" y="223"/>
                    <a:pt x="1686" y="27"/>
                  </a:cubicBezTo>
                  <a:cubicBezTo>
                    <a:pt x="1598" y="0"/>
                    <a:pt x="1490" y="0"/>
                    <a:pt x="1403"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p:nvPr/>
          </p:nvSpPr>
          <p:spPr>
            <a:xfrm flipH="1">
              <a:off x="2136011" y="839536"/>
              <a:ext cx="217757" cy="196211"/>
            </a:xfrm>
            <a:custGeom>
              <a:avLst/>
              <a:gdLst/>
              <a:ahLst/>
              <a:cxnLst/>
              <a:rect l="l" t="t" r="r" b="b"/>
              <a:pathLst>
                <a:path w="3683" h="3319" extrusionOk="0">
                  <a:moveTo>
                    <a:pt x="1882" y="1"/>
                  </a:moveTo>
                  <a:cubicBezTo>
                    <a:pt x="1578" y="1"/>
                    <a:pt x="1268" y="88"/>
                    <a:pt x="985" y="223"/>
                  </a:cubicBezTo>
                  <a:cubicBezTo>
                    <a:pt x="958" y="257"/>
                    <a:pt x="931" y="284"/>
                    <a:pt x="904" y="284"/>
                  </a:cubicBezTo>
                  <a:cubicBezTo>
                    <a:pt x="311" y="675"/>
                    <a:pt x="0" y="1376"/>
                    <a:pt x="169" y="2050"/>
                  </a:cubicBezTo>
                  <a:cubicBezTo>
                    <a:pt x="338" y="2725"/>
                    <a:pt x="904" y="3230"/>
                    <a:pt x="1605" y="3318"/>
                  </a:cubicBezTo>
                  <a:lnTo>
                    <a:pt x="1801" y="3318"/>
                  </a:lnTo>
                  <a:cubicBezTo>
                    <a:pt x="2333" y="3318"/>
                    <a:pt x="2839" y="3062"/>
                    <a:pt x="3176" y="2644"/>
                  </a:cubicBezTo>
                  <a:cubicBezTo>
                    <a:pt x="3601" y="2138"/>
                    <a:pt x="3682" y="1464"/>
                    <a:pt x="3372" y="870"/>
                  </a:cubicBezTo>
                  <a:cubicBezTo>
                    <a:pt x="3095" y="338"/>
                    <a:pt x="2529" y="1"/>
                    <a:pt x="1882"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p:nvPr/>
          </p:nvSpPr>
          <p:spPr>
            <a:xfrm flipH="1">
              <a:off x="1054438" y="167051"/>
              <a:ext cx="1289398" cy="1318675"/>
            </a:xfrm>
            <a:custGeom>
              <a:avLst/>
              <a:gdLst/>
              <a:ahLst/>
              <a:cxnLst/>
              <a:rect l="l" t="t" r="r" b="b"/>
              <a:pathLst>
                <a:path w="21808" h="22306" extrusionOk="0">
                  <a:moveTo>
                    <a:pt x="16325" y="1315"/>
                  </a:moveTo>
                  <a:cubicBezTo>
                    <a:pt x="16609" y="1315"/>
                    <a:pt x="16885" y="1349"/>
                    <a:pt x="17141" y="1430"/>
                  </a:cubicBezTo>
                  <a:cubicBezTo>
                    <a:pt x="18800" y="1989"/>
                    <a:pt x="19724" y="4296"/>
                    <a:pt x="19697" y="7330"/>
                  </a:cubicBezTo>
                  <a:cubicBezTo>
                    <a:pt x="19616" y="7276"/>
                    <a:pt x="19528" y="7249"/>
                    <a:pt x="19447" y="7215"/>
                  </a:cubicBezTo>
                  <a:cubicBezTo>
                    <a:pt x="19447" y="7080"/>
                    <a:pt x="19414" y="6939"/>
                    <a:pt x="19414" y="6797"/>
                  </a:cubicBezTo>
                  <a:cubicBezTo>
                    <a:pt x="19306" y="6372"/>
                    <a:pt x="19137" y="5981"/>
                    <a:pt x="18881" y="5644"/>
                  </a:cubicBezTo>
                  <a:cubicBezTo>
                    <a:pt x="19110" y="5253"/>
                    <a:pt x="19164" y="4801"/>
                    <a:pt x="19023" y="4349"/>
                  </a:cubicBezTo>
                  <a:cubicBezTo>
                    <a:pt x="18827" y="3594"/>
                    <a:pt x="18065" y="3062"/>
                    <a:pt x="17222" y="3062"/>
                  </a:cubicBezTo>
                  <a:cubicBezTo>
                    <a:pt x="17027" y="3062"/>
                    <a:pt x="16831" y="3089"/>
                    <a:pt x="16663" y="3143"/>
                  </a:cubicBezTo>
                  <a:cubicBezTo>
                    <a:pt x="16636" y="3169"/>
                    <a:pt x="16582" y="3169"/>
                    <a:pt x="16548" y="3203"/>
                  </a:cubicBezTo>
                  <a:cubicBezTo>
                    <a:pt x="16211" y="3311"/>
                    <a:pt x="15934" y="3540"/>
                    <a:pt x="15739" y="3817"/>
                  </a:cubicBezTo>
                  <a:cubicBezTo>
                    <a:pt x="15597" y="3709"/>
                    <a:pt x="15456" y="3594"/>
                    <a:pt x="15287" y="3507"/>
                  </a:cubicBezTo>
                  <a:cubicBezTo>
                    <a:pt x="15145" y="3453"/>
                    <a:pt x="15004" y="3399"/>
                    <a:pt x="14896" y="3372"/>
                  </a:cubicBezTo>
                  <a:cubicBezTo>
                    <a:pt x="14640" y="3284"/>
                    <a:pt x="14498" y="3257"/>
                    <a:pt x="14390" y="3116"/>
                  </a:cubicBezTo>
                  <a:lnTo>
                    <a:pt x="14357" y="3089"/>
                  </a:lnTo>
                  <a:cubicBezTo>
                    <a:pt x="14107" y="2805"/>
                    <a:pt x="13770" y="2637"/>
                    <a:pt x="13406" y="2583"/>
                  </a:cubicBezTo>
                  <a:cubicBezTo>
                    <a:pt x="14390" y="1767"/>
                    <a:pt x="15402" y="1315"/>
                    <a:pt x="16325" y="1315"/>
                  </a:cubicBezTo>
                  <a:close/>
                  <a:moveTo>
                    <a:pt x="16325" y="0"/>
                  </a:moveTo>
                  <a:cubicBezTo>
                    <a:pt x="13743" y="0"/>
                    <a:pt x="10817" y="2529"/>
                    <a:pt x="8827" y="6514"/>
                  </a:cubicBezTo>
                  <a:lnTo>
                    <a:pt x="8659" y="6514"/>
                  </a:lnTo>
                  <a:cubicBezTo>
                    <a:pt x="7816" y="6514"/>
                    <a:pt x="7027" y="7047"/>
                    <a:pt x="6771" y="7863"/>
                  </a:cubicBezTo>
                  <a:cubicBezTo>
                    <a:pt x="6602" y="8341"/>
                    <a:pt x="6636" y="8820"/>
                    <a:pt x="6805" y="9238"/>
                  </a:cubicBezTo>
                  <a:cubicBezTo>
                    <a:pt x="6717" y="9326"/>
                    <a:pt x="6636" y="9407"/>
                    <a:pt x="6548" y="9521"/>
                  </a:cubicBezTo>
                  <a:cubicBezTo>
                    <a:pt x="6265" y="9831"/>
                    <a:pt x="6016" y="10142"/>
                    <a:pt x="5793" y="10479"/>
                  </a:cubicBezTo>
                  <a:lnTo>
                    <a:pt x="5483" y="9946"/>
                  </a:lnTo>
                  <a:cubicBezTo>
                    <a:pt x="5793" y="9575"/>
                    <a:pt x="6016" y="9130"/>
                    <a:pt x="6130" y="8651"/>
                  </a:cubicBezTo>
                  <a:cubicBezTo>
                    <a:pt x="6130" y="8624"/>
                    <a:pt x="6130" y="8564"/>
                    <a:pt x="6157" y="8510"/>
                  </a:cubicBezTo>
                  <a:cubicBezTo>
                    <a:pt x="6265" y="7836"/>
                    <a:pt x="6157" y="7134"/>
                    <a:pt x="5820" y="6541"/>
                  </a:cubicBezTo>
                  <a:cubicBezTo>
                    <a:pt x="5287" y="5590"/>
                    <a:pt x="4276" y="4970"/>
                    <a:pt x="3177" y="4970"/>
                  </a:cubicBezTo>
                  <a:cubicBezTo>
                    <a:pt x="2927" y="4970"/>
                    <a:pt x="2671" y="4997"/>
                    <a:pt x="2422" y="5084"/>
                  </a:cubicBezTo>
                  <a:cubicBezTo>
                    <a:pt x="2165" y="5138"/>
                    <a:pt x="1943" y="5226"/>
                    <a:pt x="1714" y="5361"/>
                  </a:cubicBezTo>
                  <a:cubicBezTo>
                    <a:pt x="1296" y="5590"/>
                    <a:pt x="931" y="5900"/>
                    <a:pt x="675" y="6291"/>
                  </a:cubicBezTo>
                  <a:cubicBezTo>
                    <a:pt x="621" y="6345"/>
                    <a:pt x="594" y="6406"/>
                    <a:pt x="534" y="6487"/>
                  </a:cubicBezTo>
                  <a:cubicBezTo>
                    <a:pt x="28" y="7384"/>
                    <a:pt x="1" y="8483"/>
                    <a:pt x="507" y="9440"/>
                  </a:cubicBezTo>
                  <a:lnTo>
                    <a:pt x="507" y="9494"/>
                  </a:lnTo>
                  <a:cubicBezTo>
                    <a:pt x="1100" y="10452"/>
                    <a:pt x="2085" y="11038"/>
                    <a:pt x="3150" y="11038"/>
                  </a:cubicBezTo>
                  <a:cubicBezTo>
                    <a:pt x="3318" y="11038"/>
                    <a:pt x="3487" y="11011"/>
                    <a:pt x="3656" y="10984"/>
                  </a:cubicBezTo>
                  <a:lnTo>
                    <a:pt x="4613" y="12839"/>
                  </a:lnTo>
                  <a:cubicBezTo>
                    <a:pt x="4411" y="13513"/>
                    <a:pt x="4303" y="14160"/>
                    <a:pt x="4303" y="14835"/>
                  </a:cubicBezTo>
                  <a:cubicBezTo>
                    <a:pt x="4330" y="15812"/>
                    <a:pt x="4579" y="16797"/>
                    <a:pt x="5119" y="17727"/>
                  </a:cubicBezTo>
                  <a:cubicBezTo>
                    <a:pt x="5254" y="17950"/>
                    <a:pt x="5422" y="18206"/>
                    <a:pt x="5591" y="18429"/>
                  </a:cubicBezTo>
                  <a:cubicBezTo>
                    <a:pt x="5591" y="18429"/>
                    <a:pt x="5591" y="18456"/>
                    <a:pt x="5625" y="18456"/>
                  </a:cubicBezTo>
                  <a:lnTo>
                    <a:pt x="5678" y="18543"/>
                  </a:lnTo>
                  <a:cubicBezTo>
                    <a:pt x="5678" y="18543"/>
                    <a:pt x="5705" y="18570"/>
                    <a:pt x="5705" y="18597"/>
                  </a:cubicBezTo>
                  <a:cubicBezTo>
                    <a:pt x="5732" y="18597"/>
                    <a:pt x="5732" y="18624"/>
                    <a:pt x="5732" y="18624"/>
                  </a:cubicBezTo>
                  <a:lnTo>
                    <a:pt x="5759" y="18651"/>
                  </a:lnTo>
                  <a:cubicBezTo>
                    <a:pt x="5901" y="18847"/>
                    <a:pt x="6070" y="19049"/>
                    <a:pt x="6265" y="19244"/>
                  </a:cubicBezTo>
                  <a:cubicBezTo>
                    <a:pt x="6299" y="19271"/>
                    <a:pt x="6353" y="19298"/>
                    <a:pt x="6380" y="19352"/>
                  </a:cubicBezTo>
                  <a:lnTo>
                    <a:pt x="6407" y="19386"/>
                  </a:lnTo>
                  <a:cubicBezTo>
                    <a:pt x="6467" y="19440"/>
                    <a:pt x="6521" y="19494"/>
                    <a:pt x="6575" y="19521"/>
                  </a:cubicBezTo>
                  <a:cubicBezTo>
                    <a:pt x="6832" y="19777"/>
                    <a:pt x="7108" y="20000"/>
                    <a:pt x="7391" y="20229"/>
                  </a:cubicBezTo>
                  <a:cubicBezTo>
                    <a:pt x="7479" y="20283"/>
                    <a:pt x="7533" y="20310"/>
                    <a:pt x="7587" y="20364"/>
                  </a:cubicBezTo>
                  <a:cubicBezTo>
                    <a:pt x="7647" y="20424"/>
                    <a:pt x="7728" y="20451"/>
                    <a:pt x="7782" y="20505"/>
                  </a:cubicBezTo>
                  <a:lnTo>
                    <a:pt x="8038" y="20674"/>
                  </a:lnTo>
                  <a:cubicBezTo>
                    <a:pt x="8598" y="21038"/>
                    <a:pt x="9218" y="21348"/>
                    <a:pt x="9866" y="21604"/>
                  </a:cubicBezTo>
                  <a:cubicBezTo>
                    <a:pt x="10399" y="21800"/>
                    <a:pt x="10985" y="21969"/>
                    <a:pt x="11525" y="22083"/>
                  </a:cubicBezTo>
                  <a:cubicBezTo>
                    <a:pt x="11997" y="22191"/>
                    <a:pt x="12448" y="22252"/>
                    <a:pt x="12900" y="22279"/>
                  </a:cubicBezTo>
                  <a:cubicBezTo>
                    <a:pt x="13150" y="22306"/>
                    <a:pt x="13379" y="22306"/>
                    <a:pt x="13655" y="22306"/>
                  </a:cubicBezTo>
                  <a:lnTo>
                    <a:pt x="13716" y="22306"/>
                  </a:lnTo>
                  <a:cubicBezTo>
                    <a:pt x="14896" y="22306"/>
                    <a:pt x="16042" y="22050"/>
                    <a:pt x="17027" y="21631"/>
                  </a:cubicBezTo>
                  <a:lnTo>
                    <a:pt x="17054" y="21604"/>
                  </a:lnTo>
                  <a:cubicBezTo>
                    <a:pt x="17674" y="21321"/>
                    <a:pt x="18180" y="20984"/>
                    <a:pt x="18632" y="20593"/>
                  </a:cubicBezTo>
                  <a:cubicBezTo>
                    <a:pt x="18827" y="20398"/>
                    <a:pt x="19023" y="20195"/>
                    <a:pt x="19191" y="19973"/>
                  </a:cubicBezTo>
                  <a:lnTo>
                    <a:pt x="19279" y="19892"/>
                  </a:lnTo>
                  <a:cubicBezTo>
                    <a:pt x="19555" y="19521"/>
                    <a:pt x="19785" y="19130"/>
                    <a:pt x="19980" y="18712"/>
                  </a:cubicBezTo>
                  <a:cubicBezTo>
                    <a:pt x="20007" y="18678"/>
                    <a:pt x="20007" y="18624"/>
                    <a:pt x="20034" y="18597"/>
                  </a:cubicBezTo>
                  <a:cubicBezTo>
                    <a:pt x="20088" y="18510"/>
                    <a:pt x="20122" y="18429"/>
                    <a:pt x="20149" y="18314"/>
                  </a:cubicBezTo>
                  <a:lnTo>
                    <a:pt x="20176" y="18260"/>
                  </a:lnTo>
                  <a:cubicBezTo>
                    <a:pt x="20290" y="18038"/>
                    <a:pt x="20344" y="17781"/>
                    <a:pt x="20425" y="17559"/>
                  </a:cubicBezTo>
                  <a:cubicBezTo>
                    <a:pt x="20459" y="17471"/>
                    <a:pt x="20459" y="17390"/>
                    <a:pt x="20486" y="17303"/>
                  </a:cubicBezTo>
                  <a:lnTo>
                    <a:pt x="20513" y="17222"/>
                  </a:lnTo>
                  <a:cubicBezTo>
                    <a:pt x="20540" y="17107"/>
                    <a:pt x="20567" y="16992"/>
                    <a:pt x="20594" y="16884"/>
                  </a:cubicBezTo>
                  <a:lnTo>
                    <a:pt x="20594" y="16743"/>
                  </a:lnTo>
                  <a:cubicBezTo>
                    <a:pt x="20627" y="16628"/>
                    <a:pt x="20654" y="16487"/>
                    <a:pt x="20681" y="16318"/>
                  </a:cubicBezTo>
                  <a:lnTo>
                    <a:pt x="20681" y="16264"/>
                  </a:lnTo>
                  <a:cubicBezTo>
                    <a:pt x="20681" y="16237"/>
                    <a:pt x="20681" y="16183"/>
                    <a:pt x="20708" y="16150"/>
                  </a:cubicBezTo>
                  <a:lnTo>
                    <a:pt x="20708" y="15981"/>
                  </a:lnTo>
                  <a:cubicBezTo>
                    <a:pt x="20762" y="15307"/>
                    <a:pt x="20762" y="14632"/>
                    <a:pt x="20681" y="13958"/>
                  </a:cubicBezTo>
                  <a:lnTo>
                    <a:pt x="20708" y="13958"/>
                  </a:lnTo>
                  <a:cubicBezTo>
                    <a:pt x="20735" y="13931"/>
                    <a:pt x="20762" y="13904"/>
                    <a:pt x="20796" y="13877"/>
                  </a:cubicBezTo>
                  <a:cubicBezTo>
                    <a:pt x="20823" y="13877"/>
                    <a:pt x="20823" y="13850"/>
                    <a:pt x="20850" y="13850"/>
                  </a:cubicBezTo>
                  <a:lnTo>
                    <a:pt x="20877" y="13823"/>
                  </a:lnTo>
                  <a:lnTo>
                    <a:pt x="20931" y="13790"/>
                  </a:lnTo>
                  <a:cubicBezTo>
                    <a:pt x="20965" y="13763"/>
                    <a:pt x="20965" y="13736"/>
                    <a:pt x="20992" y="13736"/>
                  </a:cubicBezTo>
                  <a:cubicBezTo>
                    <a:pt x="21019" y="13709"/>
                    <a:pt x="21046" y="13682"/>
                    <a:pt x="21072" y="13655"/>
                  </a:cubicBezTo>
                  <a:cubicBezTo>
                    <a:pt x="21072" y="13655"/>
                    <a:pt x="21099" y="13621"/>
                    <a:pt x="21133" y="13567"/>
                  </a:cubicBezTo>
                  <a:cubicBezTo>
                    <a:pt x="21187" y="13540"/>
                    <a:pt x="21214" y="13486"/>
                    <a:pt x="21268" y="13425"/>
                  </a:cubicBezTo>
                  <a:cubicBezTo>
                    <a:pt x="21268" y="13425"/>
                    <a:pt x="21268" y="13398"/>
                    <a:pt x="21302" y="13398"/>
                  </a:cubicBezTo>
                  <a:lnTo>
                    <a:pt x="21302" y="13371"/>
                  </a:lnTo>
                  <a:cubicBezTo>
                    <a:pt x="21356" y="13284"/>
                    <a:pt x="21383" y="13230"/>
                    <a:pt x="21437" y="13149"/>
                  </a:cubicBezTo>
                  <a:cubicBezTo>
                    <a:pt x="21437" y="13115"/>
                    <a:pt x="21437" y="13088"/>
                    <a:pt x="21470" y="13061"/>
                  </a:cubicBezTo>
                  <a:cubicBezTo>
                    <a:pt x="21497" y="13007"/>
                    <a:pt x="21524" y="12947"/>
                    <a:pt x="21524" y="12893"/>
                  </a:cubicBezTo>
                  <a:cubicBezTo>
                    <a:pt x="21551" y="12866"/>
                    <a:pt x="21551" y="12839"/>
                    <a:pt x="21551" y="12812"/>
                  </a:cubicBezTo>
                  <a:cubicBezTo>
                    <a:pt x="21807" y="11908"/>
                    <a:pt x="21437" y="10984"/>
                    <a:pt x="20681" y="10533"/>
                  </a:cubicBezTo>
                  <a:cubicBezTo>
                    <a:pt x="21046" y="8597"/>
                    <a:pt x="21099" y="6743"/>
                    <a:pt x="20850" y="5111"/>
                  </a:cubicBezTo>
                  <a:cubicBezTo>
                    <a:pt x="20459" y="2529"/>
                    <a:pt x="19306" y="783"/>
                    <a:pt x="17593" y="196"/>
                  </a:cubicBezTo>
                  <a:cubicBezTo>
                    <a:pt x="17195" y="54"/>
                    <a:pt x="16777" y="0"/>
                    <a:pt x="16325"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p:nvPr/>
          </p:nvSpPr>
          <p:spPr>
            <a:xfrm flipH="1">
              <a:off x="1973358" y="178579"/>
              <a:ext cx="157568" cy="192605"/>
            </a:xfrm>
            <a:custGeom>
              <a:avLst/>
              <a:gdLst/>
              <a:ahLst/>
              <a:cxnLst/>
              <a:rect l="l" t="t" r="r" b="b"/>
              <a:pathLst>
                <a:path w="2665" h="3258" extrusionOk="0">
                  <a:moveTo>
                    <a:pt x="1262" y="1"/>
                  </a:moveTo>
                  <a:cubicBezTo>
                    <a:pt x="1039" y="1"/>
                    <a:pt x="810" y="142"/>
                    <a:pt x="702" y="338"/>
                  </a:cubicBezTo>
                  <a:cubicBezTo>
                    <a:pt x="675" y="392"/>
                    <a:pt x="641" y="446"/>
                    <a:pt x="614" y="534"/>
                  </a:cubicBezTo>
                  <a:cubicBezTo>
                    <a:pt x="560" y="702"/>
                    <a:pt x="446" y="952"/>
                    <a:pt x="250" y="1120"/>
                  </a:cubicBezTo>
                  <a:cubicBezTo>
                    <a:pt x="55" y="1289"/>
                    <a:pt x="1" y="1491"/>
                    <a:pt x="1" y="1599"/>
                  </a:cubicBezTo>
                  <a:cubicBezTo>
                    <a:pt x="1" y="1909"/>
                    <a:pt x="196" y="2105"/>
                    <a:pt x="304" y="2219"/>
                  </a:cubicBezTo>
                  <a:cubicBezTo>
                    <a:pt x="338" y="2246"/>
                    <a:pt x="365" y="2273"/>
                    <a:pt x="392" y="2300"/>
                  </a:cubicBezTo>
                  <a:cubicBezTo>
                    <a:pt x="560" y="2469"/>
                    <a:pt x="587" y="2583"/>
                    <a:pt x="641" y="2698"/>
                  </a:cubicBezTo>
                  <a:cubicBezTo>
                    <a:pt x="675" y="2779"/>
                    <a:pt x="702" y="2867"/>
                    <a:pt x="783" y="2974"/>
                  </a:cubicBezTo>
                  <a:cubicBezTo>
                    <a:pt x="897" y="3143"/>
                    <a:pt x="1093" y="3258"/>
                    <a:pt x="1316" y="3258"/>
                  </a:cubicBezTo>
                  <a:cubicBezTo>
                    <a:pt x="1545" y="3258"/>
                    <a:pt x="1767" y="3116"/>
                    <a:pt x="1882" y="2921"/>
                  </a:cubicBezTo>
                  <a:cubicBezTo>
                    <a:pt x="1909" y="2840"/>
                    <a:pt x="1963" y="2779"/>
                    <a:pt x="1963" y="2698"/>
                  </a:cubicBezTo>
                  <a:cubicBezTo>
                    <a:pt x="2104" y="2388"/>
                    <a:pt x="2219" y="2273"/>
                    <a:pt x="2300" y="2165"/>
                  </a:cubicBezTo>
                  <a:cubicBezTo>
                    <a:pt x="2361" y="2132"/>
                    <a:pt x="2388" y="2078"/>
                    <a:pt x="2415" y="2051"/>
                  </a:cubicBezTo>
                  <a:cubicBezTo>
                    <a:pt x="2664" y="1768"/>
                    <a:pt x="2583" y="1349"/>
                    <a:pt x="2361" y="1120"/>
                  </a:cubicBezTo>
                  <a:lnTo>
                    <a:pt x="2327" y="1093"/>
                  </a:lnTo>
                  <a:cubicBezTo>
                    <a:pt x="2219" y="985"/>
                    <a:pt x="2077" y="844"/>
                    <a:pt x="1936" y="561"/>
                  </a:cubicBezTo>
                  <a:lnTo>
                    <a:pt x="1936" y="534"/>
                  </a:lnTo>
                  <a:cubicBezTo>
                    <a:pt x="1909" y="480"/>
                    <a:pt x="1882" y="365"/>
                    <a:pt x="1767" y="250"/>
                  </a:cubicBezTo>
                  <a:cubicBezTo>
                    <a:pt x="1653" y="82"/>
                    <a:pt x="1457" y="1"/>
                    <a:pt x="1262"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p:nvPr/>
          </p:nvSpPr>
          <p:spPr>
            <a:xfrm flipH="1">
              <a:off x="1825486" y="359604"/>
              <a:ext cx="171049" cy="210931"/>
            </a:xfrm>
            <a:custGeom>
              <a:avLst/>
              <a:gdLst/>
              <a:ahLst/>
              <a:cxnLst/>
              <a:rect l="l" t="t" r="r" b="b"/>
              <a:pathLst>
                <a:path w="2893" h="3568" extrusionOk="0">
                  <a:moveTo>
                    <a:pt x="1403" y="0"/>
                  </a:moveTo>
                  <a:cubicBezTo>
                    <a:pt x="1153" y="0"/>
                    <a:pt x="931" y="142"/>
                    <a:pt x="816" y="337"/>
                  </a:cubicBezTo>
                  <a:cubicBezTo>
                    <a:pt x="789" y="418"/>
                    <a:pt x="762" y="479"/>
                    <a:pt x="728" y="533"/>
                  </a:cubicBezTo>
                  <a:cubicBezTo>
                    <a:pt x="647" y="728"/>
                    <a:pt x="533" y="1066"/>
                    <a:pt x="283" y="1261"/>
                  </a:cubicBezTo>
                  <a:cubicBezTo>
                    <a:pt x="88" y="1430"/>
                    <a:pt x="27" y="1632"/>
                    <a:pt x="27" y="1767"/>
                  </a:cubicBezTo>
                  <a:cubicBezTo>
                    <a:pt x="0" y="2077"/>
                    <a:pt x="196" y="2272"/>
                    <a:pt x="337" y="2387"/>
                  </a:cubicBezTo>
                  <a:cubicBezTo>
                    <a:pt x="364" y="2441"/>
                    <a:pt x="425" y="2475"/>
                    <a:pt x="452" y="2529"/>
                  </a:cubicBezTo>
                  <a:cubicBezTo>
                    <a:pt x="647" y="2724"/>
                    <a:pt x="701" y="2866"/>
                    <a:pt x="728" y="3007"/>
                  </a:cubicBezTo>
                  <a:cubicBezTo>
                    <a:pt x="789" y="3088"/>
                    <a:pt x="816" y="3176"/>
                    <a:pt x="897" y="3284"/>
                  </a:cubicBezTo>
                  <a:cubicBezTo>
                    <a:pt x="1011" y="3486"/>
                    <a:pt x="1207" y="3567"/>
                    <a:pt x="1436" y="3567"/>
                  </a:cubicBezTo>
                  <a:cubicBezTo>
                    <a:pt x="1659" y="3567"/>
                    <a:pt x="1881" y="3452"/>
                    <a:pt x="2023" y="3230"/>
                  </a:cubicBezTo>
                  <a:cubicBezTo>
                    <a:pt x="2050" y="3149"/>
                    <a:pt x="2077" y="3061"/>
                    <a:pt x="2111" y="3007"/>
                  </a:cubicBezTo>
                  <a:cubicBezTo>
                    <a:pt x="2279" y="2610"/>
                    <a:pt x="2414" y="2475"/>
                    <a:pt x="2529" y="2333"/>
                  </a:cubicBezTo>
                  <a:cubicBezTo>
                    <a:pt x="2556" y="2306"/>
                    <a:pt x="2616" y="2272"/>
                    <a:pt x="2643" y="2219"/>
                  </a:cubicBezTo>
                  <a:cubicBezTo>
                    <a:pt x="2893" y="1935"/>
                    <a:pt x="2812" y="1490"/>
                    <a:pt x="2583" y="1261"/>
                  </a:cubicBezTo>
                  <a:cubicBezTo>
                    <a:pt x="2556" y="1261"/>
                    <a:pt x="2556" y="1234"/>
                    <a:pt x="2529" y="1234"/>
                  </a:cubicBezTo>
                  <a:cubicBezTo>
                    <a:pt x="2414" y="1126"/>
                    <a:pt x="2245" y="958"/>
                    <a:pt x="2077" y="587"/>
                  </a:cubicBezTo>
                  <a:lnTo>
                    <a:pt x="2077" y="560"/>
                  </a:lnTo>
                  <a:cubicBezTo>
                    <a:pt x="2050" y="479"/>
                    <a:pt x="1996" y="364"/>
                    <a:pt x="1908" y="250"/>
                  </a:cubicBezTo>
                  <a:cubicBezTo>
                    <a:pt x="1773" y="81"/>
                    <a:pt x="1605" y="0"/>
                    <a:pt x="1403"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p:cNvSpPr/>
            <p:nvPr/>
          </p:nvSpPr>
          <p:spPr>
            <a:xfrm flipH="1">
              <a:off x="1709069" y="107222"/>
              <a:ext cx="171108" cy="210931"/>
            </a:xfrm>
            <a:custGeom>
              <a:avLst/>
              <a:gdLst/>
              <a:ahLst/>
              <a:cxnLst/>
              <a:rect l="l" t="t" r="r" b="b"/>
              <a:pathLst>
                <a:path w="2894" h="3568" extrusionOk="0">
                  <a:moveTo>
                    <a:pt x="1403" y="1"/>
                  </a:moveTo>
                  <a:cubicBezTo>
                    <a:pt x="1154" y="1"/>
                    <a:pt x="925" y="109"/>
                    <a:pt x="817" y="338"/>
                  </a:cubicBezTo>
                  <a:cubicBezTo>
                    <a:pt x="783" y="392"/>
                    <a:pt x="756" y="446"/>
                    <a:pt x="729" y="534"/>
                  </a:cubicBezTo>
                  <a:cubicBezTo>
                    <a:pt x="648" y="729"/>
                    <a:pt x="534" y="1039"/>
                    <a:pt x="277" y="1235"/>
                  </a:cubicBezTo>
                  <a:cubicBezTo>
                    <a:pt x="82" y="1430"/>
                    <a:pt x="28" y="1626"/>
                    <a:pt x="28" y="1741"/>
                  </a:cubicBezTo>
                  <a:cubicBezTo>
                    <a:pt x="1" y="2051"/>
                    <a:pt x="223" y="2246"/>
                    <a:pt x="338" y="2388"/>
                  </a:cubicBezTo>
                  <a:cubicBezTo>
                    <a:pt x="480" y="2529"/>
                    <a:pt x="648" y="2664"/>
                    <a:pt x="756" y="2975"/>
                  </a:cubicBezTo>
                  <a:cubicBezTo>
                    <a:pt x="783" y="3089"/>
                    <a:pt x="844" y="3204"/>
                    <a:pt x="898" y="3285"/>
                  </a:cubicBezTo>
                  <a:cubicBezTo>
                    <a:pt x="1012" y="3453"/>
                    <a:pt x="1235" y="3568"/>
                    <a:pt x="1430" y="3568"/>
                  </a:cubicBezTo>
                  <a:cubicBezTo>
                    <a:pt x="1687" y="3568"/>
                    <a:pt x="1882" y="3426"/>
                    <a:pt x="2024" y="3231"/>
                  </a:cubicBezTo>
                  <a:cubicBezTo>
                    <a:pt x="2051" y="3143"/>
                    <a:pt x="2078" y="3062"/>
                    <a:pt x="2132" y="2975"/>
                  </a:cubicBezTo>
                  <a:cubicBezTo>
                    <a:pt x="2192" y="2779"/>
                    <a:pt x="2300" y="2556"/>
                    <a:pt x="2530" y="2327"/>
                  </a:cubicBezTo>
                  <a:lnTo>
                    <a:pt x="2637" y="2219"/>
                  </a:lnTo>
                  <a:cubicBezTo>
                    <a:pt x="2894" y="1909"/>
                    <a:pt x="2806" y="1484"/>
                    <a:pt x="2583" y="1262"/>
                  </a:cubicBezTo>
                  <a:cubicBezTo>
                    <a:pt x="2583" y="1235"/>
                    <a:pt x="2557" y="1235"/>
                    <a:pt x="2530" y="1208"/>
                  </a:cubicBezTo>
                  <a:cubicBezTo>
                    <a:pt x="2415" y="1093"/>
                    <a:pt x="2246" y="925"/>
                    <a:pt x="2105" y="588"/>
                  </a:cubicBezTo>
                  <a:lnTo>
                    <a:pt x="2078" y="561"/>
                  </a:lnTo>
                  <a:cubicBezTo>
                    <a:pt x="2051" y="473"/>
                    <a:pt x="1997" y="365"/>
                    <a:pt x="1909" y="223"/>
                  </a:cubicBezTo>
                  <a:cubicBezTo>
                    <a:pt x="1795" y="82"/>
                    <a:pt x="1599" y="1"/>
                    <a:pt x="1403"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p:nvPr/>
          </p:nvSpPr>
          <p:spPr>
            <a:xfrm flipH="1">
              <a:off x="923296" y="894577"/>
              <a:ext cx="156326" cy="192546"/>
            </a:xfrm>
            <a:custGeom>
              <a:avLst/>
              <a:gdLst/>
              <a:ahLst/>
              <a:cxnLst/>
              <a:rect l="l" t="t" r="r" b="b"/>
              <a:pathLst>
                <a:path w="2644" h="3257" extrusionOk="0">
                  <a:moveTo>
                    <a:pt x="1268" y="0"/>
                  </a:moveTo>
                  <a:cubicBezTo>
                    <a:pt x="1039" y="0"/>
                    <a:pt x="817" y="135"/>
                    <a:pt x="702" y="364"/>
                  </a:cubicBezTo>
                  <a:cubicBezTo>
                    <a:pt x="675" y="391"/>
                    <a:pt x="648" y="472"/>
                    <a:pt x="621" y="533"/>
                  </a:cubicBezTo>
                  <a:cubicBezTo>
                    <a:pt x="560" y="701"/>
                    <a:pt x="452" y="951"/>
                    <a:pt x="257" y="1119"/>
                  </a:cubicBezTo>
                  <a:cubicBezTo>
                    <a:pt x="55" y="1288"/>
                    <a:pt x="1" y="1484"/>
                    <a:pt x="1" y="1625"/>
                  </a:cubicBezTo>
                  <a:cubicBezTo>
                    <a:pt x="1" y="1908"/>
                    <a:pt x="169" y="2104"/>
                    <a:pt x="284" y="2218"/>
                  </a:cubicBezTo>
                  <a:cubicBezTo>
                    <a:pt x="338" y="2245"/>
                    <a:pt x="365" y="2272"/>
                    <a:pt x="392" y="2326"/>
                  </a:cubicBezTo>
                  <a:cubicBezTo>
                    <a:pt x="533" y="2495"/>
                    <a:pt x="594" y="2610"/>
                    <a:pt x="621" y="2724"/>
                  </a:cubicBezTo>
                  <a:cubicBezTo>
                    <a:pt x="675" y="2778"/>
                    <a:pt x="702" y="2893"/>
                    <a:pt x="763" y="2974"/>
                  </a:cubicBezTo>
                  <a:cubicBezTo>
                    <a:pt x="897" y="3142"/>
                    <a:pt x="1100" y="3257"/>
                    <a:pt x="1295" y="3257"/>
                  </a:cubicBezTo>
                  <a:cubicBezTo>
                    <a:pt x="1545" y="3257"/>
                    <a:pt x="1740" y="3142"/>
                    <a:pt x="1855" y="2920"/>
                  </a:cubicBezTo>
                  <a:cubicBezTo>
                    <a:pt x="1909" y="2866"/>
                    <a:pt x="1943" y="2778"/>
                    <a:pt x="1970" y="2724"/>
                  </a:cubicBezTo>
                  <a:cubicBezTo>
                    <a:pt x="2077" y="2387"/>
                    <a:pt x="2192" y="2272"/>
                    <a:pt x="2307" y="2158"/>
                  </a:cubicBezTo>
                  <a:lnTo>
                    <a:pt x="2388" y="2077"/>
                  </a:lnTo>
                  <a:cubicBezTo>
                    <a:pt x="2644" y="1767"/>
                    <a:pt x="2583" y="1349"/>
                    <a:pt x="2361" y="1119"/>
                  </a:cubicBezTo>
                  <a:lnTo>
                    <a:pt x="2307" y="1092"/>
                  </a:lnTo>
                  <a:cubicBezTo>
                    <a:pt x="2219" y="1012"/>
                    <a:pt x="2051" y="870"/>
                    <a:pt x="1943" y="560"/>
                  </a:cubicBezTo>
                  <a:cubicBezTo>
                    <a:pt x="1909" y="472"/>
                    <a:pt x="1855" y="364"/>
                    <a:pt x="1774" y="250"/>
                  </a:cubicBezTo>
                  <a:cubicBezTo>
                    <a:pt x="1659" y="108"/>
                    <a:pt x="1464" y="0"/>
                    <a:pt x="1268"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p:cNvSpPr/>
            <p:nvPr/>
          </p:nvSpPr>
          <p:spPr>
            <a:xfrm flipH="1">
              <a:off x="1039713" y="1251304"/>
              <a:ext cx="156326" cy="193019"/>
            </a:xfrm>
            <a:custGeom>
              <a:avLst/>
              <a:gdLst/>
              <a:ahLst/>
              <a:cxnLst/>
              <a:rect l="l" t="t" r="r" b="b"/>
              <a:pathLst>
                <a:path w="2644" h="3265" extrusionOk="0">
                  <a:moveTo>
                    <a:pt x="1268" y="1"/>
                  </a:moveTo>
                  <a:cubicBezTo>
                    <a:pt x="1046" y="1"/>
                    <a:pt x="817" y="143"/>
                    <a:pt x="709" y="338"/>
                  </a:cubicBezTo>
                  <a:cubicBezTo>
                    <a:pt x="675" y="399"/>
                    <a:pt x="648" y="453"/>
                    <a:pt x="621" y="507"/>
                  </a:cubicBezTo>
                  <a:cubicBezTo>
                    <a:pt x="567" y="675"/>
                    <a:pt x="453" y="931"/>
                    <a:pt x="257" y="1100"/>
                  </a:cubicBezTo>
                  <a:cubicBezTo>
                    <a:pt x="61" y="1269"/>
                    <a:pt x="1" y="1464"/>
                    <a:pt x="1" y="1606"/>
                  </a:cubicBezTo>
                  <a:cubicBezTo>
                    <a:pt x="1" y="1916"/>
                    <a:pt x="169" y="2084"/>
                    <a:pt x="284" y="2192"/>
                  </a:cubicBezTo>
                  <a:cubicBezTo>
                    <a:pt x="338" y="2253"/>
                    <a:pt x="372" y="2280"/>
                    <a:pt x="399" y="2307"/>
                  </a:cubicBezTo>
                  <a:cubicBezTo>
                    <a:pt x="540" y="2476"/>
                    <a:pt x="594" y="2590"/>
                    <a:pt x="621" y="2698"/>
                  </a:cubicBezTo>
                  <a:cubicBezTo>
                    <a:pt x="675" y="2786"/>
                    <a:pt x="709" y="2867"/>
                    <a:pt x="763" y="2981"/>
                  </a:cubicBezTo>
                  <a:cubicBezTo>
                    <a:pt x="904" y="3150"/>
                    <a:pt x="1100" y="3264"/>
                    <a:pt x="1295" y="3264"/>
                  </a:cubicBezTo>
                  <a:cubicBezTo>
                    <a:pt x="1552" y="3264"/>
                    <a:pt x="1747" y="3123"/>
                    <a:pt x="1855" y="2927"/>
                  </a:cubicBezTo>
                  <a:cubicBezTo>
                    <a:pt x="1916" y="2840"/>
                    <a:pt x="1943" y="2759"/>
                    <a:pt x="1970" y="2698"/>
                  </a:cubicBezTo>
                  <a:cubicBezTo>
                    <a:pt x="2084" y="2395"/>
                    <a:pt x="2192" y="2253"/>
                    <a:pt x="2307" y="2165"/>
                  </a:cubicBezTo>
                  <a:cubicBezTo>
                    <a:pt x="2334" y="2111"/>
                    <a:pt x="2394" y="2084"/>
                    <a:pt x="2421" y="2058"/>
                  </a:cubicBezTo>
                  <a:cubicBezTo>
                    <a:pt x="2644" y="1774"/>
                    <a:pt x="2590" y="1350"/>
                    <a:pt x="2361" y="1127"/>
                  </a:cubicBezTo>
                  <a:lnTo>
                    <a:pt x="2307" y="1073"/>
                  </a:lnTo>
                  <a:cubicBezTo>
                    <a:pt x="2226" y="985"/>
                    <a:pt x="2057" y="844"/>
                    <a:pt x="1943" y="567"/>
                  </a:cubicBezTo>
                  <a:lnTo>
                    <a:pt x="1943" y="540"/>
                  </a:lnTo>
                  <a:cubicBezTo>
                    <a:pt x="1916" y="453"/>
                    <a:pt x="1855" y="372"/>
                    <a:pt x="1774" y="257"/>
                  </a:cubicBezTo>
                  <a:cubicBezTo>
                    <a:pt x="1659" y="89"/>
                    <a:pt x="1464" y="1"/>
                    <a:pt x="1268"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9"/>
            <p:cNvSpPr/>
            <p:nvPr/>
          </p:nvSpPr>
          <p:spPr>
            <a:xfrm flipH="1">
              <a:off x="825207" y="1116985"/>
              <a:ext cx="169511" cy="210931"/>
            </a:xfrm>
            <a:custGeom>
              <a:avLst/>
              <a:gdLst/>
              <a:ahLst/>
              <a:cxnLst/>
              <a:rect l="l" t="t" r="r" b="b"/>
              <a:pathLst>
                <a:path w="2867" h="3568" extrusionOk="0">
                  <a:moveTo>
                    <a:pt x="1376" y="1"/>
                  </a:moveTo>
                  <a:cubicBezTo>
                    <a:pt x="1120" y="1"/>
                    <a:pt x="898" y="142"/>
                    <a:pt x="783" y="365"/>
                  </a:cubicBezTo>
                  <a:cubicBezTo>
                    <a:pt x="756" y="419"/>
                    <a:pt x="729" y="479"/>
                    <a:pt x="702" y="560"/>
                  </a:cubicBezTo>
                  <a:cubicBezTo>
                    <a:pt x="615" y="729"/>
                    <a:pt x="507" y="1066"/>
                    <a:pt x="250" y="1262"/>
                  </a:cubicBezTo>
                  <a:cubicBezTo>
                    <a:pt x="55" y="1430"/>
                    <a:pt x="1" y="1632"/>
                    <a:pt x="1" y="1767"/>
                  </a:cubicBezTo>
                  <a:cubicBezTo>
                    <a:pt x="1" y="2077"/>
                    <a:pt x="169" y="2273"/>
                    <a:pt x="304" y="2388"/>
                  </a:cubicBezTo>
                  <a:cubicBezTo>
                    <a:pt x="365" y="2442"/>
                    <a:pt x="392" y="2475"/>
                    <a:pt x="419" y="2529"/>
                  </a:cubicBezTo>
                  <a:cubicBezTo>
                    <a:pt x="615" y="2725"/>
                    <a:pt x="675" y="2866"/>
                    <a:pt x="729" y="3008"/>
                  </a:cubicBezTo>
                  <a:cubicBezTo>
                    <a:pt x="756" y="3089"/>
                    <a:pt x="783" y="3203"/>
                    <a:pt x="871" y="3284"/>
                  </a:cubicBezTo>
                  <a:cubicBezTo>
                    <a:pt x="979" y="3487"/>
                    <a:pt x="1208" y="3568"/>
                    <a:pt x="1403" y="3568"/>
                  </a:cubicBezTo>
                  <a:cubicBezTo>
                    <a:pt x="1653" y="3568"/>
                    <a:pt x="1882" y="3453"/>
                    <a:pt x="1990" y="3230"/>
                  </a:cubicBezTo>
                  <a:cubicBezTo>
                    <a:pt x="2051" y="3150"/>
                    <a:pt x="2078" y="3062"/>
                    <a:pt x="2105" y="3008"/>
                  </a:cubicBezTo>
                  <a:cubicBezTo>
                    <a:pt x="2246" y="2610"/>
                    <a:pt x="2388" y="2475"/>
                    <a:pt x="2496" y="2361"/>
                  </a:cubicBezTo>
                  <a:cubicBezTo>
                    <a:pt x="2556" y="2307"/>
                    <a:pt x="2583" y="2273"/>
                    <a:pt x="2610" y="2219"/>
                  </a:cubicBezTo>
                  <a:cubicBezTo>
                    <a:pt x="2867" y="1936"/>
                    <a:pt x="2779" y="1491"/>
                    <a:pt x="2556" y="1262"/>
                  </a:cubicBezTo>
                  <a:cubicBezTo>
                    <a:pt x="2556" y="1262"/>
                    <a:pt x="2529" y="1235"/>
                    <a:pt x="2496" y="1235"/>
                  </a:cubicBezTo>
                  <a:cubicBezTo>
                    <a:pt x="2388" y="1127"/>
                    <a:pt x="2219" y="958"/>
                    <a:pt x="2078" y="587"/>
                  </a:cubicBezTo>
                  <a:lnTo>
                    <a:pt x="2051" y="560"/>
                  </a:lnTo>
                  <a:cubicBezTo>
                    <a:pt x="2024" y="506"/>
                    <a:pt x="1963" y="365"/>
                    <a:pt x="1882" y="250"/>
                  </a:cubicBezTo>
                  <a:cubicBezTo>
                    <a:pt x="1768" y="115"/>
                    <a:pt x="1572" y="1"/>
                    <a:pt x="1376"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9"/>
            <p:cNvSpPr/>
            <p:nvPr/>
          </p:nvSpPr>
          <p:spPr>
            <a:xfrm flipH="1">
              <a:off x="1853807" y="650176"/>
              <a:ext cx="305440" cy="508292"/>
            </a:xfrm>
            <a:custGeom>
              <a:avLst/>
              <a:gdLst/>
              <a:ahLst/>
              <a:cxnLst/>
              <a:rect l="l" t="t" r="r" b="b"/>
              <a:pathLst>
                <a:path w="5166" h="8598" extrusionOk="0">
                  <a:moveTo>
                    <a:pt x="365" y="1"/>
                  </a:moveTo>
                  <a:cubicBezTo>
                    <a:pt x="311" y="1"/>
                    <a:pt x="250" y="1"/>
                    <a:pt x="223" y="28"/>
                  </a:cubicBezTo>
                  <a:cubicBezTo>
                    <a:pt x="55" y="115"/>
                    <a:pt x="1" y="311"/>
                    <a:pt x="82" y="452"/>
                  </a:cubicBezTo>
                  <a:lnTo>
                    <a:pt x="2246" y="4808"/>
                  </a:lnTo>
                  <a:lnTo>
                    <a:pt x="4020" y="8288"/>
                  </a:lnTo>
                  <a:cubicBezTo>
                    <a:pt x="4101" y="8456"/>
                    <a:pt x="4296" y="8598"/>
                    <a:pt x="4525" y="8598"/>
                  </a:cubicBezTo>
                  <a:cubicBezTo>
                    <a:pt x="4606" y="8598"/>
                    <a:pt x="4721" y="8571"/>
                    <a:pt x="4802" y="8517"/>
                  </a:cubicBezTo>
                  <a:cubicBezTo>
                    <a:pt x="5085" y="8348"/>
                    <a:pt x="5166" y="8011"/>
                    <a:pt x="5031" y="7728"/>
                  </a:cubicBezTo>
                  <a:lnTo>
                    <a:pt x="615" y="169"/>
                  </a:lnTo>
                  <a:cubicBezTo>
                    <a:pt x="561" y="55"/>
                    <a:pt x="480" y="1"/>
                    <a:pt x="365"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
            <p:cNvSpPr/>
            <p:nvPr/>
          </p:nvSpPr>
          <p:spPr>
            <a:xfrm flipH="1">
              <a:off x="2013268" y="502318"/>
              <a:ext cx="289062" cy="280690"/>
            </a:xfrm>
            <a:custGeom>
              <a:avLst/>
              <a:gdLst/>
              <a:ahLst/>
              <a:cxnLst/>
              <a:rect l="l" t="t" r="r" b="b"/>
              <a:pathLst>
                <a:path w="4889" h="4748" extrusionOk="0">
                  <a:moveTo>
                    <a:pt x="2475" y="0"/>
                  </a:moveTo>
                  <a:cubicBezTo>
                    <a:pt x="2057" y="0"/>
                    <a:pt x="1686" y="115"/>
                    <a:pt x="1322" y="310"/>
                  </a:cubicBezTo>
                  <a:cubicBezTo>
                    <a:pt x="985" y="479"/>
                    <a:pt x="708" y="735"/>
                    <a:pt x="506" y="1038"/>
                  </a:cubicBezTo>
                  <a:cubicBezTo>
                    <a:pt x="479" y="1072"/>
                    <a:pt x="452" y="1126"/>
                    <a:pt x="425" y="1180"/>
                  </a:cubicBezTo>
                  <a:cubicBezTo>
                    <a:pt x="0" y="1881"/>
                    <a:pt x="0" y="2758"/>
                    <a:pt x="398" y="3513"/>
                  </a:cubicBezTo>
                  <a:cubicBezTo>
                    <a:pt x="843" y="4302"/>
                    <a:pt x="1605" y="4747"/>
                    <a:pt x="2448" y="4747"/>
                  </a:cubicBezTo>
                  <a:cubicBezTo>
                    <a:pt x="2866" y="4747"/>
                    <a:pt x="3264" y="4639"/>
                    <a:pt x="3628" y="4444"/>
                  </a:cubicBezTo>
                  <a:cubicBezTo>
                    <a:pt x="4215" y="4107"/>
                    <a:pt x="4639" y="3540"/>
                    <a:pt x="4781" y="2866"/>
                  </a:cubicBezTo>
                  <a:cubicBezTo>
                    <a:pt x="4781" y="2839"/>
                    <a:pt x="4781" y="2812"/>
                    <a:pt x="4808" y="2785"/>
                  </a:cubicBezTo>
                  <a:cubicBezTo>
                    <a:pt x="4889" y="2252"/>
                    <a:pt x="4808" y="1686"/>
                    <a:pt x="4525" y="1241"/>
                  </a:cubicBezTo>
                  <a:cubicBezTo>
                    <a:pt x="4134" y="479"/>
                    <a:pt x="3345" y="0"/>
                    <a:pt x="2475" y="0"/>
                  </a:cubicBezTo>
                  <a:close/>
                </a:path>
              </a:pathLst>
            </a:custGeom>
            <a:solidFill>
              <a:srgbClr val="91D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9"/>
            <p:cNvSpPr/>
            <p:nvPr/>
          </p:nvSpPr>
          <p:spPr>
            <a:xfrm flipH="1">
              <a:off x="2023201" y="509058"/>
              <a:ext cx="237269" cy="219326"/>
            </a:xfrm>
            <a:custGeom>
              <a:avLst/>
              <a:gdLst/>
              <a:ahLst/>
              <a:cxnLst/>
              <a:rect l="l" t="t" r="r" b="b"/>
              <a:pathLst>
                <a:path w="4013" h="3710" extrusionOk="0">
                  <a:moveTo>
                    <a:pt x="1855" y="1"/>
                  </a:moveTo>
                  <a:cubicBezTo>
                    <a:pt x="1767" y="82"/>
                    <a:pt x="1713" y="223"/>
                    <a:pt x="1686" y="338"/>
                  </a:cubicBezTo>
                  <a:lnTo>
                    <a:pt x="1821" y="338"/>
                  </a:lnTo>
                  <a:cubicBezTo>
                    <a:pt x="2050" y="338"/>
                    <a:pt x="2246" y="365"/>
                    <a:pt x="2414" y="452"/>
                  </a:cubicBezTo>
                  <a:cubicBezTo>
                    <a:pt x="2495" y="311"/>
                    <a:pt x="2610" y="223"/>
                    <a:pt x="2664" y="169"/>
                  </a:cubicBezTo>
                  <a:cubicBezTo>
                    <a:pt x="2414" y="82"/>
                    <a:pt x="2131" y="1"/>
                    <a:pt x="1855" y="1"/>
                  </a:cubicBezTo>
                  <a:close/>
                  <a:moveTo>
                    <a:pt x="3965" y="2727"/>
                  </a:moveTo>
                  <a:lnTo>
                    <a:pt x="3965" y="2727"/>
                  </a:lnTo>
                  <a:cubicBezTo>
                    <a:pt x="3945" y="2810"/>
                    <a:pt x="3924" y="2896"/>
                    <a:pt x="3904" y="2981"/>
                  </a:cubicBezTo>
                  <a:cubicBezTo>
                    <a:pt x="3931" y="2893"/>
                    <a:pt x="3958" y="2812"/>
                    <a:pt x="3985" y="2752"/>
                  </a:cubicBezTo>
                  <a:cubicBezTo>
                    <a:pt x="3979" y="2743"/>
                    <a:pt x="3972" y="2735"/>
                    <a:pt x="3965" y="2727"/>
                  </a:cubicBezTo>
                  <a:close/>
                  <a:moveTo>
                    <a:pt x="978" y="142"/>
                  </a:moveTo>
                  <a:lnTo>
                    <a:pt x="978" y="142"/>
                  </a:lnTo>
                  <a:cubicBezTo>
                    <a:pt x="870" y="169"/>
                    <a:pt x="755" y="223"/>
                    <a:pt x="641" y="284"/>
                  </a:cubicBezTo>
                  <a:cubicBezTo>
                    <a:pt x="391" y="419"/>
                    <a:pt x="169" y="621"/>
                    <a:pt x="0" y="817"/>
                  </a:cubicBezTo>
                  <a:cubicBezTo>
                    <a:pt x="196" y="1262"/>
                    <a:pt x="560" y="1518"/>
                    <a:pt x="1066" y="1632"/>
                  </a:cubicBezTo>
                  <a:cubicBezTo>
                    <a:pt x="1403" y="1713"/>
                    <a:pt x="1598" y="1882"/>
                    <a:pt x="1767" y="2104"/>
                  </a:cubicBezTo>
                  <a:cubicBezTo>
                    <a:pt x="1794" y="2104"/>
                    <a:pt x="1794" y="2138"/>
                    <a:pt x="1767" y="2138"/>
                  </a:cubicBezTo>
                  <a:cubicBezTo>
                    <a:pt x="1767" y="2138"/>
                    <a:pt x="1686" y="2078"/>
                    <a:pt x="1571" y="2051"/>
                  </a:cubicBezTo>
                  <a:cubicBezTo>
                    <a:pt x="1484" y="2024"/>
                    <a:pt x="1315" y="1997"/>
                    <a:pt x="1147" y="1997"/>
                  </a:cubicBezTo>
                  <a:lnTo>
                    <a:pt x="978" y="1997"/>
                  </a:lnTo>
                  <a:cubicBezTo>
                    <a:pt x="951" y="1997"/>
                    <a:pt x="897" y="2024"/>
                    <a:pt x="870" y="2024"/>
                  </a:cubicBezTo>
                  <a:cubicBezTo>
                    <a:pt x="614" y="2024"/>
                    <a:pt x="364" y="1936"/>
                    <a:pt x="135" y="1855"/>
                  </a:cubicBezTo>
                  <a:lnTo>
                    <a:pt x="135" y="1855"/>
                  </a:lnTo>
                  <a:cubicBezTo>
                    <a:pt x="196" y="2165"/>
                    <a:pt x="135" y="2442"/>
                    <a:pt x="196" y="2725"/>
                  </a:cubicBezTo>
                  <a:lnTo>
                    <a:pt x="250" y="2725"/>
                  </a:lnTo>
                  <a:cubicBezTo>
                    <a:pt x="445" y="2698"/>
                    <a:pt x="1403" y="2388"/>
                    <a:pt x="1598" y="2388"/>
                  </a:cubicBezTo>
                  <a:cubicBezTo>
                    <a:pt x="1652" y="2388"/>
                    <a:pt x="1652" y="2415"/>
                    <a:pt x="1625" y="2442"/>
                  </a:cubicBezTo>
                  <a:cubicBezTo>
                    <a:pt x="1457" y="2556"/>
                    <a:pt x="1376" y="2752"/>
                    <a:pt x="1234" y="2893"/>
                  </a:cubicBezTo>
                  <a:cubicBezTo>
                    <a:pt x="1066" y="3089"/>
                    <a:pt x="809" y="3231"/>
                    <a:pt x="560" y="3318"/>
                  </a:cubicBezTo>
                  <a:cubicBezTo>
                    <a:pt x="843" y="3568"/>
                    <a:pt x="1180" y="3709"/>
                    <a:pt x="1544" y="3709"/>
                  </a:cubicBezTo>
                  <a:lnTo>
                    <a:pt x="1652" y="3709"/>
                  </a:lnTo>
                  <a:cubicBezTo>
                    <a:pt x="1713" y="3622"/>
                    <a:pt x="1740" y="3541"/>
                    <a:pt x="1767" y="3453"/>
                  </a:cubicBezTo>
                  <a:cubicBezTo>
                    <a:pt x="1821" y="3285"/>
                    <a:pt x="1821" y="3089"/>
                    <a:pt x="1821" y="2893"/>
                  </a:cubicBezTo>
                  <a:cubicBezTo>
                    <a:pt x="1821" y="2893"/>
                    <a:pt x="1821" y="2583"/>
                    <a:pt x="1855" y="2583"/>
                  </a:cubicBezTo>
                  <a:lnTo>
                    <a:pt x="1882" y="2583"/>
                  </a:lnTo>
                  <a:cubicBezTo>
                    <a:pt x="1882" y="2610"/>
                    <a:pt x="1882" y="2644"/>
                    <a:pt x="1908" y="2671"/>
                  </a:cubicBezTo>
                  <a:cubicBezTo>
                    <a:pt x="2023" y="2920"/>
                    <a:pt x="2219" y="3089"/>
                    <a:pt x="2273" y="3514"/>
                  </a:cubicBezTo>
                  <a:lnTo>
                    <a:pt x="2300" y="3514"/>
                  </a:lnTo>
                  <a:cubicBezTo>
                    <a:pt x="2495" y="3372"/>
                    <a:pt x="2664" y="3177"/>
                    <a:pt x="2832" y="3008"/>
                  </a:cubicBezTo>
                  <a:cubicBezTo>
                    <a:pt x="2529" y="2644"/>
                    <a:pt x="2077" y="2415"/>
                    <a:pt x="2158" y="2415"/>
                  </a:cubicBezTo>
                  <a:cubicBezTo>
                    <a:pt x="2192" y="2415"/>
                    <a:pt x="2192" y="2415"/>
                    <a:pt x="2219" y="2442"/>
                  </a:cubicBezTo>
                  <a:cubicBezTo>
                    <a:pt x="2360" y="2475"/>
                    <a:pt x="2529" y="2475"/>
                    <a:pt x="2664" y="2502"/>
                  </a:cubicBezTo>
                  <a:cubicBezTo>
                    <a:pt x="2832" y="2529"/>
                    <a:pt x="3062" y="2583"/>
                    <a:pt x="3257" y="2698"/>
                  </a:cubicBezTo>
                  <a:lnTo>
                    <a:pt x="3284" y="2698"/>
                  </a:lnTo>
                  <a:cubicBezTo>
                    <a:pt x="3399" y="2644"/>
                    <a:pt x="3507" y="2610"/>
                    <a:pt x="3621" y="2610"/>
                  </a:cubicBezTo>
                  <a:cubicBezTo>
                    <a:pt x="3751" y="2610"/>
                    <a:pt x="3882" y="2639"/>
                    <a:pt x="3965" y="2727"/>
                  </a:cubicBezTo>
                  <a:lnTo>
                    <a:pt x="3965" y="2727"/>
                  </a:lnTo>
                  <a:cubicBezTo>
                    <a:pt x="3972" y="2699"/>
                    <a:pt x="3978" y="2671"/>
                    <a:pt x="3985" y="2644"/>
                  </a:cubicBezTo>
                  <a:cubicBezTo>
                    <a:pt x="4012" y="2502"/>
                    <a:pt x="4012" y="2361"/>
                    <a:pt x="4012" y="2219"/>
                  </a:cubicBezTo>
                  <a:cubicBezTo>
                    <a:pt x="3790" y="2024"/>
                    <a:pt x="3540" y="1997"/>
                    <a:pt x="3257" y="1997"/>
                  </a:cubicBezTo>
                  <a:cubicBezTo>
                    <a:pt x="3062" y="1997"/>
                    <a:pt x="2866" y="2024"/>
                    <a:pt x="2697" y="2051"/>
                  </a:cubicBezTo>
                  <a:cubicBezTo>
                    <a:pt x="2556" y="2078"/>
                    <a:pt x="2414" y="2138"/>
                    <a:pt x="2387" y="2138"/>
                  </a:cubicBezTo>
                  <a:cubicBezTo>
                    <a:pt x="2360" y="2138"/>
                    <a:pt x="2360" y="2138"/>
                    <a:pt x="2360" y="2104"/>
                  </a:cubicBezTo>
                  <a:cubicBezTo>
                    <a:pt x="2583" y="1659"/>
                    <a:pt x="3001" y="1349"/>
                    <a:pt x="3426" y="1349"/>
                  </a:cubicBezTo>
                  <a:cubicBezTo>
                    <a:pt x="3594" y="1349"/>
                    <a:pt x="3736" y="1403"/>
                    <a:pt x="3904" y="1491"/>
                  </a:cubicBezTo>
                  <a:cubicBezTo>
                    <a:pt x="3844" y="1376"/>
                    <a:pt x="3790" y="1262"/>
                    <a:pt x="3736" y="1181"/>
                  </a:cubicBezTo>
                  <a:cubicBezTo>
                    <a:pt x="3621" y="958"/>
                    <a:pt x="3480" y="790"/>
                    <a:pt x="3338" y="621"/>
                  </a:cubicBezTo>
                  <a:cubicBezTo>
                    <a:pt x="3169" y="675"/>
                    <a:pt x="3035" y="729"/>
                    <a:pt x="2920" y="817"/>
                  </a:cubicBezTo>
                  <a:cubicBezTo>
                    <a:pt x="3035" y="958"/>
                    <a:pt x="3088" y="1066"/>
                    <a:pt x="3001" y="1127"/>
                  </a:cubicBezTo>
                  <a:lnTo>
                    <a:pt x="2920" y="1127"/>
                  </a:lnTo>
                  <a:lnTo>
                    <a:pt x="2893" y="1093"/>
                  </a:lnTo>
                  <a:cubicBezTo>
                    <a:pt x="2832" y="1066"/>
                    <a:pt x="2778" y="1012"/>
                    <a:pt x="2751" y="985"/>
                  </a:cubicBezTo>
                  <a:cubicBezTo>
                    <a:pt x="2664" y="1039"/>
                    <a:pt x="2583" y="1154"/>
                    <a:pt x="2529" y="1262"/>
                  </a:cubicBezTo>
                  <a:cubicBezTo>
                    <a:pt x="2360" y="1572"/>
                    <a:pt x="2158" y="1970"/>
                    <a:pt x="2131" y="1970"/>
                  </a:cubicBezTo>
                  <a:cubicBezTo>
                    <a:pt x="2131" y="1936"/>
                    <a:pt x="2158" y="1740"/>
                    <a:pt x="2192" y="1713"/>
                  </a:cubicBezTo>
                  <a:cubicBezTo>
                    <a:pt x="2273" y="1349"/>
                    <a:pt x="2219" y="1066"/>
                    <a:pt x="2273" y="756"/>
                  </a:cubicBezTo>
                  <a:cubicBezTo>
                    <a:pt x="2300" y="756"/>
                    <a:pt x="2300" y="729"/>
                    <a:pt x="2300" y="729"/>
                  </a:cubicBezTo>
                  <a:cubicBezTo>
                    <a:pt x="2131" y="675"/>
                    <a:pt x="1989" y="675"/>
                    <a:pt x="1821" y="675"/>
                  </a:cubicBezTo>
                  <a:lnTo>
                    <a:pt x="1598" y="675"/>
                  </a:lnTo>
                  <a:cubicBezTo>
                    <a:pt x="1598" y="1235"/>
                    <a:pt x="2023" y="1572"/>
                    <a:pt x="1962" y="1855"/>
                  </a:cubicBezTo>
                  <a:cubicBezTo>
                    <a:pt x="1713" y="1295"/>
                    <a:pt x="1261" y="1262"/>
                    <a:pt x="1012" y="844"/>
                  </a:cubicBezTo>
                  <a:cubicBezTo>
                    <a:pt x="897" y="898"/>
                    <a:pt x="809" y="924"/>
                    <a:pt x="782" y="924"/>
                  </a:cubicBezTo>
                  <a:cubicBezTo>
                    <a:pt x="755" y="924"/>
                    <a:pt x="728" y="924"/>
                    <a:pt x="701" y="898"/>
                  </a:cubicBezTo>
                  <a:cubicBezTo>
                    <a:pt x="701" y="871"/>
                    <a:pt x="701" y="844"/>
                    <a:pt x="728" y="817"/>
                  </a:cubicBezTo>
                  <a:cubicBezTo>
                    <a:pt x="782" y="729"/>
                    <a:pt x="870" y="675"/>
                    <a:pt x="924" y="621"/>
                  </a:cubicBezTo>
                  <a:cubicBezTo>
                    <a:pt x="870" y="365"/>
                    <a:pt x="924" y="223"/>
                    <a:pt x="978" y="142"/>
                  </a:cubicBezTo>
                  <a:close/>
                </a:path>
              </a:pathLst>
            </a:custGeom>
            <a:solidFill>
              <a:srgbClr val="6DA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2029586" y="575627"/>
              <a:ext cx="262101" cy="201000"/>
            </a:xfrm>
            <a:custGeom>
              <a:avLst/>
              <a:gdLst/>
              <a:ahLst/>
              <a:cxnLst/>
              <a:rect l="l" t="t" r="r" b="b"/>
              <a:pathLst>
                <a:path w="4433" h="3400" extrusionOk="0">
                  <a:moveTo>
                    <a:pt x="326" y="1"/>
                  </a:moveTo>
                  <a:cubicBezTo>
                    <a:pt x="252" y="125"/>
                    <a:pt x="190" y="259"/>
                    <a:pt x="141" y="400"/>
                  </a:cubicBezTo>
                  <a:lnTo>
                    <a:pt x="141" y="400"/>
                  </a:lnTo>
                  <a:cubicBezTo>
                    <a:pt x="280" y="513"/>
                    <a:pt x="446" y="644"/>
                    <a:pt x="663" y="729"/>
                  </a:cubicBezTo>
                  <a:lnTo>
                    <a:pt x="663" y="702"/>
                  </a:lnTo>
                  <a:cubicBezTo>
                    <a:pt x="636" y="614"/>
                    <a:pt x="468" y="250"/>
                    <a:pt x="326" y="1"/>
                  </a:cubicBezTo>
                  <a:close/>
                  <a:moveTo>
                    <a:pt x="130" y="392"/>
                  </a:moveTo>
                  <a:cubicBezTo>
                    <a:pt x="66" y="594"/>
                    <a:pt x="28" y="806"/>
                    <a:pt x="21" y="1022"/>
                  </a:cubicBezTo>
                  <a:lnTo>
                    <a:pt x="21" y="1022"/>
                  </a:lnTo>
                  <a:cubicBezTo>
                    <a:pt x="32" y="805"/>
                    <a:pt x="73" y="596"/>
                    <a:pt x="141" y="400"/>
                  </a:cubicBezTo>
                  <a:lnTo>
                    <a:pt x="141" y="400"/>
                  </a:lnTo>
                  <a:cubicBezTo>
                    <a:pt x="137" y="398"/>
                    <a:pt x="134" y="395"/>
                    <a:pt x="130" y="392"/>
                  </a:cubicBezTo>
                  <a:close/>
                  <a:moveTo>
                    <a:pt x="4432" y="1855"/>
                  </a:moveTo>
                  <a:lnTo>
                    <a:pt x="4432" y="1855"/>
                  </a:lnTo>
                  <a:cubicBezTo>
                    <a:pt x="4405" y="1942"/>
                    <a:pt x="4372" y="2026"/>
                    <a:pt x="4334" y="2106"/>
                  </a:cubicBezTo>
                  <a:lnTo>
                    <a:pt x="4334" y="2106"/>
                  </a:lnTo>
                  <a:cubicBezTo>
                    <a:pt x="4379" y="2032"/>
                    <a:pt x="4408" y="1952"/>
                    <a:pt x="4432" y="1855"/>
                  </a:cubicBezTo>
                  <a:close/>
                  <a:moveTo>
                    <a:pt x="3785" y="1572"/>
                  </a:moveTo>
                  <a:cubicBezTo>
                    <a:pt x="3616" y="1653"/>
                    <a:pt x="3475" y="1767"/>
                    <a:pt x="3360" y="1882"/>
                  </a:cubicBezTo>
                  <a:cubicBezTo>
                    <a:pt x="3563" y="2159"/>
                    <a:pt x="3731" y="2496"/>
                    <a:pt x="3643" y="2947"/>
                  </a:cubicBezTo>
                  <a:cubicBezTo>
                    <a:pt x="3937" y="2719"/>
                    <a:pt x="4177" y="2439"/>
                    <a:pt x="4334" y="2106"/>
                  </a:cubicBezTo>
                  <a:lnTo>
                    <a:pt x="4334" y="2106"/>
                  </a:lnTo>
                  <a:cubicBezTo>
                    <a:pt x="4329" y="2115"/>
                    <a:pt x="4323" y="2123"/>
                    <a:pt x="4318" y="2132"/>
                  </a:cubicBezTo>
                  <a:cubicBezTo>
                    <a:pt x="4264" y="1909"/>
                    <a:pt x="4035" y="1713"/>
                    <a:pt x="3785" y="1572"/>
                  </a:cubicBezTo>
                  <a:close/>
                  <a:moveTo>
                    <a:pt x="21" y="1022"/>
                  </a:moveTo>
                  <a:cubicBezTo>
                    <a:pt x="1" y="1418"/>
                    <a:pt x="83" y="1839"/>
                    <a:pt x="299" y="2246"/>
                  </a:cubicBezTo>
                  <a:cubicBezTo>
                    <a:pt x="484" y="2556"/>
                    <a:pt x="720" y="2805"/>
                    <a:pt x="987" y="2992"/>
                  </a:cubicBezTo>
                  <a:lnTo>
                    <a:pt x="987" y="2992"/>
                  </a:lnTo>
                  <a:cubicBezTo>
                    <a:pt x="749" y="2823"/>
                    <a:pt x="534" y="2603"/>
                    <a:pt x="360" y="2327"/>
                  </a:cubicBezTo>
                  <a:cubicBezTo>
                    <a:pt x="609" y="2327"/>
                    <a:pt x="865" y="2273"/>
                    <a:pt x="1088" y="2192"/>
                  </a:cubicBezTo>
                  <a:cubicBezTo>
                    <a:pt x="973" y="2078"/>
                    <a:pt x="892" y="1963"/>
                    <a:pt x="805" y="1794"/>
                  </a:cubicBezTo>
                  <a:cubicBezTo>
                    <a:pt x="778" y="1740"/>
                    <a:pt x="751" y="1653"/>
                    <a:pt x="724" y="1599"/>
                  </a:cubicBezTo>
                  <a:lnTo>
                    <a:pt x="636" y="1599"/>
                  </a:lnTo>
                  <a:cubicBezTo>
                    <a:pt x="414" y="1599"/>
                    <a:pt x="218" y="1545"/>
                    <a:pt x="49" y="1457"/>
                  </a:cubicBezTo>
                  <a:cubicBezTo>
                    <a:pt x="25" y="1311"/>
                    <a:pt x="16" y="1166"/>
                    <a:pt x="21" y="1022"/>
                  </a:cubicBezTo>
                  <a:close/>
                  <a:moveTo>
                    <a:pt x="2801" y="2388"/>
                  </a:moveTo>
                  <a:cubicBezTo>
                    <a:pt x="2605" y="2496"/>
                    <a:pt x="2410" y="2556"/>
                    <a:pt x="2180" y="2583"/>
                  </a:cubicBezTo>
                  <a:cubicBezTo>
                    <a:pt x="2047" y="2829"/>
                    <a:pt x="1796" y="3135"/>
                    <a:pt x="1550" y="3279"/>
                  </a:cubicBezTo>
                  <a:lnTo>
                    <a:pt x="1550" y="3279"/>
                  </a:lnTo>
                  <a:cubicBezTo>
                    <a:pt x="1353" y="3211"/>
                    <a:pt x="1163" y="3115"/>
                    <a:pt x="987" y="2992"/>
                  </a:cubicBezTo>
                  <a:lnTo>
                    <a:pt x="987" y="2992"/>
                  </a:lnTo>
                  <a:cubicBezTo>
                    <a:pt x="1161" y="3116"/>
                    <a:pt x="1348" y="3213"/>
                    <a:pt x="1540" y="3285"/>
                  </a:cubicBezTo>
                  <a:cubicBezTo>
                    <a:pt x="1543" y="3283"/>
                    <a:pt x="1546" y="3281"/>
                    <a:pt x="1550" y="3279"/>
                  </a:cubicBezTo>
                  <a:lnTo>
                    <a:pt x="1550" y="3279"/>
                  </a:lnTo>
                  <a:cubicBezTo>
                    <a:pt x="1782" y="3359"/>
                    <a:pt x="2025" y="3399"/>
                    <a:pt x="2268" y="3399"/>
                  </a:cubicBezTo>
                  <a:cubicBezTo>
                    <a:pt x="2328" y="3399"/>
                    <a:pt x="2386" y="3397"/>
                    <a:pt x="2443" y="3393"/>
                  </a:cubicBezTo>
                  <a:lnTo>
                    <a:pt x="2443" y="3393"/>
                  </a:lnTo>
                  <a:cubicBezTo>
                    <a:pt x="2689" y="3163"/>
                    <a:pt x="2854" y="2775"/>
                    <a:pt x="2801" y="2388"/>
                  </a:cubicBezTo>
                  <a:close/>
                  <a:moveTo>
                    <a:pt x="2915" y="3312"/>
                  </a:moveTo>
                  <a:lnTo>
                    <a:pt x="2915" y="3312"/>
                  </a:lnTo>
                  <a:cubicBezTo>
                    <a:pt x="2748" y="3356"/>
                    <a:pt x="2598" y="3382"/>
                    <a:pt x="2443" y="3393"/>
                  </a:cubicBezTo>
                  <a:lnTo>
                    <a:pt x="2443" y="3393"/>
                  </a:lnTo>
                  <a:cubicBezTo>
                    <a:pt x="2441" y="3395"/>
                    <a:pt x="2439" y="3397"/>
                    <a:pt x="2436" y="3399"/>
                  </a:cubicBezTo>
                  <a:cubicBezTo>
                    <a:pt x="2578" y="3399"/>
                    <a:pt x="2747" y="3372"/>
                    <a:pt x="2915" y="3312"/>
                  </a:cubicBezTo>
                  <a:close/>
                </a:path>
              </a:pathLst>
            </a:custGeom>
            <a:solidFill>
              <a:srgbClr val="6DA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p:nvPr/>
          </p:nvSpPr>
          <p:spPr>
            <a:xfrm flipH="1">
              <a:off x="2024797" y="598742"/>
              <a:ext cx="267600" cy="177885"/>
            </a:xfrm>
            <a:custGeom>
              <a:avLst/>
              <a:gdLst/>
              <a:ahLst/>
              <a:cxnLst/>
              <a:rect l="l" t="t" r="r" b="b"/>
              <a:pathLst>
                <a:path w="4526" h="3009" extrusionOk="0">
                  <a:moveTo>
                    <a:pt x="142" y="1"/>
                  </a:moveTo>
                  <a:cubicBezTo>
                    <a:pt x="35" y="338"/>
                    <a:pt x="1" y="702"/>
                    <a:pt x="61" y="1066"/>
                  </a:cubicBezTo>
                  <a:cubicBezTo>
                    <a:pt x="230" y="1154"/>
                    <a:pt x="426" y="1208"/>
                    <a:pt x="648" y="1208"/>
                  </a:cubicBezTo>
                  <a:lnTo>
                    <a:pt x="736" y="1208"/>
                  </a:lnTo>
                  <a:cubicBezTo>
                    <a:pt x="675" y="925"/>
                    <a:pt x="736" y="648"/>
                    <a:pt x="675" y="338"/>
                  </a:cubicBezTo>
                  <a:cubicBezTo>
                    <a:pt x="453" y="250"/>
                    <a:pt x="284" y="115"/>
                    <a:pt x="142" y="1"/>
                  </a:cubicBezTo>
                  <a:close/>
                  <a:moveTo>
                    <a:pt x="4161" y="1093"/>
                  </a:moveTo>
                  <a:cubicBezTo>
                    <a:pt x="4047" y="1093"/>
                    <a:pt x="3939" y="1127"/>
                    <a:pt x="3824" y="1181"/>
                  </a:cubicBezTo>
                  <a:lnTo>
                    <a:pt x="3797" y="1181"/>
                  </a:lnTo>
                  <a:cubicBezTo>
                    <a:pt x="4047" y="1322"/>
                    <a:pt x="4276" y="1518"/>
                    <a:pt x="4330" y="1741"/>
                  </a:cubicBezTo>
                  <a:cubicBezTo>
                    <a:pt x="4384" y="1660"/>
                    <a:pt x="4417" y="1572"/>
                    <a:pt x="4444" y="1464"/>
                  </a:cubicBezTo>
                  <a:cubicBezTo>
                    <a:pt x="4471" y="1376"/>
                    <a:pt x="4498" y="1295"/>
                    <a:pt x="4525" y="1235"/>
                  </a:cubicBezTo>
                  <a:cubicBezTo>
                    <a:pt x="4444" y="1127"/>
                    <a:pt x="4303" y="1093"/>
                    <a:pt x="4161" y="1093"/>
                  </a:cubicBezTo>
                  <a:close/>
                  <a:moveTo>
                    <a:pt x="1100" y="1801"/>
                  </a:moveTo>
                  <a:cubicBezTo>
                    <a:pt x="877" y="1882"/>
                    <a:pt x="621" y="1936"/>
                    <a:pt x="372" y="1936"/>
                  </a:cubicBezTo>
                  <a:cubicBezTo>
                    <a:pt x="675" y="2415"/>
                    <a:pt x="1100" y="2725"/>
                    <a:pt x="1552" y="2894"/>
                  </a:cubicBezTo>
                  <a:cubicBezTo>
                    <a:pt x="1801" y="2752"/>
                    <a:pt x="2057" y="2442"/>
                    <a:pt x="2192" y="2192"/>
                  </a:cubicBezTo>
                  <a:lnTo>
                    <a:pt x="2084" y="2192"/>
                  </a:lnTo>
                  <a:cubicBezTo>
                    <a:pt x="1720" y="2192"/>
                    <a:pt x="1383" y="2051"/>
                    <a:pt x="1100" y="1801"/>
                  </a:cubicBezTo>
                  <a:close/>
                  <a:moveTo>
                    <a:pt x="3372" y="1491"/>
                  </a:moveTo>
                  <a:cubicBezTo>
                    <a:pt x="3204" y="1660"/>
                    <a:pt x="3035" y="1855"/>
                    <a:pt x="2840" y="1997"/>
                  </a:cubicBezTo>
                  <a:lnTo>
                    <a:pt x="2813" y="1997"/>
                  </a:lnTo>
                  <a:cubicBezTo>
                    <a:pt x="2867" y="2388"/>
                    <a:pt x="2698" y="2779"/>
                    <a:pt x="2448" y="3008"/>
                  </a:cubicBezTo>
                  <a:cubicBezTo>
                    <a:pt x="2590" y="3008"/>
                    <a:pt x="2759" y="2981"/>
                    <a:pt x="2927" y="2921"/>
                  </a:cubicBezTo>
                  <a:cubicBezTo>
                    <a:pt x="3096" y="2867"/>
                    <a:pt x="3264" y="2813"/>
                    <a:pt x="3433" y="2725"/>
                  </a:cubicBezTo>
                  <a:cubicBezTo>
                    <a:pt x="3487" y="2671"/>
                    <a:pt x="3575" y="2610"/>
                    <a:pt x="3655" y="2556"/>
                  </a:cubicBezTo>
                  <a:cubicBezTo>
                    <a:pt x="3651" y="2550"/>
                    <a:pt x="3646" y="2543"/>
                    <a:pt x="3642" y="2536"/>
                  </a:cubicBezTo>
                  <a:lnTo>
                    <a:pt x="3642" y="2536"/>
                  </a:lnTo>
                  <a:lnTo>
                    <a:pt x="3655" y="2556"/>
                  </a:lnTo>
                  <a:cubicBezTo>
                    <a:pt x="3743" y="2105"/>
                    <a:pt x="3575" y="1768"/>
                    <a:pt x="3372" y="1491"/>
                  </a:cubicBezTo>
                  <a:close/>
                </a:path>
              </a:pathLst>
            </a:custGeom>
            <a:solidFill>
              <a:srgbClr val="527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p:nvPr/>
          </p:nvSpPr>
          <p:spPr>
            <a:xfrm flipH="1">
              <a:off x="2006468" y="755054"/>
              <a:ext cx="68230" cy="152701"/>
            </a:xfrm>
            <a:custGeom>
              <a:avLst/>
              <a:gdLst/>
              <a:ahLst/>
              <a:cxnLst/>
              <a:rect l="l" t="t" r="r" b="b"/>
              <a:pathLst>
                <a:path w="1154" h="2583" extrusionOk="0">
                  <a:moveTo>
                    <a:pt x="27" y="0"/>
                  </a:moveTo>
                  <a:lnTo>
                    <a:pt x="0" y="27"/>
                  </a:lnTo>
                  <a:cubicBezTo>
                    <a:pt x="311" y="614"/>
                    <a:pt x="702" y="1571"/>
                    <a:pt x="870" y="2583"/>
                  </a:cubicBezTo>
                  <a:cubicBezTo>
                    <a:pt x="958" y="2387"/>
                    <a:pt x="1039" y="2158"/>
                    <a:pt x="1153" y="1935"/>
                  </a:cubicBezTo>
                  <a:lnTo>
                    <a:pt x="27" y="0"/>
                  </a:ln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p:nvPr/>
          </p:nvSpPr>
          <p:spPr>
            <a:xfrm flipH="1">
              <a:off x="2073043" y="749852"/>
              <a:ext cx="3252" cy="6858"/>
            </a:xfrm>
            <a:custGeom>
              <a:avLst/>
              <a:gdLst/>
              <a:ahLst/>
              <a:cxnLst/>
              <a:rect l="l" t="t" r="r" b="b"/>
              <a:pathLst>
                <a:path w="55" h="116" extrusionOk="0">
                  <a:moveTo>
                    <a:pt x="0" y="0"/>
                  </a:moveTo>
                  <a:cubicBezTo>
                    <a:pt x="0" y="54"/>
                    <a:pt x="27" y="88"/>
                    <a:pt x="27" y="115"/>
                  </a:cubicBezTo>
                  <a:lnTo>
                    <a:pt x="54" y="88"/>
                  </a:lnTo>
                  <a:lnTo>
                    <a:pt x="0" y="0"/>
                  </a:lnTo>
                  <a:close/>
                </a:path>
              </a:pathLst>
            </a:custGeom>
            <a:solidFill>
              <a:srgbClr val="6DA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flipH="1">
              <a:off x="2076235" y="736668"/>
              <a:ext cx="8455" cy="13242"/>
            </a:xfrm>
            <a:custGeom>
              <a:avLst/>
              <a:gdLst/>
              <a:ahLst/>
              <a:cxnLst/>
              <a:rect l="l" t="t" r="r" b="b"/>
              <a:pathLst>
                <a:path w="143" h="224" extrusionOk="0">
                  <a:moveTo>
                    <a:pt x="1" y="1"/>
                  </a:moveTo>
                  <a:lnTo>
                    <a:pt x="129" y="203"/>
                  </a:lnTo>
                  <a:lnTo>
                    <a:pt x="129" y="203"/>
                  </a:lnTo>
                  <a:cubicBezTo>
                    <a:pt x="84" y="128"/>
                    <a:pt x="56" y="50"/>
                    <a:pt x="1" y="1"/>
                  </a:cubicBezTo>
                  <a:close/>
                  <a:moveTo>
                    <a:pt x="129" y="203"/>
                  </a:moveTo>
                  <a:cubicBezTo>
                    <a:pt x="133" y="210"/>
                    <a:pt x="138" y="217"/>
                    <a:pt x="142" y="223"/>
                  </a:cubicBezTo>
                  <a:lnTo>
                    <a:pt x="129" y="203"/>
                  </a:lnTo>
                  <a:close/>
                </a:path>
              </a:pathLst>
            </a:custGeom>
            <a:solidFill>
              <a:srgbClr val="527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flipH="1">
              <a:off x="2087824" y="528981"/>
              <a:ext cx="118013" cy="38367"/>
            </a:xfrm>
            <a:custGeom>
              <a:avLst/>
              <a:gdLst/>
              <a:ahLst/>
              <a:cxnLst/>
              <a:rect l="l" t="t" r="r" b="b"/>
              <a:pathLst>
                <a:path w="1996" h="649" extrusionOk="0">
                  <a:moveTo>
                    <a:pt x="762" y="1"/>
                  </a:moveTo>
                  <a:cubicBezTo>
                    <a:pt x="620" y="1"/>
                    <a:pt x="479" y="55"/>
                    <a:pt x="337" y="115"/>
                  </a:cubicBezTo>
                  <a:cubicBezTo>
                    <a:pt x="223" y="142"/>
                    <a:pt x="115" y="196"/>
                    <a:pt x="0" y="284"/>
                  </a:cubicBezTo>
                  <a:lnTo>
                    <a:pt x="27" y="311"/>
                  </a:lnTo>
                  <a:cubicBezTo>
                    <a:pt x="27" y="365"/>
                    <a:pt x="54" y="453"/>
                    <a:pt x="88" y="507"/>
                  </a:cubicBezTo>
                  <a:cubicBezTo>
                    <a:pt x="169" y="453"/>
                    <a:pt x="283" y="419"/>
                    <a:pt x="425" y="392"/>
                  </a:cubicBezTo>
                  <a:cubicBezTo>
                    <a:pt x="506" y="365"/>
                    <a:pt x="593" y="338"/>
                    <a:pt x="674" y="338"/>
                  </a:cubicBezTo>
                  <a:cubicBezTo>
                    <a:pt x="701" y="250"/>
                    <a:pt x="701" y="169"/>
                    <a:pt x="728" y="82"/>
                  </a:cubicBezTo>
                  <a:cubicBezTo>
                    <a:pt x="728" y="55"/>
                    <a:pt x="728" y="28"/>
                    <a:pt x="762" y="1"/>
                  </a:cubicBezTo>
                  <a:close/>
                  <a:moveTo>
                    <a:pt x="1490" y="115"/>
                  </a:moveTo>
                  <a:cubicBezTo>
                    <a:pt x="1436" y="169"/>
                    <a:pt x="1403" y="284"/>
                    <a:pt x="1376" y="392"/>
                  </a:cubicBezTo>
                  <a:cubicBezTo>
                    <a:pt x="1517" y="453"/>
                    <a:pt x="1686" y="534"/>
                    <a:pt x="1827" y="648"/>
                  </a:cubicBezTo>
                  <a:cubicBezTo>
                    <a:pt x="1881" y="561"/>
                    <a:pt x="1942" y="507"/>
                    <a:pt x="1996" y="480"/>
                  </a:cubicBezTo>
                  <a:cubicBezTo>
                    <a:pt x="1881" y="338"/>
                    <a:pt x="1713" y="196"/>
                    <a:pt x="1490" y="115"/>
                  </a:cubicBezTo>
                  <a:close/>
                </a:path>
              </a:pathLst>
            </a:custGeom>
            <a:solidFill>
              <a:srgbClr val="C8EB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flipH="1">
              <a:off x="2077832" y="528981"/>
              <a:ext cx="141190" cy="46703"/>
            </a:xfrm>
            <a:custGeom>
              <a:avLst/>
              <a:gdLst/>
              <a:ahLst/>
              <a:cxnLst/>
              <a:rect l="l" t="t" r="r" b="b"/>
              <a:pathLst>
                <a:path w="2388" h="790" extrusionOk="0">
                  <a:moveTo>
                    <a:pt x="985" y="1"/>
                  </a:moveTo>
                  <a:cubicBezTo>
                    <a:pt x="951" y="28"/>
                    <a:pt x="951" y="55"/>
                    <a:pt x="951" y="82"/>
                  </a:cubicBezTo>
                  <a:cubicBezTo>
                    <a:pt x="924" y="169"/>
                    <a:pt x="924" y="250"/>
                    <a:pt x="897" y="338"/>
                  </a:cubicBezTo>
                  <a:lnTo>
                    <a:pt x="1120" y="338"/>
                  </a:lnTo>
                  <a:cubicBezTo>
                    <a:pt x="1288" y="338"/>
                    <a:pt x="1430" y="338"/>
                    <a:pt x="1599" y="392"/>
                  </a:cubicBezTo>
                  <a:cubicBezTo>
                    <a:pt x="1626" y="284"/>
                    <a:pt x="1659" y="169"/>
                    <a:pt x="1713" y="115"/>
                  </a:cubicBezTo>
                  <a:cubicBezTo>
                    <a:pt x="1545" y="28"/>
                    <a:pt x="1349" y="1"/>
                    <a:pt x="1120" y="1"/>
                  </a:cubicBezTo>
                  <a:close/>
                  <a:moveTo>
                    <a:pt x="223" y="284"/>
                  </a:moveTo>
                  <a:cubicBezTo>
                    <a:pt x="169" y="338"/>
                    <a:pt x="81" y="392"/>
                    <a:pt x="27" y="480"/>
                  </a:cubicBezTo>
                  <a:cubicBezTo>
                    <a:pt x="0" y="507"/>
                    <a:pt x="0" y="534"/>
                    <a:pt x="0" y="561"/>
                  </a:cubicBezTo>
                  <a:cubicBezTo>
                    <a:pt x="27" y="587"/>
                    <a:pt x="54" y="587"/>
                    <a:pt x="81" y="587"/>
                  </a:cubicBezTo>
                  <a:cubicBezTo>
                    <a:pt x="108" y="587"/>
                    <a:pt x="196" y="561"/>
                    <a:pt x="311" y="507"/>
                  </a:cubicBezTo>
                  <a:cubicBezTo>
                    <a:pt x="277" y="453"/>
                    <a:pt x="250" y="365"/>
                    <a:pt x="250" y="311"/>
                  </a:cubicBezTo>
                  <a:lnTo>
                    <a:pt x="223" y="284"/>
                  </a:lnTo>
                  <a:close/>
                  <a:moveTo>
                    <a:pt x="2219" y="480"/>
                  </a:moveTo>
                  <a:cubicBezTo>
                    <a:pt x="2165" y="507"/>
                    <a:pt x="2104" y="561"/>
                    <a:pt x="2050" y="648"/>
                  </a:cubicBezTo>
                  <a:cubicBezTo>
                    <a:pt x="2077" y="675"/>
                    <a:pt x="2131" y="729"/>
                    <a:pt x="2192" y="756"/>
                  </a:cubicBezTo>
                  <a:lnTo>
                    <a:pt x="2219" y="790"/>
                  </a:lnTo>
                  <a:lnTo>
                    <a:pt x="2300" y="790"/>
                  </a:lnTo>
                  <a:cubicBezTo>
                    <a:pt x="2387" y="729"/>
                    <a:pt x="2334" y="621"/>
                    <a:pt x="2219" y="480"/>
                  </a:cubicBezTo>
                  <a:close/>
                </a:path>
              </a:pathLst>
            </a:custGeom>
            <a:solidFill>
              <a:srgbClr val="B6D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flipH="1">
              <a:off x="2122235" y="618311"/>
              <a:ext cx="70477" cy="54447"/>
            </a:xfrm>
            <a:custGeom>
              <a:avLst/>
              <a:gdLst/>
              <a:ahLst/>
              <a:cxnLst/>
              <a:rect l="l" t="t" r="r" b="b"/>
              <a:pathLst>
                <a:path w="1192" h="921" extrusionOk="0">
                  <a:moveTo>
                    <a:pt x="867" y="0"/>
                  </a:moveTo>
                  <a:cubicBezTo>
                    <a:pt x="843" y="0"/>
                    <a:pt x="817" y="3"/>
                    <a:pt x="789" y="7"/>
                  </a:cubicBezTo>
                  <a:cubicBezTo>
                    <a:pt x="567" y="7"/>
                    <a:pt x="257" y="149"/>
                    <a:pt x="88" y="317"/>
                  </a:cubicBezTo>
                  <a:cubicBezTo>
                    <a:pt x="1" y="398"/>
                    <a:pt x="1" y="486"/>
                    <a:pt x="34" y="540"/>
                  </a:cubicBezTo>
                  <a:cubicBezTo>
                    <a:pt x="166" y="803"/>
                    <a:pt x="383" y="921"/>
                    <a:pt x="587" y="921"/>
                  </a:cubicBezTo>
                  <a:cubicBezTo>
                    <a:pt x="906" y="921"/>
                    <a:pt x="1192" y="636"/>
                    <a:pt x="1073" y="176"/>
                  </a:cubicBezTo>
                  <a:cubicBezTo>
                    <a:pt x="1050" y="57"/>
                    <a:pt x="985" y="0"/>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p:nvPr/>
          </p:nvSpPr>
          <p:spPr>
            <a:xfrm flipH="1">
              <a:off x="2049511" y="620203"/>
              <a:ext cx="61490" cy="43510"/>
            </a:xfrm>
            <a:custGeom>
              <a:avLst/>
              <a:gdLst/>
              <a:ahLst/>
              <a:cxnLst/>
              <a:rect l="l" t="t" r="r" b="b"/>
              <a:pathLst>
                <a:path w="1040" h="736" extrusionOk="0">
                  <a:moveTo>
                    <a:pt x="636" y="0"/>
                  </a:moveTo>
                  <a:cubicBezTo>
                    <a:pt x="556" y="0"/>
                    <a:pt x="470" y="18"/>
                    <a:pt x="392" y="56"/>
                  </a:cubicBezTo>
                  <a:cubicBezTo>
                    <a:pt x="136" y="171"/>
                    <a:pt x="1" y="393"/>
                    <a:pt x="55" y="562"/>
                  </a:cubicBezTo>
                  <a:cubicBezTo>
                    <a:pt x="107" y="671"/>
                    <a:pt x="234" y="735"/>
                    <a:pt x="384" y="735"/>
                  </a:cubicBezTo>
                  <a:cubicBezTo>
                    <a:pt x="466" y="735"/>
                    <a:pt x="554" y="716"/>
                    <a:pt x="641" y="676"/>
                  </a:cubicBezTo>
                  <a:cubicBezTo>
                    <a:pt x="898" y="562"/>
                    <a:pt x="1039" y="339"/>
                    <a:pt x="952" y="171"/>
                  </a:cubicBezTo>
                  <a:cubicBezTo>
                    <a:pt x="917" y="61"/>
                    <a:pt x="785" y="0"/>
                    <a:pt x="636" y="0"/>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9"/>
            <p:cNvSpPr/>
            <p:nvPr/>
          </p:nvSpPr>
          <p:spPr>
            <a:xfrm flipH="1">
              <a:off x="2179113" y="676603"/>
              <a:ext cx="61431" cy="43510"/>
            </a:xfrm>
            <a:custGeom>
              <a:avLst/>
              <a:gdLst/>
              <a:ahLst/>
              <a:cxnLst/>
              <a:rect l="l" t="t" r="r" b="b"/>
              <a:pathLst>
                <a:path w="1039" h="736" extrusionOk="0">
                  <a:moveTo>
                    <a:pt x="648" y="1"/>
                  </a:moveTo>
                  <a:cubicBezTo>
                    <a:pt x="567" y="1"/>
                    <a:pt x="479" y="19"/>
                    <a:pt x="391" y="59"/>
                  </a:cubicBezTo>
                  <a:cubicBezTo>
                    <a:pt x="135" y="147"/>
                    <a:pt x="0" y="370"/>
                    <a:pt x="81" y="565"/>
                  </a:cubicBezTo>
                  <a:cubicBezTo>
                    <a:pt x="138" y="674"/>
                    <a:pt x="263" y="736"/>
                    <a:pt x="414" y="736"/>
                  </a:cubicBezTo>
                  <a:cubicBezTo>
                    <a:pt x="495" y="736"/>
                    <a:pt x="585" y="718"/>
                    <a:pt x="675" y="680"/>
                  </a:cubicBezTo>
                  <a:cubicBezTo>
                    <a:pt x="897" y="565"/>
                    <a:pt x="1039" y="343"/>
                    <a:pt x="978" y="174"/>
                  </a:cubicBezTo>
                  <a:cubicBezTo>
                    <a:pt x="926" y="65"/>
                    <a:pt x="799" y="1"/>
                    <a:pt x="648" y="1"/>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p:nvPr/>
          </p:nvSpPr>
          <p:spPr>
            <a:xfrm flipH="1">
              <a:off x="1847008" y="497530"/>
              <a:ext cx="461707" cy="666136"/>
            </a:xfrm>
            <a:custGeom>
              <a:avLst/>
              <a:gdLst/>
              <a:ahLst/>
              <a:cxnLst/>
              <a:rect l="l" t="t" r="r" b="b"/>
              <a:pathLst>
                <a:path w="7809" h="11268" extrusionOk="0">
                  <a:moveTo>
                    <a:pt x="2583" y="196"/>
                  </a:moveTo>
                  <a:cubicBezTo>
                    <a:pt x="3399" y="196"/>
                    <a:pt x="4154" y="647"/>
                    <a:pt x="4552" y="1376"/>
                  </a:cubicBezTo>
                  <a:cubicBezTo>
                    <a:pt x="4828" y="1827"/>
                    <a:pt x="4889" y="2360"/>
                    <a:pt x="4801" y="2839"/>
                  </a:cubicBezTo>
                  <a:lnTo>
                    <a:pt x="4801" y="2947"/>
                  </a:lnTo>
                  <a:cubicBezTo>
                    <a:pt x="4693" y="3399"/>
                    <a:pt x="4437" y="3817"/>
                    <a:pt x="4100" y="4154"/>
                  </a:cubicBezTo>
                  <a:cubicBezTo>
                    <a:pt x="4046" y="4188"/>
                    <a:pt x="3985" y="4241"/>
                    <a:pt x="3931" y="4268"/>
                  </a:cubicBezTo>
                  <a:cubicBezTo>
                    <a:pt x="3851" y="4322"/>
                    <a:pt x="3790" y="4383"/>
                    <a:pt x="3709" y="4437"/>
                  </a:cubicBezTo>
                  <a:cubicBezTo>
                    <a:pt x="3621" y="4464"/>
                    <a:pt x="3540" y="4491"/>
                    <a:pt x="3453" y="4552"/>
                  </a:cubicBezTo>
                  <a:cubicBezTo>
                    <a:pt x="3399" y="4579"/>
                    <a:pt x="3345" y="4579"/>
                    <a:pt x="3284" y="4606"/>
                  </a:cubicBezTo>
                  <a:cubicBezTo>
                    <a:pt x="3062" y="4693"/>
                    <a:pt x="2805" y="4720"/>
                    <a:pt x="2556" y="4720"/>
                  </a:cubicBezTo>
                  <a:cubicBezTo>
                    <a:pt x="1794" y="4720"/>
                    <a:pt x="1039" y="4322"/>
                    <a:pt x="587" y="3567"/>
                  </a:cubicBezTo>
                  <a:cubicBezTo>
                    <a:pt x="169" y="2778"/>
                    <a:pt x="250" y="1935"/>
                    <a:pt x="614" y="1322"/>
                  </a:cubicBezTo>
                  <a:cubicBezTo>
                    <a:pt x="648" y="1261"/>
                    <a:pt x="675" y="1207"/>
                    <a:pt x="702" y="1180"/>
                  </a:cubicBezTo>
                  <a:cubicBezTo>
                    <a:pt x="897" y="870"/>
                    <a:pt x="1153" y="647"/>
                    <a:pt x="1457" y="479"/>
                  </a:cubicBezTo>
                  <a:cubicBezTo>
                    <a:pt x="1828" y="277"/>
                    <a:pt x="2219" y="196"/>
                    <a:pt x="2583" y="196"/>
                  </a:cubicBezTo>
                  <a:close/>
                  <a:moveTo>
                    <a:pt x="4046" y="4437"/>
                  </a:moveTo>
                  <a:lnTo>
                    <a:pt x="7471" y="10364"/>
                  </a:lnTo>
                  <a:cubicBezTo>
                    <a:pt x="7586" y="10593"/>
                    <a:pt x="7525" y="10870"/>
                    <a:pt x="7276" y="11011"/>
                  </a:cubicBezTo>
                  <a:cubicBezTo>
                    <a:pt x="7222" y="11065"/>
                    <a:pt x="7134" y="11065"/>
                    <a:pt x="7053" y="11065"/>
                  </a:cubicBezTo>
                  <a:cubicBezTo>
                    <a:pt x="6885" y="11065"/>
                    <a:pt x="6716" y="10984"/>
                    <a:pt x="6629" y="10816"/>
                  </a:cubicBezTo>
                  <a:lnTo>
                    <a:pt x="4889" y="7330"/>
                  </a:lnTo>
                  <a:lnTo>
                    <a:pt x="3567" y="4720"/>
                  </a:lnTo>
                  <a:cubicBezTo>
                    <a:pt x="3621" y="4693"/>
                    <a:pt x="3709" y="4633"/>
                    <a:pt x="3790" y="4606"/>
                  </a:cubicBezTo>
                  <a:cubicBezTo>
                    <a:pt x="3878" y="4552"/>
                    <a:pt x="3958" y="4491"/>
                    <a:pt x="4046" y="4437"/>
                  </a:cubicBezTo>
                  <a:close/>
                  <a:moveTo>
                    <a:pt x="2583" y="0"/>
                  </a:moveTo>
                  <a:cubicBezTo>
                    <a:pt x="2360" y="0"/>
                    <a:pt x="2165" y="27"/>
                    <a:pt x="1963" y="81"/>
                  </a:cubicBezTo>
                  <a:cubicBezTo>
                    <a:pt x="1767" y="108"/>
                    <a:pt x="1571" y="196"/>
                    <a:pt x="1376" y="310"/>
                  </a:cubicBezTo>
                  <a:cubicBezTo>
                    <a:pt x="1039" y="479"/>
                    <a:pt x="756" y="728"/>
                    <a:pt x="533" y="1066"/>
                  </a:cubicBezTo>
                  <a:cubicBezTo>
                    <a:pt x="506" y="1119"/>
                    <a:pt x="479" y="1180"/>
                    <a:pt x="445" y="1207"/>
                  </a:cubicBezTo>
                  <a:cubicBezTo>
                    <a:pt x="0" y="1962"/>
                    <a:pt x="0" y="2839"/>
                    <a:pt x="391" y="3648"/>
                  </a:cubicBezTo>
                  <a:lnTo>
                    <a:pt x="418" y="3648"/>
                  </a:lnTo>
                  <a:cubicBezTo>
                    <a:pt x="870" y="4437"/>
                    <a:pt x="1686" y="4916"/>
                    <a:pt x="2556" y="4916"/>
                  </a:cubicBezTo>
                  <a:cubicBezTo>
                    <a:pt x="2839" y="4916"/>
                    <a:pt x="3116" y="4889"/>
                    <a:pt x="3372" y="4774"/>
                  </a:cubicBezTo>
                  <a:lnTo>
                    <a:pt x="4693" y="7417"/>
                  </a:lnTo>
                  <a:lnTo>
                    <a:pt x="6433" y="10897"/>
                  </a:lnTo>
                  <a:cubicBezTo>
                    <a:pt x="6575" y="11126"/>
                    <a:pt x="6797" y="11268"/>
                    <a:pt x="7053" y="11268"/>
                  </a:cubicBezTo>
                  <a:cubicBezTo>
                    <a:pt x="7161" y="11268"/>
                    <a:pt x="7276" y="11234"/>
                    <a:pt x="7391" y="11180"/>
                  </a:cubicBezTo>
                  <a:cubicBezTo>
                    <a:pt x="7694" y="10984"/>
                    <a:pt x="7809" y="10593"/>
                    <a:pt x="7640" y="10256"/>
                  </a:cubicBezTo>
                  <a:lnTo>
                    <a:pt x="4188" y="4322"/>
                  </a:lnTo>
                  <a:cubicBezTo>
                    <a:pt x="4579" y="3985"/>
                    <a:pt x="4862" y="3513"/>
                    <a:pt x="4970" y="2974"/>
                  </a:cubicBezTo>
                  <a:cubicBezTo>
                    <a:pt x="4997" y="2947"/>
                    <a:pt x="4997" y="2920"/>
                    <a:pt x="4997" y="2866"/>
                  </a:cubicBezTo>
                  <a:cubicBezTo>
                    <a:pt x="5111" y="2333"/>
                    <a:pt x="4997" y="1740"/>
                    <a:pt x="4720" y="1261"/>
                  </a:cubicBezTo>
                  <a:cubicBezTo>
                    <a:pt x="4296" y="479"/>
                    <a:pt x="3480" y="0"/>
                    <a:pt x="258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9"/>
            <p:cNvSpPr/>
            <p:nvPr/>
          </p:nvSpPr>
          <p:spPr>
            <a:xfrm flipH="1">
              <a:off x="2202645" y="640599"/>
              <a:ext cx="37899" cy="33224"/>
            </a:xfrm>
            <a:custGeom>
              <a:avLst/>
              <a:gdLst/>
              <a:ahLst/>
              <a:cxnLst/>
              <a:rect l="l" t="t" r="r" b="b"/>
              <a:pathLst>
                <a:path w="641" h="562" extrusionOk="0">
                  <a:moveTo>
                    <a:pt x="335" y="1"/>
                  </a:moveTo>
                  <a:cubicBezTo>
                    <a:pt x="297" y="1"/>
                    <a:pt x="259" y="7"/>
                    <a:pt x="223" y="21"/>
                  </a:cubicBezTo>
                  <a:cubicBezTo>
                    <a:pt x="81" y="82"/>
                    <a:pt x="0" y="250"/>
                    <a:pt x="54" y="385"/>
                  </a:cubicBezTo>
                  <a:cubicBezTo>
                    <a:pt x="93" y="488"/>
                    <a:pt x="224" y="562"/>
                    <a:pt x="345" y="562"/>
                  </a:cubicBezTo>
                  <a:cubicBezTo>
                    <a:pt x="391" y="562"/>
                    <a:pt x="435" y="551"/>
                    <a:pt x="472" y="527"/>
                  </a:cubicBezTo>
                  <a:cubicBezTo>
                    <a:pt x="587" y="473"/>
                    <a:pt x="641" y="304"/>
                    <a:pt x="587" y="163"/>
                  </a:cubicBezTo>
                  <a:cubicBezTo>
                    <a:pt x="547" y="57"/>
                    <a:pt x="443" y="1"/>
                    <a:pt x="335"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9"/>
            <p:cNvSpPr/>
            <p:nvPr/>
          </p:nvSpPr>
          <p:spPr>
            <a:xfrm flipH="1">
              <a:off x="2083035" y="589165"/>
              <a:ext cx="37899" cy="33165"/>
            </a:xfrm>
            <a:custGeom>
              <a:avLst/>
              <a:gdLst/>
              <a:ahLst/>
              <a:cxnLst/>
              <a:rect l="l" t="t" r="r" b="b"/>
              <a:pathLst>
                <a:path w="641" h="561" extrusionOk="0">
                  <a:moveTo>
                    <a:pt x="323" y="1"/>
                  </a:moveTo>
                  <a:cubicBezTo>
                    <a:pt x="287" y="1"/>
                    <a:pt x="252" y="7"/>
                    <a:pt x="223" y="21"/>
                  </a:cubicBezTo>
                  <a:cubicBezTo>
                    <a:pt x="81" y="75"/>
                    <a:pt x="0" y="244"/>
                    <a:pt x="54" y="385"/>
                  </a:cubicBezTo>
                  <a:cubicBezTo>
                    <a:pt x="99" y="504"/>
                    <a:pt x="224" y="561"/>
                    <a:pt x="346" y="561"/>
                  </a:cubicBezTo>
                  <a:cubicBezTo>
                    <a:pt x="371" y="561"/>
                    <a:pt x="395" y="558"/>
                    <a:pt x="418" y="554"/>
                  </a:cubicBezTo>
                  <a:cubicBezTo>
                    <a:pt x="560" y="500"/>
                    <a:pt x="641" y="304"/>
                    <a:pt x="587" y="163"/>
                  </a:cubicBezTo>
                  <a:cubicBezTo>
                    <a:pt x="547" y="58"/>
                    <a:pt x="428" y="1"/>
                    <a:pt x="323"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p:nvPr/>
          </p:nvSpPr>
          <p:spPr>
            <a:xfrm flipH="1">
              <a:off x="2086228" y="1100254"/>
              <a:ext cx="220891" cy="220863"/>
            </a:xfrm>
            <a:custGeom>
              <a:avLst/>
              <a:gdLst/>
              <a:ahLst/>
              <a:cxnLst/>
              <a:rect l="l" t="t" r="r" b="b"/>
              <a:pathLst>
                <a:path w="3736" h="3736" extrusionOk="0">
                  <a:moveTo>
                    <a:pt x="729" y="0"/>
                  </a:moveTo>
                  <a:cubicBezTo>
                    <a:pt x="479" y="0"/>
                    <a:pt x="284" y="142"/>
                    <a:pt x="142" y="365"/>
                  </a:cubicBezTo>
                  <a:cubicBezTo>
                    <a:pt x="115" y="398"/>
                    <a:pt x="115" y="425"/>
                    <a:pt x="81" y="452"/>
                  </a:cubicBezTo>
                  <a:cubicBezTo>
                    <a:pt x="0" y="762"/>
                    <a:pt x="142" y="1241"/>
                    <a:pt x="196" y="1410"/>
                  </a:cubicBezTo>
                  <a:cubicBezTo>
                    <a:pt x="391" y="1915"/>
                    <a:pt x="897" y="2785"/>
                    <a:pt x="1430" y="3291"/>
                  </a:cubicBezTo>
                  <a:cubicBezTo>
                    <a:pt x="1740" y="3601"/>
                    <a:pt x="1996" y="3736"/>
                    <a:pt x="2219" y="3736"/>
                  </a:cubicBezTo>
                  <a:lnTo>
                    <a:pt x="2246" y="3736"/>
                  </a:lnTo>
                  <a:cubicBezTo>
                    <a:pt x="2751" y="3709"/>
                    <a:pt x="3257" y="3399"/>
                    <a:pt x="3513" y="2893"/>
                  </a:cubicBezTo>
                  <a:cubicBezTo>
                    <a:pt x="3709" y="2529"/>
                    <a:pt x="3736" y="2165"/>
                    <a:pt x="3567" y="1882"/>
                  </a:cubicBezTo>
                  <a:cubicBezTo>
                    <a:pt x="3540" y="1855"/>
                    <a:pt x="3513" y="1828"/>
                    <a:pt x="3513" y="1774"/>
                  </a:cubicBezTo>
                  <a:cubicBezTo>
                    <a:pt x="3426" y="1686"/>
                    <a:pt x="3345" y="1605"/>
                    <a:pt x="3257" y="1491"/>
                  </a:cubicBezTo>
                  <a:cubicBezTo>
                    <a:pt x="2671" y="843"/>
                    <a:pt x="1598" y="169"/>
                    <a:pt x="870" y="27"/>
                  </a:cubicBezTo>
                  <a:cubicBezTo>
                    <a:pt x="816" y="0"/>
                    <a:pt x="789" y="0"/>
                    <a:pt x="7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p:nvPr/>
          </p:nvSpPr>
          <p:spPr>
            <a:xfrm flipH="1">
              <a:off x="2117683" y="1106225"/>
              <a:ext cx="179503" cy="185038"/>
            </a:xfrm>
            <a:custGeom>
              <a:avLst/>
              <a:gdLst/>
              <a:ahLst/>
              <a:cxnLst/>
              <a:rect l="l" t="t" r="r" b="b"/>
              <a:pathLst>
                <a:path w="3036" h="3130" extrusionOk="0">
                  <a:moveTo>
                    <a:pt x="561" y="0"/>
                  </a:moveTo>
                  <a:cubicBezTo>
                    <a:pt x="370" y="0"/>
                    <a:pt x="173" y="111"/>
                    <a:pt x="55" y="324"/>
                  </a:cubicBezTo>
                  <a:cubicBezTo>
                    <a:pt x="28" y="324"/>
                    <a:pt x="28" y="351"/>
                    <a:pt x="28" y="378"/>
                  </a:cubicBezTo>
                  <a:cubicBezTo>
                    <a:pt x="1" y="405"/>
                    <a:pt x="1" y="432"/>
                    <a:pt x="1" y="432"/>
                  </a:cubicBezTo>
                  <a:lnTo>
                    <a:pt x="1" y="466"/>
                  </a:lnTo>
                  <a:lnTo>
                    <a:pt x="1" y="547"/>
                  </a:lnTo>
                  <a:lnTo>
                    <a:pt x="1" y="688"/>
                  </a:lnTo>
                  <a:lnTo>
                    <a:pt x="1" y="803"/>
                  </a:lnTo>
                  <a:cubicBezTo>
                    <a:pt x="1" y="857"/>
                    <a:pt x="28" y="884"/>
                    <a:pt x="28" y="938"/>
                  </a:cubicBezTo>
                  <a:cubicBezTo>
                    <a:pt x="28" y="972"/>
                    <a:pt x="28" y="972"/>
                    <a:pt x="55" y="998"/>
                  </a:cubicBezTo>
                  <a:cubicBezTo>
                    <a:pt x="55" y="1025"/>
                    <a:pt x="55" y="1079"/>
                    <a:pt x="82" y="1106"/>
                  </a:cubicBezTo>
                  <a:cubicBezTo>
                    <a:pt x="82" y="1140"/>
                    <a:pt x="82" y="1167"/>
                    <a:pt x="116" y="1194"/>
                  </a:cubicBezTo>
                  <a:cubicBezTo>
                    <a:pt x="116" y="1221"/>
                    <a:pt x="116" y="1248"/>
                    <a:pt x="142" y="1275"/>
                  </a:cubicBezTo>
                  <a:cubicBezTo>
                    <a:pt x="142" y="1336"/>
                    <a:pt x="196" y="1417"/>
                    <a:pt x="223" y="1477"/>
                  </a:cubicBezTo>
                  <a:cubicBezTo>
                    <a:pt x="284" y="1646"/>
                    <a:pt x="392" y="1841"/>
                    <a:pt x="507" y="2010"/>
                  </a:cubicBezTo>
                  <a:cubicBezTo>
                    <a:pt x="648" y="2259"/>
                    <a:pt x="817" y="2516"/>
                    <a:pt x="1012" y="2738"/>
                  </a:cubicBezTo>
                  <a:lnTo>
                    <a:pt x="1012" y="2765"/>
                  </a:lnTo>
                  <a:cubicBezTo>
                    <a:pt x="1066" y="2826"/>
                    <a:pt x="1127" y="2880"/>
                    <a:pt x="1154" y="2934"/>
                  </a:cubicBezTo>
                  <a:cubicBezTo>
                    <a:pt x="1208" y="3021"/>
                    <a:pt x="1262" y="3075"/>
                    <a:pt x="1322" y="3129"/>
                  </a:cubicBezTo>
                  <a:cubicBezTo>
                    <a:pt x="1376" y="3048"/>
                    <a:pt x="1403" y="2853"/>
                    <a:pt x="1599" y="2570"/>
                  </a:cubicBezTo>
                  <a:cubicBezTo>
                    <a:pt x="1599" y="2543"/>
                    <a:pt x="1633" y="2489"/>
                    <a:pt x="1660" y="2455"/>
                  </a:cubicBezTo>
                  <a:cubicBezTo>
                    <a:pt x="1970" y="2037"/>
                    <a:pt x="2503" y="1585"/>
                    <a:pt x="3008" y="1477"/>
                  </a:cubicBezTo>
                  <a:lnTo>
                    <a:pt x="3035" y="1444"/>
                  </a:lnTo>
                  <a:cubicBezTo>
                    <a:pt x="2752" y="1140"/>
                    <a:pt x="2361" y="830"/>
                    <a:pt x="1970" y="574"/>
                  </a:cubicBezTo>
                  <a:cubicBezTo>
                    <a:pt x="1518" y="297"/>
                    <a:pt x="1039" y="95"/>
                    <a:pt x="675" y="14"/>
                  </a:cubicBezTo>
                  <a:cubicBezTo>
                    <a:pt x="638" y="5"/>
                    <a:pt x="600" y="0"/>
                    <a:pt x="561" y="0"/>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p:nvPr/>
          </p:nvSpPr>
          <p:spPr>
            <a:xfrm flipH="1">
              <a:off x="2180710" y="1106225"/>
              <a:ext cx="116476" cy="118826"/>
            </a:xfrm>
            <a:custGeom>
              <a:avLst/>
              <a:gdLst/>
              <a:ahLst/>
              <a:cxnLst/>
              <a:rect l="l" t="t" r="r" b="b"/>
              <a:pathLst>
                <a:path w="1970" h="2010" extrusionOk="0">
                  <a:moveTo>
                    <a:pt x="561" y="0"/>
                  </a:moveTo>
                  <a:cubicBezTo>
                    <a:pt x="370" y="0"/>
                    <a:pt x="173" y="111"/>
                    <a:pt x="55" y="324"/>
                  </a:cubicBezTo>
                  <a:cubicBezTo>
                    <a:pt x="28" y="324"/>
                    <a:pt x="28" y="351"/>
                    <a:pt x="28" y="378"/>
                  </a:cubicBezTo>
                  <a:cubicBezTo>
                    <a:pt x="1" y="405"/>
                    <a:pt x="1" y="405"/>
                    <a:pt x="1" y="432"/>
                  </a:cubicBezTo>
                  <a:lnTo>
                    <a:pt x="1" y="466"/>
                  </a:lnTo>
                  <a:lnTo>
                    <a:pt x="1" y="547"/>
                  </a:lnTo>
                  <a:lnTo>
                    <a:pt x="1" y="634"/>
                  </a:lnTo>
                  <a:lnTo>
                    <a:pt x="1" y="688"/>
                  </a:lnTo>
                  <a:lnTo>
                    <a:pt x="1" y="803"/>
                  </a:lnTo>
                  <a:cubicBezTo>
                    <a:pt x="1" y="830"/>
                    <a:pt x="28" y="857"/>
                    <a:pt x="28" y="884"/>
                  </a:cubicBezTo>
                  <a:lnTo>
                    <a:pt x="28" y="938"/>
                  </a:lnTo>
                  <a:cubicBezTo>
                    <a:pt x="28" y="972"/>
                    <a:pt x="28" y="972"/>
                    <a:pt x="55" y="998"/>
                  </a:cubicBezTo>
                  <a:cubicBezTo>
                    <a:pt x="55" y="1025"/>
                    <a:pt x="55" y="1079"/>
                    <a:pt x="82" y="1106"/>
                  </a:cubicBezTo>
                  <a:cubicBezTo>
                    <a:pt x="82" y="1140"/>
                    <a:pt x="82" y="1167"/>
                    <a:pt x="116" y="1194"/>
                  </a:cubicBezTo>
                  <a:lnTo>
                    <a:pt x="116" y="1248"/>
                  </a:lnTo>
                  <a:cubicBezTo>
                    <a:pt x="116" y="1248"/>
                    <a:pt x="116" y="1275"/>
                    <a:pt x="142" y="1275"/>
                  </a:cubicBezTo>
                  <a:lnTo>
                    <a:pt x="142" y="1336"/>
                  </a:lnTo>
                  <a:cubicBezTo>
                    <a:pt x="169" y="1336"/>
                    <a:pt x="169" y="1363"/>
                    <a:pt x="169" y="1363"/>
                  </a:cubicBezTo>
                  <a:cubicBezTo>
                    <a:pt x="196" y="1417"/>
                    <a:pt x="196" y="1444"/>
                    <a:pt x="223" y="1477"/>
                  </a:cubicBezTo>
                  <a:cubicBezTo>
                    <a:pt x="284" y="1646"/>
                    <a:pt x="392" y="1841"/>
                    <a:pt x="507" y="2010"/>
                  </a:cubicBezTo>
                  <a:cubicBezTo>
                    <a:pt x="507" y="1949"/>
                    <a:pt x="534" y="1868"/>
                    <a:pt x="561" y="1754"/>
                  </a:cubicBezTo>
                  <a:cubicBezTo>
                    <a:pt x="621" y="1558"/>
                    <a:pt x="702" y="1390"/>
                    <a:pt x="844" y="1248"/>
                  </a:cubicBezTo>
                  <a:cubicBezTo>
                    <a:pt x="1039" y="998"/>
                    <a:pt x="1322" y="769"/>
                    <a:pt x="1660" y="661"/>
                  </a:cubicBezTo>
                  <a:cubicBezTo>
                    <a:pt x="1768" y="634"/>
                    <a:pt x="1882" y="601"/>
                    <a:pt x="1970" y="574"/>
                  </a:cubicBezTo>
                  <a:cubicBezTo>
                    <a:pt x="1518" y="297"/>
                    <a:pt x="1039" y="95"/>
                    <a:pt x="675" y="14"/>
                  </a:cubicBezTo>
                  <a:cubicBezTo>
                    <a:pt x="638" y="5"/>
                    <a:pt x="600" y="0"/>
                    <a:pt x="561" y="0"/>
                  </a:cubicBezTo>
                  <a:close/>
                </a:path>
              </a:pathLst>
            </a:custGeom>
            <a:solidFill>
              <a:srgbClr val="FFC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9"/>
            <p:cNvSpPr/>
            <p:nvPr/>
          </p:nvSpPr>
          <p:spPr>
            <a:xfrm flipH="1">
              <a:off x="2169831" y="1126680"/>
              <a:ext cx="95310" cy="64320"/>
            </a:xfrm>
            <a:custGeom>
              <a:avLst/>
              <a:gdLst/>
              <a:ahLst/>
              <a:cxnLst/>
              <a:rect l="l" t="t" r="r" b="b"/>
              <a:pathLst>
                <a:path w="1612" h="1088" extrusionOk="0">
                  <a:moveTo>
                    <a:pt x="126" y="1"/>
                  </a:moveTo>
                  <a:cubicBezTo>
                    <a:pt x="36" y="1"/>
                    <a:pt x="1" y="95"/>
                    <a:pt x="79" y="174"/>
                  </a:cubicBezTo>
                  <a:cubicBezTo>
                    <a:pt x="356" y="484"/>
                    <a:pt x="1226" y="963"/>
                    <a:pt x="1455" y="1071"/>
                  </a:cubicBezTo>
                  <a:cubicBezTo>
                    <a:pt x="1471" y="1083"/>
                    <a:pt x="1487" y="1088"/>
                    <a:pt x="1503" y="1088"/>
                  </a:cubicBezTo>
                  <a:cubicBezTo>
                    <a:pt x="1565" y="1088"/>
                    <a:pt x="1611" y="1006"/>
                    <a:pt x="1563" y="963"/>
                  </a:cubicBezTo>
                  <a:cubicBezTo>
                    <a:pt x="1313" y="511"/>
                    <a:pt x="639" y="120"/>
                    <a:pt x="160" y="5"/>
                  </a:cubicBezTo>
                  <a:cubicBezTo>
                    <a:pt x="148" y="2"/>
                    <a:pt x="136" y="1"/>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9"/>
            <p:cNvSpPr/>
            <p:nvPr/>
          </p:nvSpPr>
          <p:spPr>
            <a:xfrm flipH="1">
              <a:off x="2074639" y="1208265"/>
              <a:ext cx="154375" cy="108126"/>
            </a:xfrm>
            <a:custGeom>
              <a:avLst/>
              <a:gdLst/>
              <a:ahLst/>
              <a:cxnLst/>
              <a:rect l="l" t="t" r="r" b="b"/>
              <a:pathLst>
                <a:path w="2611" h="1829" extrusionOk="0">
                  <a:moveTo>
                    <a:pt x="2078" y="1"/>
                  </a:moveTo>
                  <a:cubicBezTo>
                    <a:pt x="1687" y="1"/>
                    <a:pt x="1518" y="560"/>
                    <a:pt x="1262" y="844"/>
                  </a:cubicBezTo>
                  <a:cubicBezTo>
                    <a:pt x="1154" y="958"/>
                    <a:pt x="1012" y="1039"/>
                    <a:pt x="871" y="1039"/>
                  </a:cubicBezTo>
                  <a:cubicBezTo>
                    <a:pt x="729" y="1039"/>
                    <a:pt x="588" y="958"/>
                    <a:pt x="446" y="844"/>
                  </a:cubicBezTo>
                  <a:cubicBezTo>
                    <a:pt x="256" y="1119"/>
                    <a:pt x="225" y="1312"/>
                    <a:pt x="174" y="1396"/>
                  </a:cubicBezTo>
                  <a:lnTo>
                    <a:pt x="174" y="1396"/>
                  </a:lnTo>
                  <a:cubicBezTo>
                    <a:pt x="116" y="1338"/>
                    <a:pt x="58" y="1275"/>
                    <a:pt x="1" y="1208"/>
                  </a:cubicBezTo>
                  <a:lnTo>
                    <a:pt x="1" y="1208"/>
                  </a:lnTo>
                  <a:cubicBezTo>
                    <a:pt x="55" y="1295"/>
                    <a:pt x="109" y="1349"/>
                    <a:pt x="169" y="1403"/>
                  </a:cubicBezTo>
                  <a:cubicBezTo>
                    <a:pt x="171" y="1401"/>
                    <a:pt x="172" y="1399"/>
                    <a:pt x="174" y="1396"/>
                  </a:cubicBezTo>
                  <a:lnTo>
                    <a:pt x="174" y="1396"/>
                  </a:lnTo>
                  <a:cubicBezTo>
                    <a:pt x="432" y="1657"/>
                    <a:pt x="694" y="1828"/>
                    <a:pt x="898" y="1828"/>
                  </a:cubicBezTo>
                  <a:lnTo>
                    <a:pt x="925" y="1828"/>
                  </a:lnTo>
                  <a:cubicBezTo>
                    <a:pt x="1795" y="1774"/>
                    <a:pt x="2610" y="763"/>
                    <a:pt x="2105" y="1"/>
                  </a:cubicBez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9"/>
            <p:cNvSpPr/>
            <p:nvPr/>
          </p:nvSpPr>
          <p:spPr>
            <a:xfrm flipH="1">
              <a:off x="2202645" y="1179947"/>
              <a:ext cx="64624" cy="111318"/>
            </a:xfrm>
            <a:custGeom>
              <a:avLst/>
              <a:gdLst/>
              <a:ahLst/>
              <a:cxnLst/>
              <a:rect l="l" t="t" r="r" b="b"/>
              <a:pathLst>
                <a:path w="1093" h="1883" extrusionOk="0">
                  <a:moveTo>
                    <a:pt x="338" y="1"/>
                  </a:moveTo>
                  <a:cubicBezTo>
                    <a:pt x="284" y="62"/>
                    <a:pt x="223" y="143"/>
                    <a:pt x="169" y="257"/>
                  </a:cubicBezTo>
                  <a:cubicBezTo>
                    <a:pt x="142" y="311"/>
                    <a:pt x="115" y="365"/>
                    <a:pt x="82" y="426"/>
                  </a:cubicBezTo>
                  <a:cubicBezTo>
                    <a:pt x="28" y="534"/>
                    <a:pt x="1" y="648"/>
                    <a:pt x="1" y="763"/>
                  </a:cubicBezTo>
                  <a:cubicBezTo>
                    <a:pt x="142" y="1012"/>
                    <a:pt x="311" y="1269"/>
                    <a:pt x="506" y="1491"/>
                  </a:cubicBezTo>
                  <a:lnTo>
                    <a:pt x="506" y="1518"/>
                  </a:lnTo>
                  <a:cubicBezTo>
                    <a:pt x="560" y="1579"/>
                    <a:pt x="621" y="1633"/>
                    <a:pt x="648" y="1687"/>
                  </a:cubicBezTo>
                  <a:cubicBezTo>
                    <a:pt x="702" y="1774"/>
                    <a:pt x="756" y="1828"/>
                    <a:pt x="816" y="1882"/>
                  </a:cubicBezTo>
                  <a:cubicBezTo>
                    <a:pt x="870" y="1801"/>
                    <a:pt x="897" y="1606"/>
                    <a:pt x="1093" y="1323"/>
                  </a:cubicBezTo>
                  <a:lnTo>
                    <a:pt x="1039" y="1269"/>
                  </a:lnTo>
                  <a:cubicBezTo>
                    <a:pt x="702" y="905"/>
                    <a:pt x="560" y="426"/>
                    <a:pt x="338" y="1"/>
                  </a:cubicBezTo>
                  <a:close/>
                </a:path>
              </a:pathLst>
            </a:custGeom>
            <a:solidFill>
              <a:srgbClr val="F56D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9"/>
            <p:cNvSpPr/>
            <p:nvPr/>
          </p:nvSpPr>
          <p:spPr>
            <a:xfrm flipH="1">
              <a:off x="2247284" y="1179947"/>
              <a:ext cx="9992" cy="15252"/>
            </a:xfrm>
            <a:custGeom>
              <a:avLst/>
              <a:gdLst/>
              <a:ahLst/>
              <a:cxnLst/>
              <a:rect l="l" t="t" r="r" b="b"/>
              <a:pathLst>
                <a:path w="169" h="258" extrusionOk="0">
                  <a:moveTo>
                    <a:pt x="169" y="1"/>
                  </a:moveTo>
                  <a:cubicBezTo>
                    <a:pt x="142" y="1"/>
                    <a:pt x="115" y="28"/>
                    <a:pt x="115" y="62"/>
                  </a:cubicBezTo>
                  <a:cubicBezTo>
                    <a:pt x="54" y="116"/>
                    <a:pt x="27" y="170"/>
                    <a:pt x="0" y="257"/>
                  </a:cubicBezTo>
                  <a:cubicBezTo>
                    <a:pt x="54" y="143"/>
                    <a:pt x="115" y="62"/>
                    <a:pt x="169" y="1"/>
                  </a:cubicBezTo>
                  <a:close/>
                </a:path>
              </a:pathLst>
            </a:custGeom>
            <a:solidFill>
              <a:srgbClr val="F69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9"/>
            <p:cNvSpPr/>
            <p:nvPr/>
          </p:nvSpPr>
          <p:spPr>
            <a:xfrm flipH="1">
              <a:off x="2280335" y="1138504"/>
              <a:ext cx="18447" cy="63078"/>
            </a:xfrm>
            <a:custGeom>
              <a:avLst/>
              <a:gdLst/>
              <a:ahLst/>
              <a:cxnLst/>
              <a:rect l="l" t="t" r="r" b="b"/>
              <a:pathLst>
                <a:path w="312" h="1067" extrusionOk="0">
                  <a:moveTo>
                    <a:pt x="28" y="1"/>
                  </a:moveTo>
                  <a:cubicBezTo>
                    <a:pt x="28" y="28"/>
                    <a:pt x="1" y="88"/>
                    <a:pt x="28" y="115"/>
                  </a:cubicBezTo>
                  <a:lnTo>
                    <a:pt x="28" y="88"/>
                  </a:lnTo>
                  <a:lnTo>
                    <a:pt x="28" y="55"/>
                  </a:lnTo>
                  <a:lnTo>
                    <a:pt x="28" y="1"/>
                  </a:lnTo>
                  <a:close/>
                  <a:moveTo>
                    <a:pt x="169" y="763"/>
                  </a:moveTo>
                  <a:cubicBezTo>
                    <a:pt x="169" y="763"/>
                    <a:pt x="169" y="780"/>
                    <a:pt x="183" y="800"/>
                  </a:cubicBezTo>
                  <a:lnTo>
                    <a:pt x="183" y="800"/>
                  </a:lnTo>
                  <a:cubicBezTo>
                    <a:pt x="178" y="787"/>
                    <a:pt x="173" y="774"/>
                    <a:pt x="169" y="763"/>
                  </a:cubicBezTo>
                  <a:close/>
                  <a:moveTo>
                    <a:pt x="183" y="800"/>
                  </a:moveTo>
                  <a:cubicBezTo>
                    <a:pt x="201" y="846"/>
                    <a:pt x="225" y="900"/>
                    <a:pt x="252" y="956"/>
                  </a:cubicBezTo>
                  <a:lnTo>
                    <a:pt x="252" y="956"/>
                  </a:lnTo>
                  <a:cubicBezTo>
                    <a:pt x="251" y="948"/>
                    <a:pt x="250" y="940"/>
                    <a:pt x="250" y="931"/>
                  </a:cubicBezTo>
                  <a:cubicBezTo>
                    <a:pt x="223" y="898"/>
                    <a:pt x="196" y="844"/>
                    <a:pt x="196" y="817"/>
                  </a:cubicBezTo>
                  <a:cubicBezTo>
                    <a:pt x="191" y="811"/>
                    <a:pt x="186" y="805"/>
                    <a:pt x="183" y="800"/>
                  </a:cubicBezTo>
                  <a:close/>
                  <a:moveTo>
                    <a:pt x="252" y="956"/>
                  </a:moveTo>
                  <a:cubicBezTo>
                    <a:pt x="259" y="995"/>
                    <a:pt x="283" y="1021"/>
                    <a:pt x="311" y="1066"/>
                  </a:cubicBezTo>
                  <a:cubicBezTo>
                    <a:pt x="290" y="1029"/>
                    <a:pt x="271" y="992"/>
                    <a:pt x="252" y="956"/>
                  </a:cubicBezTo>
                  <a:close/>
                </a:path>
              </a:pathLst>
            </a:custGeom>
            <a:solidFill>
              <a:srgbClr val="FEC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9"/>
            <p:cNvSpPr/>
            <p:nvPr/>
          </p:nvSpPr>
          <p:spPr>
            <a:xfrm flipH="1">
              <a:off x="2262420" y="1181543"/>
              <a:ext cx="27966" cy="28376"/>
            </a:xfrm>
            <a:custGeom>
              <a:avLst/>
              <a:gdLst/>
              <a:ahLst/>
              <a:cxnLst/>
              <a:rect l="l" t="t" r="r" b="b"/>
              <a:pathLst>
                <a:path w="473" h="480" extrusionOk="0">
                  <a:moveTo>
                    <a:pt x="1" y="1"/>
                  </a:moveTo>
                  <a:cubicBezTo>
                    <a:pt x="27" y="1"/>
                    <a:pt x="27" y="1"/>
                    <a:pt x="27" y="35"/>
                  </a:cubicBezTo>
                  <a:lnTo>
                    <a:pt x="27" y="1"/>
                  </a:lnTo>
                  <a:close/>
                  <a:moveTo>
                    <a:pt x="27" y="35"/>
                  </a:moveTo>
                  <a:lnTo>
                    <a:pt x="27" y="62"/>
                  </a:lnTo>
                  <a:cubicBezTo>
                    <a:pt x="27" y="62"/>
                    <a:pt x="31" y="62"/>
                    <a:pt x="36" y="63"/>
                  </a:cubicBezTo>
                  <a:lnTo>
                    <a:pt x="36" y="63"/>
                  </a:lnTo>
                  <a:cubicBezTo>
                    <a:pt x="27" y="47"/>
                    <a:pt x="27" y="35"/>
                    <a:pt x="27" y="35"/>
                  </a:cubicBezTo>
                  <a:close/>
                  <a:moveTo>
                    <a:pt x="36" y="63"/>
                  </a:moveTo>
                  <a:cubicBezTo>
                    <a:pt x="40" y="71"/>
                    <a:pt x="46" y="80"/>
                    <a:pt x="54" y="89"/>
                  </a:cubicBezTo>
                  <a:cubicBezTo>
                    <a:pt x="54" y="71"/>
                    <a:pt x="44" y="65"/>
                    <a:pt x="36" y="63"/>
                  </a:cubicBezTo>
                  <a:close/>
                  <a:moveTo>
                    <a:pt x="54" y="89"/>
                  </a:moveTo>
                  <a:cubicBezTo>
                    <a:pt x="54" y="116"/>
                    <a:pt x="81" y="170"/>
                    <a:pt x="108" y="203"/>
                  </a:cubicBezTo>
                  <a:cubicBezTo>
                    <a:pt x="81" y="170"/>
                    <a:pt x="81" y="143"/>
                    <a:pt x="54" y="89"/>
                  </a:cubicBezTo>
                  <a:close/>
                  <a:moveTo>
                    <a:pt x="473" y="372"/>
                  </a:moveTo>
                  <a:cubicBezTo>
                    <a:pt x="473" y="399"/>
                    <a:pt x="446" y="453"/>
                    <a:pt x="446" y="480"/>
                  </a:cubicBezTo>
                  <a:lnTo>
                    <a:pt x="446" y="480"/>
                  </a:lnTo>
                  <a:cubicBezTo>
                    <a:pt x="446" y="453"/>
                    <a:pt x="473" y="426"/>
                    <a:pt x="473" y="399"/>
                  </a:cubicBezTo>
                  <a:lnTo>
                    <a:pt x="473" y="372"/>
                  </a:ln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
            <p:cNvSpPr/>
            <p:nvPr/>
          </p:nvSpPr>
          <p:spPr>
            <a:xfrm flipH="1">
              <a:off x="2247285" y="1128572"/>
              <a:ext cx="49901" cy="96480"/>
            </a:xfrm>
            <a:custGeom>
              <a:avLst/>
              <a:gdLst/>
              <a:ahLst/>
              <a:cxnLst/>
              <a:rect l="l" t="t" r="r" b="b"/>
              <a:pathLst>
                <a:path w="844" h="1632" extrusionOk="0">
                  <a:moveTo>
                    <a:pt x="28" y="0"/>
                  </a:moveTo>
                  <a:cubicBezTo>
                    <a:pt x="1" y="27"/>
                    <a:pt x="1" y="27"/>
                    <a:pt x="1" y="54"/>
                  </a:cubicBezTo>
                  <a:lnTo>
                    <a:pt x="1" y="169"/>
                  </a:lnTo>
                  <a:lnTo>
                    <a:pt x="1" y="223"/>
                  </a:lnTo>
                  <a:lnTo>
                    <a:pt x="1" y="256"/>
                  </a:lnTo>
                  <a:lnTo>
                    <a:pt x="1" y="283"/>
                  </a:lnTo>
                  <a:lnTo>
                    <a:pt x="1" y="310"/>
                  </a:lnTo>
                  <a:cubicBezTo>
                    <a:pt x="28" y="506"/>
                    <a:pt x="55" y="647"/>
                    <a:pt x="116" y="843"/>
                  </a:cubicBezTo>
                  <a:lnTo>
                    <a:pt x="116" y="870"/>
                  </a:lnTo>
                  <a:lnTo>
                    <a:pt x="116" y="897"/>
                  </a:lnTo>
                  <a:lnTo>
                    <a:pt x="142" y="897"/>
                  </a:lnTo>
                  <a:lnTo>
                    <a:pt x="142" y="958"/>
                  </a:lnTo>
                  <a:cubicBezTo>
                    <a:pt x="142" y="958"/>
                    <a:pt x="169" y="958"/>
                    <a:pt x="169" y="985"/>
                  </a:cubicBezTo>
                  <a:cubicBezTo>
                    <a:pt x="196" y="1039"/>
                    <a:pt x="196" y="1066"/>
                    <a:pt x="223" y="1099"/>
                  </a:cubicBezTo>
                  <a:cubicBezTo>
                    <a:pt x="223" y="1153"/>
                    <a:pt x="250" y="1180"/>
                    <a:pt x="284" y="1234"/>
                  </a:cubicBezTo>
                  <a:cubicBezTo>
                    <a:pt x="338" y="1349"/>
                    <a:pt x="419" y="1490"/>
                    <a:pt x="507" y="1632"/>
                  </a:cubicBezTo>
                  <a:lnTo>
                    <a:pt x="507" y="1544"/>
                  </a:lnTo>
                  <a:cubicBezTo>
                    <a:pt x="534" y="1490"/>
                    <a:pt x="534" y="1436"/>
                    <a:pt x="561" y="1376"/>
                  </a:cubicBezTo>
                  <a:cubicBezTo>
                    <a:pt x="561" y="1349"/>
                    <a:pt x="588" y="1295"/>
                    <a:pt x="588" y="1268"/>
                  </a:cubicBezTo>
                  <a:cubicBezTo>
                    <a:pt x="648" y="1153"/>
                    <a:pt x="702" y="1039"/>
                    <a:pt x="790" y="931"/>
                  </a:cubicBezTo>
                  <a:cubicBezTo>
                    <a:pt x="790" y="897"/>
                    <a:pt x="817" y="870"/>
                    <a:pt x="844" y="870"/>
                  </a:cubicBezTo>
                  <a:cubicBezTo>
                    <a:pt x="675" y="533"/>
                    <a:pt x="453" y="223"/>
                    <a:pt x="28" y="0"/>
                  </a:cubicBezTo>
                  <a:close/>
                </a:path>
              </a:pathLst>
            </a:custGeom>
            <a:solidFill>
              <a:srgbClr val="FEA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p:cNvSpPr/>
            <p:nvPr/>
          </p:nvSpPr>
          <p:spPr>
            <a:xfrm flipH="1">
              <a:off x="2247284" y="1179947"/>
              <a:ext cx="3252" cy="3665"/>
            </a:xfrm>
            <a:custGeom>
              <a:avLst/>
              <a:gdLst/>
              <a:ahLst/>
              <a:cxnLst/>
              <a:rect l="l" t="t" r="r" b="b"/>
              <a:pathLst>
                <a:path w="55" h="62" extrusionOk="0">
                  <a:moveTo>
                    <a:pt x="55" y="1"/>
                  </a:moveTo>
                  <a:cubicBezTo>
                    <a:pt x="28" y="1"/>
                    <a:pt x="1" y="28"/>
                    <a:pt x="1" y="62"/>
                  </a:cubicBezTo>
                  <a:cubicBezTo>
                    <a:pt x="1" y="28"/>
                    <a:pt x="28" y="1"/>
                    <a:pt x="55" y="1"/>
                  </a:cubicBezTo>
                  <a:close/>
                </a:path>
              </a:pathLst>
            </a:custGeom>
            <a:solidFill>
              <a:srgbClr val="FA8D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9"/>
            <p:cNvSpPr/>
            <p:nvPr/>
          </p:nvSpPr>
          <p:spPr>
            <a:xfrm flipH="1">
              <a:off x="2262420" y="1205073"/>
              <a:ext cx="4848" cy="19982"/>
            </a:xfrm>
            <a:custGeom>
              <a:avLst/>
              <a:gdLst/>
              <a:ahLst/>
              <a:cxnLst/>
              <a:rect l="l" t="t" r="r" b="b"/>
              <a:pathLst>
                <a:path w="82" h="338" extrusionOk="0">
                  <a:moveTo>
                    <a:pt x="82" y="1"/>
                  </a:moveTo>
                  <a:lnTo>
                    <a:pt x="82" y="1"/>
                  </a:lnTo>
                  <a:cubicBezTo>
                    <a:pt x="44" y="76"/>
                    <a:pt x="19" y="154"/>
                    <a:pt x="8" y="234"/>
                  </a:cubicBezTo>
                  <a:lnTo>
                    <a:pt x="8" y="234"/>
                  </a:lnTo>
                  <a:cubicBezTo>
                    <a:pt x="28" y="185"/>
                    <a:pt x="30" y="136"/>
                    <a:pt x="55" y="82"/>
                  </a:cubicBezTo>
                  <a:cubicBezTo>
                    <a:pt x="55" y="55"/>
                    <a:pt x="82" y="28"/>
                    <a:pt x="82" y="1"/>
                  </a:cubicBezTo>
                  <a:close/>
                  <a:moveTo>
                    <a:pt x="8" y="234"/>
                  </a:moveTo>
                  <a:cubicBezTo>
                    <a:pt x="6" y="239"/>
                    <a:pt x="3" y="245"/>
                    <a:pt x="1" y="250"/>
                  </a:cubicBezTo>
                  <a:lnTo>
                    <a:pt x="1" y="338"/>
                  </a:lnTo>
                  <a:cubicBezTo>
                    <a:pt x="1" y="303"/>
                    <a:pt x="3" y="268"/>
                    <a:pt x="8" y="234"/>
                  </a:cubicBezTo>
                  <a:close/>
                </a:path>
              </a:pathLst>
            </a:custGeom>
            <a:solidFill>
              <a:srgbClr val="F97C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9"/>
            <p:cNvSpPr/>
            <p:nvPr/>
          </p:nvSpPr>
          <p:spPr>
            <a:xfrm flipH="1">
              <a:off x="2267210" y="1219853"/>
              <a:ext cx="59" cy="5202"/>
            </a:xfrm>
            <a:custGeom>
              <a:avLst/>
              <a:gdLst/>
              <a:ahLst/>
              <a:cxnLst/>
              <a:rect l="l" t="t" r="r" b="b"/>
              <a:pathLst>
                <a:path w="1" h="88" extrusionOk="0">
                  <a:moveTo>
                    <a:pt x="1" y="0"/>
                  </a:moveTo>
                  <a:lnTo>
                    <a:pt x="1" y="88"/>
                  </a:lnTo>
                  <a:lnTo>
                    <a:pt x="1" y="88"/>
                  </a:lnTo>
                  <a:lnTo>
                    <a:pt x="1" y="88"/>
                  </a:lnTo>
                  <a:close/>
                </a:path>
              </a:pathLst>
            </a:custGeom>
            <a:solidFill>
              <a:srgbClr val="FA8D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9"/>
            <p:cNvSpPr/>
            <p:nvPr/>
          </p:nvSpPr>
          <p:spPr>
            <a:xfrm flipH="1">
              <a:off x="2079429" y="1095465"/>
              <a:ext cx="234490" cy="232450"/>
            </a:xfrm>
            <a:custGeom>
              <a:avLst/>
              <a:gdLst/>
              <a:ahLst/>
              <a:cxnLst/>
              <a:rect l="l" t="t" r="r" b="b"/>
              <a:pathLst>
                <a:path w="3966" h="3932" extrusionOk="0">
                  <a:moveTo>
                    <a:pt x="958" y="196"/>
                  </a:moveTo>
                  <a:cubicBezTo>
                    <a:pt x="1632" y="338"/>
                    <a:pt x="2698" y="951"/>
                    <a:pt x="3318" y="1626"/>
                  </a:cubicBezTo>
                  <a:cubicBezTo>
                    <a:pt x="3399" y="1740"/>
                    <a:pt x="3460" y="1828"/>
                    <a:pt x="3541" y="1909"/>
                  </a:cubicBezTo>
                  <a:cubicBezTo>
                    <a:pt x="3541" y="1963"/>
                    <a:pt x="3568" y="1996"/>
                    <a:pt x="3601" y="2023"/>
                  </a:cubicBezTo>
                  <a:cubicBezTo>
                    <a:pt x="3966" y="2637"/>
                    <a:pt x="3264" y="3682"/>
                    <a:pt x="2361" y="3736"/>
                  </a:cubicBezTo>
                  <a:lnTo>
                    <a:pt x="2334" y="3736"/>
                  </a:lnTo>
                  <a:cubicBezTo>
                    <a:pt x="2138" y="3736"/>
                    <a:pt x="1882" y="3567"/>
                    <a:pt x="1605" y="3311"/>
                  </a:cubicBezTo>
                  <a:cubicBezTo>
                    <a:pt x="1127" y="2806"/>
                    <a:pt x="594" y="1996"/>
                    <a:pt x="425" y="1457"/>
                  </a:cubicBezTo>
                  <a:cubicBezTo>
                    <a:pt x="338" y="1288"/>
                    <a:pt x="196" y="843"/>
                    <a:pt x="311" y="560"/>
                  </a:cubicBezTo>
                  <a:cubicBezTo>
                    <a:pt x="311" y="533"/>
                    <a:pt x="311" y="506"/>
                    <a:pt x="338" y="506"/>
                  </a:cubicBezTo>
                  <a:cubicBezTo>
                    <a:pt x="452" y="277"/>
                    <a:pt x="648" y="196"/>
                    <a:pt x="844" y="196"/>
                  </a:cubicBezTo>
                  <a:close/>
                  <a:moveTo>
                    <a:pt x="844" y="0"/>
                  </a:moveTo>
                  <a:cubicBezTo>
                    <a:pt x="567" y="0"/>
                    <a:pt x="311" y="142"/>
                    <a:pt x="169" y="392"/>
                  </a:cubicBezTo>
                  <a:cubicBezTo>
                    <a:pt x="142" y="419"/>
                    <a:pt x="142" y="479"/>
                    <a:pt x="115" y="506"/>
                  </a:cubicBezTo>
                  <a:cubicBezTo>
                    <a:pt x="1" y="816"/>
                    <a:pt x="142" y="1288"/>
                    <a:pt x="230" y="1518"/>
                  </a:cubicBezTo>
                  <a:cubicBezTo>
                    <a:pt x="425" y="2050"/>
                    <a:pt x="931" y="2920"/>
                    <a:pt x="1491" y="3453"/>
                  </a:cubicBezTo>
                  <a:cubicBezTo>
                    <a:pt x="1801" y="3763"/>
                    <a:pt x="2084" y="3932"/>
                    <a:pt x="2334" y="3932"/>
                  </a:cubicBezTo>
                  <a:lnTo>
                    <a:pt x="2361" y="3932"/>
                  </a:lnTo>
                  <a:cubicBezTo>
                    <a:pt x="2893" y="3905"/>
                    <a:pt x="3460" y="3567"/>
                    <a:pt x="3736" y="3035"/>
                  </a:cubicBezTo>
                  <a:cubicBezTo>
                    <a:pt x="3939" y="2637"/>
                    <a:pt x="3966" y="2219"/>
                    <a:pt x="3770" y="1909"/>
                  </a:cubicBezTo>
                  <a:cubicBezTo>
                    <a:pt x="3736" y="1882"/>
                    <a:pt x="3709" y="1855"/>
                    <a:pt x="3682" y="1794"/>
                  </a:cubicBezTo>
                  <a:cubicBezTo>
                    <a:pt x="3628" y="1713"/>
                    <a:pt x="3541" y="1599"/>
                    <a:pt x="3460" y="1518"/>
                  </a:cubicBezTo>
                  <a:cubicBezTo>
                    <a:pt x="2866" y="843"/>
                    <a:pt x="1747" y="169"/>
                    <a:pt x="1012"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9"/>
            <p:cNvSpPr/>
            <p:nvPr/>
          </p:nvSpPr>
          <p:spPr>
            <a:xfrm flipH="1">
              <a:off x="2177517" y="880979"/>
              <a:ext cx="132795" cy="118058"/>
            </a:xfrm>
            <a:custGeom>
              <a:avLst/>
              <a:gdLst/>
              <a:ahLst/>
              <a:cxnLst/>
              <a:rect l="l" t="t" r="r" b="b"/>
              <a:pathLst>
                <a:path w="2246" h="1997" extrusionOk="0">
                  <a:moveTo>
                    <a:pt x="1147" y="1"/>
                  </a:moveTo>
                  <a:cubicBezTo>
                    <a:pt x="951" y="1"/>
                    <a:pt x="756" y="62"/>
                    <a:pt x="587" y="169"/>
                  </a:cubicBezTo>
                  <a:cubicBezTo>
                    <a:pt x="560" y="169"/>
                    <a:pt x="533" y="169"/>
                    <a:pt x="533" y="196"/>
                  </a:cubicBezTo>
                  <a:cubicBezTo>
                    <a:pt x="169" y="426"/>
                    <a:pt x="0" y="844"/>
                    <a:pt x="81" y="1268"/>
                  </a:cubicBezTo>
                  <a:cubicBezTo>
                    <a:pt x="169" y="1660"/>
                    <a:pt x="506" y="1943"/>
                    <a:pt x="951" y="1997"/>
                  </a:cubicBezTo>
                  <a:lnTo>
                    <a:pt x="1066" y="1997"/>
                  </a:lnTo>
                  <a:cubicBezTo>
                    <a:pt x="1403" y="1997"/>
                    <a:pt x="1713" y="1828"/>
                    <a:pt x="1936" y="1579"/>
                  </a:cubicBezTo>
                  <a:cubicBezTo>
                    <a:pt x="2192" y="1268"/>
                    <a:pt x="2246" y="871"/>
                    <a:pt x="2050" y="534"/>
                  </a:cubicBezTo>
                  <a:cubicBezTo>
                    <a:pt x="1882" y="196"/>
                    <a:pt x="1544" y="1"/>
                    <a:pt x="1147" y="1"/>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9"/>
            <p:cNvSpPr/>
            <p:nvPr/>
          </p:nvSpPr>
          <p:spPr>
            <a:xfrm flipH="1">
              <a:off x="2195846" y="900902"/>
              <a:ext cx="44699" cy="51491"/>
            </a:xfrm>
            <a:custGeom>
              <a:avLst/>
              <a:gdLst/>
              <a:ahLst/>
              <a:cxnLst/>
              <a:rect l="l" t="t" r="r" b="b"/>
              <a:pathLst>
                <a:path w="756" h="871" extrusionOk="0">
                  <a:moveTo>
                    <a:pt x="169" y="1"/>
                  </a:moveTo>
                  <a:cubicBezTo>
                    <a:pt x="135" y="1"/>
                    <a:pt x="108" y="28"/>
                    <a:pt x="81" y="28"/>
                  </a:cubicBezTo>
                  <a:cubicBezTo>
                    <a:pt x="0" y="143"/>
                    <a:pt x="250" y="170"/>
                    <a:pt x="364" y="426"/>
                  </a:cubicBezTo>
                  <a:cubicBezTo>
                    <a:pt x="445" y="648"/>
                    <a:pt x="418" y="844"/>
                    <a:pt x="472" y="871"/>
                  </a:cubicBezTo>
                  <a:lnTo>
                    <a:pt x="506" y="871"/>
                  </a:lnTo>
                  <a:cubicBezTo>
                    <a:pt x="675" y="871"/>
                    <a:pt x="756" y="311"/>
                    <a:pt x="418" y="89"/>
                  </a:cubicBezTo>
                  <a:cubicBezTo>
                    <a:pt x="364" y="62"/>
                    <a:pt x="250" y="1"/>
                    <a:pt x="169" y="1"/>
                  </a:cubicBezTo>
                  <a:close/>
                </a:path>
              </a:pathLst>
            </a:custGeom>
            <a:solidFill>
              <a:srgbClr val="FE84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9"/>
            <p:cNvSpPr/>
            <p:nvPr/>
          </p:nvSpPr>
          <p:spPr>
            <a:xfrm flipH="1">
              <a:off x="2200635" y="897769"/>
              <a:ext cx="116476" cy="96480"/>
            </a:xfrm>
            <a:custGeom>
              <a:avLst/>
              <a:gdLst/>
              <a:ahLst/>
              <a:cxnLst/>
              <a:rect l="l" t="t" r="r" b="b"/>
              <a:pathLst>
                <a:path w="1970" h="1632" extrusionOk="0">
                  <a:moveTo>
                    <a:pt x="702" y="0"/>
                  </a:moveTo>
                  <a:lnTo>
                    <a:pt x="702" y="0"/>
                  </a:lnTo>
                  <a:cubicBezTo>
                    <a:pt x="1" y="418"/>
                    <a:pt x="169" y="1490"/>
                    <a:pt x="1066" y="1598"/>
                  </a:cubicBezTo>
                  <a:cubicBezTo>
                    <a:pt x="1127" y="1598"/>
                    <a:pt x="1154" y="1632"/>
                    <a:pt x="1181" y="1632"/>
                  </a:cubicBezTo>
                  <a:cubicBezTo>
                    <a:pt x="1491" y="1632"/>
                    <a:pt x="1801" y="1463"/>
                    <a:pt x="1970" y="1234"/>
                  </a:cubicBezTo>
                  <a:lnTo>
                    <a:pt x="1909" y="1234"/>
                  </a:lnTo>
                  <a:cubicBezTo>
                    <a:pt x="1349" y="1234"/>
                    <a:pt x="844" y="789"/>
                    <a:pt x="729" y="250"/>
                  </a:cubicBezTo>
                  <a:cubicBezTo>
                    <a:pt x="729" y="169"/>
                    <a:pt x="702" y="81"/>
                    <a:pt x="702" y="0"/>
                  </a:cubicBezTo>
                  <a:close/>
                </a:path>
              </a:pathLst>
            </a:custGeom>
            <a:solidFill>
              <a:srgbClr val="BD0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9"/>
            <p:cNvSpPr/>
            <p:nvPr/>
          </p:nvSpPr>
          <p:spPr>
            <a:xfrm flipH="1">
              <a:off x="2172728" y="876190"/>
              <a:ext cx="144383" cy="129645"/>
            </a:xfrm>
            <a:custGeom>
              <a:avLst/>
              <a:gdLst/>
              <a:ahLst/>
              <a:cxnLst/>
              <a:rect l="l" t="t" r="r" b="b"/>
              <a:pathLst>
                <a:path w="2442" h="2193" extrusionOk="0">
                  <a:moveTo>
                    <a:pt x="1262" y="196"/>
                  </a:moveTo>
                  <a:cubicBezTo>
                    <a:pt x="1599" y="196"/>
                    <a:pt x="1909" y="338"/>
                    <a:pt x="2078" y="648"/>
                  </a:cubicBezTo>
                  <a:cubicBezTo>
                    <a:pt x="2246" y="985"/>
                    <a:pt x="2192" y="1349"/>
                    <a:pt x="1970" y="1599"/>
                  </a:cubicBezTo>
                  <a:cubicBezTo>
                    <a:pt x="1801" y="1828"/>
                    <a:pt x="1491" y="1997"/>
                    <a:pt x="1181" y="1997"/>
                  </a:cubicBezTo>
                  <a:cubicBezTo>
                    <a:pt x="1154" y="1997"/>
                    <a:pt x="1127" y="1963"/>
                    <a:pt x="1066" y="1963"/>
                  </a:cubicBezTo>
                  <a:cubicBezTo>
                    <a:pt x="169" y="1855"/>
                    <a:pt x="1" y="783"/>
                    <a:pt x="702" y="365"/>
                  </a:cubicBezTo>
                  <a:cubicBezTo>
                    <a:pt x="702" y="338"/>
                    <a:pt x="729" y="338"/>
                    <a:pt x="729" y="338"/>
                  </a:cubicBezTo>
                  <a:cubicBezTo>
                    <a:pt x="898" y="223"/>
                    <a:pt x="1066" y="196"/>
                    <a:pt x="1262" y="196"/>
                  </a:cubicBezTo>
                  <a:close/>
                  <a:moveTo>
                    <a:pt x="1262" y="1"/>
                  </a:moveTo>
                  <a:cubicBezTo>
                    <a:pt x="1039" y="1"/>
                    <a:pt x="817" y="55"/>
                    <a:pt x="648" y="143"/>
                  </a:cubicBezTo>
                  <a:cubicBezTo>
                    <a:pt x="621" y="169"/>
                    <a:pt x="621" y="169"/>
                    <a:pt x="587" y="196"/>
                  </a:cubicBezTo>
                  <a:cubicBezTo>
                    <a:pt x="196" y="446"/>
                    <a:pt x="1" y="898"/>
                    <a:pt x="115" y="1349"/>
                  </a:cubicBezTo>
                  <a:cubicBezTo>
                    <a:pt x="196" y="1795"/>
                    <a:pt x="560" y="2105"/>
                    <a:pt x="1039" y="2165"/>
                  </a:cubicBezTo>
                  <a:cubicBezTo>
                    <a:pt x="1093" y="2165"/>
                    <a:pt x="1154" y="2192"/>
                    <a:pt x="1181" y="2192"/>
                  </a:cubicBezTo>
                  <a:cubicBezTo>
                    <a:pt x="1545" y="2192"/>
                    <a:pt x="1909" y="2024"/>
                    <a:pt x="2138" y="1714"/>
                  </a:cubicBezTo>
                  <a:cubicBezTo>
                    <a:pt x="2415" y="1376"/>
                    <a:pt x="2442" y="952"/>
                    <a:pt x="2246" y="561"/>
                  </a:cubicBezTo>
                  <a:cubicBezTo>
                    <a:pt x="2078" y="223"/>
                    <a:pt x="1686" y="1"/>
                    <a:pt x="1262"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9"/>
            <p:cNvSpPr/>
            <p:nvPr/>
          </p:nvSpPr>
          <p:spPr>
            <a:xfrm flipH="1">
              <a:off x="1249016" y="389459"/>
              <a:ext cx="146334" cy="132837"/>
            </a:xfrm>
            <a:custGeom>
              <a:avLst/>
              <a:gdLst/>
              <a:ahLst/>
              <a:cxnLst/>
              <a:rect l="l" t="t" r="r" b="b"/>
              <a:pathLst>
                <a:path w="2475" h="2247" extrusionOk="0">
                  <a:moveTo>
                    <a:pt x="1180" y="1"/>
                  </a:moveTo>
                  <a:cubicBezTo>
                    <a:pt x="1072" y="1"/>
                    <a:pt x="931" y="28"/>
                    <a:pt x="816" y="55"/>
                  </a:cubicBezTo>
                  <a:cubicBezTo>
                    <a:pt x="789" y="82"/>
                    <a:pt x="762" y="82"/>
                    <a:pt x="735" y="82"/>
                  </a:cubicBezTo>
                  <a:cubicBezTo>
                    <a:pt x="283" y="284"/>
                    <a:pt x="0" y="702"/>
                    <a:pt x="0" y="1154"/>
                  </a:cubicBezTo>
                  <a:cubicBezTo>
                    <a:pt x="0" y="1633"/>
                    <a:pt x="310" y="2024"/>
                    <a:pt x="789" y="2165"/>
                  </a:cubicBezTo>
                  <a:cubicBezTo>
                    <a:pt x="931" y="2219"/>
                    <a:pt x="1045" y="2246"/>
                    <a:pt x="1180" y="2246"/>
                  </a:cubicBezTo>
                  <a:cubicBezTo>
                    <a:pt x="1464" y="2246"/>
                    <a:pt x="1747" y="2138"/>
                    <a:pt x="1969" y="1936"/>
                  </a:cubicBezTo>
                  <a:cubicBezTo>
                    <a:pt x="2333" y="1660"/>
                    <a:pt x="2475" y="1235"/>
                    <a:pt x="2360" y="817"/>
                  </a:cubicBezTo>
                  <a:cubicBezTo>
                    <a:pt x="2225" y="338"/>
                    <a:pt x="1747" y="1"/>
                    <a:pt x="1180"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9"/>
            <p:cNvSpPr/>
            <p:nvPr/>
          </p:nvSpPr>
          <p:spPr>
            <a:xfrm flipH="1">
              <a:off x="1265748" y="416181"/>
              <a:ext cx="46295" cy="63019"/>
            </a:xfrm>
            <a:custGeom>
              <a:avLst/>
              <a:gdLst/>
              <a:ahLst/>
              <a:cxnLst/>
              <a:rect l="l" t="t" r="r" b="b"/>
              <a:pathLst>
                <a:path w="783" h="1066" extrusionOk="0">
                  <a:moveTo>
                    <a:pt x="108" y="1"/>
                  </a:moveTo>
                  <a:cubicBezTo>
                    <a:pt x="1" y="109"/>
                    <a:pt x="250" y="169"/>
                    <a:pt x="338" y="506"/>
                  </a:cubicBezTo>
                  <a:cubicBezTo>
                    <a:pt x="365" y="783"/>
                    <a:pt x="277" y="978"/>
                    <a:pt x="365" y="1039"/>
                  </a:cubicBezTo>
                  <a:cubicBezTo>
                    <a:pt x="392" y="1066"/>
                    <a:pt x="392" y="1066"/>
                    <a:pt x="419" y="1066"/>
                  </a:cubicBezTo>
                  <a:cubicBezTo>
                    <a:pt x="560" y="1066"/>
                    <a:pt x="783" y="473"/>
                    <a:pt x="446" y="135"/>
                  </a:cubicBezTo>
                  <a:cubicBezTo>
                    <a:pt x="392" y="82"/>
                    <a:pt x="250" y="1"/>
                    <a:pt x="169" y="1"/>
                  </a:cubicBezTo>
                  <a:close/>
                </a:path>
              </a:pathLst>
            </a:custGeom>
            <a:solidFill>
              <a:srgbClr val="C8A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9"/>
            <p:cNvSpPr/>
            <p:nvPr/>
          </p:nvSpPr>
          <p:spPr>
            <a:xfrm flipH="1">
              <a:off x="1328717" y="401046"/>
              <a:ext cx="59894" cy="73010"/>
            </a:xfrm>
            <a:custGeom>
              <a:avLst/>
              <a:gdLst/>
              <a:ahLst/>
              <a:cxnLst/>
              <a:rect l="l" t="t" r="r" b="b"/>
              <a:pathLst>
                <a:path w="1013" h="1235" extrusionOk="0">
                  <a:moveTo>
                    <a:pt x="675" y="0"/>
                  </a:moveTo>
                  <a:lnTo>
                    <a:pt x="675" y="0"/>
                  </a:lnTo>
                  <a:cubicBezTo>
                    <a:pt x="223" y="169"/>
                    <a:pt x="1" y="560"/>
                    <a:pt x="1" y="958"/>
                  </a:cubicBezTo>
                  <a:cubicBezTo>
                    <a:pt x="1" y="1039"/>
                    <a:pt x="1" y="1126"/>
                    <a:pt x="28" y="1180"/>
                  </a:cubicBezTo>
                  <a:cubicBezTo>
                    <a:pt x="169" y="1180"/>
                    <a:pt x="311" y="1153"/>
                    <a:pt x="453" y="1153"/>
                  </a:cubicBezTo>
                  <a:lnTo>
                    <a:pt x="534" y="1153"/>
                  </a:lnTo>
                  <a:cubicBezTo>
                    <a:pt x="594" y="1153"/>
                    <a:pt x="648" y="1153"/>
                    <a:pt x="702" y="1180"/>
                  </a:cubicBezTo>
                  <a:cubicBezTo>
                    <a:pt x="817" y="1180"/>
                    <a:pt x="898" y="1207"/>
                    <a:pt x="1012" y="1234"/>
                  </a:cubicBezTo>
                  <a:cubicBezTo>
                    <a:pt x="790" y="985"/>
                    <a:pt x="648" y="648"/>
                    <a:pt x="648" y="311"/>
                  </a:cubicBezTo>
                  <a:cubicBezTo>
                    <a:pt x="648" y="196"/>
                    <a:pt x="675" y="88"/>
                    <a:pt x="675" y="0"/>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p:nvPr/>
          </p:nvSpPr>
          <p:spPr>
            <a:xfrm flipH="1">
              <a:off x="1242217" y="384316"/>
              <a:ext cx="163126" cy="143123"/>
            </a:xfrm>
            <a:custGeom>
              <a:avLst/>
              <a:gdLst/>
              <a:ahLst/>
              <a:cxnLst/>
              <a:rect l="l" t="t" r="r" b="b"/>
              <a:pathLst>
                <a:path w="2759" h="2421" extrusionOk="0">
                  <a:moveTo>
                    <a:pt x="1349" y="202"/>
                  </a:moveTo>
                  <a:cubicBezTo>
                    <a:pt x="1828" y="202"/>
                    <a:pt x="2307" y="479"/>
                    <a:pt x="2421" y="931"/>
                  </a:cubicBezTo>
                  <a:cubicBezTo>
                    <a:pt x="2529" y="1349"/>
                    <a:pt x="2361" y="1720"/>
                    <a:pt x="2084" y="1969"/>
                  </a:cubicBezTo>
                  <a:cubicBezTo>
                    <a:pt x="1889" y="2138"/>
                    <a:pt x="1606" y="2225"/>
                    <a:pt x="1349" y="2225"/>
                  </a:cubicBezTo>
                  <a:cubicBezTo>
                    <a:pt x="1241" y="2225"/>
                    <a:pt x="1100" y="2192"/>
                    <a:pt x="985" y="2165"/>
                  </a:cubicBezTo>
                  <a:cubicBezTo>
                    <a:pt x="1" y="1828"/>
                    <a:pt x="88" y="594"/>
                    <a:pt x="958" y="283"/>
                  </a:cubicBezTo>
                  <a:cubicBezTo>
                    <a:pt x="958" y="256"/>
                    <a:pt x="985" y="256"/>
                    <a:pt x="1012" y="256"/>
                  </a:cubicBezTo>
                  <a:cubicBezTo>
                    <a:pt x="1127" y="229"/>
                    <a:pt x="1241" y="202"/>
                    <a:pt x="1349" y="202"/>
                  </a:cubicBezTo>
                  <a:close/>
                  <a:moveTo>
                    <a:pt x="1349" y="0"/>
                  </a:moveTo>
                  <a:cubicBezTo>
                    <a:pt x="1214" y="0"/>
                    <a:pt x="1073" y="34"/>
                    <a:pt x="958" y="61"/>
                  </a:cubicBezTo>
                  <a:cubicBezTo>
                    <a:pt x="931" y="61"/>
                    <a:pt x="904" y="88"/>
                    <a:pt x="877" y="88"/>
                  </a:cubicBezTo>
                  <a:cubicBezTo>
                    <a:pt x="372" y="283"/>
                    <a:pt x="61" y="735"/>
                    <a:pt x="88" y="1268"/>
                  </a:cubicBezTo>
                  <a:cubicBezTo>
                    <a:pt x="88" y="1747"/>
                    <a:pt x="426" y="2165"/>
                    <a:pt x="931" y="2360"/>
                  </a:cubicBezTo>
                  <a:cubicBezTo>
                    <a:pt x="1073" y="2394"/>
                    <a:pt x="1214" y="2421"/>
                    <a:pt x="1349" y="2421"/>
                  </a:cubicBezTo>
                  <a:cubicBezTo>
                    <a:pt x="1659" y="2421"/>
                    <a:pt x="1970" y="2306"/>
                    <a:pt x="2192" y="2111"/>
                  </a:cubicBezTo>
                  <a:cubicBezTo>
                    <a:pt x="2590" y="1801"/>
                    <a:pt x="2759" y="1349"/>
                    <a:pt x="2617" y="877"/>
                  </a:cubicBezTo>
                  <a:cubicBezTo>
                    <a:pt x="2475" y="371"/>
                    <a:pt x="1943" y="0"/>
                    <a:pt x="1349"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9"/>
            <p:cNvSpPr/>
            <p:nvPr/>
          </p:nvSpPr>
          <p:spPr>
            <a:xfrm flipH="1">
              <a:off x="1355442" y="613522"/>
              <a:ext cx="317028" cy="448524"/>
            </a:xfrm>
            <a:custGeom>
              <a:avLst/>
              <a:gdLst/>
              <a:ahLst/>
              <a:cxnLst/>
              <a:rect l="l" t="t" r="r" b="b"/>
              <a:pathLst>
                <a:path w="5362" h="7587" extrusionOk="0">
                  <a:moveTo>
                    <a:pt x="5024" y="0"/>
                  </a:moveTo>
                  <a:cubicBezTo>
                    <a:pt x="4917" y="0"/>
                    <a:pt x="4829" y="61"/>
                    <a:pt x="4775" y="142"/>
                  </a:cubicBezTo>
                  <a:lnTo>
                    <a:pt x="109" y="6743"/>
                  </a:lnTo>
                  <a:cubicBezTo>
                    <a:pt x="28" y="6858"/>
                    <a:pt x="1" y="7026"/>
                    <a:pt x="28" y="7168"/>
                  </a:cubicBezTo>
                  <a:cubicBezTo>
                    <a:pt x="55" y="7310"/>
                    <a:pt x="136" y="7451"/>
                    <a:pt x="277" y="7505"/>
                  </a:cubicBezTo>
                  <a:cubicBezTo>
                    <a:pt x="365" y="7559"/>
                    <a:pt x="446" y="7586"/>
                    <a:pt x="561" y="7586"/>
                  </a:cubicBezTo>
                  <a:cubicBezTo>
                    <a:pt x="756" y="7586"/>
                    <a:pt x="925" y="7505"/>
                    <a:pt x="1012" y="7337"/>
                  </a:cubicBezTo>
                  <a:lnTo>
                    <a:pt x="5281" y="452"/>
                  </a:lnTo>
                  <a:cubicBezTo>
                    <a:pt x="5362" y="337"/>
                    <a:pt x="5335" y="142"/>
                    <a:pt x="5193" y="61"/>
                  </a:cubicBezTo>
                  <a:cubicBezTo>
                    <a:pt x="5139" y="34"/>
                    <a:pt x="5085" y="0"/>
                    <a:pt x="5024"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9"/>
            <p:cNvSpPr/>
            <p:nvPr/>
          </p:nvSpPr>
          <p:spPr>
            <a:xfrm flipH="1">
              <a:off x="1227436" y="476010"/>
              <a:ext cx="282322" cy="259112"/>
            </a:xfrm>
            <a:custGeom>
              <a:avLst/>
              <a:gdLst/>
              <a:ahLst/>
              <a:cxnLst/>
              <a:rect l="l" t="t" r="r" b="b"/>
              <a:pathLst>
                <a:path w="4775" h="4383" extrusionOk="0">
                  <a:moveTo>
                    <a:pt x="2502" y="0"/>
                  </a:moveTo>
                  <a:cubicBezTo>
                    <a:pt x="1767" y="0"/>
                    <a:pt x="1092" y="337"/>
                    <a:pt x="647" y="978"/>
                  </a:cubicBezTo>
                  <a:cubicBezTo>
                    <a:pt x="0" y="2077"/>
                    <a:pt x="283" y="3371"/>
                    <a:pt x="1322" y="4046"/>
                  </a:cubicBezTo>
                  <a:cubicBezTo>
                    <a:pt x="1659" y="4268"/>
                    <a:pt x="2077" y="4383"/>
                    <a:pt x="2502" y="4383"/>
                  </a:cubicBezTo>
                  <a:cubicBezTo>
                    <a:pt x="2697" y="4383"/>
                    <a:pt x="2893" y="4349"/>
                    <a:pt x="3088" y="4295"/>
                  </a:cubicBezTo>
                  <a:cubicBezTo>
                    <a:pt x="3115" y="4295"/>
                    <a:pt x="3149" y="4268"/>
                    <a:pt x="3176" y="4268"/>
                  </a:cubicBezTo>
                  <a:cubicBezTo>
                    <a:pt x="3655" y="4100"/>
                    <a:pt x="4073" y="3790"/>
                    <a:pt x="4329" y="3371"/>
                  </a:cubicBezTo>
                  <a:cubicBezTo>
                    <a:pt x="4632" y="2920"/>
                    <a:pt x="4774" y="2299"/>
                    <a:pt x="4632" y="1740"/>
                  </a:cubicBezTo>
                  <a:cubicBezTo>
                    <a:pt x="4525" y="1180"/>
                    <a:pt x="4187" y="674"/>
                    <a:pt x="3682" y="337"/>
                  </a:cubicBezTo>
                  <a:cubicBezTo>
                    <a:pt x="3399" y="169"/>
                    <a:pt x="3088" y="27"/>
                    <a:pt x="2751" y="0"/>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9"/>
            <p:cNvSpPr/>
            <p:nvPr/>
          </p:nvSpPr>
          <p:spPr>
            <a:xfrm flipH="1">
              <a:off x="1239024" y="482336"/>
              <a:ext cx="189436" cy="210931"/>
            </a:xfrm>
            <a:custGeom>
              <a:avLst/>
              <a:gdLst/>
              <a:ahLst/>
              <a:cxnLst/>
              <a:rect l="l" t="t" r="r" b="b"/>
              <a:pathLst>
                <a:path w="3204" h="3568" extrusionOk="0">
                  <a:moveTo>
                    <a:pt x="2866" y="1154"/>
                  </a:moveTo>
                  <a:cubicBezTo>
                    <a:pt x="2785" y="1154"/>
                    <a:pt x="2725" y="1154"/>
                    <a:pt x="2644" y="1181"/>
                  </a:cubicBezTo>
                  <a:cubicBezTo>
                    <a:pt x="2812" y="1376"/>
                    <a:pt x="2866" y="1606"/>
                    <a:pt x="2893" y="1828"/>
                  </a:cubicBezTo>
                  <a:cubicBezTo>
                    <a:pt x="3035" y="1828"/>
                    <a:pt x="3150" y="1882"/>
                    <a:pt x="3204" y="1916"/>
                  </a:cubicBezTo>
                  <a:cubicBezTo>
                    <a:pt x="3204" y="1660"/>
                    <a:pt x="3123" y="1410"/>
                    <a:pt x="3008" y="1181"/>
                  </a:cubicBezTo>
                  <a:cubicBezTo>
                    <a:pt x="2954" y="1154"/>
                    <a:pt x="2920" y="1154"/>
                    <a:pt x="2866" y="1154"/>
                  </a:cubicBezTo>
                  <a:close/>
                  <a:moveTo>
                    <a:pt x="1518" y="1"/>
                  </a:moveTo>
                  <a:cubicBezTo>
                    <a:pt x="1235" y="365"/>
                    <a:pt x="1208" y="790"/>
                    <a:pt x="1322" y="1242"/>
                  </a:cubicBezTo>
                  <a:cubicBezTo>
                    <a:pt x="1403" y="1545"/>
                    <a:pt x="1349" y="1774"/>
                    <a:pt x="1268" y="2024"/>
                  </a:cubicBezTo>
                  <a:lnTo>
                    <a:pt x="1235" y="2024"/>
                  </a:lnTo>
                  <a:cubicBezTo>
                    <a:pt x="1208" y="2024"/>
                    <a:pt x="1235" y="1714"/>
                    <a:pt x="985" y="1323"/>
                  </a:cubicBezTo>
                  <a:cubicBezTo>
                    <a:pt x="843" y="1127"/>
                    <a:pt x="763" y="844"/>
                    <a:pt x="763" y="567"/>
                  </a:cubicBezTo>
                  <a:cubicBezTo>
                    <a:pt x="533" y="736"/>
                    <a:pt x="284" y="817"/>
                    <a:pt x="88" y="985"/>
                  </a:cubicBezTo>
                  <a:lnTo>
                    <a:pt x="88" y="1039"/>
                  </a:lnTo>
                  <a:cubicBezTo>
                    <a:pt x="196" y="1208"/>
                    <a:pt x="1039" y="2051"/>
                    <a:pt x="931" y="2051"/>
                  </a:cubicBezTo>
                  <a:cubicBezTo>
                    <a:pt x="729" y="1970"/>
                    <a:pt x="560" y="1970"/>
                    <a:pt x="365" y="1943"/>
                  </a:cubicBezTo>
                  <a:cubicBezTo>
                    <a:pt x="284" y="1916"/>
                    <a:pt x="196" y="1855"/>
                    <a:pt x="115" y="1828"/>
                  </a:cubicBezTo>
                  <a:cubicBezTo>
                    <a:pt x="115" y="2051"/>
                    <a:pt x="88" y="2253"/>
                    <a:pt x="55" y="2449"/>
                  </a:cubicBezTo>
                  <a:cubicBezTo>
                    <a:pt x="28" y="2503"/>
                    <a:pt x="28" y="2556"/>
                    <a:pt x="1" y="2617"/>
                  </a:cubicBezTo>
                  <a:lnTo>
                    <a:pt x="142" y="2617"/>
                  </a:lnTo>
                  <a:cubicBezTo>
                    <a:pt x="311" y="2556"/>
                    <a:pt x="479" y="2476"/>
                    <a:pt x="621" y="2388"/>
                  </a:cubicBezTo>
                  <a:cubicBezTo>
                    <a:pt x="648" y="2388"/>
                    <a:pt x="843" y="2307"/>
                    <a:pt x="897" y="2307"/>
                  </a:cubicBezTo>
                  <a:cubicBezTo>
                    <a:pt x="897" y="2334"/>
                    <a:pt x="870" y="2334"/>
                    <a:pt x="843" y="2361"/>
                  </a:cubicBezTo>
                  <a:cubicBezTo>
                    <a:pt x="702" y="2556"/>
                    <a:pt x="675" y="2759"/>
                    <a:pt x="452" y="2954"/>
                  </a:cubicBezTo>
                  <a:cubicBezTo>
                    <a:pt x="648" y="3035"/>
                    <a:pt x="817" y="3123"/>
                    <a:pt x="985" y="3231"/>
                  </a:cubicBezTo>
                  <a:cubicBezTo>
                    <a:pt x="1127" y="2840"/>
                    <a:pt x="1127" y="2476"/>
                    <a:pt x="1154" y="2476"/>
                  </a:cubicBezTo>
                  <a:cubicBezTo>
                    <a:pt x="1154" y="2476"/>
                    <a:pt x="1181" y="2503"/>
                    <a:pt x="1181" y="2530"/>
                  </a:cubicBezTo>
                  <a:cubicBezTo>
                    <a:pt x="1208" y="2671"/>
                    <a:pt x="1268" y="2786"/>
                    <a:pt x="1322" y="2927"/>
                  </a:cubicBezTo>
                  <a:cubicBezTo>
                    <a:pt x="1376" y="3062"/>
                    <a:pt x="1403" y="3264"/>
                    <a:pt x="1403" y="3460"/>
                  </a:cubicBezTo>
                  <a:cubicBezTo>
                    <a:pt x="1464" y="3514"/>
                    <a:pt x="1518" y="3541"/>
                    <a:pt x="1572" y="3568"/>
                  </a:cubicBezTo>
                  <a:cubicBezTo>
                    <a:pt x="1572" y="3568"/>
                    <a:pt x="1605" y="3568"/>
                    <a:pt x="1605" y="3541"/>
                  </a:cubicBezTo>
                  <a:cubicBezTo>
                    <a:pt x="1686" y="3487"/>
                    <a:pt x="1801" y="3433"/>
                    <a:pt x="1909" y="3399"/>
                  </a:cubicBezTo>
                  <a:cubicBezTo>
                    <a:pt x="1970" y="3372"/>
                    <a:pt x="2024" y="3345"/>
                    <a:pt x="2077" y="3318"/>
                  </a:cubicBezTo>
                  <a:cubicBezTo>
                    <a:pt x="1855" y="2840"/>
                    <a:pt x="1403" y="2503"/>
                    <a:pt x="1518" y="2503"/>
                  </a:cubicBezTo>
                  <a:lnTo>
                    <a:pt x="1545" y="2503"/>
                  </a:lnTo>
                  <a:cubicBezTo>
                    <a:pt x="1970" y="2503"/>
                    <a:pt x="2334" y="2671"/>
                    <a:pt x="2529" y="2954"/>
                  </a:cubicBezTo>
                  <a:cubicBezTo>
                    <a:pt x="2556" y="2927"/>
                    <a:pt x="2583" y="2894"/>
                    <a:pt x="2583" y="2867"/>
                  </a:cubicBezTo>
                  <a:cubicBezTo>
                    <a:pt x="2698" y="2698"/>
                    <a:pt x="2839" y="2590"/>
                    <a:pt x="3008" y="2503"/>
                  </a:cubicBezTo>
                  <a:cubicBezTo>
                    <a:pt x="2954" y="2476"/>
                    <a:pt x="2866" y="2422"/>
                    <a:pt x="2812" y="2388"/>
                  </a:cubicBezTo>
                  <a:cubicBezTo>
                    <a:pt x="2752" y="2530"/>
                    <a:pt x="2698" y="2590"/>
                    <a:pt x="2644" y="2590"/>
                  </a:cubicBezTo>
                  <a:lnTo>
                    <a:pt x="2583" y="2590"/>
                  </a:lnTo>
                  <a:cubicBezTo>
                    <a:pt x="2556" y="2556"/>
                    <a:pt x="2556" y="2503"/>
                    <a:pt x="2556" y="2503"/>
                  </a:cubicBezTo>
                  <a:cubicBezTo>
                    <a:pt x="2583" y="2449"/>
                    <a:pt x="2583" y="2361"/>
                    <a:pt x="2617" y="2307"/>
                  </a:cubicBezTo>
                  <a:cubicBezTo>
                    <a:pt x="2502" y="2280"/>
                    <a:pt x="2388" y="2280"/>
                    <a:pt x="2280" y="2280"/>
                  </a:cubicBezTo>
                  <a:lnTo>
                    <a:pt x="1632" y="2280"/>
                  </a:lnTo>
                  <a:cubicBezTo>
                    <a:pt x="1572" y="2280"/>
                    <a:pt x="1518" y="2280"/>
                    <a:pt x="1518" y="2253"/>
                  </a:cubicBezTo>
                  <a:cubicBezTo>
                    <a:pt x="1545" y="2253"/>
                    <a:pt x="1740" y="2192"/>
                    <a:pt x="1774" y="2192"/>
                  </a:cubicBezTo>
                  <a:cubicBezTo>
                    <a:pt x="2077" y="2111"/>
                    <a:pt x="2280" y="1943"/>
                    <a:pt x="2556" y="1855"/>
                  </a:cubicBezTo>
                  <a:lnTo>
                    <a:pt x="2583" y="1855"/>
                  </a:lnTo>
                  <a:cubicBezTo>
                    <a:pt x="2556" y="1633"/>
                    <a:pt x="2475" y="1437"/>
                    <a:pt x="2361" y="1269"/>
                  </a:cubicBezTo>
                  <a:cubicBezTo>
                    <a:pt x="1882" y="1491"/>
                    <a:pt x="1801" y="1997"/>
                    <a:pt x="1545" y="2084"/>
                  </a:cubicBezTo>
                  <a:lnTo>
                    <a:pt x="1545" y="2051"/>
                  </a:lnTo>
                  <a:cubicBezTo>
                    <a:pt x="1882" y="1633"/>
                    <a:pt x="1713" y="1242"/>
                    <a:pt x="1970" y="844"/>
                  </a:cubicBezTo>
                  <a:cubicBezTo>
                    <a:pt x="1801" y="736"/>
                    <a:pt x="1713" y="702"/>
                    <a:pt x="1774" y="621"/>
                  </a:cubicBezTo>
                  <a:cubicBezTo>
                    <a:pt x="1801" y="621"/>
                    <a:pt x="1828" y="594"/>
                    <a:pt x="1828" y="594"/>
                  </a:cubicBezTo>
                  <a:lnTo>
                    <a:pt x="1855" y="594"/>
                  </a:lnTo>
                  <a:cubicBezTo>
                    <a:pt x="1943" y="621"/>
                    <a:pt x="2024" y="648"/>
                    <a:pt x="2111" y="675"/>
                  </a:cubicBezTo>
                  <a:cubicBezTo>
                    <a:pt x="2280" y="534"/>
                    <a:pt x="2415" y="507"/>
                    <a:pt x="2502" y="507"/>
                  </a:cubicBezTo>
                  <a:cubicBezTo>
                    <a:pt x="2475" y="480"/>
                    <a:pt x="2448" y="453"/>
                    <a:pt x="2415" y="426"/>
                  </a:cubicBezTo>
                  <a:cubicBezTo>
                    <a:pt x="2361" y="399"/>
                    <a:pt x="2307" y="338"/>
                    <a:pt x="2246" y="311"/>
                  </a:cubicBezTo>
                  <a:cubicBezTo>
                    <a:pt x="2111" y="230"/>
                    <a:pt x="1970" y="143"/>
                    <a:pt x="1801" y="89"/>
                  </a:cubicBezTo>
                  <a:cubicBezTo>
                    <a:pt x="1713" y="62"/>
                    <a:pt x="1632" y="28"/>
                    <a:pt x="1518" y="1"/>
                  </a:cubicBezTo>
                  <a:close/>
                </a:path>
              </a:pathLst>
            </a:custGeom>
            <a:solidFill>
              <a:srgbClr val="BD0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9"/>
            <p:cNvSpPr/>
            <p:nvPr/>
          </p:nvSpPr>
          <p:spPr>
            <a:xfrm flipH="1">
              <a:off x="1358634" y="480740"/>
              <a:ext cx="71423" cy="35175"/>
            </a:xfrm>
            <a:custGeom>
              <a:avLst/>
              <a:gdLst/>
              <a:ahLst/>
              <a:cxnLst/>
              <a:rect l="l" t="t" r="r" b="b"/>
              <a:pathLst>
                <a:path w="1208" h="595" extrusionOk="0">
                  <a:moveTo>
                    <a:pt x="803" y="31"/>
                  </a:moveTo>
                  <a:cubicBezTo>
                    <a:pt x="670" y="54"/>
                    <a:pt x="538" y="90"/>
                    <a:pt x="409" y="138"/>
                  </a:cubicBezTo>
                  <a:lnTo>
                    <a:pt x="409" y="138"/>
                  </a:lnTo>
                  <a:cubicBezTo>
                    <a:pt x="538" y="93"/>
                    <a:pt x="670" y="60"/>
                    <a:pt x="803" y="31"/>
                  </a:cubicBezTo>
                  <a:close/>
                  <a:moveTo>
                    <a:pt x="409" y="138"/>
                  </a:moveTo>
                  <a:cubicBezTo>
                    <a:pt x="267" y="188"/>
                    <a:pt x="129" y="251"/>
                    <a:pt x="1" y="338"/>
                  </a:cubicBezTo>
                  <a:cubicBezTo>
                    <a:pt x="133" y="257"/>
                    <a:pt x="270" y="190"/>
                    <a:pt x="409" y="138"/>
                  </a:cubicBezTo>
                  <a:close/>
                  <a:moveTo>
                    <a:pt x="1154" y="1"/>
                  </a:moveTo>
                  <a:cubicBezTo>
                    <a:pt x="1041" y="1"/>
                    <a:pt x="928" y="10"/>
                    <a:pt x="816" y="29"/>
                  </a:cubicBezTo>
                  <a:lnTo>
                    <a:pt x="816" y="29"/>
                  </a:lnTo>
                  <a:cubicBezTo>
                    <a:pt x="816" y="28"/>
                    <a:pt x="817" y="28"/>
                    <a:pt x="817" y="28"/>
                  </a:cubicBezTo>
                  <a:lnTo>
                    <a:pt x="817" y="28"/>
                  </a:lnTo>
                  <a:cubicBezTo>
                    <a:pt x="812" y="29"/>
                    <a:pt x="807" y="30"/>
                    <a:pt x="803" y="31"/>
                  </a:cubicBezTo>
                  <a:lnTo>
                    <a:pt x="803" y="31"/>
                  </a:lnTo>
                  <a:cubicBezTo>
                    <a:pt x="807" y="30"/>
                    <a:pt x="812" y="29"/>
                    <a:pt x="816" y="29"/>
                  </a:cubicBezTo>
                  <a:lnTo>
                    <a:pt x="816" y="29"/>
                  </a:lnTo>
                  <a:cubicBezTo>
                    <a:pt x="789" y="170"/>
                    <a:pt x="756" y="392"/>
                    <a:pt x="790" y="594"/>
                  </a:cubicBezTo>
                  <a:lnTo>
                    <a:pt x="817" y="594"/>
                  </a:lnTo>
                  <a:cubicBezTo>
                    <a:pt x="870" y="534"/>
                    <a:pt x="1093" y="223"/>
                    <a:pt x="1208" y="1"/>
                  </a:cubicBezTo>
                  <a:close/>
                </a:path>
              </a:pathLst>
            </a:custGeom>
            <a:solidFill>
              <a:srgbClr val="BD0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flipH="1">
              <a:off x="1381752" y="482336"/>
              <a:ext cx="48305" cy="58290"/>
            </a:xfrm>
            <a:custGeom>
              <a:avLst/>
              <a:gdLst/>
              <a:ahLst/>
              <a:cxnLst/>
              <a:rect l="l" t="t" r="r" b="b"/>
              <a:pathLst>
                <a:path w="817" h="986" extrusionOk="0">
                  <a:moveTo>
                    <a:pt x="817" y="1"/>
                  </a:moveTo>
                  <a:cubicBezTo>
                    <a:pt x="533" y="62"/>
                    <a:pt x="250" y="143"/>
                    <a:pt x="1" y="311"/>
                  </a:cubicBezTo>
                  <a:cubicBezTo>
                    <a:pt x="55" y="534"/>
                    <a:pt x="82" y="763"/>
                    <a:pt x="115" y="985"/>
                  </a:cubicBezTo>
                  <a:cubicBezTo>
                    <a:pt x="311" y="817"/>
                    <a:pt x="560" y="736"/>
                    <a:pt x="790" y="567"/>
                  </a:cubicBezTo>
                  <a:cubicBezTo>
                    <a:pt x="756" y="365"/>
                    <a:pt x="790" y="143"/>
                    <a:pt x="817" y="1"/>
                  </a:cubicBezTo>
                  <a:close/>
                </a:path>
              </a:pathLst>
            </a:custGeom>
            <a:solidFill>
              <a:srgbClr val="8E0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p:nvPr/>
          </p:nvSpPr>
          <p:spPr>
            <a:xfrm flipH="1">
              <a:off x="1257353" y="522242"/>
              <a:ext cx="54691" cy="101268"/>
            </a:xfrm>
            <a:custGeom>
              <a:avLst/>
              <a:gdLst/>
              <a:ahLst/>
              <a:cxnLst/>
              <a:rect l="l" t="t" r="r" b="b"/>
              <a:pathLst>
                <a:path w="925" h="1713" extrusionOk="0">
                  <a:moveTo>
                    <a:pt x="142" y="0"/>
                  </a:moveTo>
                  <a:cubicBezTo>
                    <a:pt x="142" y="27"/>
                    <a:pt x="108" y="27"/>
                    <a:pt x="108" y="27"/>
                  </a:cubicBezTo>
                  <a:cubicBezTo>
                    <a:pt x="55" y="88"/>
                    <a:pt x="28" y="115"/>
                    <a:pt x="1" y="169"/>
                  </a:cubicBezTo>
                  <a:lnTo>
                    <a:pt x="223" y="398"/>
                  </a:lnTo>
                  <a:cubicBezTo>
                    <a:pt x="277" y="452"/>
                    <a:pt x="338" y="533"/>
                    <a:pt x="392" y="594"/>
                  </a:cubicBezTo>
                  <a:cubicBezTo>
                    <a:pt x="446" y="567"/>
                    <a:pt x="533" y="533"/>
                    <a:pt x="614" y="506"/>
                  </a:cubicBezTo>
                  <a:lnTo>
                    <a:pt x="675" y="506"/>
                  </a:lnTo>
                  <a:cubicBezTo>
                    <a:pt x="614" y="398"/>
                    <a:pt x="533" y="283"/>
                    <a:pt x="419" y="196"/>
                  </a:cubicBezTo>
                  <a:cubicBezTo>
                    <a:pt x="338" y="142"/>
                    <a:pt x="223" y="61"/>
                    <a:pt x="142" y="0"/>
                  </a:cubicBezTo>
                  <a:close/>
                  <a:moveTo>
                    <a:pt x="870" y="1153"/>
                  </a:moveTo>
                  <a:cubicBezTo>
                    <a:pt x="816" y="1153"/>
                    <a:pt x="729" y="1153"/>
                    <a:pt x="614" y="1180"/>
                  </a:cubicBezTo>
                  <a:cubicBezTo>
                    <a:pt x="648" y="1322"/>
                    <a:pt x="648" y="1490"/>
                    <a:pt x="648" y="1632"/>
                  </a:cubicBezTo>
                  <a:cubicBezTo>
                    <a:pt x="702" y="1659"/>
                    <a:pt x="783" y="1686"/>
                    <a:pt x="843" y="1713"/>
                  </a:cubicBezTo>
                  <a:cubicBezTo>
                    <a:pt x="897" y="1578"/>
                    <a:pt x="924" y="1376"/>
                    <a:pt x="924" y="1153"/>
                  </a:cubicBezTo>
                  <a:close/>
                </a:path>
              </a:pathLst>
            </a:custGeom>
            <a:solidFill>
              <a:srgbClr val="FE84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flipH="1">
              <a:off x="1257353" y="517453"/>
              <a:ext cx="69827" cy="118058"/>
            </a:xfrm>
            <a:custGeom>
              <a:avLst/>
              <a:gdLst/>
              <a:ahLst/>
              <a:cxnLst/>
              <a:rect l="l" t="t" r="r" b="b"/>
              <a:pathLst>
                <a:path w="1181" h="1997" extrusionOk="0">
                  <a:moveTo>
                    <a:pt x="115" y="0"/>
                  </a:moveTo>
                  <a:cubicBezTo>
                    <a:pt x="115" y="0"/>
                    <a:pt x="88" y="27"/>
                    <a:pt x="61" y="27"/>
                  </a:cubicBezTo>
                  <a:cubicBezTo>
                    <a:pt x="0" y="108"/>
                    <a:pt x="88" y="142"/>
                    <a:pt x="257" y="250"/>
                  </a:cubicBezTo>
                  <a:cubicBezTo>
                    <a:pt x="284" y="196"/>
                    <a:pt x="311" y="169"/>
                    <a:pt x="364" y="108"/>
                  </a:cubicBezTo>
                  <a:cubicBezTo>
                    <a:pt x="364" y="108"/>
                    <a:pt x="398" y="108"/>
                    <a:pt x="398" y="81"/>
                  </a:cubicBezTo>
                  <a:cubicBezTo>
                    <a:pt x="311" y="54"/>
                    <a:pt x="230" y="27"/>
                    <a:pt x="142" y="0"/>
                  </a:cubicBezTo>
                  <a:close/>
                  <a:moveTo>
                    <a:pt x="870" y="587"/>
                  </a:moveTo>
                  <a:cubicBezTo>
                    <a:pt x="789" y="614"/>
                    <a:pt x="702" y="648"/>
                    <a:pt x="648" y="675"/>
                  </a:cubicBezTo>
                  <a:cubicBezTo>
                    <a:pt x="762" y="843"/>
                    <a:pt x="843" y="1039"/>
                    <a:pt x="870" y="1261"/>
                  </a:cubicBezTo>
                  <a:cubicBezTo>
                    <a:pt x="985" y="1234"/>
                    <a:pt x="1072" y="1234"/>
                    <a:pt x="1126" y="1234"/>
                  </a:cubicBezTo>
                  <a:lnTo>
                    <a:pt x="1180" y="1234"/>
                  </a:lnTo>
                  <a:cubicBezTo>
                    <a:pt x="1153" y="1012"/>
                    <a:pt x="1099" y="782"/>
                    <a:pt x="931" y="587"/>
                  </a:cubicBezTo>
                  <a:close/>
                  <a:moveTo>
                    <a:pt x="904" y="1713"/>
                  </a:moveTo>
                  <a:cubicBezTo>
                    <a:pt x="870" y="1767"/>
                    <a:pt x="870" y="1855"/>
                    <a:pt x="843" y="1909"/>
                  </a:cubicBezTo>
                  <a:cubicBezTo>
                    <a:pt x="843" y="1909"/>
                    <a:pt x="843" y="1962"/>
                    <a:pt x="870" y="1996"/>
                  </a:cubicBezTo>
                  <a:lnTo>
                    <a:pt x="931" y="1996"/>
                  </a:lnTo>
                  <a:cubicBezTo>
                    <a:pt x="985" y="1996"/>
                    <a:pt x="1039" y="1936"/>
                    <a:pt x="1099" y="1794"/>
                  </a:cubicBezTo>
                  <a:cubicBezTo>
                    <a:pt x="1039" y="1767"/>
                    <a:pt x="958" y="1740"/>
                    <a:pt x="904" y="1713"/>
                  </a:cubicBezTo>
                  <a:close/>
                </a:path>
              </a:pathLst>
            </a:custGeom>
            <a:solidFill>
              <a:srgbClr val="DE8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flipH="1">
              <a:off x="1222292" y="469211"/>
              <a:ext cx="456918" cy="599570"/>
            </a:xfrm>
            <a:custGeom>
              <a:avLst/>
              <a:gdLst/>
              <a:ahLst/>
              <a:cxnLst/>
              <a:rect l="l" t="t" r="r" b="b"/>
              <a:pathLst>
                <a:path w="7728" h="10142" extrusionOk="0">
                  <a:moveTo>
                    <a:pt x="5590" y="196"/>
                  </a:moveTo>
                  <a:cubicBezTo>
                    <a:pt x="5927" y="250"/>
                    <a:pt x="6238" y="365"/>
                    <a:pt x="6487" y="533"/>
                  </a:cubicBezTo>
                  <a:cubicBezTo>
                    <a:pt x="7532" y="1207"/>
                    <a:pt x="7728" y="2529"/>
                    <a:pt x="7107" y="3426"/>
                  </a:cubicBezTo>
                  <a:cubicBezTo>
                    <a:pt x="6858" y="3851"/>
                    <a:pt x="6460" y="4161"/>
                    <a:pt x="6015" y="4296"/>
                  </a:cubicBezTo>
                  <a:cubicBezTo>
                    <a:pt x="5981" y="4296"/>
                    <a:pt x="5954" y="4296"/>
                    <a:pt x="5927" y="4329"/>
                  </a:cubicBezTo>
                  <a:cubicBezTo>
                    <a:pt x="5759" y="4383"/>
                    <a:pt x="5563" y="4410"/>
                    <a:pt x="5368" y="4410"/>
                  </a:cubicBezTo>
                  <a:cubicBezTo>
                    <a:pt x="5111" y="4410"/>
                    <a:pt x="4889" y="4356"/>
                    <a:pt x="4666" y="4269"/>
                  </a:cubicBezTo>
                  <a:cubicBezTo>
                    <a:pt x="4606" y="4242"/>
                    <a:pt x="4525" y="4242"/>
                    <a:pt x="4464" y="4215"/>
                  </a:cubicBezTo>
                  <a:cubicBezTo>
                    <a:pt x="4383" y="4161"/>
                    <a:pt x="4329" y="4127"/>
                    <a:pt x="4242" y="4073"/>
                  </a:cubicBezTo>
                  <a:cubicBezTo>
                    <a:pt x="4188" y="4019"/>
                    <a:pt x="4100" y="3992"/>
                    <a:pt x="4046" y="3932"/>
                  </a:cubicBezTo>
                  <a:cubicBezTo>
                    <a:pt x="3992" y="3905"/>
                    <a:pt x="3958" y="3851"/>
                    <a:pt x="3904" y="3790"/>
                  </a:cubicBezTo>
                  <a:cubicBezTo>
                    <a:pt x="3230" y="3149"/>
                    <a:pt x="3035" y="2077"/>
                    <a:pt x="3594" y="1153"/>
                  </a:cubicBezTo>
                  <a:cubicBezTo>
                    <a:pt x="4046" y="506"/>
                    <a:pt x="4720" y="196"/>
                    <a:pt x="5368" y="196"/>
                  </a:cubicBezTo>
                  <a:close/>
                  <a:moveTo>
                    <a:pt x="3931" y="4100"/>
                  </a:moveTo>
                  <a:cubicBezTo>
                    <a:pt x="3992" y="4161"/>
                    <a:pt x="4073" y="4188"/>
                    <a:pt x="4127" y="4242"/>
                  </a:cubicBezTo>
                  <a:cubicBezTo>
                    <a:pt x="4215" y="4296"/>
                    <a:pt x="4296" y="4329"/>
                    <a:pt x="4356" y="4383"/>
                  </a:cubicBezTo>
                  <a:lnTo>
                    <a:pt x="1039" y="9724"/>
                  </a:lnTo>
                  <a:cubicBezTo>
                    <a:pt x="958" y="9859"/>
                    <a:pt x="816" y="9946"/>
                    <a:pt x="675" y="9946"/>
                  </a:cubicBezTo>
                  <a:cubicBezTo>
                    <a:pt x="587" y="9946"/>
                    <a:pt x="506" y="9919"/>
                    <a:pt x="452" y="9859"/>
                  </a:cubicBezTo>
                  <a:cubicBezTo>
                    <a:pt x="223" y="9751"/>
                    <a:pt x="169" y="9467"/>
                    <a:pt x="311" y="9245"/>
                  </a:cubicBezTo>
                  <a:lnTo>
                    <a:pt x="2387" y="6292"/>
                  </a:lnTo>
                  <a:lnTo>
                    <a:pt x="3931" y="4100"/>
                  </a:lnTo>
                  <a:close/>
                  <a:moveTo>
                    <a:pt x="5368" y="0"/>
                  </a:moveTo>
                  <a:cubicBezTo>
                    <a:pt x="4606" y="0"/>
                    <a:pt x="3904" y="392"/>
                    <a:pt x="3426" y="1039"/>
                  </a:cubicBezTo>
                  <a:cubicBezTo>
                    <a:pt x="2839" y="2050"/>
                    <a:pt x="3008" y="3230"/>
                    <a:pt x="3790" y="3959"/>
                  </a:cubicBezTo>
                  <a:lnTo>
                    <a:pt x="2219" y="6184"/>
                  </a:lnTo>
                  <a:lnTo>
                    <a:pt x="142" y="9130"/>
                  </a:lnTo>
                  <a:cubicBezTo>
                    <a:pt x="54" y="9272"/>
                    <a:pt x="0" y="9440"/>
                    <a:pt x="54" y="9636"/>
                  </a:cubicBezTo>
                  <a:cubicBezTo>
                    <a:pt x="81" y="9805"/>
                    <a:pt x="196" y="9946"/>
                    <a:pt x="338" y="10027"/>
                  </a:cubicBezTo>
                  <a:cubicBezTo>
                    <a:pt x="418" y="10115"/>
                    <a:pt x="560" y="10142"/>
                    <a:pt x="675" y="10142"/>
                  </a:cubicBezTo>
                  <a:cubicBezTo>
                    <a:pt x="897" y="10142"/>
                    <a:pt x="1093" y="10027"/>
                    <a:pt x="1207" y="9832"/>
                  </a:cubicBezTo>
                  <a:lnTo>
                    <a:pt x="4552" y="4437"/>
                  </a:lnTo>
                  <a:cubicBezTo>
                    <a:pt x="4801" y="4552"/>
                    <a:pt x="5084" y="4606"/>
                    <a:pt x="5368" y="4606"/>
                  </a:cubicBezTo>
                  <a:cubicBezTo>
                    <a:pt x="5563" y="4606"/>
                    <a:pt x="5786" y="4552"/>
                    <a:pt x="5981" y="4498"/>
                  </a:cubicBezTo>
                  <a:cubicBezTo>
                    <a:pt x="6015" y="4498"/>
                    <a:pt x="6042" y="4498"/>
                    <a:pt x="6096" y="4464"/>
                  </a:cubicBezTo>
                  <a:cubicBezTo>
                    <a:pt x="6575" y="4329"/>
                    <a:pt x="6993" y="3992"/>
                    <a:pt x="7276" y="3540"/>
                  </a:cubicBezTo>
                  <a:cubicBezTo>
                    <a:pt x="7613" y="3062"/>
                    <a:pt x="7728" y="2441"/>
                    <a:pt x="7613" y="1855"/>
                  </a:cubicBezTo>
                  <a:cubicBezTo>
                    <a:pt x="7498" y="1234"/>
                    <a:pt x="7134" y="729"/>
                    <a:pt x="6602" y="365"/>
                  </a:cubicBezTo>
                  <a:cubicBezTo>
                    <a:pt x="6318" y="169"/>
                    <a:pt x="5981" y="54"/>
                    <a:pt x="5617" y="27"/>
                  </a:cubicBezTo>
                  <a:cubicBezTo>
                    <a:pt x="5563" y="0"/>
                    <a:pt x="5509" y="0"/>
                    <a:pt x="5449"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9"/>
            <p:cNvSpPr/>
            <p:nvPr/>
          </p:nvSpPr>
          <p:spPr>
            <a:xfrm flipH="1">
              <a:off x="1172449" y="630253"/>
              <a:ext cx="181041" cy="156307"/>
            </a:xfrm>
            <a:custGeom>
              <a:avLst/>
              <a:gdLst/>
              <a:ahLst/>
              <a:cxnLst/>
              <a:rect l="l" t="t" r="r" b="b"/>
              <a:pathLst>
                <a:path w="3062" h="2644" extrusionOk="0">
                  <a:moveTo>
                    <a:pt x="2192" y="1"/>
                  </a:moveTo>
                  <a:cubicBezTo>
                    <a:pt x="1909" y="1"/>
                    <a:pt x="1598" y="142"/>
                    <a:pt x="1403" y="425"/>
                  </a:cubicBezTo>
                  <a:cubicBezTo>
                    <a:pt x="1207" y="729"/>
                    <a:pt x="924" y="870"/>
                    <a:pt x="675" y="985"/>
                  </a:cubicBezTo>
                  <a:cubicBezTo>
                    <a:pt x="560" y="1039"/>
                    <a:pt x="472" y="1066"/>
                    <a:pt x="391" y="1127"/>
                  </a:cubicBezTo>
                  <a:cubicBezTo>
                    <a:pt x="135" y="1295"/>
                    <a:pt x="0" y="1545"/>
                    <a:pt x="0" y="1801"/>
                  </a:cubicBezTo>
                  <a:cubicBezTo>
                    <a:pt x="27" y="2050"/>
                    <a:pt x="169" y="2280"/>
                    <a:pt x="391" y="2415"/>
                  </a:cubicBezTo>
                  <a:cubicBezTo>
                    <a:pt x="614" y="2556"/>
                    <a:pt x="870" y="2644"/>
                    <a:pt x="1147" y="2644"/>
                  </a:cubicBezTo>
                  <a:cubicBezTo>
                    <a:pt x="1821" y="2644"/>
                    <a:pt x="2529" y="2192"/>
                    <a:pt x="2832" y="1572"/>
                  </a:cubicBezTo>
                  <a:cubicBezTo>
                    <a:pt x="3001" y="1268"/>
                    <a:pt x="3062" y="762"/>
                    <a:pt x="2893" y="392"/>
                  </a:cubicBezTo>
                  <a:cubicBezTo>
                    <a:pt x="2751" y="169"/>
                    <a:pt x="2556" y="28"/>
                    <a:pt x="2300" y="1"/>
                  </a:cubicBezTo>
                  <a:close/>
                </a:path>
              </a:pathLst>
            </a:custGeom>
            <a:solidFill>
              <a:srgbClr val="91D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9"/>
            <p:cNvSpPr/>
            <p:nvPr/>
          </p:nvSpPr>
          <p:spPr>
            <a:xfrm flipH="1">
              <a:off x="1192374" y="643437"/>
              <a:ext cx="43516" cy="63433"/>
            </a:xfrm>
            <a:custGeom>
              <a:avLst/>
              <a:gdLst/>
              <a:ahLst/>
              <a:cxnLst/>
              <a:rect l="l" t="t" r="r" b="b"/>
              <a:pathLst>
                <a:path w="736" h="1073" extrusionOk="0">
                  <a:moveTo>
                    <a:pt x="169" y="0"/>
                  </a:moveTo>
                  <a:cubicBezTo>
                    <a:pt x="0" y="88"/>
                    <a:pt x="338" y="202"/>
                    <a:pt x="338" y="985"/>
                  </a:cubicBezTo>
                  <a:cubicBezTo>
                    <a:pt x="338" y="1045"/>
                    <a:pt x="398" y="1072"/>
                    <a:pt x="425" y="1072"/>
                  </a:cubicBezTo>
                  <a:lnTo>
                    <a:pt x="506" y="1072"/>
                  </a:lnTo>
                  <a:cubicBezTo>
                    <a:pt x="708" y="843"/>
                    <a:pt x="735" y="452"/>
                    <a:pt x="506" y="169"/>
                  </a:cubicBezTo>
                  <a:cubicBezTo>
                    <a:pt x="452" y="115"/>
                    <a:pt x="311" y="0"/>
                    <a:pt x="230" y="0"/>
                  </a:cubicBezTo>
                  <a:close/>
                </a:path>
              </a:pathLst>
            </a:custGeom>
            <a:solidFill>
              <a:srgbClr val="C8EB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flipH="1">
              <a:off x="1255756" y="658571"/>
              <a:ext cx="51498" cy="46703"/>
            </a:xfrm>
            <a:custGeom>
              <a:avLst/>
              <a:gdLst/>
              <a:ahLst/>
              <a:cxnLst/>
              <a:rect l="l" t="t" r="r" b="b"/>
              <a:pathLst>
                <a:path w="871" h="790" extrusionOk="0">
                  <a:moveTo>
                    <a:pt x="702" y="0"/>
                  </a:moveTo>
                  <a:cubicBezTo>
                    <a:pt x="594" y="196"/>
                    <a:pt x="452" y="310"/>
                    <a:pt x="311" y="391"/>
                  </a:cubicBezTo>
                  <a:cubicBezTo>
                    <a:pt x="196" y="479"/>
                    <a:pt x="115" y="533"/>
                    <a:pt x="0" y="560"/>
                  </a:cubicBezTo>
                  <a:lnTo>
                    <a:pt x="0" y="587"/>
                  </a:lnTo>
                  <a:cubicBezTo>
                    <a:pt x="88" y="702"/>
                    <a:pt x="230" y="789"/>
                    <a:pt x="365" y="789"/>
                  </a:cubicBezTo>
                  <a:cubicBezTo>
                    <a:pt x="425" y="789"/>
                    <a:pt x="479" y="789"/>
                    <a:pt x="533" y="756"/>
                  </a:cubicBezTo>
                  <a:cubicBezTo>
                    <a:pt x="735" y="675"/>
                    <a:pt x="870" y="418"/>
                    <a:pt x="789" y="115"/>
                  </a:cubicBezTo>
                  <a:cubicBezTo>
                    <a:pt x="762" y="81"/>
                    <a:pt x="735" y="54"/>
                    <a:pt x="702" y="0"/>
                  </a:cubicBezTo>
                  <a:close/>
                </a:path>
              </a:pathLst>
            </a:custGeom>
            <a:solidFill>
              <a:srgbClr val="6DA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flipH="1">
              <a:off x="1190778" y="715149"/>
              <a:ext cx="69827" cy="56280"/>
            </a:xfrm>
            <a:custGeom>
              <a:avLst/>
              <a:gdLst/>
              <a:ahLst/>
              <a:cxnLst/>
              <a:rect l="l" t="t" r="r" b="b"/>
              <a:pathLst>
                <a:path w="1181" h="952" extrusionOk="0">
                  <a:moveTo>
                    <a:pt x="958" y="1"/>
                  </a:moveTo>
                  <a:cubicBezTo>
                    <a:pt x="897" y="1"/>
                    <a:pt x="843" y="1"/>
                    <a:pt x="816" y="28"/>
                  </a:cubicBezTo>
                  <a:cubicBezTo>
                    <a:pt x="479" y="136"/>
                    <a:pt x="284" y="587"/>
                    <a:pt x="0" y="702"/>
                  </a:cubicBezTo>
                  <a:cubicBezTo>
                    <a:pt x="27" y="756"/>
                    <a:pt x="81" y="810"/>
                    <a:pt x="115" y="844"/>
                  </a:cubicBezTo>
                  <a:lnTo>
                    <a:pt x="142" y="871"/>
                  </a:lnTo>
                  <a:lnTo>
                    <a:pt x="223" y="952"/>
                  </a:lnTo>
                  <a:cubicBezTo>
                    <a:pt x="621" y="783"/>
                    <a:pt x="985" y="473"/>
                    <a:pt x="1180" y="82"/>
                  </a:cubicBezTo>
                  <a:lnTo>
                    <a:pt x="1153" y="55"/>
                  </a:lnTo>
                  <a:cubicBezTo>
                    <a:pt x="1093" y="28"/>
                    <a:pt x="1039" y="1"/>
                    <a:pt x="958" y="1"/>
                  </a:cubicBezTo>
                  <a:close/>
                </a:path>
              </a:pathLst>
            </a:custGeom>
            <a:solidFill>
              <a:srgbClr val="6DA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9"/>
            <p:cNvSpPr/>
            <p:nvPr/>
          </p:nvSpPr>
          <p:spPr>
            <a:xfrm flipH="1">
              <a:off x="1166064" y="623454"/>
              <a:ext cx="192629" cy="167894"/>
            </a:xfrm>
            <a:custGeom>
              <a:avLst/>
              <a:gdLst/>
              <a:ahLst/>
              <a:cxnLst/>
              <a:rect l="l" t="t" r="r" b="b"/>
              <a:pathLst>
                <a:path w="3258" h="2840" extrusionOk="0">
                  <a:moveTo>
                    <a:pt x="2280" y="203"/>
                  </a:moveTo>
                  <a:cubicBezTo>
                    <a:pt x="2334" y="203"/>
                    <a:pt x="2361" y="203"/>
                    <a:pt x="2388" y="230"/>
                  </a:cubicBezTo>
                  <a:cubicBezTo>
                    <a:pt x="3062" y="311"/>
                    <a:pt x="3089" y="1154"/>
                    <a:pt x="2839" y="1633"/>
                  </a:cubicBezTo>
                  <a:cubicBezTo>
                    <a:pt x="2556" y="2226"/>
                    <a:pt x="1882" y="2644"/>
                    <a:pt x="1235" y="2644"/>
                  </a:cubicBezTo>
                  <a:cubicBezTo>
                    <a:pt x="985" y="2644"/>
                    <a:pt x="763" y="2590"/>
                    <a:pt x="533" y="2449"/>
                  </a:cubicBezTo>
                  <a:cubicBezTo>
                    <a:pt x="88" y="2192"/>
                    <a:pt x="55" y="1660"/>
                    <a:pt x="533" y="1323"/>
                  </a:cubicBezTo>
                  <a:cubicBezTo>
                    <a:pt x="790" y="1154"/>
                    <a:pt x="1295" y="1073"/>
                    <a:pt x="1572" y="594"/>
                  </a:cubicBezTo>
                  <a:cubicBezTo>
                    <a:pt x="1740" y="372"/>
                    <a:pt x="1997" y="203"/>
                    <a:pt x="2280" y="203"/>
                  </a:cubicBezTo>
                  <a:close/>
                  <a:moveTo>
                    <a:pt x="2280" y="1"/>
                  </a:moveTo>
                  <a:cubicBezTo>
                    <a:pt x="1943" y="1"/>
                    <a:pt x="1632" y="169"/>
                    <a:pt x="1403" y="480"/>
                  </a:cubicBezTo>
                  <a:cubicBezTo>
                    <a:pt x="1235" y="763"/>
                    <a:pt x="958" y="904"/>
                    <a:pt x="729" y="1012"/>
                  </a:cubicBezTo>
                  <a:cubicBezTo>
                    <a:pt x="621" y="1046"/>
                    <a:pt x="506" y="1100"/>
                    <a:pt x="425" y="1154"/>
                  </a:cubicBezTo>
                  <a:cubicBezTo>
                    <a:pt x="142" y="1350"/>
                    <a:pt x="1" y="1633"/>
                    <a:pt x="1" y="1943"/>
                  </a:cubicBezTo>
                  <a:cubicBezTo>
                    <a:pt x="1" y="2192"/>
                    <a:pt x="169" y="2449"/>
                    <a:pt x="425" y="2617"/>
                  </a:cubicBezTo>
                  <a:cubicBezTo>
                    <a:pt x="675" y="2759"/>
                    <a:pt x="931" y="2840"/>
                    <a:pt x="1235" y="2840"/>
                  </a:cubicBezTo>
                  <a:cubicBezTo>
                    <a:pt x="1943" y="2840"/>
                    <a:pt x="2698" y="2361"/>
                    <a:pt x="3035" y="1720"/>
                  </a:cubicBezTo>
                  <a:cubicBezTo>
                    <a:pt x="3177" y="1410"/>
                    <a:pt x="3257" y="877"/>
                    <a:pt x="3062" y="453"/>
                  </a:cubicBezTo>
                  <a:cubicBezTo>
                    <a:pt x="2920" y="203"/>
                    <a:pt x="2698" y="62"/>
                    <a:pt x="2415" y="35"/>
                  </a:cubicBezTo>
                  <a:cubicBezTo>
                    <a:pt x="2361" y="1"/>
                    <a:pt x="2334" y="1"/>
                    <a:pt x="2280"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9"/>
            <p:cNvSpPr/>
            <p:nvPr/>
          </p:nvSpPr>
          <p:spPr>
            <a:xfrm flipH="1">
              <a:off x="1426806" y="361200"/>
              <a:ext cx="189436" cy="146316"/>
            </a:xfrm>
            <a:custGeom>
              <a:avLst/>
              <a:gdLst/>
              <a:ahLst/>
              <a:cxnLst/>
              <a:rect l="l" t="t" r="r" b="b"/>
              <a:pathLst>
                <a:path w="3204" h="2475" extrusionOk="0">
                  <a:moveTo>
                    <a:pt x="871" y="0"/>
                  </a:moveTo>
                  <a:cubicBezTo>
                    <a:pt x="790" y="0"/>
                    <a:pt x="702" y="0"/>
                    <a:pt x="648" y="27"/>
                  </a:cubicBezTo>
                  <a:cubicBezTo>
                    <a:pt x="399" y="115"/>
                    <a:pt x="230" y="256"/>
                    <a:pt x="142" y="506"/>
                  </a:cubicBezTo>
                  <a:cubicBezTo>
                    <a:pt x="1" y="870"/>
                    <a:pt x="142" y="1376"/>
                    <a:pt x="338" y="1659"/>
                  </a:cubicBezTo>
                  <a:cubicBezTo>
                    <a:pt x="675" y="2138"/>
                    <a:pt x="1322" y="2475"/>
                    <a:pt x="1943" y="2475"/>
                  </a:cubicBezTo>
                  <a:cubicBezTo>
                    <a:pt x="2307" y="2475"/>
                    <a:pt x="2644" y="2360"/>
                    <a:pt x="2893" y="2138"/>
                  </a:cubicBezTo>
                  <a:cubicBezTo>
                    <a:pt x="3096" y="1969"/>
                    <a:pt x="3204" y="1713"/>
                    <a:pt x="3177" y="1490"/>
                  </a:cubicBezTo>
                  <a:cubicBezTo>
                    <a:pt x="3150" y="1234"/>
                    <a:pt x="2981" y="1012"/>
                    <a:pt x="2698" y="870"/>
                  </a:cubicBezTo>
                  <a:cubicBezTo>
                    <a:pt x="2617" y="816"/>
                    <a:pt x="2502" y="789"/>
                    <a:pt x="2388" y="762"/>
                  </a:cubicBezTo>
                  <a:cubicBezTo>
                    <a:pt x="2138" y="674"/>
                    <a:pt x="1828" y="593"/>
                    <a:pt x="1579" y="310"/>
                  </a:cubicBezTo>
                  <a:cubicBezTo>
                    <a:pt x="1410" y="115"/>
                    <a:pt x="1127" y="0"/>
                    <a:pt x="871" y="0"/>
                  </a:cubicBezTo>
                  <a:close/>
                </a:path>
              </a:pathLst>
            </a:custGeom>
            <a:solidFill>
              <a:srgbClr val="91D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9"/>
            <p:cNvSpPr/>
            <p:nvPr/>
          </p:nvSpPr>
          <p:spPr>
            <a:xfrm flipH="1">
              <a:off x="1556348" y="374324"/>
              <a:ext cx="39968" cy="66625"/>
            </a:xfrm>
            <a:custGeom>
              <a:avLst/>
              <a:gdLst/>
              <a:ahLst/>
              <a:cxnLst/>
              <a:rect l="l" t="t" r="r" b="b"/>
              <a:pathLst>
                <a:path w="676" h="1127" extrusionOk="0">
                  <a:moveTo>
                    <a:pt x="453" y="1"/>
                  </a:moveTo>
                  <a:cubicBezTo>
                    <a:pt x="365" y="1"/>
                    <a:pt x="230" y="142"/>
                    <a:pt x="169" y="230"/>
                  </a:cubicBezTo>
                  <a:cubicBezTo>
                    <a:pt x="1" y="540"/>
                    <a:pt x="89" y="931"/>
                    <a:pt x="311" y="1100"/>
                  </a:cubicBezTo>
                  <a:cubicBezTo>
                    <a:pt x="338" y="1100"/>
                    <a:pt x="338" y="1127"/>
                    <a:pt x="365" y="1127"/>
                  </a:cubicBezTo>
                  <a:cubicBezTo>
                    <a:pt x="426" y="1127"/>
                    <a:pt x="453" y="1073"/>
                    <a:pt x="453" y="1012"/>
                  </a:cubicBezTo>
                  <a:cubicBezTo>
                    <a:pt x="338" y="230"/>
                    <a:pt x="675" y="61"/>
                    <a:pt x="480" y="1"/>
                  </a:cubicBezTo>
                  <a:close/>
                </a:path>
              </a:pathLst>
            </a:custGeom>
            <a:solidFill>
              <a:srgbClr val="C8EB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p:nvPr/>
          </p:nvSpPr>
          <p:spPr>
            <a:xfrm flipH="1">
              <a:off x="1479841" y="384316"/>
              <a:ext cx="53035" cy="43510"/>
            </a:xfrm>
            <a:custGeom>
              <a:avLst/>
              <a:gdLst/>
              <a:ahLst/>
              <a:cxnLst/>
              <a:rect l="l" t="t" r="r" b="b"/>
              <a:pathLst>
                <a:path w="897" h="736" extrusionOk="0">
                  <a:moveTo>
                    <a:pt x="108" y="0"/>
                  </a:moveTo>
                  <a:cubicBezTo>
                    <a:pt x="81" y="34"/>
                    <a:pt x="54" y="88"/>
                    <a:pt x="54" y="115"/>
                  </a:cubicBezTo>
                  <a:cubicBezTo>
                    <a:pt x="0" y="425"/>
                    <a:pt x="196" y="648"/>
                    <a:pt x="391" y="708"/>
                  </a:cubicBezTo>
                  <a:cubicBezTo>
                    <a:pt x="418" y="735"/>
                    <a:pt x="445" y="735"/>
                    <a:pt x="506" y="735"/>
                  </a:cubicBezTo>
                  <a:cubicBezTo>
                    <a:pt x="674" y="735"/>
                    <a:pt x="843" y="621"/>
                    <a:pt x="897" y="479"/>
                  </a:cubicBezTo>
                  <a:lnTo>
                    <a:pt x="897" y="452"/>
                  </a:lnTo>
                  <a:cubicBezTo>
                    <a:pt x="782" y="425"/>
                    <a:pt x="674" y="371"/>
                    <a:pt x="587" y="337"/>
                  </a:cubicBezTo>
                  <a:cubicBezTo>
                    <a:pt x="418" y="256"/>
                    <a:pt x="249" y="142"/>
                    <a:pt x="108" y="0"/>
                  </a:cubicBezTo>
                  <a:close/>
                </a:path>
              </a:pathLst>
            </a:custGeom>
            <a:solidFill>
              <a:srgbClr val="6DA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9"/>
            <p:cNvSpPr/>
            <p:nvPr/>
          </p:nvSpPr>
          <p:spPr>
            <a:xfrm flipH="1">
              <a:off x="1433191" y="417777"/>
              <a:ext cx="157923" cy="74606"/>
            </a:xfrm>
            <a:custGeom>
              <a:avLst/>
              <a:gdLst/>
              <a:ahLst/>
              <a:cxnLst/>
              <a:rect l="l" t="t" r="r" b="b"/>
              <a:pathLst>
                <a:path w="2671" h="1262" extrusionOk="0">
                  <a:moveTo>
                    <a:pt x="2219" y="1"/>
                  </a:moveTo>
                  <a:cubicBezTo>
                    <a:pt x="2104" y="108"/>
                    <a:pt x="2023" y="250"/>
                    <a:pt x="1963" y="392"/>
                  </a:cubicBezTo>
                  <a:cubicBezTo>
                    <a:pt x="2219" y="419"/>
                    <a:pt x="2414" y="587"/>
                    <a:pt x="2529" y="816"/>
                  </a:cubicBezTo>
                  <a:cubicBezTo>
                    <a:pt x="2529" y="843"/>
                    <a:pt x="2556" y="870"/>
                    <a:pt x="2556" y="924"/>
                  </a:cubicBezTo>
                  <a:cubicBezTo>
                    <a:pt x="2637" y="816"/>
                    <a:pt x="2671" y="702"/>
                    <a:pt x="2671" y="587"/>
                  </a:cubicBezTo>
                  <a:cubicBezTo>
                    <a:pt x="2671" y="479"/>
                    <a:pt x="2610" y="365"/>
                    <a:pt x="2556" y="277"/>
                  </a:cubicBezTo>
                  <a:cubicBezTo>
                    <a:pt x="2468" y="169"/>
                    <a:pt x="2388" y="82"/>
                    <a:pt x="2246" y="1"/>
                  </a:cubicBezTo>
                  <a:close/>
                  <a:moveTo>
                    <a:pt x="277" y="506"/>
                  </a:moveTo>
                  <a:cubicBezTo>
                    <a:pt x="169" y="506"/>
                    <a:pt x="81" y="560"/>
                    <a:pt x="28" y="614"/>
                  </a:cubicBezTo>
                  <a:lnTo>
                    <a:pt x="1" y="648"/>
                  </a:lnTo>
                  <a:cubicBezTo>
                    <a:pt x="54" y="729"/>
                    <a:pt x="108" y="816"/>
                    <a:pt x="196" y="870"/>
                  </a:cubicBezTo>
                  <a:cubicBezTo>
                    <a:pt x="338" y="951"/>
                    <a:pt x="479" y="1066"/>
                    <a:pt x="587" y="1181"/>
                  </a:cubicBezTo>
                  <a:cubicBezTo>
                    <a:pt x="648" y="1208"/>
                    <a:pt x="729" y="1235"/>
                    <a:pt x="783" y="1262"/>
                  </a:cubicBezTo>
                  <a:cubicBezTo>
                    <a:pt x="843" y="1208"/>
                    <a:pt x="870" y="1154"/>
                    <a:pt x="897" y="1093"/>
                  </a:cubicBezTo>
                  <a:cubicBezTo>
                    <a:pt x="924" y="1039"/>
                    <a:pt x="951" y="1012"/>
                    <a:pt x="1012" y="951"/>
                  </a:cubicBezTo>
                  <a:cubicBezTo>
                    <a:pt x="816" y="783"/>
                    <a:pt x="614" y="587"/>
                    <a:pt x="365" y="533"/>
                  </a:cubicBezTo>
                  <a:cubicBezTo>
                    <a:pt x="338" y="506"/>
                    <a:pt x="311" y="506"/>
                    <a:pt x="277" y="506"/>
                  </a:cubicBezTo>
                  <a:close/>
                </a:path>
              </a:pathLst>
            </a:custGeom>
            <a:solidFill>
              <a:srgbClr val="6DA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9"/>
            <p:cNvSpPr/>
            <p:nvPr/>
          </p:nvSpPr>
          <p:spPr>
            <a:xfrm flipH="1">
              <a:off x="1420006" y="354401"/>
              <a:ext cx="202621" cy="159499"/>
            </a:xfrm>
            <a:custGeom>
              <a:avLst/>
              <a:gdLst/>
              <a:ahLst/>
              <a:cxnLst/>
              <a:rect l="l" t="t" r="r" b="b"/>
              <a:pathLst>
                <a:path w="3427" h="2698" extrusionOk="0">
                  <a:moveTo>
                    <a:pt x="979" y="203"/>
                  </a:moveTo>
                  <a:cubicBezTo>
                    <a:pt x="1235" y="203"/>
                    <a:pt x="1457" y="311"/>
                    <a:pt x="1626" y="479"/>
                  </a:cubicBezTo>
                  <a:cubicBezTo>
                    <a:pt x="1990" y="931"/>
                    <a:pt x="2496" y="931"/>
                    <a:pt x="2752" y="1073"/>
                  </a:cubicBezTo>
                  <a:cubicBezTo>
                    <a:pt x="3285" y="1322"/>
                    <a:pt x="3312" y="1855"/>
                    <a:pt x="2921" y="2192"/>
                  </a:cubicBezTo>
                  <a:cubicBezTo>
                    <a:pt x="2664" y="2394"/>
                    <a:pt x="2361" y="2475"/>
                    <a:pt x="2051" y="2475"/>
                  </a:cubicBezTo>
                  <a:cubicBezTo>
                    <a:pt x="1457" y="2475"/>
                    <a:pt x="844" y="2165"/>
                    <a:pt x="534" y="1720"/>
                  </a:cubicBezTo>
                  <a:cubicBezTo>
                    <a:pt x="223" y="1268"/>
                    <a:pt x="109" y="425"/>
                    <a:pt x="756" y="230"/>
                  </a:cubicBezTo>
                  <a:cubicBezTo>
                    <a:pt x="844" y="230"/>
                    <a:pt x="925" y="203"/>
                    <a:pt x="979" y="203"/>
                  </a:cubicBezTo>
                  <a:close/>
                  <a:moveTo>
                    <a:pt x="979" y="0"/>
                  </a:moveTo>
                  <a:cubicBezTo>
                    <a:pt x="898" y="0"/>
                    <a:pt x="810" y="34"/>
                    <a:pt x="729" y="61"/>
                  </a:cubicBezTo>
                  <a:cubicBezTo>
                    <a:pt x="446" y="115"/>
                    <a:pt x="250" y="311"/>
                    <a:pt x="136" y="567"/>
                  </a:cubicBezTo>
                  <a:cubicBezTo>
                    <a:pt x="1" y="1012"/>
                    <a:pt x="136" y="1518"/>
                    <a:pt x="365" y="1828"/>
                  </a:cubicBezTo>
                  <a:cubicBezTo>
                    <a:pt x="729" y="2334"/>
                    <a:pt x="1403" y="2698"/>
                    <a:pt x="2051" y="2698"/>
                  </a:cubicBezTo>
                  <a:cubicBezTo>
                    <a:pt x="2442" y="2698"/>
                    <a:pt x="2779" y="2563"/>
                    <a:pt x="3062" y="2334"/>
                  </a:cubicBezTo>
                  <a:cubicBezTo>
                    <a:pt x="3285" y="2138"/>
                    <a:pt x="3426" y="1855"/>
                    <a:pt x="3372" y="1578"/>
                  </a:cubicBezTo>
                  <a:cubicBezTo>
                    <a:pt x="3339" y="1295"/>
                    <a:pt x="3143" y="1046"/>
                    <a:pt x="2833" y="904"/>
                  </a:cubicBezTo>
                  <a:cubicBezTo>
                    <a:pt x="2752" y="843"/>
                    <a:pt x="2637" y="816"/>
                    <a:pt x="2529" y="789"/>
                  </a:cubicBezTo>
                  <a:cubicBezTo>
                    <a:pt x="2273" y="708"/>
                    <a:pt x="1990" y="621"/>
                    <a:pt x="1767" y="371"/>
                  </a:cubicBezTo>
                  <a:cubicBezTo>
                    <a:pt x="1545" y="142"/>
                    <a:pt x="1262" y="0"/>
                    <a:pt x="979"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flipH="1">
              <a:off x="1421602" y="446095"/>
              <a:ext cx="156326" cy="240845"/>
            </a:xfrm>
            <a:custGeom>
              <a:avLst/>
              <a:gdLst/>
              <a:ahLst/>
              <a:cxnLst/>
              <a:rect l="l" t="t" r="r" b="b"/>
              <a:pathLst>
                <a:path w="2644" h="4074" extrusionOk="0">
                  <a:moveTo>
                    <a:pt x="1517" y="0"/>
                  </a:moveTo>
                  <a:cubicBezTo>
                    <a:pt x="1490" y="27"/>
                    <a:pt x="1463" y="27"/>
                    <a:pt x="1436" y="27"/>
                  </a:cubicBezTo>
                  <a:cubicBezTo>
                    <a:pt x="1126" y="135"/>
                    <a:pt x="870" y="506"/>
                    <a:pt x="762" y="675"/>
                  </a:cubicBezTo>
                  <a:cubicBezTo>
                    <a:pt x="479" y="1120"/>
                    <a:pt x="142" y="1989"/>
                    <a:pt x="27" y="2697"/>
                  </a:cubicBezTo>
                  <a:cubicBezTo>
                    <a:pt x="0" y="3089"/>
                    <a:pt x="27" y="3399"/>
                    <a:pt x="169" y="3567"/>
                  </a:cubicBezTo>
                  <a:cubicBezTo>
                    <a:pt x="425" y="3877"/>
                    <a:pt x="870" y="4073"/>
                    <a:pt x="1322" y="4073"/>
                  </a:cubicBezTo>
                  <a:cubicBezTo>
                    <a:pt x="1800" y="4073"/>
                    <a:pt x="2218" y="3844"/>
                    <a:pt x="2360" y="3507"/>
                  </a:cubicBezTo>
                  <a:cubicBezTo>
                    <a:pt x="2360" y="3453"/>
                    <a:pt x="2387" y="3426"/>
                    <a:pt x="2387" y="3399"/>
                  </a:cubicBezTo>
                  <a:cubicBezTo>
                    <a:pt x="2414" y="3284"/>
                    <a:pt x="2448" y="3169"/>
                    <a:pt x="2475" y="3035"/>
                  </a:cubicBezTo>
                  <a:cubicBezTo>
                    <a:pt x="2643" y="2219"/>
                    <a:pt x="2502" y="1012"/>
                    <a:pt x="2218" y="364"/>
                  </a:cubicBezTo>
                  <a:cubicBezTo>
                    <a:pt x="2111" y="135"/>
                    <a:pt x="1881" y="0"/>
                    <a:pt x="16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p:nvPr/>
          </p:nvSpPr>
          <p:spPr>
            <a:xfrm flipH="1">
              <a:off x="1431595" y="452244"/>
              <a:ext cx="137998" cy="173273"/>
            </a:xfrm>
            <a:custGeom>
              <a:avLst/>
              <a:gdLst/>
              <a:ahLst/>
              <a:cxnLst/>
              <a:rect l="l" t="t" r="r" b="b"/>
              <a:pathLst>
                <a:path w="2334" h="2931" extrusionOk="0">
                  <a:moveTo>
                    <a:pt x="1476" y="0"/>
                  </a:moveTo>
                  <a:cubicBezTo>
                    <a:pt x="1452" y="0"/>
                    <a:pt x="1428" y="2"/>
                    <a:pt x="1403" y="4"/>
                  </a:cubicBezTo>
                  <a:cubicBezTo>
                    <a:pt x="1376" y="4"/>
                    <a:pt x="1349" y="4"/>
                    <a:pt x="1322" y="31"/>
                  </a:cubicBezTo>
                  <a:lnTo>
                    <a:pt x="1262" y="31"/>
                  </a:lnTo>
                  <a:cubicBezTo>
                    <a:pt x="1235" y="65"/>
                    <a:pt x="1208" y="92"/>
                    <a:pt x="1181" y="92"/>
                  </a:cubicBezTo>
                  <a:cubicBezTo>
                    <a:pt x="1127" y="119"/>
                    <a:pt x="1093" y="146"/>
                    <a:pt x="1066" y="173"/>
                  </a:cubicBezTo>
                  <a:cubicBezTo>
                    <a:pt x="1039" y="200"/>
                    <a:pt x="1012" y="233"/>
                    <a:pt x="985" y="260"/>
                  </a:cubicBezTo>
                  <a:cubicBezTo>
                    <a:pt x="958" y="287"/>
                    <a:pt x="924" y="314"/>
                    <a:pt x="897" y="341"/>
                  </a:cubicBezTo>
                  <a:cubicBezTo>
                    <a:pt x="897" y="368"/>
                    <a:pt x="870" y="368"/>
                    <a:pt x="870" y="402"/>
                  </a:cubicBezTo>
                  <a:lnTo>
                    <a:pt x="790" y="483"/>
                  </a:lnTo>
                  <a:cubicBezTo>
                    <a:pt x="790" y="510"/>
                    <a:pt x="756" y="537"/>
                    <a:pt x="756" y="537"/>
                  </a:cubicBezTo>
                  <a:cubicBezTo>
                    <a:pt x="729" y="571"/>
                    <a:pt x="702" y="598"/>
                    <a:pt x="702" y="625"/>
                  </a:cubicBezTo>
                  <a:cubicBezTo>
                    <a:pt x="675" y="679"/>
                    <a:pt x="621" y="739"/>
                    <a:pt x="587" y="820"/>
                  </a:cubicBezTo>
                  <a:cubicBezTo>
                    <a:pt x="506" y="962"/>
                    <a:pt x="419" y="1130"/>
                    <a:pt x="338" y="1326"/>
                  </a:cubicBezTo>
                  <a:cubicBezTo>
                    <a:pt x="284" y="1521"/>
                    <a:pt x="196" y="1717"/>
                    <a:pt x="142" y="1919"/>
                  </a:cubicBezTo>
                  <a:cubicBezTo>
                    <a:pt x="115" y="2000"/>
                    <a:pt x="115" y="2054"/>
                    <a:pt x="82" y="2115"/>
                  </a:cubicBezTo>
                  <a:lnTo>
                    <a:pt x="82" y="2142"/>
                  </a:lnTo>
                  <a:cubicBezTo>
                    <a:pt x="55" y="2223"/>
                    <a:pt x="55" y="2283"/>
                    <a:pt x="28" y="2364"/>
                  </a:cubicBezTo>
                  <a:cubicBezTo>
                    <a:pt x="28" y="2452"/>
                    <a:pt x="1" y="2533"/>
                    <a:pt x="1" y="2593"/>
                  </a:cubicBezTo>
                  <a:cubicBezTo>
                    <a:pt x="82" y="2560"/>
                    <a:pt x="250" y="2506"/>
                    <a:pt x="560" y="2479"/>
                  </a:cubicBezTo>
                  <a:cubicBezTo>
                    <a:pt x="621" y="2479"/>
                    <a:pt x="648" y="2479"/>
                    <a:pt x="702" y="2452"/>
                  </a:cubicBezTo>
                  <a:cubicBezTo>
                    <a:pt x="1208" y="2452"/>
                    <a:pt x="1828" y="2593"/>
                    <a:pt x="2219" y="2897"/>
                  </a:cubicBezTo>
                  <a:lnTo>
                    <a:pt x="2246" y="2931"/>
                  </a:lnTo>
                  <a:cubicBezTo>
                    <a:pt x="2307" y="2533"/>
                    <a:pt x="2334" y="2054"/>
                    <a:pt x="2273" y="1609"/>
                  </a:cubicBezTo>
                  <a:cubicBezTo>
                    <a:pt x="2246" y="1103"/>
                    <a:pt x="2138" y="625"/>
                    <a:pt x="1970" y="314"/>
                  </a:cubicBezTo>
                  <a:cubicBezTo>
                    <a:pt x="1890" y="113"/>
                    <a:pt x="1701" y="0"/>
                    <a:pt x="1476" y="0"/>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p:nvPr/>
          </p:nvSpPr>
          <p:spPr>
            <a:xfrm flipH="1">
              <a:off x="1435142" y="452244"/>
              <a:ext cx="114525" cy="95179"/>
            </a:xfrm>
            <a:custGeom>
              <a:avLst/>
              <a:gdLst/>
              <a:ahLst/>
              <a:cxnLst/>
              <a:rect l="l" t="t" r="r" b="b"/>
              <a:pathLst>
                <a:path w="1937" h="1610" extrusionOk="0">
                  <a:moveTo>
                    <a:pt x="1139" y="0"/>
                  </a:moveTo>
                  <a:cubicBezTo>
                    <a:pt x="1115" y="0"/>
                    <a:pt x="1091" y="2"/>
                    <a:pt x="1066" y="4"/>
                  </a:cubicBezTo>
                  <a:cubicBezTo>
                    <a:pt x="1039" y="4"/>
                    <a:pt x="1012" y="4"/>
                    <a:pt x="985" y="31"/>
                  </a:cubicBezTo>
                  <a:lnTo>
                    <a:pt x="925" y="31"/>
                  </a:lnTo>
                  <a:cubicBezTo>
                    <a:pt x="898" y="65"/>
                    <a:pt x="871" y="92"/>
                    <a:pt x="844" y="92"/>
                  </a:cubicBezTo>
                  <a:cubicBezTo>
                    <a:pt x="817" y="119"/>
                    <a:pt x="790" y="119"/>
                    <a:pt x="790" y="146"/>
                  </a:cubicBezTo>
                  <a:cubicBezTo>
                    <a:pt x="756" y="146"/>
                    <a:pt x="756" y="146"/>
                    <a:pt x="729" y="173"/>
                  </a:cubicBezTo>
                  <a:cubicBezTo>
                    <a:pt x="702" y="200"/>
                    <a:pt x="675" y="233"/>
                    <a:pt x="648" y="260"/>
                  </a:cubicBezTo>
                  <a:cubicBezTo>
                    <a:pt x="621" y="287"/>
                    <a:pt x="621" y="287"/>
                    <a:pt x="587" y="314"/>
                  </a:cubicBezTo>
                  <a:lnTo>
                    <a:pt x="560" y="341"/>
                  </a:lnTo>
                  <a:cubicBezTo>
                    <a:pt x="560" y="368"/>
                    <a:pt x="533" y="368"/>
                    <a:pt x="533" y="402"/>
                  </a:cubicBezTo>
                  <a:lnTo>
                    <a:pt x="453" y="483"/>
                  </a:lnTo>
                  <a:cubicBezTo>
                    <a:pt x="453" y="510"/>
                    <a:pt x="419" y="537"/>
                    <a:pt x="419" y="537"/>
                  </a:cubicBezTo>
                  <a:cubicBezTo>
                    <a:pt x="392" y="571"/>
                    <a:pt x="392" y="571"/>
                    <a:pt x="392" y="598"/>
                  </a:cubicBezTo>
                  <a:cubicBezTo>
                    <a:pt x="365" y="598"/>
                    <a:pt x="365" y="598"/>
                    <a:pt x="365" y="625"/>
                  </a:cubicBezTo>
                  <a:lnTo>
                    <a:pt x="338" y="652"/>
                  </a:lnTo>
                  <a:cubicBezTo>
                    <a:pt x="338" y="679"/>
                    <a:pt x="311" y="679"/>
                    <a:pt x="311" y="705"/>
                  </a:cubicBezTo>
                  <a:cubicBezTo>
                    <a:pt x="284" y="739"/>
                    <a:pt x="284" y="766"/>
                    <a:pt x="250" y="820"/>
                  </a:cubicBezTo>
                  <a:cubicBezTo>
                    <a:pt x="169" y="962"/>
                    <a:pt x="82" y="1130"/>
                    <a:pt x="1" y="1326"/>
                  </a:cubicBezTo>
                  <a:lnTo>
                    <a:pt x="28" y="1326"/>
                  </a:lnTo>
                  <a:cubicBezTo>
                    <a:pt x="82" y="1299"/>
                    <a:pt x="142" y="1245"/>
                    <a:pt x="250" y="1211"/>
                  </a:cubicBezTo>
                  <a:cubicBezTo>
                    <a:pt x="419" y="1157"/>
                    <a:pt x="621" y="1130"/>
                    <a:pt x="817" y="1130"/>
                  </a:cubicBezTo>
                  <a:cubicBezTo>
                    <a:pt x="1127" y="1130"/>
                    <a:pt x="1430" y="1245"/>
                    <a:pt x="1713" y="1413"/>
                  </a:cubicBezTo>
                  <a:cubicBezTo>
                    <a:pt x="1801" y="1467"/>
                    <a:pt x="1882" y="1582"/>
                    <a:pt x="1936" y="1609"/>
                  </a:cubicBezTo>
                  <a:cubicBezTo>
                    <a:pt x="1909" y="1103"/>
                    <a:pt x="1801" y="625"/>
                    <a:pt x="1633" y="314"/>
                  </a:cubicBezTo>
                  <a:cubicBezTo>
                    <a:pt x="1553" y="113"/>
                    <a:pt x="1364" y="0"/>
                    <a:pt x="1139" y="0"/>
                  </a:cubicBezTo>
                  <a:close/>
                </a:path>
              </a:pathLst>
            </a:custGeom>
            <a:solidFill>
              <a:srgbClr val="FFC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9"/>
            <p:cNvSpPr/>
            <p:nvPr/>
          </p:nvSpPr>
          <p:spPr>
            <a:xfrm flipH="1">
              <a:off x="1449923" y="479498"/>
              <a:ext cx="29976" cy="102273"/>
            </a:xfrm>
            <a:custGeom>
              <a:avLst/>
              <a:gdLst/>
              <a:ahLst/>
              <a:cxnLst/>
              <a:rect l="l" t="t" r="r" b="b"/>
              <a:pathLst>
                <a:path w="507" h="1730" extrusionOk="0">
                  <a:moveTo>
                    <a:pt x="134" y="0"/>
                  </a:moveTo>
                  <a:cubicBezTo>
                    <a:pt x="89" y="0"/>
                    <a:pt x="43" y="29"/>
                    <a:pt x="28" y="76"/>
                  </a:cubicBezTo>
                  <a:cubicBezTo>
                    <a:pt x="1" y="474"/>
                    <a:pt x="115" y="1424"/>
                    <a:pt x="142" y="1654"/>
                  </a:cubicBezTo>
                  <a:cubicBezTo>
                    <a:pt x="158" y="1701"/>
                    <a:pt x="203" y="1730"/>
                    <a:pt x="244" y="1730"/>
                  </a:cubicBezTo>
                  <a:cubicBezTo>
                    <a:pt x="273" y="1730"/>
                    <a:pt x="300" y="1715"/>
                    <a:pt x="311" y="1681"/>
                  </a:cubicBezTo>
                  <a:cubicBezTo>
                    <a:pt x="507" y="1202"/>
                    <a:pt x="419" y="501"/>
                    <a:pt x="223" y="49"/>
                  </a:cubicBezTo>
                  <a:cubicBezTo>
                    <a:pt x="201" y="15"/>
                    <a:pt x="167"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9"/>
            <p:cNvSpPr/>
            <p:nvPr/>
          </p:nvSpPr>
          <p:spPr>
            <a:xfrm flipH="1">
              <a:off x="1501362" y="519049"/>
              <a:ext cx="29976" cy="39904"/>
            </a:xfrm>
            <a:custGeom>
              <a:avLst/>
              <a:gdLst/>
              <a:ahLst/>
              <a:cxnLst/>
              <a:rect l="l" t="t" r="r" b="b"/>
              <a:pathLst>
                <a:path w="507" h="675" extrusionOk="0">
                  <a:moveTo>
                    <a:pt x="446" y="0"/>
                  </a:moveTo>
                  <a:cubicBezTo>
                    <a:pt x="311" y="0"/>
                    <a:pt x="170" y="27"/>
                    <a:pt x="28" y="54"/>
                  </a:cubicBezTo>
                  <a:cubicBezTo>
                    <a:pt x="28" y="54"/>
                    <a:pt x="1" y="54"/>
                    <a:pt x="1" y="81"/>
                  </a:cubicBezTo>
                  <a:cubicBezTo>
                    <a:pt x="82" y="250"/>
                    <a:pt x="109" y="479"/>
                    <a:pt x="143" y="675"/>
                  </a:cubicBezTo>
                  <a:cubicBezTo>
                    <a:pt x="250" y="452"/>
                    <a:pt x="392" y="223"/>
                    <a:pt x="507" y="0"/>
                  </a:cubicBezTo>
                  <a:close/>
                </a:path>
              </a:pathLst>
            </a:custGeom>
            <a:solidFill>
              <a:srgbClr val="F56D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9"/>
            <p:cNvSpPr/>
            <p:nvPr/>
          </p:nvSpPr>
          <p:spPr>
            <a:xfrm flipH="1">
              <a:off x="1501362" y="457624"/>
              <a:ext cx="35120" cy="46348"/>
            </a:xfrm>
            <a:custGeom>
              <a:avLst/>
              <a:gdLst/>
              <a:ahLst/>
              <a:cxnLst/>
              <a:rect l="l" t="t" r="r" b="b"/>
              <a:pathLst>
                <a:path w="594" h="784" extrusionOk="0">
                  <a:moveTo>
                    <a:pt x="594" y="1"/>
                  </a:moveTo>
                  <a:lnTo>
                    <a:pt x="594" y="1"/>
                  </a:lnTo>
                  <a:cubicBezTo>
                    <a:pt x="594" y="10"/>
                    <a:pt x="591" y="19"/>
                    <a:pt x="585" y="27"/>
                  </a:cubicBezTo>
                  <a:lnTo>
                    <a:pt x="585" y="27"/>
                  </a:lnTo>
                  <a:cubicBezTo>
                    <a:pt x="594" y="25"/>
                    <a:pt x="594" y="19"/>
                    <a:pt x="594" y="1"/>
                  </a:cubicBezTo>
                  <a:close/>
                  <a:moveTo>
                    <a:pt x="585" y="27"/>
                  </a:moveTo>
                  <a:cubicBezTo>
                    <a:pt x="581" y="28"/>
                    <a:pt x="575" y="28"/>
                    <a:pt x="567" y="28"/>
                  </a:cubicBezTo>
                  <a:lnTo>
                    <a:pt x="567" y="45"/>
                  </a:lnTo>
                  <a:lnTo>
                    <a:pt x="567" y="45"/>
                  </a:lnTo>
                  <a:cubicBezTo>
                    <a:pt x="574" y="40"/>
                    <a:pt x="581" y="34"/>
                    <a:pt x="585" y="27"/>
                  </a:cubicBezTo>
                  <a:close/>
                  <a:moveTo>
                    <a:pt x="567" y="45"/>
                  </a:moveTo>
                  <a:cubicBezTo>
                    <a:pt x="557" y="51"/>
                    <a:pt x="546" y="55"/>
                    <a:pt x="533" y="55"/>
                  </a:cubicBezTo>
                  <a:cubicBezTo>
                    <a:pt x="533" y="55"/>
                    <a:pt x="533" y="82"/>
                    <a:pt x="506" y="82"/>
                  </a:cubicBezTo>
                  <a:lnTo>
                    <a:pt x="533" y="82"/>
                  </a:lnTo>
                  <a:cubicBezTo>
                    <a:pt x="533" y="55"/>
                    <a:pt x="533" y="55"/>
                    <a:pt x="567" y="55"/>
                  </a:cubicBezTo>
                  <a:lnTo>
                    <a:pt x="567" y="45"/>
                  </a:lnTo>
                  <a:close/>
                  <a:moveTo>
                    <a:pt x="142" y="534"/>
                  </a:moveTo>
                  <a:lnTo>
                    <a:pt x="142" y="534"/>
                  </a:lnTo>
                  <a:cubicBezTo>
                    <a:pt x="120" y="555"/>
                    <a:pt x="99" y="577"/>
                    <a:pt x="91" y="615"/>
                  </a:cubicBezTo>
                  <a:lnTo>
                    <a:pt x="91" y="615"/>
                  </a:lnTo>
                  <a:cubicBezTo>
                    <a:pt x="111" y="586"/>
                    <a:pt x="129" y="559"/>
                    <a:pt x="142" y="534"/>
                  </a:cubicBezTo>
                  <a:close/>
                  <a:moveTo>
                    <a:pt x="91" y="615"/>
                  </a:moveTo>
                  <a:cubicBezTo>
                    <a:pt x="70" y="646"/>
                    <a:pt x="49" y="681"/>
                    <a:pt x="31" y="719"/>
                  </a:cubicBezTo>
                  <a:lnTo>
                    <a:pt x="31" y="719"/>
                  </a:lnTo>
                  <a:cubicBezTo>
                    <a:pt x="40" y="707"/>
                    <a:pt x="50" y="692"/>
                    <a:pt x="61" y="675"/>
                  </a:cubicBezTo>
                  <a:cubicBezTo>
                    <a:pt x="61" y="675"/>
                    <a:pt x="61" y="648"/>
                    <a:pt x="88" y="648"/>
                  </a:cubicBezTo>
                  <a:cubicBezTo>
                    <a:pt x="88" y="636"/>
                    <a:pt x="89" y="625"/>
                    <a:pt x="91" y="615"/>
                  </a:cubicBezTo>
                  <a:close/>
                  <a:moveTo>
                    <a:pt x="31" y="719"/>
                  </a:moveTo>
                  <a:cubicBezTo>
                    <a:pt x="24" y="730"/>
                    <a:pt x="18" y="739"/>
                    <a:pt x="13" y="747"/>
                  </a:cubicBezTo>
                  <a:lnTo>
                    <a:pt x="13" y="747"/>
                  </a:lnTo>
                  <a:cubicBezTo>
                    <a:pt x="20" y="736"/>
                    <a:pt x="27" y="729"/>
                    <a:pt x="27" y="729"/>
                  </a:cubicBezTo>
                  <a:cubicBezTo>
                    <a:pt x="29" y="726"/>
                    <a:pt x="30" y="723"/>
                    <a:pt x="31" y="719"/>
                  </a:cubicBezTo>
                  <a:close/>
                  <a:moveTo>
                    <a:pt x="13" y="747"/>
                  </a:moveTo>
                  <a:cubicBezTo>
                    <a:pt x="7" y="757"/>
                    <a:pt x="0" y="770"/>
                    <a:pt x="0" y="783"/>
                  </a:cubicBezTo>
                  <a:cubicBezTo>
                    <a:pt x="0" y="772"/>
                    <a:pt x="5" y="760"/>
                    <a:pt x="13" y="747"/>
                  </a:cubicBezTo>
                  <a:close/>
                </a:path>
              </a:pathLst>
            </a:custGeom>
            <a:solidFill>
              <a:srgbClr val="FEC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9"/>
            <p:cNvSpPr/>
            <p:nvPr/>
          </p:nvSpPr>
          <p:spPr>
            <a:xfrm flipH="1">
              <a:off x="1499766" y="457624"/>
              <a:ext cx="38313" cy="66271"/>
            </a:xfrm>
            <a:custGeom>
              <a:avLst/>
              <a:gdLst/>
              <a:ahLst/>
              <a:cxnLst/>
              <a:rect l="l" t="t" r="r" b="b"/>
              <a:pathLst>
                <a:path w="648" h="1121" extrusionOk="0">
                  <a:moveTo>
                    <a:pt x="621" y="1"/>
                  </a:moveTo>
                  <a:cubicBezTo>
                    <a:pt x="621" y="28"/>
                    <a:pt x="621" y="28"/>
                    <a:pt x="594" y="28"/>
                  </a:cubicBezTo>
                  <a:cubicBezTo>
                    <a:pt x="621" y="28"/>
                    <a:pt x="621" y="28"/>
                    <a:pt x="648" y="1"/>
                  </a:cubicBezTo>
                  <a:close/>
                  <a:moveTo>
                    <a:pt x="169" y="534"/>
                  </a:moveTo>
                  <a:lnTo>
                    <a:pt x="142" y="561"/>
                  </a:lnTo>
                  <a:cubicBezTo>
                    <a:pt x="142" y="588"/>
                    <a:pt x="115" y="588"/>
                    <a:pt x="115" y="614"/>
                  </a:cubicBezTo>
                  <a:cubicBezTo>
                    <a:pt x="102" y="631"/>
                    <a:pt x="95" y="646"/>
                    <a:pt x="87" y="664"/>
                  </a:cubicBezTo>
                  <a:lnTo>
                    <a:pt x="87" y="664"/>
                  </a:lnTo>
                  <a:cubicBezTo>
                    <a:pt x="117" y="614"/>
                    <a:pt x="150" y="572"/>
                    <a:pt x="169" y="534"/>
                  </a:cubicBezTo>
                  <a:close/>
                  <a:moveTo>
                    <a:pt x="87" y="664"/>
                  </a:moveTo>
                  <a:cubicBezTo>
                    <a:pt x="75" y="684"/>
                    <a:pt x="64" y="706"/>
                    <a:pt x="54" y="729"/>
                  </a:cubicBezTo>
                  <a:cubicBezTo>
                    <a:pt x="71" y="702"/>
                    <a:pt x="80" y="682"/>
                    <a:pt x="87" y="664"/>
                  </a:cubicBezTo>
                  <a:close/>
                  <a:moveTo>
                    <a:pt x="54" y="729"/>
                  </a:moveTo>
                  <a:cubicBezTo>
                    <a:pt x="47" y="736"/>
                    <a:pt x="42" y="743"/>
                    <a:pt x="37" y="751"/>
                  </a:cubicBezTo>
                  <a:lnTo>
                    <a:pt x="37" y="751"/>
                  </a:lnTo>
                  <a:cubicBezTo>
                    <a:pt x="45" y="738"/>
                    <a:pt x="54" y="729"/>
                    <a:pt x="54" y="729"/>
                  </a:cubicBezTo>
                  <a:close/>
                  <a:moveTo>
                    <a:pt x="37" y="751"/>
                  </a:moveTo>
                  <a:lnTo>
                    <a:pt x="37" y="751"/>
                  </a:lnTo>
                  <a:cubicBezTo>
                    <a:pt x="35" y="755"/>
                    <a:pt x="33" y="760"/>
                    <a:pt x="31" y="765"/>
                  </a:cubicBezTo>
                  <a:lnTo>
                    <a:pt x="31" y="765"/>
                  </a:lnTo>
                  <a:cubicBezTo>
                    <a:pt x="33" y="760"/>
                    <a:pt x="35" y="755"/>
                    <a:pt x="37" y="751"/>
                  </a:cubicBezTo>
                  <a:close/>
                  <a:moveTo>
                    <a:pt x="31" y="765"/>
                  </a:moveTo>
                  <a:cubicBezTo>
                    <a:pt x="28" y="772"/>
                    <a:pt x="25" y="781"/>
                    <a:pt x="21" y="791"/>
                  </a:cubicBezTo>
                  <a:lnTo>
                    <a:pt x="21" y="791"/>
                  </a:lnTo>
                  <a:cubicBezTo>
                    <a:pt x="23" y="788"/>
                    <a:pt x="25" y="786"/>
                    <a:pt x="27" y="783"/>
                  </a:cubicBezTo>
                  <a:cubicBezTo>
                    <a:pt x="27" y="777"/>
                    <a:pt x="29" y="770"/>
                    <a:pt x="31" y="765"/>
                  </a:cubicBezTo>
                  <a:close/>
                  <a:moveTo>
                    <a:pt x="21" y="791"/>
                  </a:moveTo>
                  <a:cubicBezTo>
                    <a:pt x="0" y="817"/>
                    <a:pt x="0" y="819"/>
                    <a:pt x="0" y="844"/>
                  </a:cubicBezTo>
                  <a:cubicBezTo>
                    <a:pt x="10" y="822"/>
                    <a:pt x="16" y="805"/>
                    <a:pt x="21" y="791"/>
                  </a:cubicBezTo>
                  <a:close/>
                  <a:moveTo>
                    <a:pt x="142" y="1093"/>
                  </a:moveTo>
                  <a:cubicBezTo>
                    <a:pt x="142" y="1093"/>
                    <a:pt x="115" y="1093"/>
                    <a:pt x="115" y="1120"/>
                  </a:cubicBezTo>
                  <a:cubicBezTo>
                    <a:pt x="115" y="1093"/>
                    <a:pt x="142" y="1093"/>
                    <a:pt x="169" y="1093"/>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9"/>
            <p:cNvSpPr/>
            <p:nvPr/>
          </p:nvSpPr>
          <p:spPr>
            <a:xfrm flipH="1">
              <a:off x="1488177" y="454077"/>
              <a:ext cx="51498" cy="69818"/>
            </a:xfrm>
            <a:custGeom>
              <a:avLst/>
              <a:gdLst/>
              <a:ahLst/>
              <a:cxnLst/>
              <a:rect l="l" t="t" r="r" b="b"/>
              <a:pathLst>
                <a:path w="871" h="1181" extrusionOk="0">
                  <a:moveTo>
                    <a:pt x="756" y="0"/>
                  </a:moveTo>
                  <a:cubicBezTo>
                    <a:pt x="756" y="0"/>
                    <a:pt x="729" y="34"/>
                    <a:pt x="675" y="61"/>
                  </a:cubicBezTo>
                  <a:cubicBezTo>
                    <a:pt x="648" y="88"/>
                    <a:pt x="648" y="88"/>
                    <a:pt x="621" y="88"/>
                  </a:cubicBezTo>
                  <a:lnTo>
                    <a:pt x="621" y="115"/>
                  </a:lnTo>
                  <a:cubicBezTo>
                    <a:pt x="587" y="115"/>
                    <a:pt x="587" y="115"/>
                    <a:pt x="587" y="142"/>
                  </a:cubicBezTo>
                  <a:lnTo>
                    <a:pt x="560" y="142"/>
                  </a:lnTo>
                  <a:cubicBezTo>
                    <a:pt x="452" y="256"/>
                    <a:pt x="338" y="371"/>
                    <a:pt x="223" y="540"/>
                  </a:cubicBezTo>
                  <a:lnTo>
                    <a:pt x="223" y="567"/>
                  </a:lnTo>
                  <a:lnTo>
                    <a:pt x="196" y="567"/>
                  </a:lnTo>
                  <a:lnTo>
                    <a:pt x="196" y="594"/>
                  </a:lnTo>
                  <a:lnTo>
                    <a:pt x="169" y="621"/>
                  </a:lnTo>
                  <a:cubicBezTo>
                    <a:pt x="169" y="648"/>
                    <a:pt x="142" y="648"/>
                    <a:pt x="142" y="674"/>
                  </a:cubicBezTo>
                  <a:cubicBezTo>
                    <a:pt x="115" y="708"/>
                    <a:pt x="115" y="735"/>
                    <a:pt x="81" y="789"/>
                  </a:cubicBezTo>
                  <a:cubicBezTo>
                    <a:pt x="54" y="816"/>
                    <a:pt x="54" y="843"/>
                    <a:pt x="27" y="904"/>
                  </a:cubicBezTo>
                  <a:cubicBezTo>
                    <a:pt x="27" y="904"/>
                    <a:pt x="27" y="931"/>
                    <a:pt x="0" y="931"/>
                  </a:cubicBezTo>
                  <a:cubicBezTo>
                    <a:pt x="54" y="1012"/>
                    <a:pt x="81" y="1099"/>
                    <a:pt x="142" y="1180"/>
                  </a:cubicBezTo>
                  <a:cubicBezTo>
                    <a:pt x="142" y="1153"/>
                    <a:pt x="169" y="1153"/>
                    <a:pt x="196" y="1153"/>
                  </a:cubicBezTo>
                  <a:cubicBezTo>
                    <a:pt x="311" y="1126"/>
                    <a:pt x="418" y="1099"/>
                    <a:pt x="587" y="1099"/>
                  </a:cubicBezTo>
                  <a:lnTo>
                    <a:pt x="648" y="1099"/>
                  </a:lnTo>
                  <a:cubicBezTo>
                    <a:pt x="789" y="789"/>
                    <a:pt x="870" y="425"/>
                    <a:pt x="816" y="0"/>
                  </a:cubicBezTo>
                  <a:close/>
                </a:path>
              </a:pathLst>
            </a:custGeom>
            <a:solidFill>
              <a:srgbClr val="FEA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9"/>
            <p:cNvSpPr/>
            <p:nvPr/>
          </p:nvSpPr>
          <p:spPr>
            <a:xfrm flipH="1">
              <a:off x="1529683" y="522242"/>
              <a:ext cx="1656" cy="1655"/>
            </a:xfrm>
            <a:custGeom>
              <a:avLst/>
              <a:gdLst/>
              <a:ahLst/>
              <a:cxnLst/>
              <a:rect l="l" t="t" r="r" b="b"/>
              <a:pathLst>
                <a:path w="28" h="28" extrusionOk="0">
                  <a:moveTo>
                    <a:pt x="28" y="0"/>
                  </a:moveTo>
                  <a:cubicBezTo>
                    <a:pt x="28" y="0"/>
                    <a:pt x="1" y="0"/>
                    <a:pt x="1" y="27"/>
                  </a:cubicBezTo>
                  <a:lnTo>
                    <a:pt x="1" y="27"/>
                  </a:lnTo>
                  <a:cubicBezTo>
                    <a:pt x="1" y="0"/>
                    <a:pt x="28" y="0"/>
                    <a:pt x="28" y="0"/>
                  </a:cubicBezTo>
                  <a:close/>
                </a:path>
              </a:pathLst>
            </a:custGeom>
            <a:solidFill>
              <a:srgbClr val="F97C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9"/>
            <p:cNvSpPr/>
            <p:nvPr/>
          </p:nvSpPr>
          <p:spPr>
            <a:xfrm flipH="1">
              <a:off x="1416813" y="440893"/>
              <a:ext cx="167915" cy="252373"/>
            </a:xfrm>
            <a:custGeom>
              <a:avLst/>
              <a:gdLst/>
              <a:ahLst/>
              <a:cxnLst/>
              <a:rect l="l" t="t" r="r" b="b"/>
              <a:pathLst>
                <a:path w="2840" h="4269" extrusionOk="0">
                  <a:moveTo>
                    <a:pt x="1720" y="196"/>
                  </a:moveTo>
                  <a:cubicBezTo>
                    <a:pt x="1969" y="196"/>
                    <a:pt x="2138" y="311"/>
                    <a:pt x="2226" y="506"/>
                  </a:cubicBezTo>
                  <a:cubicBezTo>
                    <a:pt x="2502" y="1100"/>
                    <a:pt x="2644" y="2246"/>
                    <a:pt x="2502" y="3123"/>
                  </a:cubicBezTo>
                  <a:cubicBezTo>
                    <a:pt x="2475" y="3231"/>
                    <a:pt x="2448" y="3345"/>
                    <a:pt x="2421" y="3460"/>
                  </a:cubicBezTo>
                  <a:cubicBezTo>
                    <a:pt x="2394" y="3487"/>
                    <a:pt x="2394" y="3514"/>
                    <a:pt x="2360" y="3541"/>
                  </a:cubicBezTo>
                  <a:cubicBezTo>
                    <a:pt x="2253" y="3878"/>
                    <a:pt x="1855" y="4073"/>
                    <a:pt x="1437" y="4073"/>
                  </a:cubicBezTo>
                  <a:cubicBezTo>
                    <a:pt x="1046" y="4073"/>
                    <a:pt x="621" y="3905"/>
                    <a:pt x="371" y="3595"/>
                  </a:cubicBezTo>
                  <a:cubicBezTo>
                    <a:pt x="230" y="3426"/>
                    <a:pt x="203" y="3150"/>
                    <a:pt x="257" y="2785"/>
                  </a:cubicBezTo>
                  <a:cubicBezTo>
                    <a:pt x="338" y="2111"/>
                    <a:pt x="675" y="1268"/>
                    <a:pt x="958" y="817"/>
                  </a:cubicBezTo>
                  <a:cubicBezTo>
                    <a:pt x="1046" y="675"/>
                    <a:pt x="1295" y="311"/>
                    <a:pt x="1578" y="223"/>
                  </a:cubicBezTo>
                  <a:cubicBezTo>
                    <a:pt x="1605" y="196"/>
                    <a:pt x="1632" y="196"/>
                    <a:pt x="1659" y="196"/>
                  </a:cubicBezTo>
                  <a:close/>
                  <a:moveTo>
                    <a:pt x="1632" y="1"/>
                  </a:moveTo>
                  <a:cubicBezTo>
                    <a:pt x="1578" y="1"/>
                    <a:pt x="1551" y="1"/>
                    <a:pt x="1518" y="28"/>
                  </a:cubicBezTo>
                  <a:cubicBezTo>
                    <a:pt x="1214" y="142"/>
                    <a:pt x="931" y="506"/>
                    <a:pt x="789" y="702"/>
                  </a:cubicBezTo>
                  <a:cubicBezTo>
                    <a:pt x="506" y="1154"/>
                    <a:pt x="142" y="2051"/>
                    <a:pt x="61" y="2752"/>
                  </a:cubicBezTo>
                  <a:cubicBezTo>
                    <a:pt x="0" y="3204"/>
                    <a:pt x="61" y="3514"/>
                    <a:pt x="203" y="3709"/>
                  </a:cubicBezTo>
                  <a:cubicBezTo>
                    <a:pt x="479" y="4046"/>
                    <a:pt x="931" y="4269"/>
                    <a:pt x="1437" y="4269"/>
                  </a:cubicBezTo>
                  <a:cubicBezTo>
                    <a:pt x="1969" y="4269"/>
                    <a:pt x="2394" y="4019"/>
                    <a:pt x="2563" y="3628"/>
                  </a:cubicBezTo>
                  <a:cubicBezTo>
                    <a:pt x="2563" y="3568"/>
                    <a:pt x="2590" y="3541"/>
                    <a:pt x="2590" y="3514"/>
                  </a:cubicBezTo>
                  <a:cubicBezTo>
                    <a:pt x="2644" y="3399"/>
                    <a:pt x="2671" y="3291"/>
                    <a:pt x="2698" y="3150"/>
                  </a:cubicBezTo>
                  <a:cubicBezTo>
                    <a:pt x="2839" y="2307"/>
                    <a:pt x="2731" y="1066"/>
                    <a:pt x="2421" y="425"/>
                  </a:cubicBezTo>
                  <a:cubicBezTo>
                    <a:pt x="2280" y="142"/>
                    <a:pt x="2023" y="1"/>
                    <a:pt x="1720"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9"/>
            <p:cNvSpPr/>
            <p:nvPr/>
          </p:nvSpPr>
          <p:spPr>
            <a:xfrm flipH="1">
              <a:off x="1518095" y="456028"/>
              <a:ext cx="224143" cy="217316"/>
            </a:xfrm>
            <a:custGeom>
              <a:avLst/>
              <a:gdLst/>
              <a:ahLst/>
              <a:cxnLst/>
              <a:rect l="l" t="t" r="r" b="b"/>
              <a:pathLst>
                <a:path w="3791" h="3676" extrusionOk="0">
                  <a:moveTo>
                    <a:pt x="1855" y="1"/>
                  </a:moveTo>
                  <a:cubicBezTo>
                    <a:pt x="1430" y="1"/>
                    <a:pt x="1012" y="169"/>
                    <a:pt x="675" y="446"/>
                  </a:cubicBezTo>
                  <a:cubicBezTo>
                    <a:pt x="642" y="446"/>
                    <a:pt x="642" y="473"/>
                    <a:pt x="642" y="473"/>
                  </a:cubicBezTo>
                  <a:cubicBezTo>
                    <a:pt x="224" y="871"/>
                    <a:pt x="1" y="1403"/>
                    <a:pt x="55" y="1963"/>
                  </a:cubicBezTo>
                  <a:cubicBezTo>
                    <a:pt x="82" y="2556"/>
                    <a:pt x="392" y="3089"/>
                    <a:pt x="844" y="3399"/>
                  </a:cubicBezTo>
                  <a:cubicBezTo>
                    <a:pt x="871" y="3426"/>
                    <a:pt x="925" y="3426"/>
                    <a:pt x="952" y="3453"/>
                  </a:cubicBezTo>
                  <a:cubicBezTo>
                    <a:pt x="1181" y="3595"/>
                    <a:pt x="1430" y="3649"/>
                    <a:pt x="1687" y="3676"/>
                  </a:cubicBezTo>
                  <a:lnTo>
                    <a:pt x="1822" y="3676"/>
                  </a:lnTo>
                  <a:cubicBezTo>
                    <a:pt x="1963" y="3676"/>
                    <a:pt x="2105" y="3676"/>
                    <a:pt x="2246" y="3649"/>
                  </a:cubicBezTo>
                  <a:lnTo>
                    <a:pt x="2300" y="3622"/>
                  </a:lnTo>
                  <a:cubicBezTo>
                    <a:pt x="2442" y="3595"/>
                    <a:pt x="2584" y="3541"/>
                    <a:pt x="2698" y="3480"/>
                  </a:cubicBezTo>
                  <a:cubicBezTo>
                    <a:pt x="2725" y="3480"/>
                    <a:pt x="2752" y="3453"/>
                    <a:pt x="2779" y="3426"/>
                  </a:cubicBezTo>
                  <a:cubicBezTo>
                    <a:pt x="3170" y="3231"/>
                    <a:pt x="3453" y="2894"/>
                    <a:pt x="3595" y="2496"/>
                  </a:cubicBezTo>
                  <a:cubicBezTo>
                    <a:pt x="3790" y="1963"/>
                    <a:pt x="3737" y="1349"/>
                    <a:pt x="3426" y="871"/>
                  </a:cubicBezTo>
                  <a:cubicBezTo>
                    <a:pt x="3116" y="365"/>
                    <a:pt x="2610" y="82"/>
                    <a:pt x="2024" y="28"/>
                  </a:cubicBezTo>
                  <a:cubicBezTo>
                    <a:pt x="1963" y="28"/>
                    <a:pt x="1909"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9"/>
            <p:cNvSpPr/>
            <p:nvPr/>
          </p:nvSpPr>
          <p:spPr>
            <a:xfrm flipH="1">
              <a:off x="1546415" y="570483"/>
              <a:ext cx="95842" cy="94884"/>
            </a:xfrm>
            <a:custGeom>
              <a:avLst/>
              <a:gdLst/>
              <a:ahLst/>
              <a:cxnLst/>
              <a:rect l="l" t="t" r="r" b="b"/>
              <a:pathLst>
                <a:path w="1621" h="1605" extrusionOk="0">
                  <a:moveTo>
                    <a:pt x="1479" y="0"/>
                  </a:moveTo>
                  <a:cubicBezTo>
                    <a:pt x="1452" y="0"/>
                    <a:pt x="1452" y="27"/>
                    <a:pt x="1452" y="54"/>
                  </a:cubicBezTo>
                  <a:cubicBezTo>
                    <a:pt x="1452" y="54"/>
                    <a:pt x="1479" y="169"/>
                    <a:pt x="1425" y="283"/>
                  </a:cubicBezTo>
                  <a:cubicBezTo>
                    <a:pt x="1344" y="452"/>
                    <a:pt x="1142" y="337"/>
                    <a:pt x="1007" y="506"/>
                  </a:cubicBezTo>
                  <a:cubicBezTo>
                    <a:pt x="919" y="593"/>
                    <a:pt x="893" y="701"/>
                    <a:pt x="919" y="816"/>
                  </a:cubicBezTo>
                  <a:cubicBezTo>
                    <a:pt x="946" y="931"/>
                    <a:pt x="946" y="958"/>
                    <a:pt x="946" y="1099"/>
                  </a:cubicBezTo>
                  <a:cubicBezTo>
                    <a:pt x="893" y="1126"/>
                    <a:pt x="805" y="1126"/>
                    <a:pt x="751" y="1126"/>
                  </a:cubicBezTo>
                  <a:cubicBezTo>
                    <a:pt x="555" y="1099"/>
                    <a:pt x="582" y="789"/>
                    <a:pt x="360" y="762"/>
                  </a:cubicBezTo>
                  <a:cubicBezTo>
                    <a:pt x="326" y="752"/>
                    <a:pt x="294" y="747"/>
                    <a:pt x="263" y="747"/>
                  </a:cubicBezTo>
                  <a:cubicBezTo>
                    <a:pt x="112" y="747"/>
                    <a:pt x="0" y="852"/>
                    <a:pt x="23" y="897"/>
                  </a:cubicBezTo>
                  <a:cubicBezTo>
                    <a:pt x="23" y="931"/>
                    <a:pt x="50" y="931"/>
                    <a:pt x="77" y="931"/>
                  </a:cubicBezTo>
                  <a:cubicBezTo>
                    <a:pt x="77" y="931"/>
                    <a:pt x="77" y="897"/>
                    <a:pt x="104" y="897"/>
                  </a:cubicBezTo>
                  <a:cubicBezTo>
                    <a:pt x="134" y="883"/>
                    <a:pt x="169" y="877"/>
                    <a:pt x="204" y="877"/>
                  </a:cubicBezTo>
                  <a:cubicBezTo>
                    <a:pt x="238" y="877"/>
                    <a:pt x="272" y="883"/>
                    <a:pt x="299" y="897"/>
                  </a:cubicBezTo>
                  <a:cubicBezTo>
                    <a:pt x="333" y="897"/>
                    <a:pt x="360" y="931"/>
                    <a:pt x="387" y="958"/>
                  </a:cubicBezTo>
                  <a:cubicBezTo>
                    <a:pt x="414" y="985"/>
                    <a:pt x="414" y="1039"/>
                    <a:pt x="441" y="1065"/>
                  </a:cubicBezTo>
                  <a:cubicBezTo>
                    <a:pt x="517" y="1217"/>
                    <a:pt x="628" y="1280"/>
                    <a:pt x="735" y="1280"/>
                  </a:cubicBezTo>
                  <a:cubicBezTo>
                    <a:pt x="790" y="1280"/>
                    <a:pt x="845" y="1264"/>
                    <a:pt x="893" y="1234"/>
                  </a:cubicBezTo>
                  <a:lnTo>
                    <a:pt x="893" y="1234"/>
                  </a:lnTo>
                  <a:cubicBezTo>
                    <a:pt x="839" y="1403"/>
                    <a:pt x="724" y="1544"/>
                    <a:pt x="582" y="1571"/>
                  </a:cubicBezTo>
                  <a:cubicBezTo>
                    <a:pt x="560" y="1571"/>
                    <a:pt x="556" y="1595"/>
                    <a:pt x="539" y="1603"/>
                  </a:cubicBezTo>
                  <a:lnTo>
                    <a:pt x="539" y="1603"/>
                  </a:lnTo>
                  <a:cubicBezTo>
                    <a:pt x="703" y="1569"/>
                    <a:pt x="841" y="1516"/>
                    <a:pt x="946" y="1463"/>
                  </a:cubicBezTo>
                  <a:cubicBezTo>
                    <a:pt x="1061" y="1322"/>
                    <a:pt x="1115" y="1099"/>
                    <a:pt x="1115" y="931"/>
                  </a:cubicBezTo>
                  <a:cubicBezTo>
                    <a:pt x="1115" y="843"/>
                    <a:pt x="1115" y="870"/>
                    <a:pt x="1088" y="789"/>
                  </a:cubicBezTo>
                  <a:cubicBezTo>
                    <a:pt x="1034" y="506"/>
                    <a:pt x="1311" y="560"/>
                    <a:pt x="1452" y="452"/>
                  </a:cubicBezTo>
                  <a:cubicBezTo>
                    <a:pt x="1621" y="310"/>
                    <a:pt x="1567" y="0"/>
                    <a:pt x="1479" y="0"/>
                  </a:cubicBezTo>
                  <a:close/>
                  <a:moveTo>
                    <a:pt x="539" y="1603"/>
                  </a:moveTo>
                  <a:cubicBezTo>
                    <a:pt x="536" y="1603"/>
                    <a:pt x="532" y="1604"/>
                    <a:pt x="528" y="1605"/>
                  </a:cubicBezTo>
                  <a:cubicBezTo>
                    <a:pt x="533" y="1605"/>
                    <a:pt x="536" y="1604"/>
                    <a:pt x="539" y="1603"/>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9"/>
            <p:cNvSpPr/>
            <p:nvPr/>
          </p:nvSpPr>
          <p:spPr>
            <a:xfrm flipH="1">
              <a:off x="1634867" y="547722"/>
              <a:ext cx="84194" cy="107712"/>
            </a:xfrm>
            <a:custGeom>
              <a:avLst/>
              <a:gdLst/>
              <a:ahLst/>
              <a:cxnLst/>
              <a:rect l="l" t="t" r="r" b="b"/>
              <a:pathLst>
                <a:path w="1424" h="1822" extrusionOk="0">
                  <a:moveTo>
                    <a:pt x="139" y="0"/>
                  </a:moveTo>
                  <a:cubicBezTo>
                    <a:pt x="101" y="0"/>
                    <a:pt x="63" y="7"/>
                    <a:pt x="27" y="21"/>
                  </a:cubicBezTo>
                  <a:cubicBezTo>
                    <a:pt x="0" y="21"/>
                    <a:pt x="0" y="48"/>
                    <a:pt x="0" y="75"/>
                  </a:cubicBezTo>
                  <a:cubicBezTo>
                    <a:pt x="0" y="102"/>
                    <a:pt x="27" y="102"/>
                    <a:pt x="54" y="102"/>
                  </a:cubicBezTo>
                  <a:cubicBezTo>
                    <a:pt x="54" y="102"/>
                    <a:pt x="69" y="100"/>
                    <a:pt x="92" y="100"/>
                  </a:cubicBezTo>
                  <a:cubicBezTo>
                    <a:pt x="152" y="100"/>
                    <a:pt x="266" y="114"/>
                    <a:pt x="310" y="217"/>
                  </a:cubicBezTo>
                  <a:cubicBezTo>
                    <a:pt x="391" y="439"/>
                    <a:pt x="0" y="527"/>
                    <a:pt x="54" y="864"/>
                  </a:cubicBezTo>
                  <a:cubicBezTo>
                    <a:pt x="54" y="945"/>
                    <a:pt x="115" y="1032"/>
                    <a:pt x="169" y="1086"/>
                  </a:cubicBezTo>
                  <a:cubicBezTo>
                    <a:pt x="249" y="1166"/>
                    <a:pt x="322" y="1196"/>
                    <a:pt x="390" y="1196"/>
                  </a:cubicBezTo>
                  <a:cubicBezTo>
                    <a:pt x="464" y="1196"/>
                    <a:pt x="530" y="1159"/>
                    <a:pt x="587" y="1113"/>
                  </a:cubicBezTo>
                  <a:cubicBezTo>
                    <a:pt x="651" y="1074"/>
                    <a:pt x="697" y="1049"/>
                    <a:pt x="728" y="1049"/>
                  </a:cubicBezTo>
                  <a:cubicBezTo>
                    <a:pt x="739" y="1049"/>
                    <a:pt x="748" y="1052"/>
                    <a:pt x="755" y="1059"/>
                  </a:cubicBezTo>
                  <a:cubicBezTo>
                    <a:pt x="870" y="1086"/>
                    <a:pt x="870" y="1511"/>
                    <a:pt x="506" y="1761"/>
                  </a:cubicBezTo>
                  <a:cubicBezTo>
                    <a:pt x="533" y="1788"/>
                    <a:pt x="560" y="1788"/>
                    <a:pt x="620" y="1821"/>
                  </a:cubicBezTo>
                  <a:cubicBezTo>
                    <a:pt x="674" y="1761"/>
                    <a:pt x="755" y="1707"/>
                    <a:pt x="789" y="1680"/>
                  </a:cubicBezTo>
                  <a:cubicBezTo>
                    <a:pt x="855" y="1720"/>
                    <a:pt x="926" y="1736"/>
                    <a:pt x="995" y="1736"/>
                  </a:cubicBezTo>
                  <a:cubicBezTo>
                    <a:pt x="1217" y="1736"/>
                    <a:pt x="1423" y="1573"/>
                    <a:pt x="1403" y="1511"/>
                  </a:cubicBezTo>
                  <a:cubicBezTo>
                    <a:pt x="1395" y="1488"/>
                    <a:pt x="1382" y="1479"/>
                    <a:pt x="1362" y="1479"/>
                  </a:cubicBezTo>
                  <a:cubicBezTo>
                    <a:pt x="1308" y="1479"/>
                    <a:pt x="1209" y="1545"/>
                    <a:pt x="1065" y="1565"/>
                  </a:cubicBezTo>
                  <a:lnTo>
                    <a:pt x="870" y="1565"/>
                  </a:lnTo>
                  <a:cubicBezTo>
                    <a:pt x="1059" y="1265"/>
                    <a:pt x="1015" y="890"/>
                    <a:pt x="731" y="890"/>
                  </a:cubicBezTo>
                  <a:cubicBezTo>
                    <a:pt x="721" y="890"/>
                    <a:pt x="712" y="890"/>
                    <a:pt x="701" y="891"/>
                  </a:cubicBezTo>
                  <a:cubicBezTo>
                    <a:pt x="560" y="891"/>
                    <a:pt x="474" y="1008"/>
                    <a:pt x="387" y="1008"/>
                  </a:cubicBezTo>
                  <a:cubicBezTo>
                    <a:pt x="354" y="1008"/>
                    <a:pt x="320" y="991"/>
                    <a:pt x="283" y="945"/>
                  </a:cubicBezTo>
                  <a:cubicBezTo>
                    <a:pt x="250" y="918"/>
                    <a:pt x="223" y="891"/>
                    <a:pt x="223" y="837"/>
                  </a:cubicBezTo>
                  <a:cubicBezTo>
                    <a:pt x="169" y="608"/>
                    <a:pt x="560" y="473"/>
                    <a:pt x="418" y="163"/>
                  </a:cubicBezTo>
                  <a:cubicBezTo>
                    <a:pt x="358" y="57"/>
                    <a:pt x="249" y="0"/>
                    <a:pt x="139" y="0"/>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9"/>
            <p:cNvSpPr/>
            <p:nvPr/>
          </p:nvSpPr>
          <p:spPr>
            <a:xfrm flipH="1">
              <a:off x="1559541" y="476010"/>
              <a:ext cx="126468" cy="121191"/>
            </a:xfrm>
            <a:custGeom>
              <a:avLst/>
              <a:gdLst/>
              <a:ahLst/>
              <a:cxnLst/>
              <a:rect l="l" t="t" r="r" b="b"/>
              <a:pathLst>
                <a:path w="2139" h="2050" extrusionOk="0">
                  <a:moveTo>
                    <a:pt x="985" y="0"/>
                  </a:moveTo>
                  <a:cubicBezTo>
                    <a:pt x="399" y="81"/>
                    <a:pt x="1" y="560"/>
                    <a:pt x="61" y="1146"/>
                  </a:cubicBezTo>
                  <a:cubicBezTo>
                    <a:pt x="142" y="1652"/>
                    <a:pt x="567" y="2050"/>
                    <a:pt x="1100" y="2050"/>
                  </a:cubicBezTo>
                  <a:lnTo>
                    <a:pt x="1181" y="2050"/>
                  </a:lnTo>
                  <a:cubicBezTo>
                    <a:pt x="1774" y="1962"/>
                    <a:pt x="2138" y="1483"/>
                    <a:pt x="2111" y="924"/>
                  </a:cubicBezTo>
                  <a:cubicBezTo>
                    <a:pt x="2024" y="391"/>
                    <a:pt x="1606" y="0"/>
                    <a:pt x="1039" y="0"/>
                  </a:cubicBezTo>
                  <a:close/>
                </a:path>
              </a:pathLst>
            </a:custGeom>
            <a:solidFill>
              <a:srgbClr val="91D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9"/>
            <p:cNvSpPr/>
            <p:nvPr/>
          </p:nvSpPr>
          <p:spPr>
            <a:xfrm flipH="1">
              <a:off x="1576274" y="490731"/>
              <a:ext cx="58297" cy="41500"/>
            </a:xfrm>
            <a:custGeom>
              <a:avLst/>
              <a:gdLst/>
              <a:ahLst/>
              <a:cxnLst/>
              <a:rect l="l" t="t" r="r" b="b"/>
              <a:pathLst>
                <a:path w="986" h="702" extrusionOk="0">
                  <a:moveTo>
                    <a:pt x="230" y="1"/>
                  </a:moveTo>
                  <a:cubicBezTo>
                    <a:pt x="169" y="1"/>
                    <a:pt x="115" y="1"/>
                    <a:pt x="61" y="28"/>
                  </a:cubicBezTo>
                  <a:cubicBezTo>
                    <a:pt x="34" y="28"/>
                    <a:pt x="1" y="28"/>
                    <a:pt x="1" y="54"/>
                  </a:cubicBezTo>
                  <a:cubicBezTo>
                    <a:pt x="1" y="88"/>
                    <a:pt x="34" y="115"/>
                    <a:pt x="61" y="115"/>
                  </a:cubicBezTo>
                  <a:cubicBezTo>
                    <a:pt x="257" y="142"/>
                    <a:pt x="398" y="196"/>
                    <a:pt x="540" y="284"/>
                  </a:cubicBezTo>
                  <a:cubicBezTo>
                    <a:pt x="709" y="392"/>
                    <a:pt x="789" y="506"/>
                    <a:pt x="877" y="675"/>
                  </a:cubicBezTo>
                  <a:cubicBezTo>
                    <a:pt x="904" y="702"/>
                    <a:pt x="904" y="702"/>
                    <a:pt x="931" y="702"/>
                  </a:cubicBezTo>
                  <a:cubicBezTo>
                    <a:pt x="958" y="702"/>
                    <a:pt x="985" y="702"/>
                    <a:pt x="985" y="675"/>
                  </a:cubicBezTo>
                  <a:cubicBezTo>
                    <a:pt x="985" y="560"/>
                    <a:pt x="931" y="452"/>
                    <a:pt x="877" y="365"/>
                  </a:cubicBezTo>
                  <a:cubicBezTo>
                    <a:pt x="816" y="257"/>
                    <a:pt x="763" y="169"/>
                    <a:pt x="675" y="115"/>
                  </a:cubicBezTo>
                  <a:cubicBezTo>
                    <a:pt x="567" y="54"/>
                    <a:pt x="479" y="28"/>
                    <a:pt x="371" y="1"/>
                  </a:cubicBezTo>
                  <a:close/>
                </a:path>
              </a:pathLst>
            </a:custGeom>
            <a:solidFill>
              <a:srgbClr val="C8EB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9"/>
            <p:cNvSpPr/>
            <p:nvPr/>
          </p:nvSpPr>
          <p:spPr>
            <a:xfrm flipH="1">
              <a:off x="1579466" y="490731"/>
              <a:ext cx="98148" cy="101327"/>
            </a:xfrm>
            <a:custGeom>
              <a:avLst/>
              <a:gdLst/>
              <a:ahLst/>
              <a:cxnLst/>
              <a:rect l="l" t="t" r="r" b="b"/>
              <a:pathLst>
                <a:path w="1660" h="1714" extrusionOk="0">
                  <a:moveTo>
                    <a:pt x="452" y="1"/>
                  </a:moveTo>
                  <a:lnTo>
                    <a:pt x="452" y="1"/>
                  </a:lnTo>
                  <a:cubicBezTo>
                    <a:pt x="169" y="196"/>
                    <a:pt x="0" y="506"/>
                    <a:pt x="27" y="870"/>
                  </a:cubicBezTo>
                  <a:cubicBezTo>
                    <a:pt x="88" y="1349"/>
                    <a:pt x="479" y="1713"/>
                    <a:pt x="958" y="1713"/>
                  </a:cubicBezTo>
                  <a:cubicBezTo>
                    <a:pt x="985" y="1713"/>
                    <a:pt x="1012" y="1713"/>
                    <a:pt x="1039" y="1686"/>
                  </a:cubicBezTo>
                  <a:cubicBezTo>
                    <a:pt x="1295" y="1659"/>
                    <a:pt x="1491" y="1545"/>
                    <a:pt x="1659" y="1376"/>
                  </a:cubicBezTo>
                  <a:lnTo>
                    <a:pt x="1659" y="1376"/>
                  </a:lnTo>
                  <a:cubicBezTo>
                    <a:pt x="1517" y="1464"/>
                    <a:pt x="1376" y="1491"/>
                    <a:pt x="1234" y="1518"/>
                  </a:cubicBezTo>
                  <a:lnTo>
                    <a:pt x="1153" y="1518"/>
                  </a:lnTo>
                  <a:cubicBezTo>
                    <a:pt x="675" y="1518"/>
                    <a:pt x="284" y="1181"/>
                    <a:pt x="223" y="702"/>
                  </a:cubicBezTo>
                  <a:cubicBezTo>
                    <a:pt x="196" y="452"/>
                    <a:pt x="284" y="196"/>
                    <a:pt x="452" y="1"/>
                  </a:cubicBezTo>
                  <a:close/>
                </a:path>
              </a:pathLst>
            </a:custGeom>
            <a:solidFill>
              <a:srgbClr val="6DA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9"/>
            <p:cNvSpPr/>
            <p:nvPr/>
          </p:nvSpPr>
          <p:spPr>
            <a:xfrm flipH="1">
              <a:off x="1534827" y="487538"/>
              <a:ext cx="207410" cy="132778"/>
            </a:xfrm>
            <a:custGeom>
              <a:avLst/>
              <a:gdLst/>
              <a:ahLst/>
              <a:cxnLst/>
              <a:rect l="l" t="t" r="r" b="b"/>
              <a:pathLst>
                <a:path w="3508" h="2246" extrusionOk="0">
                  <a:moveTo>
                    <a:pt x="642" y="1686"/>
                  </a:moveTo>
                  <a:cubicBezTo>
                    <a:pt x="615" y="1740"/>
                    <a:pt x="588" y="1794"/>
                    <a:pt x="615" y="1855"/>
                  </a:cubicBezTo>
                  <a:cubicBezTo>
                    <a:pt x="615" y="1909"/>
                    <a:pt x="642" y="1936"/>
                    <a:pt x="675" y="1963"/>
                  </a:cubicBezTo>
                  <a:cubicBezTo>
                    <a:pt x="702" y="2023"/>
                    <a:pt x="756" y="2050"/>
                    <a:pt x="783" y="2050"/>
                  </a:cubicBezTo>
                  <a:cubicBezTo>
                    <a:pt x="810" y="2050"/>
                    <a:pt x="844" y="2023"/>
                    <a:pt x="871" y="1996"/>
                  </a:cubicBezTo>
                  <a:cubicBezTo>
                    <a:pt x="783" y="1909"/>
                    <a:pt x="702" y="1794"/>
                    <a:pt x="642" y="1686"/>
                  </a:cubicBezTo>
                  <a:close/>
                  <a:moveTo>
                    <a:pt x="3170" y="1828"/>
                  </a:moveTo>
                  <a:cubicBezTo>
                    <a:pt x="3170" y="1855"/>
                    <a:pt x="3143" y="1855"/>
                    <a:pt x="3143" y="1855"/>
                  </a:cubicBezTo>
                  <a:cubicBezTo>
                    <a:pt x="3035" y="1936"/>
                    <a:pt x="2833" y="1936"/>
                    <a:pt x="2779" y="2050"/>
                  </a:cubicBezTo>
                  <a:cubicBezTo>
                    <a:pt x="3002" y="2077"/>
                    <a:pt x="3204" y="2104"/>
                    <a:pt x="3399" y="2131"/>
                  </a:cubicBezTo>
                  <a:cubicBezTo>
                    <a:pt x="3453" y="2077"/>
                    <a:pt x="3480" y="1996"/>
                    <a:pt x="3507" y="1936"/>
                  </a:cubicBezTo>
                  <a:cubicBezTo>
                    <a:pt x="3426" y="1855"/>
                    <a:pt x="3339" y="1828"/>
                    <a:pt x="3258" y="1828"/>
                  </a:cubicBezTo>
                  <a:close/>
                  <a:moveTo>
                    <a:pt x="729" y="1"/>
                  </a:moveTo>
                  <a:lnTo>
                    <a:pt x="702" y="28"/>
                  </a:lnTo>
                  <a:cubicBezTo>
                    <a:pt x="55" y="614"/>
                    <a:pt x="1" y="1572"/>
                    <a:pt x="392" y="2246"/>
                  </a:cubicBezTo>
                  <a:cubicBezTo>
                    <a:pt x="473" y="2219"/>
                    <a:pt x="561" y="2192"/>
                    <a:pt x="642" y="2165"/>
                  </a:cubicBezTo>
                  <a:cubicBezTo>
                    <a:pt x="615" y="2165"/>
                    <a:pt x="588" y="2131"/>
                    <a:pt x="561" y="2104"/>
                  </a:cubicBezTo>
                  <a:cubicBezTo>
                    <a:pt x="507" y="2050"/>
                    <a:pt x="446" y="1963"/>
                    <a:pt x="446" y="1882"/>
                  </a:cubicBezTo>
                  <a:cubicBezTo>
                    <a:pt x="419" y="1686"/>
                    <a:pt x="534" y="1572"/>
                    <a:pt x="615" y="1491"/>
                  </a:cubicBezTo>
                  <a:cubicBezTo>
                    <a:pt x="615" y="1376"/>
                    <a:pt x="615" y="1262"/>
                    <a:pt x="642" y="1181"/>
                  </a:cubicBezTo>
                  <a:cubicBezTo>
                    <a:pt x="588" y="1120"/>
                    <a:pt x="534" y="1120"/>
                    <a:pt x="507" y="1120"/>
                  </a:cubicBezTo>
                  <a:lnTo>
                    <a:pt x="419" y="1120"/>
                  </a:lnTo>
                  <a:cubicBezTo>
                    <a:pt x="419" y="1120"/>
                    <a:pt x="392" y="1120"/>
                    <a:pt x="392" y="1093"/>
                  </a:cubicBezTo>
                  <a:cubicBezTo>
                    <a:pt x="392" y="1066"/>
                    <a:pt x="392" y="1039"/>
                    <a:pt x="419" y="1039"/>
                  </a:cubicBezTo>
                  <a:cubicBezTo>
                    <a:pt x="446" y="1039"/>
                    <a:pt x="507" y="1012"/>
                    <a:pt x="534" y="1012"/>
                  </a:cubicBezTo>
                  <a:cubicBezTo>
                    <a:pt x="588" y="1012"/>
                    <a:pt x="615" y="1039"/>
                    <a:pt x="675" y="1066"/>
                  </a:cubicBezTo>
                  <a:cubicBezTo>
                    <a:pt x="702" y="1012"/>
                    <a:pt x="702" y="951"/>
                    <a:pt x="729" y="897"/>
                  </a:cubicBezTo>
                  <a:cubicBezTo>
                    <a:pt x="871" y="587"/>
                    <a:pt x="871" y="277"/>
                    <a:pt x="729" y="1"/>
                  </a:cubicBez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9"/>
            <p:cNvSpPr/>
            <p:nvPr/>
          </p:nvSpPr>
          <p:spPr>
            <a:xfrm flipH="1">
              <a:off x="1554752" y="595550"/>
              <a:ext cx="29976" cy="13242"/>
            </a:xfrm>
            <a:custGeom>
              <a:avLst/>
              <a:gdLst/>
              <a:ahLst/>
              <a:cxnLst/>
              <a:rect l="l" t="t" r="r" b="b"/>
              <a:pathLst>
                <a:path w="507" h="224" extrusionOk="0">
                  <a:moveTo>
                    <a:pt x="506" y="1"/>
                  </a:moveTo>
                  <a:cubicBezTo>
                    <a:pt x="371" y="28"/>
                    <a:pt x="169" y="109"/>
                    <a:pt x="0" y="223"/>
                  </a:cubicBezTo>
                  <a:lnTo>
                    <a:pt x="115" y="223"/>
                  </a:lnTo>
                  <a:cubicBezTo>
                    <a:pt x="169" y="109"/>
                    <a:pt x="371" y="109"/>
                    <a:pt x="479" y="28"/>
                  </a:cubicBezTo>
                  <a:cubicBezTo>
                    <a:pt x="479" y="28"/>
                    <a:pt x="506" y="28"/>
                    <a:pt x="506" y="1"/>
                  </a:cubicBezTo>
                  <a:close/>
                </a:path>
              </a:pathLst>
            </a:custGeom>
            <a:solidFill>
              <a:srgbClr val="CF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9"/>
            <p:cNvSpPr/>
            <p:nvPr/>
          </p:nvSpPr>
          <p:spPr>
            <a:xfrm flipH="1">
              <a:off x="1682344" y="547367"/>
              <a:ext cx="36717" cy="68222"/>
            </a:xfrm>
            <a:custGeom>
              <a:avLst/>
              <a:gdLst/>
              <a:ahLst/>
              <a:cxnLst/>
              <a:rect l="l" t="t" r="r" b="b"/>
              <a:pathLst>
                <a:path w="621" h="1154" extrusionOk="0">
                  <a:moveTo>
                    <a:pt x="142" y="0"/>
                  </a:moveTo>
                  <a:cubicBezTo>
                    <a:pt x="115" y="0"/>
                    <a:pt x="54" y="27"/>
                    <a:pt x="27" y="27"/>
                  </a:cubicBezTo>
                  <a:cubicBezTo>
                    <a:pt x="0" y="27"/>
                    <a:pt x="0" y="54"/>
                    <a:pt x="0" y="81"/>
                  </a:cubicBezTo>
                  <a:cubicBezTo>
                    <a:pt x="0" y="108"/>
                    <a:pt x="27" y="108"/>
                    <a:pt x="27" y="108"/>
                  </a:cubicBezTo>
                  <a:lnTo>
                    <a:pt x="115" y="108"/>
                  </a:lnTo>
                  <a:cubicBezTo>
                    <a:pt x="142" y="108"/>
                    <a:pt x="196" y="108"/>
                    <a:pt x="250" y="169"/>
                  </a:cubicBezTo>
                  <a:cubicBezTo>
                    <a:pt x="250" y="108"/>
                    <a:pt x="283" y="81"/>
                    <a:pt x="283" y="54"/>
                  </a:cubicBezTo>
                  <a:cubicBezTo>
                    <a:pt x="223" y="27"/>
                    <a:pt x="196" y="0"/>
                    <a:pt x="142" y="0"/>
                  </a:cubicBezTo>
                  <a:close/>
                  <a:moveTo>
                    <a:pt x="223" y="479"/>
                  </a:moveTo>
                  <a:cubicBezTo>
                    <a:pt x="142" y="560"/>
                    <a:pt x="27" y="674"/>
                    <a:pt x="54" y="870"/>
                  </a:cubicBezTo>
                  <a:cubicBezTo>
                    <a:pt x="54" y="951"/>
                    <a:pt x="115" y="1038"/>
                    <a:pt x="169" y="1092"/>
                  </a:cubicBezTo>
                  <a:cubicBezTo>
                    <a:pt x="196" y="1119"/>
                    <a:pt x="223" y="1153"/>
                    <a:pt x="250" y="1153"/>
                  </a:cubicBezTo>
                  <a:cubicBezTo>
                    <a:pt x="364" y="1153"/>
                    <a:pt x="506" y="1119"/>
                    <a:pt x="620" y="1092"/>
                  </a:cubicBezTo>
                  <a:cubicBezTo>
                    <a:pt x="560" y="1065"/>
                    <a:pt x="533" y="1038"/>
                    <a:pt x="479" y="984"/>
                  </a:cubicBezTo>
                  <a:cubicBezTo>
                    <a:pt x="452" y="1011"/>
                    <a:pt x="418" y="1038"/>
                    <a:pt x="391" y="1038"/>
                  </a:cubicBezTo>
                  <a:cubicBezTo>
                    <a:pt x="364" y="1038"/>
                    <a:pt x="310" y="1011"/>
                    <a:pt x="283" y="951"/>
                  </a:cubicBezTo>
                  <a:cubicBezTo>
                    <a:pt x="250" y="924"/>
                    <a:pt x="223" y="897"/>
                    <a:pt x="223" y="843"/>
                  </a:cubicBezTo>
                  <a:cubicBezTo>
                    <a:pt x="196" y="782"/>
                    <a:pt x="223" y="728"/>
                    <a:pt x="250" y="674"/>
                  </a:cubicBezTo>
                  <a:lnTo>
                    <a:pt x="250" y="614"/>
                  </a:lnTo>
                  <a:cubicBezTo>
                    <a:pt x="223" y="560"/>
                    <a:pt x="223" y="506"/>
                    <a:pt x="223" y="479"/>
                  </a:cubicBezTo>
                  <a:close/>
                </a:path>
              </a:pathLst>
            </a:custGeom>
            <a:solidFill>
              <a:srgbClr val="CF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9"/>
            <p:cNvSpPr/>
            <p:nvPr/>
          </p:nvSpPr>
          <p:spPr>
            <a:xfrm flipH="1">
              <a:off x="1511295" y="450884"/>
              <a:ext cx="240875" cy="229258"/>
            </a:xfrm>
            <a:custGeom>
              <a:avLst/>
              <a:gdLst/>
              <a:ahLst/>
              <a:cxnLst/>
              <a:rect l="l" t="t" r="r" b="b"/>
              <a:pathLst>
                <a:path w="4074" h="3878" extrusionOk="0">
                  <a:moveTo>
                    <a:pt x="2192" y="196"/>
                  </a:moveTo>
                  <a:cubicBezTo>
                    <a:pt x="3426" y="310"/>
                    <a:pt x="4046" y="1571"/>
                    <a:pt x="3675" y="2556"/>
                  </a:cubicBezTo>
                  <a:cubicBezTo>
                    <a:pt x="3540" y="2893"/>
                    <a:pt x="3284" y="3230"/>
                    <a:pt x="2893" y="3426"/>
                  </a:cubicBezTo>
                  <a:cubicBezTo>
                    <a:pt x="2866" y="3459"/>
                    <a:pt x="2832" y="3486"/>
                    <a:pt x="2805" y="3486"/>
                  </a:cubicBezTo>
                  <a:cubicBezTo>
                    <a:pt x="2698" y="3540"/>
                    <a:pt x="2556" y="3594"/>
                    <a:pt x="2387" y="3628"/>
                  </a:cubicBezTo>
                  <a:cubicBezTo>
                    <a:pt x="2273" y="3655"/>
                    <a:pt x="2131" y="3682"/>
                    <a:pt x="1990" y="3682"/>
                  </a:cubicBezTo>
                  <a:cubicBezTo>
                    <a:pt x="1936" y="3682"/>
                    <a:pt x="1909" y="3682"/>
                    <a:pt x="1855" y="3655"/>
                  </a:cubicBezTo>
                  <a:cubicBezTo>
                    <a:pt x="1598" y="3655"/>
                    <a:pt x="1376" y="3567"/>
                    <a:pt x="1180" y="3459"/>
                  </a:cubicBezTo>
                  <a:cubicBezTo>
                    <a:pt x="1120" y="3426"/>
                    <a:pt x="1093" y="3426"/>
                    <a:pt x="1066" y="3399"/>
                  </a:cubicBezTo>
                  <a:cubicBezTo>
                    <a:pt x="196" y="2812"/>
                    <a:pt x="0" y="1436"/>
                    <a:pt x="870" y="648"/>
                  </a:cubicBezTo>
                  <a:lnTo>
                    <a:pt x="897" y="621"/>
                  </a:lnTo>
                  <a:cubicBezTo>
                    <a:pt x="1207" y="364"/>
                    <a:pt x="1598" y="196"/>
                    <a:pt x="2023" y="196"/>
                  </a:cubicBezTo>
                  <a:close/>
                  <a:moveTo>
                    <a:pt x="2023" y="0"/>
                  </a:moveTo>
                  <a:cubicBezTo>
                    <a:pt x="1572" y="0"/>
                    <a:pt x="1120" y="169"/>
                    <a:pt x="783" y="452"/>
                  </a:cubicBezTo>
                  <a:cubicBezTo>
                    <a:pt x="756" y="479"/>
                    <a:pt x="756" y="479"/>
                    <a:pt x="729" y="506"/>
                  </a:cubicBezTo>
                  <a:cubicBezTo>
                    <a:pt x="304" y="897"/>
                    <a:pt x="81" y="1463"/>
                    <a:pt x="108" y="2077"/>
                  </a:cubicBezTo>
                  <a:cubicBezTo>
                    <a:pt x="169" y="2670"/>
                    <a:pt x="472" y="3230"/>
                    <a:pt x="951" y="3567"/>
                  </a:cubicBezTo>
                  <a:cubicBezTo>
                    <a:pt x="978" y="3567"/>
                    <a:pt x="1039" y="3594"/>
                    <a:pt x="1066" y="3628"/>
                  </a:cubicBezTo>
                  <a:cubicBezTo>
                    <a:pt x="1288" y="3763"/>
                    <a:pt x="1572" y="3850"/>
                    <a:pt x="1855" y="3850"/>
                  </a:cubicBezTo>
                  <a:cubicBezTo>
                    <a:pt x="1882" y="3877"/>
                    <a:pt x="1936" y="3877"/>
                    <a:pt x="1990" y="3877"/>
                  </a:cubicBezTo>
                  <a:cubicBezTo>
                    <a:pt x="2131" y="3877"/>
                    <a:pt x="2273" y="3850"/>
                    <a:pt x="2441" y="3823"/>
                  </a:cubicBezTo>
                  <a:lnTo>
                    <a:pt x="2556" y="3796"/>
                  </a:lnTo>
                  <a:cubicBezTo>
                    <a:pt x="2664" y="3763"/>
                    <a:pt x="2805" y="3709"/>
                    <a:pt x="2893" y="3655"/>
                  </a:cubicBezTo>
                  <a:cubicBezTo>
                    <a:pt x="2947" y="3655"/>
                    <a:pt x="2974" y="3628"/>
                    <a:pt x="3001" y="3594"/>
                  </a:cubicBezTo>
                  <a:cubicBezTo>
                    <a:pt x="3399" y="3372"/>
                    <a:pt x="3709" y="3035"/>
                    <a:pt x="3844" y="2643"/>
                  </a:cubicBezTo>
                  <a:cubicBezTo>
                    <a:pt x="4073" y="2050"/>
                    <a:pt x="3985" y="1403"/>
                    <a:pt x="3675" y="897"/>
                  </a:cubicBezTo>
                  <a:cubicBezTo>
                    <a:pt x="3338" y="391"/>
                    <a:pt x="2832" y="54"/>
                    <a:pt x="2219"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9"/>
            <p:cNvSpPr/>
            <p:nvPr/>
          </p:nvSpPr>
          <p:spPr>
            <a:xfrm flipH="1">
              <a:off x="1552801" y="470807"/>
              <a:ext cx="137998" cy="132778"/>
            </a:xfrm>
            <a:custGeom>
              <a:avLst/>
              <a:gdLst/>
              <a:ahLst/>
              <a:cxnLst/>
              <a:rect l="l" t="t" r="r" b="b"/>
              <a:pathLst>
                <a:path w="2334" h="2246" extrusionOk="0">
                  <a:moveTo>
                    <a:pt x="1120" y="196"/>
                  </a:moveTo>
                  <a:cubicBezTo>
                    <a:pt x="1626" y="196"/>
                    <a:pt x="2024" y="533"/>
                    <a:pt x="2078" y="1012"/>
                  </a:cubicBezTo>
                  <a:cubicBezTo>
                    <a:pt x="2132" y="1545"/>
                    <a:pt x="1767" y="1969"/>
                    <a:pt x="1262" y="2023"/>
                  </a:cubicBezTo>
                  <a:cubicBezTo>
                    <a:pt x="1235" y="2050"/>
                    <a:pt x="1208" y="2050"/>
                    <a:pt x="1181" y="2050"/>
                  </a:cubicBezTo>
                  <a:cubicBezTo>
                    <a:pt x="702" y="2050"/>
                    <a:pt x="311" y="1686"/>
                    <a:pt x="250" y="1207"/>
                  </a:cubicBezTo>
                  <a:cubicBezTo>
                    <a:pt x="196" y="702"/>
                    <a:pt x="560" y="257"/>
                    <a:pt x="1066" y="196"/>
                  </a:cubicBezTo>
                  <a:close/>
                  <a:moveTo>
                    <a:pt x="1039" y="0"/>
                  </a:moveTo>
                  <a:cubicBezTo>
                    <a:pt x="419" y="88"/>
                    <a:pt x="1" y="621"/>
                    <a:pt x="55" y="1234"/>
                  </a:cubicBezTo>
                  <a:cubicBezTo>
                    <a:pt x="109" y="1828"/>
                    <a:pt x="587" y="2246"/>
                    <a:pt x="1181" y="2246"/>
                  </a:cubicBezTo>
                  <a:cubicBezTo>
                    <a:pt x="1208" y="2246"/>
                    <a:pt x="1235" y="2246"/>
                    <a:pt x="1262" y="2219"/>
                  </a:cubicBezTo>
                  <a:lnTo>
                    <a:pt x="1289" y="2219"/>
                  </a:lnTo>
                  <a:cubicBezTo>
                    <a:pt x="1909" y="2138"/>
                    <a:pt x="2334" y="1632"/>
                    <a:pt x="2273" y="1012"/>
                  </a:cubicBezTo>
                  <a:lnTo>
                    <a:pt x="2273" y="985"/>
                  </a:lnTo>
                  <a:cubicBezTo>
                    <a:pt x="2192" y="391"/>
                    <a:pt x="1740" y="0"/>
                    <a:pt x="1120"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9"/>
            <p:cNvSpPr/>
            <p:nvPr/>
          </p:nvSpPr>
          <p:spPr>
            <a:xfrm flipH="1">
              <a:off x="1585674" y="510536"/>
              <a:ext cx="58889" cy="48595"/>
            </a:xfrm>
            <a:custGeom>
              <a:avLst/>
              <a:gdLst/>
              <a:ahLst/>
              <a:cxnLst/>
              <a:rect l="l" t="t" r="r" b="b"/>
              <a:pathLst>
                <a:path w="996" h="822" extrusionOk="0">
                  <a:moveTo>
                    <a:pt x="451" y="0"/>
                  </a:moveTo>
                  <a:cubicBezTo>
                    <a:pt x="434" y="0"/>
                    <a:pt x="417" y="1"/>
                    <a:pt x="399" y="3"/>
                  </a:cubicBezTo>
                  <a:cubicBezTo>
                    <a:pt x="170" y="30"/>
                    <a:pt x="1" y="259"/>
                    <a:pt x="35" y="454"/>
                  </a:cubicBezTo>
                  <a:cubicBezTo>
                    <a:pt x="59" y="684"/>
                    <a:pt x="249" y="822"/>
                    <a:pt x="432" y="822"/>
                  </a:cubicBezTo>
                  <a:cubicBezTo>
                    <a:pt x="448" y="822"/>
                    <a:pt x="464" y="821"/>
                    <a:pt x="480" y="819"/>
                  </a:cubicBezTo>
                  <a:cubicBezTo>
                    <a:pt x="995" y="766"/>
                    <a:pt x="961" y="0"/>
                    <a:pt x="451"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9"/>
            <p:cNvSpPr/>
            <p:nvPr/>
          </p:nvSpPr>
          <p:spPr>
            <a:xfrm flipH="1">
              <a:off x="1606191" y="519640"/>
              <a:ext cx="19984" cy="17440"/>
            </a:xfrm>
            <a:custGeom>
              <a:avLst/>
              <a:gdLst/>
              <a:ahLst/>
              <a:cxnLst/>
              <a:rect l="l" t="t" r="r" b="b"/>
              <a:pathLst>
                <a:path w="338" h="295" extrusionOk="0">
                  <a:moveTo>
                    <a:pt x="156" y="0"/>
                  </a:moveTo>
                  <a:cubicBezTo>
                    <a:pt x="70" y="0"/>
                    <a:pt x="0" y="69"/>
                    <a:pt x="0" y="159"/>
                  </a:cubicBezTo>
                  <a:cubicBezTo>
                    <a:pt x="20" y="243"/>
                    <a:pt x="87" y="295"/>
                    <a:pt x="156" y="295"/>
                  </a:cubicBezTo>
                  <a:cubicBezTo>
                    <a:pt x="181" y="295"/>
                    <a:pt x="206" y="288"/>
                    <a:pt x="229" y="273"/>
                  </a:cubicBezTo>
                  <a:cubicBezTo>
                    <a:pt x="337" y="213"/>
                    <a:pt x="310" y="44"/>
                    <a:pt x="229" y="17"/>
                  </a:cubicBezTo>
                  <a:cubicBezTo>
                    <a:pt x="204" y="6"/>
                    <a:pt x="179" y="0"/>
                    <a:pt x="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9"/>
            <p:cNvSpPr/>
            <p:nvPr/>
          </p:nvSpPr>
          <p:spPr>
            <a:xfrm flipH="1">
              <a:off x="1757315" y="593599"/>
              <a:ext cx="159519" cy="137980"/>
            </a:xfrm>
            <a:custGeom>
              <a:avLst/>
              <a:gdLst/>
              <a:ahLst/>
              <a:cxnLst/>
              <a:rect l="l" t="t" r="r" b="b"/>
              <a:pathLst>
                <a:path w="2698" h="2334" extrusionOk="0">
                  <a:moveTo>
                    <a:pt x="1437" y="0"/>
                  </a:moveTo>
                  <a:cubicBezTo>
                    <a:pt x="870" y="0"/>
                    <a:pt x="338" y="371"/>
                    <a:pt x="169" y="931"/>
                  </a:cubicBezTo>
                  <a:cubicBezTo>
                    <a:pt x="1" y="1382"/>
                    <a:pt x="115" y="1915"/>
                    <a:pt x="452" y="2279"/>
                  </a:cubicBezTo>
                  <a:lnTo>
                    <a:pt x="533" y="2333"/>
                  </a:lnTo>
                  <a:lnTo>
                    <a:pt x="594" y="2279"/>
                  </a:lnTo>
                  <a:cubicBezTo>
                    <a:pt x="790" y="2111"/>
                    <a:pt x="958" y="1942"/>
                    <a:pt x="1154" y="1801"/>
                  </a:cubicBezTo>
                  <a:cubicBezTo>
                    <a:pt x="1659" y="1409"/>
                    <a:pt x="2138" y="1099"/>
                    <a:pt x="2617" y="904"/>
                  </a:cubicBezTo>
                  <a:lnTo>
                    <a:pt x="2698" y="877"/>
                  </a:lnTo>
                  <a:lnTo>
                    <a:pt x="2671" y="762"/>
                  </a:lnTo>
                  <a:cubicBezTo>
                    <a:pt x="2502" y="452"/>
                    <a:pt x="2219" y="202"/>
                    <a:pt x="1882" y="88"/>
                  </a:cubicBezTo>
                  <a:cubicBezTo>
                    <a:pt x="1740" y="34"/>
                    <a:pt x="1572" y="0"/>
                    <a:pt x="1437"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9"/>
            <p:cNvSpPr/>
            <p:nvPr/>
          </p:nvSpPr>
          <p:spPr>
            <a:xfrm flipH="1">
              <a:off x="1094286" y="814824"/>
              <a:ext cx="129661" cy="159499"/>
            </a:xfrm>
            <a:custGeom>
              <a:avLst/>
              <a:gdLst/>
              <a:ahLst/>
              <a:cxnLst/>
              <a:rect l="l" t="t" r="r" b="b"/>
              <a:pathLst>
                <a:path w="2193" h="2698" extrusionOk="0">
                  <a:moveTo>
                    <a:pt x="702" y="1"/>
                  </a:moveTo>
                  <a:cubicBezTo>
                    <a:pt x="533" y="1"/>
                    <a:pt x="365" y="27"/>
                    <a:pt x="196" y="81"/>
                  </a:cubicBezTo>
                  <a:cubicBezTo>
                    <a:pt x="169" y="108"/>
                    <a:pt x="109" y="108"/>
                    <a:pt x="82" y="135"/>
                  </a:cubicBezTo>
                  <a:lnTo>
                    <a:pt x="1" y="196"/>
                  </a:lnTo>
                  <a:lnTo>
                    <a:pt x="55" y="277"/>
                  </a:lnTo>
                  <a:cubicBezTo>
                    <a:pt x="169" y="506"/>
                    <a:pt x="277" y="756"/>
                    <a:pt x="392" y="1039"/>
                  </a:cubicBezTo>
                  <a:cubicBezTo>
                    <a:pt x="473" y="1261"/>
                    <a:pt x="533" y="1484"/>
                    <a:pt x="587" y="1713"/>
                  </a:cubicBezTo>
                  <a:cubicBezTo>
                    <a:pt x="614" y="1740"/>
                    <a:pt x="614" y="1794"/>
                    <a:pt x="614" y="1821"/>
                  </a:cubicBezTo>
                  <a:lnTo>
                    <a:pt x="641" y="1855"/>
                  </a:lnTo>
                  <a:cubicBezTo>
                    <a:pt x="702" y="2104"/>
                    <a:pt x="756" y="2327"/>
                    <a:pt x="783" y="2583"/>
                  </a:cubicBezTo>
                  <a:lnTo>
                    <a:pt x="810" y="2698"/>
                  </a:lnTo>
                  <a:lnTo>
                    <a:pt x="898" y="2664"/>
                  </a:lnTo>
                  <a:cubicBezTo>
                    <a:pt x="951" y="2664"/>
                    <a:pt x="978" y="2664"/>
                    <a:pt x="1012" y="2637"/>
                  </a:cubicBezTo>
                  <a:cubicBezTo>
                    <a:pt x="1093" y="2637"/>
                    <a:pt x="1181" y="2610"/>
                    <a:pt x="1262" y="2556"/>
                  </a:cubicBezTo>
                  <a:cubicBezTo>
                    <a:pt x="1316" y="2529"/>
                    <a:pt x="1376" y="2495"/>
                    <a:pt x="1403" y="2468"/>
                  </a:cubicBezTo>
                  <a:cubicBezTo>
                    <a:pt x="1430" y="2468"/>
                    <a:pt x="1457" y="2441"/>
                    <a:pt x="1484" y="2441"/>
                  </a:cubicBezTo>
                  <a:cubicBezTo>
                    <a:pt x="1484" y="2414"/>
                    <a:pt x="1518" y="2414"/>
                    <a:pt x="1545" y="2387"/>
                  </a:cubicBezTo>
                  <a:cubicBezTo>
                    <a:pt x="1572" y="2361"/>
                    <a:pt x="1599" y="2327"/>
                    <a:pt x="1599" y="2327"/>
                  </a:cubicBezTo>
                  <a:cubicBezTo>
                    <a:pt x="1626" y="2300"/>
                    <a:pt x="1626" y="2300"/>
                    <a:pt x="1653" y="2273"/>
                  </a:cubicBezTo>
                  <a:lnTo>
                    <a:pt x="1686" y="2246"/>
                  </a:lnTo>
                  <a:cubicBezTo>
                    <a:pt x="1740" y="2192"/>
                    <a:pt x="1767" y="2158"/>
                    <a:pt x="1767" y="2131"/>
                  </a:cubicBezTo>
                  <a:cubicBezTo>
                    <a:pt x="1794" y="2104"/>
                    <a:pt x="1794" y="2104"/>
                    <a:pt x="1821" y="2077"/>
                  </a:cubicBezTo>
                  <a:cubicBezTo>
                    <a:pt x="1855" y="2050"/>
                    <a:pt x="1882" y="1990"/>
                    <a:pt x="1909" y="1936"/>
                  </a:cubicBezTo>
                  <a:cubicBezTo>
                    <a:pt x="1909" y="1909"/>
                    <a:pt x="1909" y="1909"/>
                    <a:pt x="1936" y="1882"/>
                  </a:cubicBezTo>
                  <a:cubicBezTo>
                    <a:pt x="1936" y="1855"/>
                    <a:pt x="1963" y="1794"/>
                    <a:pt x="1963" y="1767"/>
                  </a:cubicBezTo>
                  <a:cubicBezTo>
                    <a:pt x="1963" y="1740"/>
                    <a:pt x="1990" y="1740"/>
                    <a:pt x="1990" y="1713"/>
                  </a:cubicBezTo>
                  <a:cubicBezTo>
                    <a:pt x="2192" y="1012"/>
                    <a:pt x="1794" y="304"/>
                    <a:pt x="1120" y="54"/>
                  </a:cubicBezTo>
                  <a:cubicBezTo>
                    <a:pt x="978" y="27"/>
                    <a:pt x="844" y="1"/>
                    <a:pt x="702"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9"/>
            <p:cNvSpPr/>
            <p:nvPr/>
          </p:nvSpPr>
          <p:spPr>
            <a:xfrm flipH="1">
              <a:off x="1154122" y="607137"/>
              <a:ext cx="895448" cy="841951"/>
            </a:xfrm>
            <a:custGeom>
              <a:avLst/>
              <a:gdLst/>
              <a:ahLst/>
              <a:cxnLst/>
              <a:rect l="l" t="t" r="r" b="b"/>
              <a:pathLst>
                <a:path w="15145" h="14242" extrusionOk="0">
                  <a:moveTo>
                    <a:pt x="7330" y="0"/>
                  </a:moveTo>
                  <a:cubicBezTo>
                    <a:pt x="6602" y="0"/>
                    <a:pt x="5900" y="108"/>
                    <a:pt x="5253" y="311"/>
                  </a:cubicBezTo>
                  <a:cubicBezTo>
                    <a:pt x="5084" y="365"/>
                    <a:pt x="4943" y="419"/>
                    <a:pt x="4774" y="506"/>
                  </a:cubicBezTo>
                  <a:cubicBezTo>
                    <a:pt x="4295" y="702"/>
                    <a:pt x="3790" y="1012"/>
                    <a:pt x="3284" y="1403"/>
                  </a:cubicBezTo>
                  <a:lnTo>
                    <a:pt x="2697" y="1909"/>
                  </a:lnTo>
                  <a:cubicBezTo>
                    <a:pt x="2468" y="2104"/>
                    <a:pt x="2246" y="2334"/>
                    <a:pt x="2050" y="2556"/>
                  </a:cubicBezTo>
                  <a:cubicBezTo>
                    <a:pt x="675" y="4073"/>
                    <a:pt x="0" y="5732"/>
                    <a:pt x="0" y="7445"/>
                  </a:cubicBezTo>
                  <a:cubicBezTo>
                    <a:pt x="0" y="8314"/>
                    <a:pt x="250" y="9157"/>
                    <a:pt x="728" y="10000"/>
                  </a:cubicBezTo>
                  <a:cubicBezTo>
                    <a:pt x="843" y="10196"/>
                    <a:pt x="985" y="10425"/>
                    <a:pt x="1153" y="10620"/>
                  </a:cubicBezTo>
                  <a:lnTo>
                    <a:pt x="1180" y="10701"/>
                  </a:lnTo>
                  <a:lnTo>
                    <a:pt x="1207" y="10701"/>
                  </a:lnTo>
                  <a:cubicBezTo>
                    <a:pt x="1234" y="10728"/>
                    <a:pt x="1234" y="10762"/>
                    <a:pt x="1261" y="10789"/>
                  </a:cubicBezTo>
                  <a:lnTo>
                    <a:pt x="1288" y="10843"/>
                  </a:lnTo>
                  <a:cubicBezTo>
                    <a:pt x="1430" y="11012"/>
                    <a:pt x="1598" y="11207"/>
                    <a:pt x="1767" y="11376"/>
                  </a:cubicBezTo>
                  <a:cubicBezTo>
                    <a:pt x="1828" y="11403"/>
                    <a:pt x="1855" y="11463"/>
                    <a:pt x="1908" y="11517"/>
                  </a:cubicBezTo>
                  <a:cubicBezTo>
                    <a:pt x="1962" y="11571"/>
                    <a:pt x="1996" y="11605"/>
                    <a:pt x="2050" y="11659"/>
                  </a:cubicBezTo>
                  <a:cubicBezTo>
                    <a:pt x="2300" y="11881"/>
                    <a:pt x="2556" y="12111"/>
                    <a:pt x="2839" y="12306"/>
                  </a:cubicBezTo>
                  <a:cubicBezTo>
                    <a:pt x="2893" y="12333"/>
                    <a:pt x="2920" y="12387"/>
                    <a:pt x="2974" y="12414"/>
                  </a:cubicBezTo>
                  <a:cubicBezTo>
                    <a:pt x="3088" y="12475"/>
                    <a:pt x="3176" y="12556"/>
                    <a:pt x="3257" y="12616"/>
                  </a:cubicBezTo>
                  <a:cubicBezTo>
                    <a:pt x="3850" y="13007"/>
                    <a:pt x="4491" y="13318"/>
                    <a:pt x="5138" y="13567"/>
                  </a:cubicBezTo>
                  <a:cubicBezTo>
                    <a:pt x="6069" y="13931"/>
                    <a:pt x="7020" y="14160"/>
                    <a:pt x="7977" y="14214"/>
                  </a:cubicBezTo>
                  <a:cubicBezTo>
                    <a:pt x="8200" y="14241"/>
                    <a:pt x="8429" y="14241"/>
                    <a:pt x="8678" y="14241"/>
                  </a:cubicBezTo>
                  <a:lnTo>
                    <a:pt x="8739" y="14241"/>
                  </a:lnTo>
                  <a:cubicBezTo>
                    <a:pt x="9831" y="14241"/>
                    <a:pt x="10870" y="14019"/>
                    <a:pt x="11773" y="13628"/>
                  </a:cubicBezTo>
                  <a:cubicBezTo>
                    <a:pt x="11800" y="13628"/>
                    <a:pt x="11800" y="13594"/>
                    <a:pt x="11800" y="13594"/>
                  </a:cubicBezTo>
                  <a:cubicBezTo>
                    <a:pt x="12360" y="13372"/>
                    <a:pt x="12812" y="13061"/>
                    <a:pt x="13203" y="12697"/>
                  </a:cubicBezTo>
                  <a:cubicBezTo>
                    <a:pt x="13371" y="12529"/>
                    <a:pt x="13540" y="12360"/>
                    <a:pt x="13709" y="12165"/>
                  </a:cubicBezTo>
                  <a:lnTo>
                    <a:pt x="13762" y="12077"/>
                  </a:lnTo>
                  <a:cubicBezTo>
                    <a:pt x="14019" y="11740"/>
                    <a:pt x="14241" y="11403"/>
                    <a:pt x="14410" y="11012"/>
                  </a:cubicBezTo>
                  <a:cubicBezTo>
                    <a:pt x="14437" y="10985"/>
                    <a:pt x="14437" y="10958"/>
                    <a:pt x="14470" y="10931"/>
                  </a:cubicBezTo>
                  <a:cubicBezTo>
                    <a:pt x="14497" y="10816"/>
                    <a:pt x="14551" y="10728"/>
                    <a:pt x="14578" y="10647"/>
                  </a:cubicBezTo>
                  <a:cubicBezTo>
                    <a:pt x="14666" y="10425"/>
                    <a:pt x="14747" y="10196"/>
                    <a:pt x="14808" y="9973"/>
                  </a:cubicBezTo>
                  <a:lnTo>
                    <a:pt x="14808" y="9946"/>
                  </a:lnTo>
                  <a:cubicBezTo>
                    <a:pt x="14835" y="9886"/>
                    <a:pt x="14862" y="9805"/>
                    <a:pt x="14889" y="9717"/>
                  </a:cubicBezTo>
                  <a:lnTo>
                    <a:pt x="14889" y="9690"/>
                  </a:lnTo>
                  <a:cubicBezTo>
                    <a:pt x="14915" y="9582"/>
                    <a:pt x="14942" y="9467"/>
                    <a:pt x="14942" y="9353"/>
                  </a:cubicBezTo>
                  <a:cubicBezTo>
                    <a:pt x="14976" y="9326"/>
                    <a:pt x="14976" y="9272"/>
                    <a:pt x="14976" y="9245"/>
                  </a:cubicBezTo>
                  <a:cubicBezTo>
                    <a:pt x="15003" y="9130"/>
                    <a:pt x="15030" y="8989"/>
                    <a:pt x="15057" y="8847"/>
                  </a:cubicBezTo>
                  <a:lnTo>
                    <a:pt x="15057" y="8793"/>
                  </a:lnTo>
                  <a:lnTo>
                    <a:pt x="15057" y="8679"/>
                  </a:lnTo>
                  <a:lnTo>
                    <a:pt x="15057" y="8652"/>
                  </a:lnTo>
                  <a:cubicBezTo>
                    <a:pt x="15084" y="8625"/>
                    <a:pt x="15084" y="8571"/>
                    <a:pt x="15084" y="8510"/>
                  </a:cubicBezTo>
                  <a:cubicBezTo>
                    <a:pt x="15145" y="7728"/>
                    <a:pt x="15111" y="6912"/>
                    <a:pt x="14942" y="6069"/>
                  </a:cubicBezTo>
                  <a:cubicBezTo>
                    <a:pt x="14915" y="5813"/>
                    <a:pt x="14862" y="5563"/>
                    <a:pt x="14808" y="5307"/>
                  </a:cubicBezTo>
                  <a:cubicBezTo>
                    <a:pt x="14774" y="5307"/>
                    <a:pt x="14774" y="5307"/>
                    <a:pt x="14774" y="5280"/>
                  </a:cubicBezTo>
                  <a:lnTo>
                    <a:pt x="14774" y="5253"/>
                  </a:lnTo>
                  <a:cubicBezTo>
                    <a:pt x="14747" y="5166"/>
                    <a:pt x="14747" y="5112"/>
                    <a:pt x="14720" y="5058"/>
                  </a:cubicBezTo>
                  <a:cubicBezTo>
                    <a:pt x="14666" y="4889"/>
                    <a:pt x="14605" y="4694"/>
                    <a:pt x="14524" y="4464"/>
                  </a:cubicBezTo>
                  <a:cubicBezTo>
                    <a:pt x="14437" y="4215"/>
                    <a:pt x="14329" y="3932"/>
                    <a:pt x="14187" y="3682"/>
                  </a:cubicBezTo>
                  <a:cubicBezTo>
                    <a:pt x="14133" y="3594"/>
                    <a:pt x="14073" y="3480"/>
                    <a:pt x="14019" y="3399"/>
                  </a:cubicBezTo>
                  <a:lnTo>
                    <a:pt x="13931" y="3453"/>
                  </a:lnTo>
                  <a:lnTo>
                    <a:pt x="13931" y="3453"/>
                  </a:lnTo>
                  <a:lnTo>
                    <a:pt x="13992" y="3399"/>
                  </a:lnTo>
                  <a:cubicBezTo>
                    <a:pt x="13850" y="3143"/>
                    <a:pt x="13682" y="2920"/>
                    <a:pt x="13486" y="2698"/>
                  </a:cubicBezTo>
                  <a:lnTo>
                    <a:pt x="13459" y="2671"/>
                  </a:lnTo>
                  <a:cubicBezTo>
                    <a:pt x="12050" y="1066"/>
                    <a:pt x="9636" y="0"/>
                    <a:pt x="7330" y="0"/>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9"/>
            <p:cNvSpPr/>
            <p:nvPr/>
          </p:nvSpPr>
          <p:spPr>
            <a:xfrm flipH="1">
              <a:off x="1225839" y="811218"/>
              <a:ext cx="59" cy="59"/>
            </a:xfrm>
            <a:custGeom>
              <a:avLst/>
              <a:gdLst/>
              <a:ahLst/>
              <a:cxnLst/>
              <a:rect l="l" t="t" r="r" b="b"/>
              <a:pathLst>
                <a:path w="1" h="1" extrusionOk="0">
                  <a:moveTo>
                    <a:pt x="0" y="1"/>
                  </a:moveTo>
                  <a:lnTo>
                    <a:pt x="0" y="1"/>
                  </a:lnTo>
                  <a:close/>
                </a:path>
              </a:pathLst>
            </a:custGeom>
            <a:solidFill>
              <a:srgbClr val="F6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9"/>
            <p:cNvSpPr/>
            <p:nvPr/>
          </p:nvSpPr>
          <p:spPr>
            <a:xfrm flipH="1">
              <a:off x="1159266" y="761380"/>
              <a:ext cx="842058" cy="681329"/>
            </a:xfrm>
            <a:custGeom>
              <a:avLst/>
              <a:gdLst/>
              <a:ahLst/>
              <a:cxnLst/>
              <a:rect l="l" t="t" r="r" b="b"/>
              <a:pathLst>
                <a:path w="14242" h="11525" extrusionOk="0">
                  <a:moveTo>
                    <a:pt x="12414" y="1"/>
                  </a:moveTo>
                  <a:cubicBezTo>
                    <a:pt x="12306" y="1"/>
                    <a:pt x="12164" y="480"/>
                    <a:pt x="12218" y="905"/>
                  </a:cubicBezTo>
                  <a:cubicBezTo>
                    <a:pt x="12306" y="1747"/>
                    <a:pt x="12751" y="2617"/>
                    <a:pt x="12980" y="3878"/>
                  </a:cubicBezTo>
                  <a:cubicBezTo>
                    <a:pt x="13425" y="6238"/>
                    <a:pt x="12104" y="9272"/>
                    <a:pt x="9744" y="10088"/>
                  </a:cubicBezTo>
                  <a:cubicBezTo>
                    <a:pt x="9103" y="10311"/>
                    <a:pt x="8483" y="10398"/>
                    <a:pt x="7862" y="10398"/>
                  </a:cubicBezTo>
                  <a:cubicBezTo>
                    <a:pt x="7613" y="10398"/>
                    <a:pt x="7384" y="10371"/>
                    <a:pt x="7161" y="10371"/>
                  </a:cubicBezTo>
                  <a:cubicBezTo>
                    <a:pt x="6345" y="10257"/>
                    <a:pt x="6291" y="10203"/>
                    <a:pt x="5448" y="9920"/>
                  </a:cubicBezTo>
                  <a:cubicBezTo>
                    <a:pt x="3844" y="9360"/>
                    <a:pt x="1908" y="7310"/>
                    <a:pt x="337" y="7310"/>
                  </a:cubicBezTo>
                  <a:lnTo>
                    <a:pt x="81" y="7310"/>
                  </a:lnTo>
                  <a:cubicBezTo>
                    <a:pt x="81" y="7310"/>
                    <a:pt x="27" y="7337"/>
                    <a:pt x="0" y="7337"/>
                  </a:cubicBezTo>
                  <a:cubicBezTo>
                    <a:pt x="108" y="7560"/>
                    <a:pt x="250" y="7755"/>
                    <a:pt x="391" y="7951"/>
                  </a:cubicBezTo>
                  <a:cubicBezTo>
                    <a:pt x="418" y="7985"/>
                    <a:pt x="418" y="8011"/>
                    <a:pt x="445" y="8011"/>
                  </a:cubicBezTo>
                  <a:lnTo>
                    <a:pt x="445" y="8038"/>
                  </a:lnTo>
                  <a:lnTo>
                    <a:pt x="472" y="8038"/>
                  </a:lnTo>
                  <a:cubicBezTo>
                    <a:pt x="506" y="8092"/>
                    <a:pt x="533" y="8119"/>
                    <a:pt x="560" y="8153"/>
                  </a:cubicBezTo>
                  <a:cubicBezTo>
                    <a:pt x="701" y="8349"/>
                    <a:pt x="870" y="8517"/>
                    <a:pt x="1012" y="8686"/>
                  </a:cubicBezTo>
                  <a:cubicBezTo>
                    <a:pt x="1065" y="8740"/>
                    <a:pt x="1119" y="8794"/>
                    <a:pt x="1146" y="8827"/>
                  </a:cubicBezTo>
                  <a:cubicBezTo>
                    <a:pt x="1207" y="8881"/>
                    <a:pt x="1261" y="8935"/>
                    <a:pt x="1288" y="8962"/>
                  </a:cubicBezTo>
                  <a:cubicBezTo>
                    <a:pt x="1544" y="9191"/>
                    <a:pt x="1794" y="9414"/>
                    <a:pt x="2077" y="9610"/>
                  </a:cubicBezTo>
                  <a:cubicBezTo>
                    <a:pt x="2131" y="9670"/>
                    <a:pt x="2158" y="9697"/>
                    <a:pt x="2219" y="9724"/>
                  </a:cubicBezTo>
                  <a:cubicBezTo>
                    <a:pt x="2326" y="9805"/>
                    <a:pt x="2414" y="9866"/>
                    <a:pt x="2495" y="9920"/>
                  </a:cubicBezTo>
                  <a:cubicBezTo>
                    <a:pt x="4100" y="10958"/>
                    <a:pt x="6035" y="11525"/>
                    <a:pt x="7862" y="11525"/>
                  </a:cubicBezTo>
                  <a:lnTo>
                    <a:pt x="7923" y="11525"/>
                  </a:lnTo>
                  <a:cubicBezTo>
                    <a:pt x="8988" y="11525"/>
                    <a:pt x="10027" y="11322"/>
                    <a:pt x="10924" y="10904"/>
                  </a:cubicBezTo>
                  <a:lnTo>
                    <a:pt x="10957" y="10904"/>
                  </a:lnTo>
                  <a:cubicBezTo>
                    <a:pt x="11659" y="10567"/>
                    <a:pt x="12306" y="10115"/>
                    <a:pt x="12812" y="9502"/>
                  </a:cubicBezTo>
                  <a:cubicBezTo>
                    <a:pt x="12839" y="9468"/>
                    <a:pt x="12866" y="9441"/>
                    <a:pt x="12893" y="9414"/>
                  </a:cubicBezTo>
                  <a:cubicBezTo>
                    <a:pt x="13115" y="9077"/>
                    <a:pt x="13344" y="8740"/>
                    <a:pt x="13513" y="8349"/>
                  </a:cubicBezTo>
                  <a:cubicBezTo>
                    <a:pt x="13540" y="8322"/>
                    <a:pt x="13540" y="8288"/>
                    <a:pt x="13567" y="8261"/>
                  </a:cubicBezTo>
                  <a:cubicBezTo>
                    <a:pt x="13567" y="8207"/>
                    <a:pt x="13594" y="8180"/>
                    <a:pt x="13621" y="8119"/>
                  </a:cubicBezTo>
                  <a:cubicBezTo>
                    <a:pt x="13621" y="8092"/>
                    <a:pt x="13654" y="8038"/>
                    <a:pt x="13681" y="8011"/>
                  </a:cubicBezTo>
                  <a:cubicBezTo>
                    <a:pt x="13735" y="7843"/>
                    <a:pt x="13850" y="7647"/>
                    <a:pt x="13904" y="7337"/>
                  </a:cubicBezTo>
                  <a:lnTo>
                    <a:pt x="13904" y="7310"/>
                  </a:lnTo>
                  <a:cubicBezTo>
                    <a:pt x="13931" y="7196"/>
                    <a:pt x="13931" y="7169"/>
                    <a:pt x="13958" y="7054"/>
                  </a:cubicBezTo>
                  <a:cubicBezTo>
                    <a:pt x="13992" y="7000"/>
                    <a:pt x="14019" y="6885"/>
                    <a:pt x="14046" y="6744"/>
                  </a:cubicBezTo>
                  <a:cubicBezTo>
                    <a:pt x="14046" y="6690"/>
                    <a:pt x="14073" y="6663"/>
                    <a:pt x="14073" y="6602"/>
                  </a:cubicBezTo>
                  <a:cubicBezTo>
                    <a:pt x="14073" y="6548"/>
                    <a:pt x="14099" y="6434"/>
                    <a:pt x="14099" y="6353"/>
                  </a:cubicBezTo>
                  <a:cubicBezTo>
                    <a:pt x="14126" y="6299"/>
                    <a:pt x="14126" y="6265"/>
                    <a:pt x="14126" y="6211"/>
                  </a:cubicBezTo>
                  <a:lnTo>
                    <a:pt x="14126" y="6157"/>
                  </a:lnTo>
                  <a:cubicBezTo>
                    <a:pt x="14126" y="6130"/>
                    <a:pt x="14160" y="6097"/>
                    <a:pt x="14160" y="6043"/>
                  </a:cubicBezTo>
                  <a:lnTo>
                    <a:pt x="14160" y="5901"/>
                  </a:lnTo>
                  <a:cubicBezTo>
                    <a:pt x="14187" y="5793"/>
                    <a:pt x="14187" y="5705"/>
                    <a:pt x="14187" y="5591"/>
                  </a:cubicBezTo>
                  <a:cubicBezTo>
                    <a:pt x="14241" y="4552"/>
                    <a:pt x="14099" y="3541"/>
                    <a:pt x="13850" y="2671"/>
                  </a:cubicBezTo>
                  <a:cubicBezTo>
                    <a:pt x="13850" y="2590"/>
                    <a:pt x="13823" y="2530"/>
                    <a:pt x="13823" y="2476"/>
                  </a:cubicBezTo>
                  <a:cubicBezTo>
                    <a:pt x="13621" y="1855"/>
                    <a:pt x="13371" y="1296"/>
                    <a:pt x="13115" y="844"/>
                  </a:cubicBezTo>
                  <a:lnTo>
                    <a:pt x="13088" y="817"/>
                  </a:lnTo>
                  <a:cubicBezTo>
                    <a:pt x="12919" y="534"/>
                    <a:pt x="12751" y="311"/>
                    <a:pt x="12582" y="143"/>
                  </a:cubicBezTo>
                  <a:cubicBezTo>
                    <a:pt x="12528" y="89"/>
                    <a:pt x="12501" y="62"/>
                    <a:pt x="12441" y="28"/>
                  </a:cubicBezTo>
                  <a:cubicBezTo>
                    <a:pt x="12441" y="1"/>
                    <a:pt x="12441" y="1"/>
                    <a:pt x="12414" y="1"/>
                  </a:cubicBezTo>
                  <a:close/>
                </a:path>
              </a:pathLst>
            </a:custGeom>
            <a:solidFill>
              <a:srgbClr val="F56D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9"/>
            <p:cNvSpPr/>
            <p:nvPr/>
          </p:nvSpPr>
          <p:spPr>
            <a:xfrm flipH="1">
              <a:off x="1585143" y="650058"/>
              <a:ext cx="464427" cy="590406"/>
            </a:xfrm>
            <a:custGeom>
              <a:avLst/>
              <a:gdLst/>
              <a:ahLst/>
              <a:cxnLst/>
              <a:rect l="l" t="t" r="r" b="b"/>
              <a:pathLst>
                <a:path w="7855" h="9987" extrusionOk="0">
                  <a:moveTo>
                    <a:pt x="7690" y="0"/>
                  </a:moveTo>
                  <a:cubicBezTo>
                    <a:pt x="7683" y="0"/>
                    <a:pt x="7675" y="1"/>
                    <a:pt x="7667" y="3"/>
                  </a:cubicBezTo>
                  <a:cubicBezTo>
                    <a:pt x="3142" y="873"/>
                    <a:pt x="0" y="5957"/>
                    <a:pt x="2246" y="9921"/>
                  </a:cubicBezTo>
                  <a:cubicBezTo>
                    <a:pt x="2274" y="9967"/>
                    <a:pt x="2313" y="9986"/>
                    <a:pt x="2352" y="9986"/>
                  </a:cubicBezTo>
                  <a:cubicBezTo>
                    <a:pt x="2433" y="9986"/>
                    <a:pt x="2509" y="9903"/>
                    <a:pt x="2468" y="9807"/>
                  </a:cubicBezTo>
                  <a:cubicBezTo>
                    <a:pt x="728" y="5849"/>
                    <a:pt x="3540" y="1493"/>
                    <a:pt x="7728" y="225"/>
                  </a:cubicBezTo>
                  <a:cubicBezTo>
                    <a:pt x="7855" y="200"/>
                    <a:pt x="7814" y="0"/>
                    <a:pt x="7690" y="0"/>
                  </a:cubicBezTo>
                  <a:close/>
                </a:path>
              </a:pathLst>
            </a:custGeom>
            <a:solidFill>
              <a:srgbClr val="ED5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p:nvPr/>
          </p:nvSpPr>
          <p:spPr>
            <a:xfrm flipH="1">
              <a:off x="1182442" y="730815"/>
              <a:ext cx="289713" cy="662589"/>
            </a:xfrm>
            <a:custGeom>
              <a:avLst/>
              <a:gdLst/>
              <a:ahLst/>
              <a:cxnLst/>
              <a:rect l="l" t="t" r="r" b="b"/>
              <a:pathLst>
                <a:path w="4900" h="11208" extrusionOk="0">
                  <a:moveTo>
                    <a:pt x="1901" y="1"/>
                  </a:moveTo>
                  <a:cubicBezTo>
                    <a:pt x="1823" y="1"/>
                    <a:pt x="1745" y="100"/>
                    <a:pt x="1805" y="181"/>
                  </a:cubicBezTo>
                  <a:cubicBezTo>
                    <a:pt x="4199" y="3613"/>
                    <a:pt x="3969" y="8805"/>
                    <a:pt x="119" y="10969"/>
                  </a:cubicBezTo>
                  <a:cubicBezTo>
                    <a:pt x="0" y="11047"/>
                    <a:pt x="70" y="11208"/>
                    <a:pt x="186" y="11208"/>
                  </a:cubicBezTo>
                  <a:cubicBezTo>
                    <a:pt x="201" y="11208"/>
                    <a:pt x="217" y="11205"/>
                    <a:pt x="234" y="11199"/>
                  </a:cubicBezTo>
                  <a:cubicBezTo>
                    <a:pt x="4421" y="9371"/>
                    <a:pt x="4900" y="3444"/>
                    <a:pt x="1974" y="39"/>
                  </a:cubicBezTo>
                  <a:cubicBezTo>
                    <a:pt x="1953" y="12"/>
                    <a:pt x="1927" y="1"/>
                    <a:pt x="1901" y="1"/>
                  </a:cubicBezTo>
                  <a:close/>
                </a:path>
              </a:pathLst>
            </a:custGeom>
            <a:solidFill>
              <a:srgbClr val="ED5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9"/>
            <p:cNvSpPr/>
            <p:nvPr/>
          </p:nvSpPr>
          <p:spPr>
            <a:xfrm flipH="1">
              <a:off x="1483566" y="668326"/>
              <a:ext cx="179858" cy="180663"/>
            </a:xfrm>
            <a:custGeom>
              <a:avLst/>
              <a:gdLst/>
              <a:ahLst/>
              <a:cxnLst/>
              <a:rect l="l" t="t" r="r" b="b"/>
              <a:pathLst>
                <a:path w="3042" h="3056" extrusionOk="0">
                  <a:moveTo>
                    <a:pt x="2850" y="1"/>
                  </a:moveTo>
                  <a:cubicBezTo>
                    <a:pt x="2841" y="1"/>
                    <a:pt x="2831" y="2"/>
                    <a:pt x="2822" y="4"/>
                  </a:cubicBezTo>
                  <a:cubicBezTo>
                    <a:pt x="1702" y="510"/>
                    <a:pt x="489" y="1663"/>
                    <a:pt x="44" y="2870"/>
                  </a:cubicBezTo>
                  <a:cubicBezTo>
                    <a:pt x="0" y="2971"/>
                    <a:pt x="74" y="3055"/>
                    <a:pt x="152" y="3055"/>
                  </a:cubicBezTo>
                  <a:cubicBezTo>
                    <a:pt x="183" y="3055"/>
                    <a:pt x="214" y="3042"/>
                    <a:pt x="239" y="3011"/>
                  </a:cubicBezTo>
                  <a:cubicBezTo>
                    <a:pt x="1534" y="1467"/>
                    <a:pt x="1615" y="1406"/>
                    <a:pt x="2936" y="226"/>
                  </a:cubicBezTo>
                  <a:cubicBezTo>
                    <a:pt x="3041" y="128"/>
                    <a:pt x="2954" y="1"/>
                    <a:pt x="2850" y="1"/>
                  </a:cubicBezTo>
                  <a:close/>
                </a:path>
              </a:pathLst>
            </a:custGeom>
            <a:solidFill>
              <a:srgbClr val="ED5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p:nvPr/>
          </p:nvSpPr>
          <p:spPr>
            <a:xfrm flipH="1">
              <a:off x="1717405" y="996144"/>
              <a:ext cx="43161" cy="73838"/>
            </a:xfrm>
            <a:custGeom>
              <a:avLst/>
              <a:gdLst/>
              <a:ahLst/>
              <a:cxnLst/>
              <a:rect l="l" t="t" r="r" b="b"/>
              <a:pathLst>
                <a:path w="730" h="1249" extrusionOk="0">
                  <a:moveTo>
                    <a:pt x="523" y="0"/>
                  </a:moveTo>
                  <a:cubicBezTo>
                    <a:pt x="497" y="0"/>
                    <a:pt x="470" y="7"/>
                    <a:pt x="446" y="22"/>
                  </a:cubicBezTo>
                  <a:cubicBezTo>
                    <a:pt x="169" y="271"/>
                    <a:pt x="1" y="777"/>
                    <a:pt x="109" y="1148"/>
                  </a:cubicBezTo>
                  <a:cubicBezTo>
                    <a:pt x="129" y="1213"/>
                    <a:pt x="187" y="1249"/>
                    <a:pt x="248" y="1249"/>
                  </a:cubicBezTo>
                  <a:cubicBezTo>
                    <a:pt x="288" y="1249"/>
                    <a:pt x="330" y="1234"/>
                    <a:pt x="365" y="1202"/>
                  </a:cubicBezTo>
                  <a:cubicBezTo>
                    <a:pt x="338" y="1202"/>
                    <a:pt x="419" y="1114"/>
                    <a:pt x="507" y="946"/>
                  </a:cubicBezTo>
                  <a:cubicBezTo>
                    <a:pt x="729" y="474"/>
                    <a:pt x="675" y="136"/>
                    <a:pt x="675" y="103"/>
                  </a:cubicBezTo>
                  <a:cubicBezTo>
                    <a:pt x="656" y="44"/>
                    <a:pt x="591" y="0"/>
                    <a:pt x="523" y="0"/>
                  </a:cubicBezTo>
                  <a:close/>
                </a:path>
              </a:pathLst>
            </a:custGeom>
            <a:solidFill>
              <a:srgbClr val="ED5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9"/>
            <p:cNvSpPr/>
            <p:nvPr/>
          </p:nvSpPr>
          <p:spPr>
            <a:xfrm flipH="1">
              <a:off x="1757729" y="1293161"/>
              <a:ext cx="39614" cy="77148"/>
            </a:xfrm>
            <a:custGeom>
              <a:avLst/>
              <a:gdLst/>
              <a:ahLst/>
              <a:cxnLst/>
              <a:rect l="l" t="t" r="r" b="b"/>
              <a:pathLst>
                <a:path w="670" h="1305" extrusionOk="0">
                  <a:moveTo>
                    <a:pt x="352" y="1"/>
                  </a:moveTo>
                  <a:cubicBezTo>
                    <a:pt x="154" y="1"/>
                    <a:pt x="0" y="563"/>
                    <a:pt x="198" y="1012"/>
                  </a:cubicBezTo>
                  <a:cubicBezTo>
                    <a:pt x="301" y="1232"/>
                    <a:pt x="405" y="1305"/>
                    <a:pt x="485" y="1305"/>
                  </a:cubicBezTo>
                  <a:cubicBezTo>
                    <a:pt x="558" y="1305"/>
                    <a:pt x="610" y="1245"/>
                    <a:pt x="623" y="1181"/>
                  </a:cubicBezTo>
                  <a:cubicBezTo>
                    <a:pt x="623" y="1183"/>
                    <a:pt x="623" y="1184"/>
                    <a:pt x="623" y="1184"/>
                  </a:cubicBezTo>
                  <a:cubicBezTo>
                    <a:pt x="627" y="1184"/>
                    <a:pt x="669" y="568"/>
                    <a:pt x="481" y="82"/>
                  </a:cubicBezTo>
                  <a:cubicBezTo>
                    <a:pt x="454" y="55"/>
                    <a:pt x="454" y="28"/>
                    <a:pt x="427" y="28"/>
                  </a:cubicBezTo>
                  <a:cubicBezTo>
                    <a:pt x="402" y="9"/>
                    <a:pt x="377" y="1"/>
                    <a:pt x="352" y="1"/>
                  </a:cubicBezTo>
                  <a:close/>
                </a:path>
              </a:pathLst>
            </a:custGeom>
            <a:solidFill>
              <a:srgbClr val="ED5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9"/>
            <p:cNvSpPr/>
            <p:nvPr/>
          </p:nvSpPr>
          <p:spPr>
            <a:xfrm flipH="1">
              <a:off x="1396888" y="683283"/>
              <a:ext cx="73019" cy="243209"/>
            </a:xfrm>
            <a:custGeom>
              <a:avLst/>
              <a:gdLst/>
              <a:ahLst/>
              <a:cxnLst/>
              <a:rect l="l" t="t" r="r" b="b"/>
              <a:pathLst>
                <a:path w="1235" h="4114" extrusionOk="0">
                  <a:moveTo>
                    <a:pt x="284" y="0"/>
                  </a:moveTo>
                  <a:cubicBezTo>
                    <a:pt x="0" y="61"/>
                    <a:pt x="506" y="452"/>
                    <a:pt x="648" y="3992"/>
                  </a:cubicBezTo>
                  <a:cubicBezTo>
                    <a:pt x="645" y="3989"/>
                    <a:pt x="643" y="3988"/>
                    <a:pt x="641" y="3988"/>
                  </a:cubicBezTo>
                  <a:cubicBezTo>
                    <a:pt x="627" y="3988"/>
                    <a:pt x="656" y="4083"/>
                    <a:pt x="729" y="4107"/>
                  </a:cubicBezTo>
                  <a:cubicBezTo>
                    <a:pt x="740" y="4112"/>
                    <a:pt x="751" y="4114"/>
                    <a:pt x="763" y="4114"/>
                  </a:cubicBezTo>
                  <a:cubicBezTo>
                    <a:pt x="817" y="4114"/>
                    <a:pt x="875" y="4069"/>
                    <a:pt x="897" y="4019"/>
                  </a:cubicBezTo>
                  <a:cubicBezTo>
                    <a:pt x="1234" y="2812"/>
                    <a:pt x="1039" y="1153"/>
                    <a:pt x="418" y="61"/>
                  </a:cubicBezTo>
                  <a:cubicBezTo>
                    <a:pt x="391" y="0"/>
                    <a:pt x="338" y="0"/>
                    <a:pt x="284" y="0"/>
                  </a:cubicBezTo>
                  <a:close/>
                </a:path>
              </a:pathLst>
            </a:custGeom>
            <a:solidFill>
              <a:srgbClr val="ED5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9"/>
            <p:cNvSpPr/>
            <p:nvPr/>
          </p:nvSpPr>
          <p:spPr>
            <a:xfrm flipH="1">
              <a:off x="1451520" y="1086302"/>
              <a:ext cx="45112" cy="71828"/>
            </a:xfrm>
            <a:custGeom>
              <a:avLst/>
              <a:gdLst/>
              <a:ahLst/>
              <a:cxnLst/>
              <a:rect l="l" t="t" r="r" b="b"/>
              <a:pathLst>
                <a:path w="763" h="1215" extrusionOk="0">
                  <a:moveTo>
                    <a:pt x="523" y="0"/>
                  </a:moveTo>
                  <a:cubicBezTo>
                    <a:pt x="488" y="0"/>
                    <a:pt x="452" y="14"/>
                    <a:pt x="425" y="41"/>
                  </a:cubicBezTo>
                  <a:cubicBezTo>
                    <a:pt x="425" y="39"/>
                    <a:pt x="425" y="38"/>
                    <a:pt x="423" y="38"/>
                  </a:cubicBezTo>
                  <a:cubicBezTo>
                    <a:pt x="402" y="38"/>
                    <a:pt x="249" y="206"/>
                    <a:pt x="142" y="520"/>
                  </a:cubicBezTo>
                  <a:cubicBezTo>
                    <a:pt x="1" y="857"/>
                    <a:pt x="28" y="1052"/>
                    <a:pt x="28" y="1079"/>
                  </a:cubicBezTo>
                  <a:cubicBezTo>
                    <a:pt x="28" y="1163"/>
                    <a:pt x="104" y="1215"/>
                    <a:pt x="179" y="1215"/>
                  </a:cubicBezTo>
                  <a:cubicBezTo>
                    <a:pt x="207" y="1215"/>
                    <a:pt x="234" y="1208"/>
                    <a:pt x="257" y="1194"/>
                  </a:cubicBezTo>
                  <a:cubicBezTo>
                    <a:pt x="675" y="884"/>
                    <a:pt x="763" y="182"/>
                    <a:pt x="621" y="41"/>
                  </a:cubicBezTo>
                  <a:cubicBezTo>
                    <a:pt x="594" y="14"/>
                    <a:pt x="559" y="0"/>
                    <a:pt x="523" y="0"/>
                  </a:cubicBezTo>
                  <a:close/>
                </a:path>
              </a:pathLst>
            </a:custGeom>
            <a:solidFill>
              <a:srgbClr val="ED5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9"/>
            <p:cNvSpPr/>
            <p:nvPr/>
          </p:nvSpPr>
          <p:spPr>
            <a:xfrm flipH="1">
              <a:off x="1597854" y="1350389"/>
              <a:ext cx="63027" cy="60004"/>
            </a:xfrm>
            <a:custGeom>
              <a:avLst/>
              <a:gdLst/>
              <a:ahLst/>
              <a:cxnLst/>
              <a:rect l="l" t="t" r="r" b="b"/>
              <a:pathLst>
                <a:path w="1066" h="1015" extrusionOk="0">
                  <a:moveTo>
                    <a:pt x="875" y="0"/>
                  </a:moveTo>
                  <a:cubicBezTo>
                    <a:pt x="857" y="0"/>
                    <a:pt x="838" y="4"/>
                    <a:pt x="816" y="11"/>
                  </a:cubicBezTo>
                  <a:cubicBezTo>
                    <a:pt x="587" y="152"/>
                    <a:pt x="1" y="685"/>
                    <a:pt x="28" y="887"/>
                  </a:cubicBezTo>
                  <a:cubicBezTo>
                    <a:pt x="28" y="980"/>
                    <a:pt x="91" y="1015"/>
                    <a:pt x="175" y="1015"/>
                  </a:cubicBezTo>
                  <a:cubicBezTo>
                    <a:pt x="270" y="1015"/>
                    <a:pt x="390" y="971"/>
                    <a:pt x="479" y="914"/>
                  </a:cubicBezTo>
                  <a:cubicBezTo>
                    <a:pt x="924" y="685"/>
                    <a:pt x="1066" y="213"/>
                    <a:pt x="1012" y="71"/>
                  </a:cubicBezTo>
                  <a:cubicBezTo>
                    <a:pt x="967" y="27"/>
                    <a:pt x="926" y="0"/>
                    <a:pt x="875" y="0"/>
                  </a:cubicBezTo>
                  <a:close/>
                </a:path>
              </a:pathLst>
            </a:custGeom>
            <a:solidFill>
              <a:srgbClr val="ED5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9"/>
            <p:cNvSpPr/>
            <p:nvPr/>
          </p:nvSpPr>
          <p:spPr>
            <a:xfrm flipH="1">
              <a:off x="1705876" y="655379"/>
              <a:ext cx="257608" cy="237239"/>
            </a:xfrm>
            <a:custGeom>
              <a:avLst/>
              <a:gdLst/>
              <a:ahLst/>
              <a:cxnLst/>
              <a:rect l="l" t="t" r="r" b="b"/>
              <a:pathLst>
                <a:path w="4357" h="4013" extrusionOk="0">
                  <a:moveTo>
                    <a:pt x="4161" y="0"/>
                  </a:moveTo>
                  <a:cubicBezTo>
                    <a:pt x="2394" y="364"/>
                    <a:pt x="425" y="1855"/>
                    <a:pt x="34" y="3878"/>
                  </a:cubicBezTo>
                  <a:cubicBezTo>
                    <a:pt x="1" y="3958"/>
                    <a:pt x="88" y="4012"/>
                    <a:pt x="142" y="4012"/>
                  </a:cubicBezTo>
                  <a:cubicBezTo>
                    <a:pt x="203" y="4012"/>
                    <a:pt x="257" y="3985"/>
                    <a:pt x="257" y="3931"/>
                  </a:cubicBezTo>
                  <a:cubicBezTo>
                    <a:pt x="257" y="3931"/>
                    <a:pt x="931" y="1713"/>
                    <a:pt x="4215" y="223"/>
                  </a:cubicBezTo>
                  <a:lnTo>
                    <a:pt x="4249" y="223"/>
                  </a:lnTo>
                  <a:cubicBezTo>
                    <a:pt x="4357" y="169"/>
                    <a:pt x="4303" y="0"/>
                    <a:pt x="4188" y="0"/>
                  </a:cubicBezTo>
                  <a:close/>
                </a:path>
              </a:pathLst>
            </a:custGeom>
            <a:solidFill>
              <a:srgbClr val="FEC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9"/>
            <p:cNvSpPr/>
            <p:nvPr/>
          </p:nvSpPr>
          <p:spPr>
            <a:xfrm flipH="1">
              <a:off x="1111077" y="826412"/>
              <a:ext cx="99685" cy="139576"/>
            </a:xfrm>
            <a:custGeom>
              <a:avLst/>
              <a:gdLst/>
              <a:ahLst/>
              <a:cxnLst/>
              <a:rect l="l" t="t" r="r" b="b"/>
              <a:pathLst>
                <a:path w="1686" h="2361" extrusionOk="0">
                  <a:moveTo>
                    <a:pt x="0" y="0"/>
                  </a:moveTo>
                  <a:cubicBezTo>
                    <a:pt x="142" y="250"/>
                    <a:pt x="250" y="506"/>
                    <a:pt x="337" y="755"/>
                  </a:cubicBezTo>
                  <a:cubicBezTo>
                    <a:pt x="418" y="985"/>
                    <a:pt x="479" y="1180"/>
                    <a:pt x="533" y="1349"/>
                  </a:cubicBezTo>
                  <a:cubicBezTo>
                    <a:pt x="560" y="1403"/>
                    <a:pt x="560" y="1457"/>
                    <a:pt x="587" y="1544"/>
                  </a:cubicBezTo>
                  <a:lnTo>
                    <a:pt x="587" y="1571"/>
                  </a:lnTo>
                  <a:cubicBezTo>
                    <a:pt x="587" y="1598"/>
                    <a:pt x="587" y="1598"/>
                    <a:pt x="621" y="1598"/>
                  </a:cubicBezTo>
                  <a:cubicBezTo>
                    <a:pt x="675" y="1854"/>
                    <a:pt x="728" y="2104"/>
                    <a:pt x="755" y="2360"/>
                  </a:cubicBezTo>
                  <a:lnTo>
                    <a:pt x="789" y="2360"/>
                  </a:lnTo>
                  <a:cubicBezTo>
                    <a:pt x="870" y="2360"/>
                    <a:pt x="924" y="2333"/>
                    <a:pt x="1012" y="2272"/>
                  </a:cubicBezTo>
                  <a:cubicBezTo>
                    <a:pt x="1066" y="2272"/>
                    <a:pt x="1126" y="2245"/>
                    <a:pt x="1153" y="2218"/>
                  </a:cubicBezTo>
                  <a:cubicBezTo>
                    <a:pt x="1180" y="2191"/>
                    <a:pt x="1207" y="2191"/>
                    <a:pt x="1234" y="2165"/>
                  </a:cubicBezTo>
                  <a:cubicBezTo>
                    <a:pt x="1234" y="2131"/>
                    <a:pt x="1261" y="2131"/>
                    <a:pt x="1295" y="2104"/>
                  </a:cubicBezTo>
                  <a:cubicBezTo>
                    <a:pt x="1322" y="2104"/>
                    <a:pt x="1322" y="2077"/>
                    <a:pt x="1349" y="2077"/>
                  </a:cubicBezTo>
                  <a:cubicBezTo>
                    <a:pt x="1349" y="2050"/>
                    <a:pt x="1376" y="2050"/>
                    <a:pt x="1376" y="2023"/>
                  </a:cubicBezTo>
                  <a:cubicBezTo>
                    <a:pt x="1403" y="2023"/>
                    <a:pt x="1403" y="1996"/>
                    <a:pt x="1430" y="1996"/>
                  </a:cubicBezTo>
                  <a:cubicBezTo>
                    <a:pt x="1463" y="1935"/>
                    <a:pt x="1490" y="1908"/>
                    <a:pt x="1517" y="1881"/>
                  </a:cubicBezTo>
                  <a:cubicBezTo>
                    <a:pt x="1517" y="1881"/>
                    <a:pt x="1517" y="1854"/>
                    <a:pt x="1544" y="1854"/>
                  </a:cubicBezTo>
                  <a:cubicBezTo>
                    <a:pt x="1571" y="1794"/>
                    <a:pt x="1598" y="1767"/>
                    <a:pt x="1598" y="1713"/>
                  </a:cubicBezTo>
                  <a:cubicBezTo>
                    <a:pt x="1632" y="1686"/>
                    <a:pt x="1632" y="1659"/>
                    <a:pt x="1632" y="1659"/>
                  </a:cubicBezTo>
                  <a:cubicBezTo>
                    <a:pt x="1659" y="1625"/>
                    <a:pt x="1659" y="1571"/>
                    <a:pt x="1686" y="1544"/>
                  </a:cubicBezTo>
                  <a:lnTo>
                    <a:pt x="1686" y="1490"/>
                  </a:lnTo>
                  <a:cubicBezTo>
                    <a:pt x="985" y="985"/>
                    <a:pt x="364" y="364"/>
                    <a:pt x="27" y="0"/>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9"/>
            <p:cNvSpPr/>
            <p:nvPr/>
          </p:nvSpPr>
          <p:spPr>
            <a:xfrm flipH="1">
              <a:off x="1166064" y="826412"/>
              <a:ext cx="47891" cy="141173"/>
            </a:xfrm>
            <a:custGeom>
              <a:avLst/>
              <a:gdLst/>
              <a:ahLst/>
              <a:cxnLst/>
              <a:rect l="l" t="t" r="r" b="b"/>
              <a:pathLst>
                <a:path w="810" h="2388" extrusionOk="0">
                  <a:moveTo>
                    <a:pt x="54" y="0"/>
                  </a:moveTo>
                  <a:cubicBezTo>
                    <a:pt x="27" y="0"/>
                    <a:pt x="0" y="27"/>
                    <a:pt x="0" y="27"/>
                  </a:cubicBezTo>
                  <a:cubicBezTo>
                    <a:pt x="108" y="277"/>
                    <a:pt x="250" y="533"/>
                    <a:pt x="337" y="816"/>
                  </a:cubicBezTo>
                  <a:cubicBezTo>
                    <a:pt x="418" y="1038"/>
                    <a:pt x="472" y="1261"/>
                    <a:pt x="560" y="1490"/>
                  </a:cubicBezTo>
                  <a:cubicBezTo>
                    <a:pt x="560" y="1544"/>
                    <a:pt x="560" y="1571"/>
                    <a:pt x="587" y="1625"/>
                  </a:cubicBezTo>
                  <a:lnTo>
                    <a:pt x="587" y="1659"/>
                  </a:lnTo>
                  <a:cubicBezTo>
                    <a:pt x="641" y="1908"/>
                    <a:pt x="702" y="2131"/>
                    <a:pt x="756" y="2387"/>
                  </a:cubicBezTo>
                  <a:cubicBezTo>
                    <a:pt x="782" y="2387"/>
                    <a:pt x="809" y="2387"/>
                    <a:pt x="809" y="2360"/>
                  </a:cubicBezTo>
                  <a:cubicBezTo>
                    <a:pt x="782" y="2104"/>
                    <a:pt x="729" y="1854"/>
                    <a:pt x="675" y="1598"/>
                  </a:cubicBezTo>
                  <a:cubicBezTo>
                    <a:pt x="641" y="1598"/>
                    <a:pt x="641" y="1598"/>
                    <a:pt x="641" y="1571"/>
                  </a:cubicBezTo>
                  <a:lnTo>
                    <a:pt x="641" y="1544"/>
                  </a:lnTo>
                  <a:cubicBezTo>
                    <a:pt x="614" y="1457"/>
                    <a:pt x="614" y="1403"/>
                    <a:pt x="587" y="1349"/>
                  </a:cubicBezTo>
                  <a:cubicBezTo>
                    <a:pt x="533" y="1180"/>
                    <a:pt x="472" y="985"/>
                    <a:pt x="391" y="755"/>
                  </a:cubicBezTo>
                  <a:cubicBezTo>
                    <a:pt x="304" y="506"/>
                    <a:pt x="196" y="250"/>
                    <a:pt x="54" y="0"/>
                  </a:cubicBezTo>
                  <a:close/>
                </a:path>
              </a:pathLst>
            </a:custGeom>
            <a:solidFill>
              <a:srgbClr val="BE6B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9"/>
            <p:cNvSpPr/>
            <p:nvPr/>
          </p:nvSpPr>
          <p:spPr>
            <a:xfrm flipH="1">
              <a:off x="1768844" y="635456"/>
              <a:ext cx="137998" cy="84538"/>
            </a:xfrm>
            <a:custGeom>
              <a:avLst/>
              <a:gdLst/>
              <a:ahLst/>
              <a:cxnLst/>
              <a:rect l="l" t="t" r="r" b="b"/>
              <a:pathLst>
                <a:path w="2334" h="1430" extrusionOk="0">
                  <a:moveTo>
                    <a:pt x="2333" y="0"/>
                  </a:moveTo>
                  <a:cubicBezTo>
                    <a:pt x="1881" y="81"/>
                    <a:pt x="1153" y="169"/>
                    <a:pt x="391" y="169"/>
                  </a:cubicBezTo>
                  <a:lnTo>
                    <a:pt x="88" y="169"/>
                  </a:lnTo>
                  <a:cubicBezTo>
                    <a:pt x="88" y="196"/>
                    <a:pt x="54" y="223"/>
                    <a:pt x="54" y="223"/>
                  </a:cubicBezTo>
                  <a:cubicBezTo>
                    <a:pt x="54" y="277"/>
                    <a:pt x="27" y="304"/>
                    <a:pt x="27" y="337"/>
                  </a:cubicBezTo>
                  <a:lnTo>
                    <a:pt x="27" y="391"/>
                  </a:lnTo>
                  <a:cubicBezTo>
                    <a:pt x="0" y="445"/>
                    <a:pt x="0" y="506"/>
                    <a:pt x="0" y="560"/>
                  </a:cubicBezTo>
                  <a:lnTo>
                    <a:pt x="0" y="587"/>
                  </a:lnTo>
                  <a:lnTo>
                    <a:pt x="0" y="728"/>
                  </a:lnTo>
                  <a:lnTo>
                    <a:pt x="0" y="782"/>
                  </a:lnTo>
                  <a:lnTo>
                    <a:pt x="0" y="843"/>
                  </a:lnTo>
                  <a:cubicBezTo>
                    <a:pt x="27" y="870"/>
                    <a:pt x="27" y="897"/>
                    <a:pt x="27" y="924"/>
                  </a:cubicBezTo>
                  <a:cubicBezTo>
                    <a:pt x="27" y="951"/>
                    <a:pt x="27" y="951"/>
                    <a:pt x="54" y="978"/>
                  </a:cubicBezTo>
                  <a:cubicBezTo>
                    <a:pt x="54" y="1012"/>
                    <a:pt x="54" y="1039"/>
                    <a:pt x="88" y="1066"/>
                  </a:cubicBezTo>
                  <a:cubicBezTo>
                    <a:pt x="88" y="1120"/>
                    <a:pt x="115" y="1180"/>
                    <a:pt x="142" y="1207"/>
                  </a:cubicBezTo>
                  <a:cubicBezTo>
                    <a:pt x="169" y="1288"/>
                    <a:pt x="223" y="1376"/>
                    <a:pt x="283" y="1430"/>
                  </a:cubicBezTo>
                  <a:lnTo>
                    <a:pt x="870" y="924"/>
                  </a:lnTo>
                  <a:cubicBezTo>
                    <a:pt x="1376" y="560"/>
                    <a:pt x="1854" y="250"/>
                    <a:pt x="2333" y="27"/>
                  </a:cubicBezTo>
                  <a:lnTo>
                    <a:pt x="2333" y="0"/>
                  </a:ln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9"/>
            <p:cNvSpPr/>
            <p:nvPr/>
          </p:nvSpPr>
          <p:spPr>
            <a:xfrm flipH="1">
              <a:off x="1767248" y="637052"/>
              <a:ext cx="122862" cy="86134"/>
            </a:xfrm>
            <a:custGeom>
              <a:avLst/>
              <a:gdLst/>
              <a:ahLst/>
              <a:cxnLst/>
              <a:rect l="l" t="t" r="r" b="b"/>
              <a:pathLst>
                <a:path w="2078" h="1457" extrusionOk="0">
                  <a:moveTo>
                    <a:pt x="2050" y="0"/>
                  </a:moveTo>
                  <a:cubicBezTo>
                    <a:pt x="1571" y="223"/>
                    <a:pt x="1093" y="533"/>
                    <a:pt x="587" y="897"/>
                  </a:cubicBezTo>
                  <a:lnTo>
                    <a:pt x="0" y="1403"/>
                  </a:lnTo>
                  <a:cubicBezTo>
                    <a:pt x="27" y="1430"/>
                    <a:pt x="27" y="1430"/>
                    <a:pt x="54" y="1457"/>
                  </a:cubicBezTo>
                  <a:cubicBezTo>
                    <a:pt x="223" y="1288"/>
                    <a:pt x="418" y="1120"/>
                    <a:pt x="614" y="985"/>
                  </a:cubicBezTo>
                  <a:lnTo>
                    <a:pt x="648" y="951"/>
                  </a:lnTo>
                  <a:cubicBezTo>
                    <a:pt x="675" y="924"/>
                    <a:pt x="729" y="897"/>
                    <a:pt x="756" y="870"/>
                  </a:cubicBezTo>
                  <a:cubicBezTo>
                    <a:pt x="924" y="728"/>
                    <a:pt x="1120" y="614"/>
                    <a:pt x="1349" y="479"/>
                  </a:cubicBezTo>
                  <a:cubicBezTo>
                    <a:pt x="1571" y="310"/>
                    <a:pt x="1828" y="169"/>
                    <a:pt x="2077" y="54"/>
                  </a:cubicBezTo>
                  <a:cubicBezTo>
                    <a:pt x="2077" y="54"/>
                    <a:pt x="2077" y="27"/>
                    <a:pt x="2050" y="0"/>
                  </a:cubicBezTo>
                  <a:close/>
                </a:path>
              </a:pathLst>
            </a:custGeom>
            <a:solidFill>
              <a:srgbClr val="BE6B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9"/>
            <p:cNvSpPr/>
            <p:nvPr/>
          </p:nvSpPr>
          <p:spPr>
            <a:xfrm flipH="1">
              <a:off x="1087902" y="201695"/>
              <a:ext cx="968468" cy="1252582"/>
            </a:xfrm>
            <a:custGeom>
              <a:avLst/>
              <a:gdLst/>
              <a:ahLst/>
              <a:cxnLst/>
              <a:rect l="l" t="t" r="r" b="b"/>
              <a:pathLst>
                <a:path w="16380" h="21188" extrusionOk="0">
                  <a:moveTo>
                    <a:pt x="3797" y="6744"/>
                  </a:moveTo>
                  <a:cubicBezTo>
                    <a:pt x="3932" y="6744"/>
                    <a:pt x="4046" y="6744"/>
                    <a:pt x="4188" y="6798"/>
                  </a:cubicBezTo>
                  <a:lnTo>
                    <a:pt x="4215" y="6798"/>
                  </a:lnTo>
                  <a:cubicBezTo>
                    <a:pt x="4269" y="6831"/>
                    <a:pt x="4330" y="6831"/>
                    <a:pt x="4356" y="6858"/>
                  </a:cubicBezTo>
                  <a:cubicBezTo>
                    <a:pt x="4552" y="6966"/>
                    <a:pt x="4721" y="7108"/>
                    <a:pt x="4835" y="7277"/>
                  </a:cubicBezTo>
                  <a:cubicBezTo>
                    <a:pt x="4552" y="7391"/>
                    <a:pt x="4269" y="7560"/>
                    <a:pt x="3992" y="7728"/>
                  </a:cubicBezTo>
                  <a:cubicBezTo>
                    <a:pt x="3905" y="7782"/>
                    <a:pt x="3797" y="7870"/>
                    <a:pt x="3709" y="7924"/>
                  </a:cubicBezTo>
                  <a:cubicBezTo>
                    <a:pt x="3568" y="8011"/>
                    <a:pt x="3460" y="8092"/>
                    <a:pt x="3345" y="8207"/>
                  </a:cubicBezTo>
                  <a:cubicBezTo>
                    <a:pt x="3150" y="8349"/>
                    <a:pt x="2954" y="8517"/>
                    <a:pt x="2752" y="8686"/>
                  </a:cubicBezTo>
                  <a:cubicBezTo>
                    <a:pt x="2556" y="8376"/>
                    <a:pt x="2475" y="7951"/>
                    <a:pt x="2617" y="7587"/>
                  </a:cubicBezTo>
                  <a:cubicBezTo>
                    <a:pt x="2785" y="7054"/>
                    <a:pt x="3291" y="6744"/>
                    <a:pt x="3797" y="6744"/>
                  </a:cubicBezTo>
                  <a:close/>
                  <a:moveTo>
                    <a:pt x="11463" y="197"/>
                  </a:moveTo>
                  <a:cubicBezTo>
                    <a:pt x="11801" y="197"/>
                    <a:pt x="12138" y="257"/>
                    <a:pt x="12475" y="365"/>
                  </a:cubicBezTo>
                  <a:cubicBezTo>
                    <a:pt x="15030" y="1235"/>
                    <a:pt x="16015" y="5449"/>
                    <a:pt x="14977" y="10284"/>
                  </a:cubicBezTo>
                  <a:cubicBezTo>
                    <a:pt x="14889" y="10257"/>
                    <a:pt x="14835" y="10257"/>
                    <a:pt x="14781" y="10257"/>
                  </a:cubicBezTo>
                  <a:cubicBezTo>
                    <a:pt x="14612" y="10257"/>
                    <a:pt x="14444" y="10284"/>
                    <a:pt x="14302" y="10338"/>
                  </a:cubicBezTo>
                  <a:cubicBezTo>
                    <a:pt x="14275" y="10311"/>
                    <a:pt x="14248" y="10257"/>
                    <a:pt x="14215" y="10203"/>
                  </a:cubicBezTo>
                  <a:lnTo>
                    <a:pt x="14188" y="10203"/>
                  </a:lnTo>
                  <a:cubicBezTo>
                    <a:pt x="14046" y="9947"/>
                    <a:pt x="13877" y="9724"/>
                    <a:pt x="13682" y="9495"/>
                  </a:cubicBezTo>
                  <a:lnTo>
                    <a:pt x="13655" y="9468"/>
                  </a:lnTo>
                  <a:cubicBezTo>
                    <a:pt x="12225" y="7809"/>
                    <a:pt x="9778" y="6771"/>
                    <a:pt x="7445" y="6771"/>
                  </a:cubicBezTo>
                  <a:cubicBezTo>
                    <a:pt x="6690" y="6771"/>
                    <a:pt x="5988" y="6858"/>
                    <a:pt x="5341" y="7081"/>
                  </a:cubicBezTo>
                  <a:cubicBezTo>
                    <a:pt x="5226" y="7108"/>
                    <a:pt x="5112" y="7135"/>
                    <a:pt x="5004" y="7196"/>
                  </a:cubicBezTo>
                  <a:cubicBezTo>
                    <a:pt x="4862" y="6966"/>
                    <a:pt x="4694" y="6798"/>
                    <a:pt x="4437" y="6690"/>
                  </a:cubicBezTo>
                  <a:cubicBezTo>
                    <a:pt x="6292" y="2786"/>
                    <a:pt x="9077" y="197"/>
                    <a:pt x="11463" y="197"/>
                  </a:cubicBezTo>
                  <a:close/>
                  <a:moveTo>
                    <a:pt x="14781" y="10452"/>
                  </a:moveTo>
                  <a:cubicBezTo>
                    <a:pt x="14835" y="10452"/>
                    <a:pt x="14862" y="10452"/>
                    <a:pt x="14923" y="10479"/>
                  </a:cubicBezTo>
                  <a:cubicBezTo>
                    <a:pt x="15004" y="10479"/>
                    <a:pt x="15057" y="10479"/>
                    <a:pt x="15118" y="10506"/>
                  </a:cubicBezTo>
                  <a:cubicBezTo>
                    <a:pt x="15145" y="10506"/>
                    <a:pt x="15145" y="10506"/>
                    <a:pt x="15172" y="10540"/>
                  </a:cubicBezTo>
                  <a:cubicBezTo>
                    <a:pt x="15792" y="10736"/>
                    <a:pt x="16157" y="11410"/>
                    <a:pt x="15961" y="12057"/>
                  </a:cubicBezTo>
                  <a:lnTo>
                    <a:pt x="15961" y="12111"/>
                  </a:lnTo>
                  <a:cubicBezTo>
                    <a:pt x="15934" y="12138"/>
                    <a:pt x="15934" y="12165"/>
                    <a:pt x="15900" y="12192"/>
                  </a:cubicBezTo>
                  <a:cubicBezTo>
                    <a:pt x="15900" y="12226"/>
                    <a:pt x="15900" y="12253"/>
                    <a:pt x="15873" y="12280"/>
                  </a:cubicBezTo>
                  <a:cubicBezTo>
                    <a:pt x="15873" y="12307"/>
                    <a:pt x="15846" y="12361"/>
                    <a:pt x="15819" y="12394"/>
                  </a:cubicBezTo>
                  <a:cubicBezTo>
                    <a:pt x="15792" y="12421"/>
                    <a:pt x="15792" y="12421"/>
                    <a:pt x="15792" y="12448"/>
                  </a:cubicBezTo>
                  <a:lnTo>
                    <a:pt x="15705" y="12529"/>
                  </a:lnTo>
                  <a:lnTo>
                    <a:pt x="15651" y="12590"/>
                  </a:lnTo>
                  <a:lnTo>
                    <a:pt x="15624" y="12617"/>
                  </a:lnTo>
                  <a:lnTo>
                    <a:pt x="15563" y="12671"/>
                  </a:lnTo>
                  <a:lnTo>
                    <a:pt x="15509" y="12732"/>
                  </a:lnTo>
                  <a:cubicBezTo>
                    <a:pt x="15482" y="12732"/>
                    <a:pt x="15455" y="12758"/>
                    <a:pt x="15428" y="12758"/>
                  </a:cubicBezTo>
                  <a:cubicBezTo>
                    <a:pt x="15395" y="12785"/>
                    <a:pt x="15341" y="12812"/>
                    <a:pt x="15287" y="12839"/>
                  </a:cubicBezTo>
                  <a:cubicBezTo>
                    <a:pt x="15260" y="12866"/>
                    <a:pt x="15199" y="12866"/>
                    <a:pt x="15172" y="12900"/>
                  </a:cubicBezTo>
                  <a:cubicBezTo>
                    <a:pt x="15118" y="12644"/>
                    <a:pt x="15057" y="12394"/>
                    <a:pt x="15004" y="12165"/>
                  </a:cubicBezTo>
                  <a:lnTo>
                    <a:pt x="15004" y="12138"/>
                  </a:lnTo>
                  <a:lnTo>
                    <a:pt x="14977" y="12111"/>
                  </a:lnTo>
                  <a:lnTo>
                    <a:pt x="14977" y="12084"/>
                  </a:lnTo>
                  <a:cubicBezTo>
                    <a:pt x="14977" y="12024"/>
                    <a:pt x="14950" y="11943"/>
                    <a:pt x="14923" y="11889"/>
                  </a:cubicBezTo>
                  <a:cubicBezTo>
                    <a:pt x="14889" y="11801"/>
                    <a:pt x="14862" y="11720"/>
                    <a:pt x="14835" y="11605"/>
                  </a:cubicBezTo>
                  <a:cubicBezTo>
                    <a:pt x="14808" y="11518"/>
                    <a:pt x="14781" y="11410"/>
                    <a:pt x="14754" y="11295"/>
                  </a:cubicBezTo>
                  <a:cubicBezTo>
                    <a:pt x="14720" y="11295"/>
                    <a:pt x="14720" y="11268"/>
                    <a:pt x="14720" y="11268"/>
                  </a:cubicBezTo>
                  <a:cubicBezTo>
                    <a:pt x="14639" y="11012"/>
                    <a:pt x="14525" y="10763"/>
                    <a:pt x="14383" y="10506"/>
                  </a:cubicBezTo>
                  <a:cubicBezTo>
                    <a:pt x="14498" y="10479"/>
                    <a:pt x="14639" y="10452"/>
                    <a:pt x="14781" y="10452"/>
                  </a:cubicBezTo>
                  <a:close/>
                  <a:moveTo>
                    <a:pt x="7445" y="6966"/>
                  </a:moveTo>
                  <a:cubicBezTo>
                    <a:pt x="9697" y="6966"/>
                    <a:pt x="12084" y="7951"/>
                    <a:pt x="13513" y="9610"/>
                  </a:cubicBezTo>
                  <a:cubicBezTo>
                    <a:pt x="13709" y="9832"/>
                    <a:pt x="13877" y="10061"/>
                    <a:pt x="14019" y="10284"/>
                  </a:cubicBezTo>
                  <a:lnTo>
                    <a:pt x="14046" y="10311"/>
                  </a:lnTo>
                  <a:cubicBezTo>
                    <a:pt x="14046" y="10338"/>
                    <a:pt x="14080" y="10398"/>
                    <a:pt x="14107" y="10425"/>
                  </a:cubicBezTo>
                  <a:cubicBezTo>
                    <a:pt x="14134" y="10479"/>
                    <a:pt x="14161" y="10540"/>
                    <a:pt x="14215" y="10594"/>
                  </a:cubicBezTo>
                  <a:cubicBezTo>
                    <a:pt x="14356" y="10844"/>
                    <a:pt x="14471" y="11100"/>
                    <a:pt x="14552" y="11383"/>
                  </a:cubicBezTo>
                  <a:cubicBezTo>
                    <a:pt x="14585" y="11437"/>
                    <a:pt x="14612" y="11518"/>
                    <a:pt x="14639" y="11605"/>
                  </a:cubicBezTo>
                  <a:cubicBezTo>
                    <a:pt x="14666" y="11720"/>
                    <a:pt x="14693" y="11828"/>
                    <a:pt x="14754" y="11943"/>
                  </a:cubicBezTo>
                  <a:cubicBezTo>
                    <a:pt x="14754" y="11997"/>
                    <a:pt x="14781" y="12057"/>
                    <a:pt x="14781" y="12138"/>
                  </a:cubicBezTo>
                  <a:cubicBezTo>
                    <a:pt x="14808" y="12138"/>
                    <a:pt x="14808" y="12165"/>
                    <a:pt x="14808" y="12165"/>
                  </a:cubicBezTo>
                  <a:lnTo>
                    <a:pt x="14808" y="12192"/>
                  </a:lnTo>
                  <a:cubicBezTo>
                    <a:pt x="14835" y="12253"/>
                    <a:pt x="14835" y="12307"/>
                    <a:pt x="14835" y="12334"/>
                  </a:cubicBezTo>
                  <a:cubicBezTo>
                    <a:pt x="14889" y="12563"/>
                    <a:pt x="14950" y="12758"/>
                    <a:pt x="14977" y="12954"/>
                  </a:cubicBezTo>
                  <a:cubicBezTo>
                    <a:pt x="14977" y="13008"/>
                    <a:pt x="15004" y="13069"/>
                    <a:pt x="15004" y="13150"/>
                  </a:cubicBezTo>
                  <a:cubicBezTo>
                    <a:pt x="15145" y="13912"/>
                    <a:pt x="15172" y="14667"/>
                    <a:pt x="15091" y="15368"/>
                  </a:cubicBezTo>
                  <a:lnTo>
                    <a:pt x="15091" y="15510"/>
                  </a:lnTo>
                  <a:cubicBezTo>
                    <a:pt x="15091" y="15564"/>
                    <a:pt x="15091" y="15597"/>
                    <a:pt x="15057" y="15624"/>
                  </a:cubicBezTo>
                  <a:lnTo>
                    <a:pt x="15057" y="15678"/>
                  </a:lnTo>
                  <a:cubicBezTo>
                    <a:pt x="15030" y="15820"/>
                    <a:pt x="15030" y="15961"/>
                    <a:pt x="15004" y="16069"/>
                  </a:cubicBezTo>
                  <a:cubicBezTo>
                    <a:pt x="15004" y="16130"/>
                    <a:pt x="14977" y="16157"/>
                    <a:pt x="14977" y="16211"/>
                  </a:cubicBezTo>
                  <a:cubicBezTo>
                    <a:pt x="14950" y="16325"/>
                    <a:pt x="14923" y="16406"/>
                    <a:pt x="14889" y="16521"/>
                  </a:cubicBezTo>
                  <a:lnTo>
                    <a:pt x="14889" y="16548"/>
                  </a:lnTo>
                  <a:cubicBezTo>
                    <a:pt x="14889" y="16636"/>
                    <a:pt x="14862" y="16717"/>
                    <a:pt x="14835" y="16777"/>
                  </a:cubicBezTo>
                  <a:lnTo>
                    <a:pt x="14835" y="16804"/>
                  </a:lnTo>
                  <a:cubicBezTo>
                    <a:pt x="14781" y="17027"/>
                    <a:pt x="14693" y="17249"/>
                    <a:pt x="14612" y="17478"/>
                  </a:cubicBezTo>
                  <a:cubicBezTo>
                    <a:pt x="14552" y="17559"/>
                    <a:pt x="14525" y="17647"/>
                    <a:pt x="14498" y="17728"/>
                  </a:cubicBezTo>
                  <a:cubicBezTo>
                    <a:pt x="14471" y="17755"/>
                    <a:pt x="14471" y="17789"/>
                    <a:pt x="14444" y="17816"/>
                  </a:cubicBezTo>
                  <a:cubicBezTo>
                    <a:pt x="14275" y="18207"/>
                    <a:pt x="14046" y="18544"/>
                    <a:pt x="13824" y="18881"/>
                  </a:cubicBezTo>
                  <a:cubicBezTo>
                    <a:pt x="13797" y="18908"/>
                    <a:pt x="13770" y="18935"/>
                    <a:pt x="13743" y="18969"/>
                  </a:cubicBezTo>
                  <a:cubicBezTo>
                    <a:pt x="13574" y="19164"/>
                    <a:pt x="13432" y="19333"/>
                    <a:pt x="13237" y="19501"/>
                  </a:cubicBezTo>
                  <a:cubicBezTo>
                    <a:pt x="12866" y="19838"/>
                    <a:pt x="12421" y="20115"/>
                    <a:pt x="11888" y="20371"/>
                  </a:cubicBezTo>
                  <a:lnTo>
                    <a:pt x="11855" y="20371"/>
                  </a:lnTo>
                  <a:cubicBezTo>
                    <a:pt x="11012" y="20762"/>
                    <a:pt x="9973" y="20992"/>
                    <a:pt x="8854" y="20992"/>
                  </a:cubicBezTo>
                  <a:lnTo>
                    <a:pt x="8092" y="20992"/>
                  </a:lnTo>
                  <a:cubicBezTo>
                    <a:pt x="7701" y="20958"/>
                    <a:pt x="7303" y="20904"/>
                    <a:pt x="6885" y="20823"/>
                  </a:cubicBezTo>
                  <a:lnTo>
                    <a:pt x="6858" y="20823"/>
                  </a:lnTo>
                  <a:cubicBezTo>
                    <a:pt x="6352" y="20708"/>
                    <a:pt x="5820" y="20540"/>
                    <a:pt x="5280" y="20344"/>
                  </a:cubicBezTo>
                  <a:cubicBezTo>
                    <a:pt x="4667" y="20115"/>
                    <a:pt x="4073" y="19812"/>
                    <a:pt x="3514" y="19441"/>
                  </a:cubicBezTo>
                  <a:cubicBezTo>
                    <a:pt x="3487" y="19414"/>
                    <a:pt x="3460" y="19414"/>
                    <a:pt x="3426" y="19387"/>
                  </a:cubicBezTo>
                  <a:cubicBezTo>
                    <a:pt x="3345" y="19333"/>
                    <a:pt x="3257" y="19272"/>
                    <a:pt x="3150" y="19191"/>
                  </a:cubicBezTo>
                  <a:cubicBezTo>
                    <a:pt x="3089" y="19164"/>
                    <a:pt x="3062" y="19104"/>
                    <a:pt x="3008" y="19077"/>
                  </a:cubicBezTo>
                  <a:cubicBezTo>
                    <a:pt x="2725" y="18881"/>
                    <a:pt x="2475" y="18658"/>
                    <a:pt x="2246" y="18429"/>
                  </a:cubicBezTo>
                  <a:cubicBezTo>
                    <a:pt x="2192" y="18402"/>
                    <a:pt x="2138" y="18348"/>
                    <a:pt x="2077" y="18294"/>
                  </a:cubicBezTo>
                  <a:cubicBezTo>
                    <a:pt x="2050" y="18261"/>
                    <a:pt x="1996" y="18207"/>
                    <a:pt x="1970" y="18153"/>
                  </a:cubicBezTo>
                  <a:cubicBezTo>
                    <a:pt x="1801" y="17984"/>
                    <a:pt x="1632" y="17816"/>
                    <a:pt x="1491" y="17620"/>
                  </a:cubicBezTo>
                  <a:cubicBezTo>
                    <a:pt x="1491" y="17620"/>
                    <a:pt x="1464" y="17620"/>
                    <a:pt x="1464" y="17586"/>
                  </a:cubicBezTo>
                  <a:cubicBezTo>
                    <a:pt x="1437" y="17559"/>
                    <a:pt x="1403" y="17532"/>
                    <a:pt x="1403" y="17505"/>
                  </a:cubicBezTo>
                  <a:lnTo>
                    <a:pt x="1376" y="17505"/>
                  </a:lnTo>
                  <a:lnTo>
                    <a:pt x="1376" y="17478"/>
                  </a:lnTo>
                  <a:cubicBezTo>
                    <a:pt x="1349" y="17478"/>
                    <a:pt x="1349" y="17452"/>
                    <a:pt x="1322" y="17418"/>
                  </a:cubicBezTo>
                  <a:cubicBezTo>
                    <a:pt x="1181" y="17222"/>
                    <a:pt x="1039" y="17027"/>
                    <a:pt x="931" y="16804"/>
                  </a:cubicBezTo>
                  <a:cubicBezTo>
                    <a:pt x="479" y="16042"/>
                    <a:pt x="223" y="15172"/>
                    <a:pt x="196" y="14303"/>
                  </a:cubicBezTo>
                  <a:cubicBezTo>
                    <a:pt x="196" y="12448"/>
                    <a:pt x="1012" y="10844"/>
                    <a:pt x="2246" y="9468"/>
                  </a:cubicBezTo>
                  <a:cubicBezTo>
                    <a:pt x="2388" y="9299"/>
                    <a:pt x="2556" y="9131"/>
                    <a:pt x="2752" y="8962"/>
                  </a:cubicBezTo>
                  <a:cubicBezTo>
                    <a:pt x="2785" y="8935"/>
                    <a:pt x="2839" y="8881"/>
                    <a:pt x="2893" y="8821"/>
                  </a:cubicBezTo>
                  <a:cubicBezTo>
                    <a:pt x="3035" y="8713"/>
                    <a:pt x="3176" y="8598"/>
                    <a:pt x="3318" y="8457"/>
                  </a:cubicBezTo>
                  <a:cubicBezTo>
                    <a:pt x="3372" y="8430"/>
                    <a:pt x="3399" y="8403"/>
                    <a:pt x="3460" y="8349"/>
                  </a:cubicBezTo>
                  <a:cubicBezTo>
                    <a:pt x="3487" y="8315"/>
                    <a:pt x="3541" y="8288"/>
                    <a:pt x="3568" y="8261"/>
                  </a:cubicBezTo>
                  <a:cubicBezTo>
                    <a:pt x="3595" y="8261"/>
                    <a:pt x="3628" y="8234"/>
                    <a:pt x="3628" y="8207"/>
                  </a:cubicBezTo>
                  <a:cubicBezTo>
                    <a:pt x="3709" y="8146"/>
                    <a:pt x="3797" y="8119"/>
                    <a:pt x="3851" y="8065"/>
                  </a:cubicBezTo>
                  <a:cubicBezTo>
                    <a:pt x="3878" y="8038"/>
                    <a:pt x="3905" y="8038"/>
                    <a:pt x="3932" y="8011"/>
                  </a:cubicBezTo>
                  <a:cubicBezTo>
                    <a:pt x="3965" y="8011"/>
                    <a:pt x="3965" y="7978"/>
                    <a:pt x="3992" y="7951"/>
                  </a:cubicBezTo>
                  <a:cubicBezTo>
                    <a:pt x="4303" y="7755"/>
                    <a:pt x="4606" y="7587"/>
                    <a:pt x="4916" y="7445"/>
                  </a:cubicBezTo>
                  <a:cubicBezTo>
                    <a:pt x="5004" y="7418"/>
                    <a:pt x="5058" y="7391"/>
                    <a:pt x="5112" y="7364"/>
                  </a:cubicBezTo>
                  <a:cubicBezTo>
                    <a:pt x="5199" y="7337"/>
                    <a:pt x="5314" y="7303"/>
                    <a:pt x="5395" y="7277"/>
                  </a:cubicBezTo>
                  <a:cubicBezTo>
                    <a:pt x="6042" y="7054"/>
                    <a:pt x="6743" y="6966"/>
                    <a:pt x="7445" y="6966"/>
                  </a:cubicBezTo>
                  <a:close/>
                  <a:moveTo>
                    <a:pt x="11463" y="1"/>
                  </a:moveTo>
                  <a:cubicBezTo>
                    <a:pt x="8962" y="1"/>
                    <a:pt x="6123" y="2671"/>
                    <a:pt x="4269" y="6602"/>
                  </a:cubicBezTo>
                  <a:cubicBezTo>
                    <a:pt x="4100" y="6548"/>
                    <a:pt x="3965" y="6548"/>
                    <a:pt x="3797" y="6548"/>
                  </a:cubicBezTo>
                  <a:cubicBezTo>
                    <a:pt x="3176" y="6548"/>
                    <a:pt x="2644" y="6939"/>
                    <a:pt x="2415" y="7506"/>
                  </a:cubicBezTo>
                  <a:cubicBezTo>
                    <a:pt x="2280" y="7951"/>
                    <a:pt x="2361" y="8430"/>
                    <a:pt x="2617" y="8821"/>
                  </a:cubicBezTo>
                  <a:cubicBezTo>
                    <a:pt x="2448" y="8989"/>
                    <a:pt x="2280" y="9158"/>
                    <a:pt x="2111" y="9360"/>
                  </a:cubicBezTo>
                  <a:cubicBezTo>
                    <a:pt x="702" y="10877"/>
                    <a:pt x="1" y="12563"/>
                    <a:pt x="1" y="14303"/>
                  </a:cubicBezTo>
                  <a:cubicBezTo>
                    <a:pt x="28" y="15172"/>
                    <a:pt x="257" y="16069"/>
                    <a:pt x="763" y="16912"/>
                  </a:cubicBezTo>
                  <a:cubicBezTo>
                    <a:pt x="870" y="17114"/>
                    <a:pt x="1012" y="17337"/>
                    <a:pt x="1181" y="17532"/>
                  </a:cubicBezTo>
                  <a:cubicBezTo>
                    <a:pt x="1181" y="17559"/>
                    <a:pt x="1208" y="17586"/>
                    <a:pt x="1208" y="17620"/>
                  </a:cubicBezTo>
                  <a:lnTo>
                    <a:pt x="1235" y="17620"/>
                  </a:lnTo>
                  <a:lnTo>
                    <a:pt x="1235" y="17647"/>
                  </a:lnTo>
                  <a:cubicBezTo>
                    <a:pt x="1268" y="17674"/>
                    <a:pt x="1295" y="17701"/>
                    <a:pt x="1295" y="17701"/>
                  </a:cubicBezTo>
                  <a:cubicBezTo>
                    <a:pt x="1322" y="17728"/>
                    <a:pt x="1322" y="17728"/>
                    <a:pt x="1322" y="17755"/>
                  </a:cubicBezTo>
                  <a:cubicBezTo>
                    <a:pt x="1491" y="17957"/>
                    <a:pt x="1659" y="18126"/>
                    <a:pt x="1801" y="18294"/>
                  </a:cubicBezTo>
                  <a:cubicBezTo>
                    <a:pt x="1855" y="18348"/>
                    <a:pt x="1909" y="18402"/>
                    <a:pt x="1943" y="18429"/>
                  </a:cubicBezTo>
                  <a:cubicBezTo>
                    <a:pt x="1996" y="18490"/>
                    <a:pt x="2050" y="18544"/>
                    <a:pt x="2111" y="18571"/>
                  </a:cubicBezTo>
                  <a:cubicBezTo>
                    <a:pt x="2334" y="18800"/>
                    <a:pt x="2617" y="19023"/>
                    <a:pt x="2866" y="19245"/>
                  </a:cubicBezTo>
                  <a:cubicBezTo>
                    <a:pt x="2920" y="19272"/>
                    <a:pt x="2981" y="19333"/>
                    <a:pt x="3035" y="19360"/>
                  </a:cubicBezTo>
                  <a:cubicBezTo>
                    <a:pt x="3150" y="19441"/>
                    <a:pt x="3230" y="19501"/>
                    <a:pt x="3318" y="19555"/>
                  </a:cubicBezTo>
                  <a:lnTo>
                    <a:pt x="3345" y="19555"/>
                  </a:lnTo>
                  <a:lnTo>
                    <a:pt x="3372" y="19582"/>
                  </a:lnTo>
                  <a:lnTo>
                    <a:pt x="3426" y="19609"/>
                  </a:lnTo>
                  <a:cubicBezTo>
                    <a:pt x="3992" y="19980"/>
                    <a:pt x="4579" y="20284"/>
                    <a:pt x="5199" y="20540"/>
                  </a:cubicBezTo>
                  <a:cubicBezTo>
                    <a:pt x="5732" y="20735"/>
                    <a:pt x="6238" y="20877"/>
                    <a:pt x="6770" y="20992"/>
                  </a:cubicBezTo>
                  <a:cubicBezTo>
                    <a:pt x="7222" y="21072"/>
                    <a:pt x="7640" y="21160"/>
                    <a:pt x="8092" y="21187"/>
                  </a:cubicBezTo>
                  <a:lnTo>
                    <a:pt x="8854" y="21187"/>
                  </a:lnTo>
                  <a:cubicBezTo>
                    <a:pt x="9946" y="21187"/>
                    <a:pt x="11012" y="20958"/>
                    <a:pt x="11942" y="20567"/>
                  </a:cubicBezTo>
                  <a:lnTo>
                    <a:pt x="11969" y="20540"/>
                  </a:lnTo>
                  <a:cubicBezTo>
                    <a:pt x="12502" y="20317"/>
                    <a:pt x="12981" y="20007"/>
                    <a:pt x="13372" y="19643"/>
                  </a:cubicBezTo>
                  <a:cubicBezTo>
                    <a:pt x="13574" y="19474"/>
                    <a:pt x="13743" y="19272"/>
                    <a:pt x="13877" y="19077"/>
                  </a:cubicBezTo>
                  <a:lnTo>
                    <a:pt x="13938" y="19023"/>
                  </a:lnTo>
                  <a:lnTo>
                    <a:pt x="13965" y="18996"/>
                  </a:lnTo>
                  <a:cubicBezTo>
                    <a:pt x="14215" y="18658"/>
                    <a:pt x="14444" y="18294"/>
                    <a:pt x="14612" y="17924"/>
                  </a:cubicBezTo>
                  <a:cubicBezTo>
                    <a:pt x="14639" y="17870"/>
                    <a:pt x="14666" y="17843"/>
                    <a:pt x="14666" y="17816"/>
                  </a:cubicBezTo>
                  <a:cubicBezTo>
                    <a:pt x="14720" y="17728"/>
                    <a:pt x="14754" y="17647"/>
                    <a:pt x="14781" y="17559"/>
                  </a:cubicBezTo>
                  <a:lnTo>
                    <a:pt x="14781" y="17532"/>
                  </a:lnTo>
                  <a:cubicBezTo>
                    <a:pt x="14862" y="17310"/>
                    <a:pt x="14950" y="17081"/>
                    <a:pt x="15030" y="16858"/>
                  </a:cubicBezTo>
                  <a:lnTo>
                    <a:pt x="15030" y="16831"/>
                  </a:lnTo>
                  <a:cubicBezTo>
                    <a:pt x="15057" y="16777"/>
                    <a:pt x="15057" y="16690"/>
                    <a:pt x="15091" y="16609"/>
                  </a:cubicBezTo>
                  <a:lnTo>
                    <a:pt x="15091" y="16575"/>
                  </a:lnTo>
                  <a:cubicBezTo>
                    <a:pt x="15118" y="16467"/>
                    <a:pt x="15145" y="16352"/>
                    <a:pt x="15172" y="16238"/>
                  </a:cubicBezTo>
                  <a:cubicBezTo>
                    <a:pt x="15172" y="16211"/>
                    <a:pt x="15199" y="16157"/>
                    <a:pt x="15199" y="16103"/>
                  </a:cubicBezTo>
                  <a:cubicBezTo>
                    <a:pt x="15226" y="15988"/>
                    <a:pt x="15226" y="15874"/>
                    <a:pt x="15260" y="15705"/>
                  </a:cubicBezTo>
                  <a:lnTo>
                    <a:pt x="15260" y="15678"/>
                  </a:lnTo>
                  <a:lnTo>
                    <a:pt x="15260" y="15651"/>
                  </a:lnTo>
                  <a:cubicBezTo>
                    <a:pt x="15260" y="15624"/>
                    <a:pt x="15287" y="15597"/>
                    <a:pt x="15287" y="15537"/>
                  </a:cubicBezTo>
                  <a:lnTo>
                    <a:pt x="15287" y="15395"/>
                  </a:lnTo>
                  <a:cubicBezTo>
                    <a:pt x="15368" y="14640"/>
                    <a:pt x="15341" y="13878"/>
                    <a:pt x="15199" y="13096"/>
                  </a:cubicBezTo>
                  <a:cubicBezTo>
                    <a:pt x="15260" y="13069"/>
                    <a:pt x="15314" y="13035"/>
                    <a:pt x="15368" y="13035"/>
                  </a:cubicBezTo>
                  <a:cubicBezTo>
                    <a:pt x="15428" y="12981"/>
                    <a:pt x="15482" y="12954"/>
                    <a:pt x="15536" y="12927"/>
                  </a:cubicBezTo>
                  <a:cubicBezTo>
                    <a:pt x="15563" y="12927"/>
                    <a:pt x="15597" y="12900"/>
                    <a:pt x="15624" y="12866"/>
                  </a:cubicBezTo>
                  <a:cubicBezTo>
                    <a:pt x="15651" y="12866"/>
                    <a:pt x="15651" y="12839"/>
                    <a:pt x="15678" y="12839"/>
                  </a:cubicBezTo>
                  <a:lnTo>
                    <a:pt x="15678" y="12812"/>
                  </a:lnTo>
                  <a:cubicBezTo>
                    <a:pt x="15705" y="12812"/>
                    <a:pt x="15732" y="12785"/>
                    <a:pt x="15765" y="12758"/>
                  </a:cubicBezTo>
                  <a:lnTo>
                    <a:pt x="15792" y="12732"/>
                  </a:lnTo>
                  <a:cubicBezTo>
                    <a:pt x="15819" y="12698"/>
                    <a:pt x="15846" y="12698"/>
                    <a:pt x="15846" y="12671"/>
                  </a:cubicBezTo>
                  <a:cubicBezTo>
                    <a:pt x="15873" y="12617"/>
                    <a:pt x="15900" y="12590"/>
                    <a:pt x="15934" y="12563"/>
                  </a:cubicBezTo>
                  <a:cubicBezTo>
                    <a:pt x="15961" y="12529"/>
                    <a:pt x="15961" y="12529"/>
                    <a:pt x="15961" y="12502"/>
                  </a:cubicBezTo>
                  <a:cubicBezTo>
                    <a:pt x="16015" y="12448"/>
                    <a:pt x="16042" y="12421"/>
                    <a:pt x="16069" y="12361"/>
                  </a:cubicBezTo>
                  <a:cubicBezTo>
                    <a:pt x="16069" y="12334"/>
                    <a:pt x="16069" y="12307"/>
                    <a:pt x="16103" y="12280"/>
                  </a:cubicBezTo>
                  <a:cubicBezTo>
                    <a:pt x="16103" y="12253"/>
                    <a:pt x="16130" y="12226"/>
                    <a:pt x="16130" y="12165"/>
                  </a:cubicBezTo>
                  <a:cubicBezTo>
                    <a:pt x="16157" y="12138"/>
                    <a:pt x="16157" y="12138"/>
                    <a:pt x="16157" y="12111"/>
                  </a:cubicBezTo>
                  <a:cubicBezTo>
                    <a:pt x="16379" y="11349"/>
                    <a:pt x="15961" y="10594"/>
                    <a:pt x="15226" y="10338"/>
                  </a:cubicBezTo>
                  <a:cubicBezTo>
                    <a:pt x="15199" y="10338"/>
                    <a:pt x="15199" y="10311"/>
                    <a:pt x="15172" y="10311"/>
                  </a:cubicBezTo>
                  <a:cubicBezTo>
                    <a:pt x="15597" y="8315"/>
                    <a:pt x="15705" y="6353"/>
                    <a:pt x="15455" y="4667"/>
                  </a:cubicBezTo>
                  <a:cubicBezTo>
                    <a:pt x="15091" y="2280"/>
                    <a:pt x="14046" y="702"/>
                    <a:pt x="12529" y="170"/>
                  </a:cubicBezTo>
                  <a:cubicBezTo>
                    <a:pt x="12192" y="55"/>
                    <a:pt x="11828" y="1"/>
                    <a:pt x="11463"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9"/>
            <p:cNvSpPr/>
            <p:nvPr/>
          </p:nvSpPr>
          <p:spPr>
            <a:xfrm flipH="1">
              <a:off x="1311985" y="963037"/>
              <a:ext cx="594857" cy="366233"/>
            </a:xfrm>
            <a:custGeom>
              <a:avLst/>
              <a:gdLst/>
              <a:ahLst/>
              <a:cxnLst/>
              <a:rect l="l" t="t" r="r" b="b"/>
              <a:pathLst>
                <a:path w="10061" h="6195" extrusionOk="0">
                  <a:moveTo>
                    <a:pt x="467" y="0"/>
                  </a:moveTo>
                  <a:cubicBezTo>
                    <a:pt x="337" y="0"/>
                    <a:pt x="215" y="101"/>
                    <a:pt x="196" y="299"/>
                  </a:cubicBezTo>
                  <a:cubicBezTo>
                    <a:pt x="0" y="1816"/>
                    <a:pt x="594" y="3394"/>
                    <a:pt x="1463" y="4344"/>
                  </a:cubicBezTo>
                  <a:cubicBezTo>
                    <a:pt x="2192" y="5160"/>
                    <a:pt x="3486" y="5976"/>
                    <a:pt x="4639" y="6145"/>
                  </a:cubicBezTo>
                  <a:cubicBezTo>
                    <a:pt x="4862" y="6178"/>
                    <a:pt x="5089" y="6195"/>
                    <a:pt x="5320" y="6195"/>
                  </a:cubicBezTo>
                  <a:cubicBezTo>
                    <a:pt x="7042" y="6195"/>
                    <a:pt x="8929" y="5275"/>
                    <a:pt x="9946" y="3616"/>
                  </a:cubicBezTo>
                  <a:cubicBezTo>
                    <a:pt x="10061" y="3420"/>
                    <a:pt x="9973" y="3164"/>
                    <a:pt x="9777" y="3164"/>
                  </a:cubicBezTo>
                  <a:cubicBezTo>
                    <a:pt x="9347" y="3164"/>
                    <a:pt x="8490" y="3647"/>
                    <a:pt x="6955" y="3647"/>
                  </a:cubicBezTo>
                  <a:cubicBezTo>
                    <a:pt x="6877" y="3647"/>
                    <a:pt x="6797" y="3646"/>
                    <a:pt x="6716" y="3643"/>
                  </a:cubicBezTo>
                  <a:lnTo>
                    <a:pt x="6521" y="3643"/>
                  </a:lnTo>
                  <a:cubicBezTo>
                    <a:pt x="6494" y="3643"/>
                    <a:pt x="6460" y="3670"/>
                    <a:pt x="6433" y="3731"/>
                  </a:cubicBezTo>
                  <a:cubicBezTo>
                    <a:pt x="6406" y="4149"/>
                    <a:pt x="6379" y="4432"/>
                    <a:pt x="6069" y="4742"/>
                  </a:cubicBezTo>
                  <a:cubicBezTo>
                    <a:pt x="5955" y="4855"/>
                    <a:pt x="5797" y="4925"/>
                    <a:pt x="5646" y="4925"/>
                  </a:cubicBezTo>
                  <a:cubicBezTo>
                    <a:pt x="5500" y="4925"/>
                    <a:pt x="5363" y="4861"/>
                    <a:pt x="5280" y="4708"/>
                  </a:cubicBezTo>
                  <a:cubicBezTo>
                    <a:pt x="5084" y="4371"/>
                    <a:pt x="5199" y="4344"/>
                    <a:pt x="5084" y="3953"/>
                  </a:cubicBezTo>
                  <a:cubicBezTo>
                    <a:pt x="5030" y="3758"/>
                    <a:pt x="4889" y="3589"/>
                    <a:pt x="4720" y="3474"/>
                  </a:cubicBezTo>
                  <a:cubicBezTo>
                    <a:pt x="4614" y="3398"/>
                    <a:pt x="4488" y="3365"/>
                    <a:pt x="4358" y="3365"/>
                  </a:cubicBezTo>
                  <a:cubicBezTo>
                    <a:pt x="4109" y="3365"/>
                    <a:pt x="3846" y="3488"/>
                    <a:pt x="3682" y="3670"/>
                  </a:cubicBezTo>
                  <a:cubicBezTo>
                    <a:pt x="3486" y="3839"/>
                    <a:pt x="3399" y="3980"/>
                    <a:pt x="3149" y="4034"/>
                  </a:cubicBezTo>
                  <a:cubicBezTo>
                    <a:pt x="3113" y="4046"/>
                    <a:pt x="3077" y="4052"/>
                    <a:pt x="3041" y="4052"/>
                  </a:cubicBezTo>
                  <a:cubicBezTo>
                    <a:pt x="2744" y="4052"/>
                    <a:pt x="2483" y="3652"/>
                    <a:pt x="2556" y="3279"/>
                  </a:cubicBezTo>
                  <a:cubicBezTo>
                    <a:pt x="2697" y="2632"/>
                    <a:pt x="3008" y="2490"/>
                    <a:pt x="2893" y="2409"/>
                  </a:cubicBezTo>
                  <a:cubicBezTo>
                    <a:pt x="2839" y="2348"/>
                    <a:pt x="2785" y="2321"/>
                    <a:pt x="2697" y="2267"/>
                  </a:cubicBezTo>
                  <a:cubicBezTo>
                    <a:pt x="1234" y="1168"/>
                    <a:pt x="931" y="299"/>
                    <a:pt x="621" y="49"/>
                  </a:cubicBezTo>
                  <a:cubicBezTo>
                    <a:pt x="572" y="16"/>
                    <a:pt x="519" y="0"/>
                    <a:pt x="467"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9"/>
            <p:cNvSpPr/>
            <p:nvPr/>
          </p:nvSpPr>
          <p:spPr>
            <a:xfrm flipH="1">
              <a:off x="1642494" y="825761"/>
              <a:ext cx="176252" cy="155656"/>
            </a:xfrm>
            <a:custGeom>
              <a:avLst/>
              <a:gdLst/>
              <a:ahLst/>
              <a:cxnLst/>
              <a:rect l="l" t="t" r="r" b="b"/>
              <a:pathLst>
                <a:path w="2981" h="2633" extrusionOk="0">
                  <a:moveTo>
                    <a:pt x="1755" y="0"/>
                  </a:moveTo>
                  <a:cubicBezTo>
                    <a:pt x="1558" y="0"/>
                    <a:pt x="1349" y="84"/>
                    <a:pt x="1180" y="180"/>
                  </a:cubicBezTo>
                  <a:cubicBezTo>
                    <a:pt x="479" y="625"/>
                    <a:pt x="0" y="1609"/>
                    <a:pt x="479" y="2034"/>
                  </a:cubicBezTo>
                  <a:cubicBezTo>
                    <a:pt x="868" y="2396"/>
                    <a:pt x="1422" y="2633"/>
                    <a:pt x="1978" y="2633"/>
                  </a:cubicBezTo>
                  <a:cubicBezTo>
                    <a:pt x="2106" y="2633"/>
                    <a:pt x="2234" y="2620"/>
                    <a:pt x="2360" y="2594"/>
                  </a:cubicBezTo>
                  <a:cubicBezTo>
                    <a:pt x="2698" y="2513"/>
                    <a:pt x="2839" y="2371"/>
                    <a:pt x="2866" y="2034"/>
                  </a:cubicBezTo>
                  <a:cubicBezTo>
                    <a:pt x="2981" y="1333"/>
                    <a:pt x="2644" y="375"/>
                    <a:pt x="2023" y="65"/>
                  </a:cubicBezTo>
                  <a:cubicBezTo>
                    <a:pt x="1940" y="19"/>
                    <a:pt x="1849" y="0"/>
                    <a:pt x="1755"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9"/>
            <p:cNvSpPr/>
            <p:nvPr/>
          </p:nvSpPr>
          <p:spPr>
            <a:xfrm flipH="1">
              <a:off x="1321563" y="935665"/>
              <a:ext cx="183406" cy="149449"/>
            </a:xfrm>
            <a:custGeom>
              <a:avLst/>
              <a:gdLst/>
              <a:ahLst/>
              <a:cxnLst/>
              <a:rect l="l" t="t" r="r" b="b"/>
              <a:pathLst>
                <a:path w="3102" h="2528" extrusionOk="0">
                  <a:moveTo>
                    <a:pt x="1914" y="1"/>
                  </a:moveTo>
                  <a:cubicBezTo>
                    <a:pt x="1885" y="1"/>
                    <a:pt x="1857" y="2"/>
                    <a:pt x="1827" y="6"/>
                  </a:cubicBezTo>
                  <a:cubicBezTo>
                    <a:pt x="1214" y="60"/>
                    <a:pt x="735" y="370"/>
                    <a:pt x="371" y="822"/>
                  </a:cubicBezTo>
                  <a:cubicBezTo>
                    <a:pt x="169" y="1045"/>
                    <a:pt x="0" y="1382"/>
                    <a:pt x="142" y="1631"/>
                  </a:cubicBezTo>
                  <a:cubicBezTo>
                    <a:pt x="409" y="2144"/>
                    <a:pt x="1143" y="2528"/>
                    <a:pt x="1765" y="2528"/>
                  </a:cubicBezTo>
                  <a:cubicBezTo>
                    <a:pt x="2069" y="2528"/>
                    <a:pt x="2345" y="2437"/>
                    <a:pt x="2529" y="2225"/>
                  </a:cubicBezTo>
                  <a:cubicBezTo>
                    <a:pt x="3102" y="1547"/>
                    <a:pt x="2725" y="1"/>
                    <a:pt x="1914"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9"/>
            <p:cNvSpPr/>
            <p:nvPr/>
          </p:nvSpPr>
          <p:spPr>
            <a:xfrm flipH="1">
              <a:off x="1518095" y="975866"/>
              <a:ext cx="151183" cy="125447"/>
            </a:xfrm>
            <a:custGeom>
              <a:avLst/>
              <a:gdLst/>
              <a:ahLst/>
              <a:cxnLst/>
              <a:rect l="l" t="t" r="r" b="b"/>
              <a:pathLst>
                <a:path w="2557" h="2122" extrusionOk="0">
                  <a:moveTo>
                    <a:pt x="1518" y="1"/>
                  </a:moveTo>
                  <a:cubicBezTo>
                    <a:pt x="1012" y="28"/>
                    <a:pt x="453" y="365"/>
                    <a:pt x="143" y="756"/>
                  </a:cubicBezTo>
                  <a:cubicBezTo>
                    <a:pt x="28" y="897"/>
                    <a:pt x="1" y="1066"/>
                    <a:pt x="55" y="1235"/>
                  </a:cubicBezTo>
                  <a:cubicBezTo>
                    <a:pt x="192" y="1726"/>
                    <a:pt x="912" y="2121"/>
                    <a:pt x="1532" y="2121"/>
                  </a:cubicBezTo>
                  <a:cubicBezTo>
                    <a:pt x="1797" y="2121"/>
                    <a:pt x="2044" y="2049"/>
                    <a:pt x="2219" y="1882"/>
                  </a:cubicBezTo>
                  <a:cubicBezTo>
                    <a:pt x="2556" y="1518"/>
                    <a:pt x="2246" y="783"/>
                    <a:pt x="1970" y="365"/>
                  </a:cubicBezTo>
                  <a:cubicBezTo>
                    <a:pt x="1855" y="223"/>
                    <a:pt x="1741" y="1"/>
                    <a:pt x="1518"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9"/>
            <p:cNvSpPr/>
            <p:nvPr/>
          </p:nvSpPr>
          <p:spPr>
            <a:xfrm flipH="1">
              <a:off x="1703570" y="851360"/>
              <a:ext cx="72133" cy="75375"/>
            </a:xfrm>
            <a:custGeom>
              <a:avLst/>
              <a:gdLst/>
              <a:ahLst/>
              <a:cxnLst/>
              <a:rect l="l" t="t" r="r" b="b"/>
              <a:pathLst>
                <a:path w="1220" h="1275" extrusionOk="0">
                  <a:moveTo>
                    <a:pt x="1070" y="0"/>
                  </a:moveTo>
                  <a:cubicBezTo>
                    <a:pt x="992" y="0"/>
                    <a:pt x="874" y="36"/>
                    <a:pt x="702" y="138"/>
                  </a:cubicBezTo>
                  <a:cubicBezTo>
                    <a:pt x="88" y="502"/>
                    <a:pt x="1" y="1176"/>
                    <a:pt x="142" y="1264"/>
                  </a:cubicBezTo>
                  <a:cubicBezTo>
                    <a:pt x="150" y="1272"/>
                    <a:pt x="163" y="1275"/>
                    <a:pt x="178" y="1275"/>
                  </a:cubicBezTo>
                  <a:cubicBezTo>
                    <a:pt x="215" y="1275"/>
                    <a:pt x="265" y="1256"/>
                    <a:pt x="284" y="1237"/>
                  </a:cubicBezTo>
                  <a:cubicBezTo>
                    <a:pt x="284" y="1237"/>
                    <a:pt x="479" y="900"/>
                    <a:pt x="675" y="670"/>
                  </a:cubicBezTo>
                  <a:cubicBezTo>
                    <a:pt x="870" y="448"/>
                    <a:pt x="1039" y="306"/>
                    <a:pt x="1181" y="165"/>
                  </a:cubicBezTo>
                  <a:cubicBezTo>
                    <a:pt x="1219" y="113"/>
                    <a:pt x="1209" y="0"/>
                    <a:pt x="1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9"/>
            <p:cNvSpPr/>
            <p:nvPr/>
          </p:nvSpPr>
          <p:spPr>
            <a:xfrm flipH="1">
              <a:off x="1357038" y="961027"/>
              <a:ext cx="39909" cy="94647"/>
            </a:xfrm>
            <a:custGeom>
              <a:avLst/>
              <a:gdLst/>
              <a:ahLst/>
              <a:cxnLst/>
              <a:rect l="l" t="t" r="r" b="b"/>
              <a:pathLst>
                <a:path w="675" h="1601" extrusionOk="0">
                  <a:moveTo>
                    <a:pt x="95" y="0"/>
                  </a:moveTo>
                  <a:cubicBezTo>
                    <a:pt x="35" y="0"/>
                    <a:pt x="0" y="58"/>
                    <a:pt x="0" y="110"/>
                  </a:cubicBezTo>
                  <a:cubicBezTo>
                    <a:pt x="27" y="279"/>
                    <a:pt x="61" y="501"/>
                    <a:pt x="88" y="784"/>
                  </a:cubicBezTo>
                  <a:cubicBezTo>
                    <a:pt x="115" y="1094"/>
                    <a:pt x="61" y="1486"/>
                    <a:pt x="61" y="1486"/>
                  </a:cubicBezTo>
                  <a:cubicBezTo>
                    <a:pt x="61" y="1540"/>
                    <a:pt x="115" y="1573"/>
                    <a:pt x="169" y="1600"/>
                  </a:cubicBezTo>
                  <a:cubicBezTo>
                    <a:pt x="310" y="1600"/>
                    <a:pt x="675" y="1034"/>
                    <a:pt x="398" y="360"/>
                  </a:cubicBezTo>
                  <a:cubicBezTo>
                    <a:pt x="273" y="84"/>
                    <a:pt x="16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9"/>
            <p:cNvSpPr/>
            <p:nvPr/>
          </p:nvSpPr>
          <p:spPr>
            <a:xfrm flipH="1">
              <a:off x="2011257" y="214169"/>
              <a:ext cx="91762" cy="126334"/>
            </a:xfrm>
            <a:custGeom>
              <a:avLst/>
              <a:gdLst/>
              <a:ahLst/>
              <a:cxnLst/>
              <a:rect l="l" t="t" r="r" b="b"/>
              <a:pathLst>
                <a:path w="1552" h="2137" extrusionOk="0">
                  <a:moveTo>
                    <a:pt x="794" y="1"/>
                  </a:moveTo>
                  <a:cubicBezTo>
                    <a:pt x="769" y="1"/>
                    <a:pt x="749" y="16"/>
                    <a:pt x="736" y="46"/>
                  </a:cubicBezTo>
                  <a:cubicBezTo>
                    <a:pt x="648" y="181"/>
                    <a:pt x="540" y="660"/>
                    <a:pt x="142" y="970"/>
                  </a:cubicBezTo>
                  <a:cubicBezTo>
                    <a:pt x="1" y="1112"/>
                    <a:pt x="169" y="1166"/>
                    <a:pt x="372" y="1395"/>
                  </a:cubicBezTo>
                  <a:cubicBezTo>
                    <a:pt x="675" y="1759"/>
                    <a:pt x="675" y="1954"/>
                    <a:pt x="763" y="2096"/>
                  </a:cubicBezTo>
                  <a:cubicBezTo>
                    <a:pt x="790" y="2123"/>
                    <a:pt x="818" y="2136"/>
                    <a:pt x="844" y="2136"/>
                  </a:cubicBezTo>
                  <a:cubicBezTo>
                    <a:pt x="869" y="2136"/>
                    <a:pt x="891" y="2123"/>
                    <a:pt x="904" y="2096"/>
                  </a:cubicBezTo>
                  <a:cubicBezTo>
                    <a:pt x="931" y="2035"/>
                    <a:pt x="958" y="1981"/>
                    <a:pt x="985" y="1954"/>
                  </a:cubicBezTo>
                  <a:cubicBezTo>
                    <a:pt x="1181" y="1422"/>
                    <a:pt x="1410" y="1253"/>
                    <a:pt x="1518" y="1139"/>
                  </a:cubicBezTo>
                  <a:cubicBezTo>
                    <a:pt x="1552" y="1085"/>
                    <a:pt x="1518" y="997"/>
                    <a:pt x="1491" y="970"/>
                  </a:cubicBezTo>
                  <a:cubicBezTo>
                    <a:pt x="1383" y="855"/>
                    <a:pt x="1127" y="660"/>
                    <a:pt x="958" y="215"/>
                  </a:cubicBezTo>
                  <a:cubicBezTo>
                    <a:pt x="931" y="154"/>
                    <a:pt x="904" y="100"/>
                    <a:pt x="877" y="46"/>
                  </a:cubicBezTo>
                  <a:cubicBezTo>
                    <a:pt x="847" y="16"/>
                    <a:pt x="818" y="1"/>
                    <a:pt x="794"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9"/>
            <p:cNvSpPr/>
            <p:nvPr/>
          </p:nvSpPr>
          <p:spPr>
            <a:xfrm flipH="1">
              <a:off x="1863740" y="395312"/>
              <a:ext cx="104533" cy="145133"/>
            </a:xfrm>
            <a:custGeom>
              <a:avLst/>
              <a:gdLst/>
              <a:ahLst/>
              <a:cxnLst/>
              <a:rect l="l" t="t" r="r" b="b"/>
              <a:pathLst>
                <a:path w="1768" h="2455" extrusionOk="0">
                  <a:moveTo>
                    <a:pt x="922" y="1"/>
                  </a:moveTo>
                  <a:cubicBezTo>
                    <a:pt x="891" y="1"/>
                    <a:pt x="858" y="23"/>
                    <a:pt x="844" y="70"/>
                  </a:cubicBezTo>
                  <a:cubicBezTo>
                    <a:pt x="756" y="212"/>
                    <a:pt x="587" y="745"/>
                    <a:pt x="169" y="1136"/>
                  </a:cubicBezTo>
                  <a:cubicBezTo>
                    <a:pt x="1" y="1277"/>
                    <a:pt x="196" y="1365"/>
                    <a:pt x="392" y="1588"/>
                  </a:cubicBezTo>
                  <a:cubicBezTo>
                    <a:pt x="756" y="2006"/>
                    <a:pt x="756" y="2262"/>
                    <a:pt x="871" y="2403"/>
                  </a:cubicBezTo>
                  <a:cubicBezTo>
                    <a:pt x="895" y="2440"/>
                    <a:pt x="926" y="2455"/>
                    <a:pt x="956" y="2455"/>
                  </a:cubicBezTo>
                  <a:cubicBezTo>
                    <a:pt x="991" y="2455"/>
                    <a:pt x="1024" y="2433"/>
                    <a:pt x="1039" y="2403"/>
                  </a:cubicBezTo>
                  <a:cubicBezTo>
                    <a:pt x="1066" y="2343"/>
                    <a:pt x="1093" y="2289"/>
                    <a:pt x="1127" y="2235"/>
                  </a:cubicBezTo>
                  <a:cubicBezTo>
                    <a:pt x="1349" y="1642"/>
                    <a:pt x="1599" y="1446"/>
                    <a:pt x="1740" y="1304"/>
                  </a:cubicBezTo>
                  <a:cubicBezTo>
                    <a:pt x="1767" y="1250"/>
                    <a:pt x="1740" y="1136"/>
                    <a:pt x="1713" y="1109"/>
                  </a:cubicBezTo>
                  <a:cubicBezTo>
                    <a:pt x="1599" y="994"/>
                    <a:pt x="1295" y="772"/>
                    <a:pt x="1093" y="239"/>
                  </a:cubicBezTo>
                  <a:cubicBezTo>
                    <a:pt x="1066" y="185"/>
                    <a:pt x="1039" y="97"/>
                    <a:pt x="985" y="43"/>
                  </a:cubicBezTo>
                  <a:cubicBezTo>
                    <a:pt x="973" y="16"/>
                    <a:pt x="948" y="1"/>
                    <a:pt x="922"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9"/>
            <p:cNvSpPr/>
            <p:nvPr/>
          </p:nvSpPr>
          <p:spPr>
            <a:xfrm flipH="1">
              <a:off x="1747323" y="142753"/>
              <a:ext cx="109677" cy="144483"/>
            </a:xfrm>
            <a:custGeom>
              <a:avLst/>
              <a:gdLst/>
              <a:ahLst/>
              <a:cxnLst/>
              <a:rect l="l" t="t" r="r" b="b"/>
              <a:pathLst>
                <a:path w="1855" h="2444" extrusionOk="0">
                  <a:moveTo>
                    <a:pt x="998" y="0"/>
                  </a:moveTo>
                  <a:cubicBezTo>
                    <a:pt x="971" y="0"/>
                    <a:pt x="944" y="14"/>
                    <a:pt x="931" y="40"/>
                  </a:cubicBezTo>
                  <a:cubicBezTo>
                    <a:pt x="843" y="182"/>
                    <a:pt x="701" y="748"/>
                    <a:pt x="256" y="1113"/>
                  </a:cubicBezTo>
                  <a:cubicBezTo>
                    <a:pt x="0" y="1335"/>
                    <a:pt x="560" y="1389"/>
                    <a:pt x="870" y="2232"/>
                  </a:cubicBezTo>
                  <a:cubicBezTo>
                    <a:pt x="897" y="2293"/>
                    <a:pt x="931" y="2347"/>
                    <a:pt x="958" y="2400"/>
                  </a:cubicBezTo>
                  <a:cubicBezTo>
                    <a:pt x="982" y="2428"/>
                    <a:pt x="1013" y="2443"/>
                    <a:pt x="1043" y="2443"/>
                  </a:cubicBezTo>
                  <a:cubicBezTo>
                    <a:pt x="1079" y="2443"/>
                    <a:pt x="1111" y="2421"/>
                    <a:pt x="1126" y="2374"/>
                  </a:cubicBezTo>
                  <a:cubicBezTo>
                    <a:pt x="1234" y="2232"/>
                    <a:pt x="1322" y="1760"/>
                    <a:pt x="1740" y="1362"/>
                  </a:cubicBezTo>
                  <a:lnTo>
                    <a:pt x="1827" y="1281"/>
                  </a:lnTo>
                  <a:cubicBezTo>
                    <a:pt x="1854" y="1220"/>
                    <a:pt x="1827" y="1140"/>
                    <a:pt x="1800" y="1113"/>
                  </a:cubicBezTo>
                  <a:cubicBezTo>
                    <a:pt x="1686" y="998"/>
                    <a:pt x="1403" y="748"/>
                    <a:pt x="1180" y="243"/>
                  </a:cubicBezTo>
                  <a:cubicBezTo>
                    <a:pt x="1153" y="155"/>
                    <a:pt x="1126" y="101"/>
                    <a:pt x="1065" y="40"/>
                  </a:cubicBezTo>
                  <a:cubicBezTo>
                    <a:pt x="1052" y="14"/>
                    <a:pt x="1025" y="0"/>
                    <a:pt x="998"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flipH="1">
              <a:off x="959953" y="931408"/>
              <a:ext cx="91348" cy="125034"/>
            </a:xfrm>
            <a:custGeom>
              <a:avLst/>
              <a:gdLst/>
              <a:ahLst/>
              <a:cxnLst/>
              <a:rect l="l" t="t" r="r" b="b"/>
              <a:pathLst>
                <a:path w="1545" h="2115" extrusionOk="0">
                  <a:moveTo>
                    <a:pt x="790" y="0"/>
                  </a:moveTo>
                  <a:cubicBezTo>
                    <a:pt x="756" y="0"/>
                    <a:pt x="718" y="15"/>
                    <a:pt x="702" y="51"/>
                  </a:cubicBezTo>
                  <a:cubicBezTo>
                    <a:pt x="648" y="159"/>
                    <a:pt x="506" y="638"/>
                    <a:pt x="142" y="975"/>
                  </a:cubicBezTo>
                  <a:cubicBezTo>
                    <a:pt x="0" y="1090"/>
                    <a:pt x="169" y="1171"/>
                    <a:pt x="338" y="1366"/>
                  </a:cubicBezTo>
                  <a:cubicBezTo>
                    <a:pt x="648" y="1737"/>
                    <a:pt x="648" y="1960"/>
                    <a:pt x="756" y="2074"/>
                  </a:cubicBezTo>
                  <a:cubicBezTo>
                    <a:pt x="772" y="2101"/>
                    <a:pt x="801" y="2115"/>
                    <a:pt x="829" y="2115"/>
                  </a:cubicBezTo>
                  <a:cubicBezTo>
                    <a:pt x="857" y="2115"/>
                    <a:pt x="884" y="2101"/>
                    <a:pt x="897" y="2074"/>
                  </a:cubicBezTo>
                  <a:cubicBezTo>
                    <a:pt x="924" y="2014"/>
                    <a:pt x="958" y="1987"/>
                    <a:pt x="958" y="1933"/>
                  </a:cubicBezTo>
                  <a:cubicBezTo>
                    <a:pt x="1153" y="1400"/>
                    <a:pt x="1376" y="1258"/>
                    <a:pt x="1491" y="1117"/>
                  </a:cubicBezTo>
                  <a:cubicBezTo>
                    <a:pt x="1545" y="1090"/>
                    <a:pt x="1518" y="975"/>
                    <a:pt x="1491" y="948"/>
                  </a:cubicBezTo>
                  <a:cubicBezTo>
                    <a:pt x="1376" y="861"/>
                    <a:pt x="1126" y="638"/>
                    <a:pt x="924" y="186"/>
                  </a:cubicBezTo>
                  <a:cubicBezTo>
                    <a:pt x="924" y="132"/>
                    <a:pt x="897" y="78"/>
                    <a:pt x="843" y="18"/>
                  </a:cubicBezTo>
                  <a:cubicBezTo>
                    <a:pt x="832" y="7"/>
                    <a:pt x="812" y="0"/>
                    <a:pt x="790"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9"/>
            <p:cNvSpPr/>
            <p:nvPr/>
          </p:nvSpPr>
          <p:spPr>
            <a:xfrm flipH="1">
              <a:off x="1076371" y="1287190"/>
              <a:ext cx="91348" cy="126157"/>
            </a:xfrm>
            <a:custGeom>
              <a:avLst/>
              <a:gdLst/>
              <a:ahLst/>
              <a:cxnLst/>
              <a:rect l="l" t="t" r="r" b="b"/>
              <a:pathLst>
                <a:path w="1545" h="2134" extrusionOk="0">
                  <a:moveTo>
                    <a:pt x="785" y="1"/>
                  </a:moveTo>
                  <a:cubicBezTo>
                    <a:pt x="761" y="1"/>
                    <a:pt x="732" y="14"/>
                    <a:pt x="702" y="41"/>
                  </a:cubicBezTo>
                  <a:cubicBezTo>
                    <a:pt x="648" y="183"/>
                    <a:pt x="506" y="662"/>
                    <a:pt x="142" y="972"/>
                  </a:cubicBezTo>
                  <a:cubicBezTo>
                    <a:pt x="0" y="1113"/>
                    <a:pt x="169" y="1167"/>
                    <a:pt x="338" y="1390"/>
                  </a:cubicBezTo>
                  <a:cubicBezTo>
                    <a:pt x="648" y="1754"/>
                    <a:pt x="648" y="1956"/>
                    <a:pt x="762" y="2091"/>
                  </a:cubicBezTo>
                  <a:cubicBezTo>
                    <a:pt x="775" y="2119"/>
                    <a:pt x="798" y="2134"/>
                    <a:pt x="823" y="2134"/>
                  </a:cubicBezTo>
                  <a:cubicBezTo>
                    <a:pt x="853" y="2134"/>
                    <a:pt x="886" y="2112"/>
                    <a:pt x="904" y="2064"/>
                  </a:cubicBezTo>
                  <a:cubicBezTo>
                    <a:pt x="931" y="2037"/>
                    <a:pt x="958" y="1983"/>
                    <a:pt x="958" y="1956"/>
                  </a:cubicBezTo>
                  <a:cubicBezTo>
                    <a:pt x="1154" y="1417"/>
                    <a:pt x="1376" y="1248"/>
                    <a:pt x="1491" y="1140"/>
                  </a:cubicBezTo>
                  <a:cubicBezTo>
                    <a:pt x="1545" y="1080"/>
                    <a:pt x="1518" y="999"/>
                    <a:pt x="1491" y="972"/>
                  </a:cubicBezTo>
                  <a:cubicBezTo>
                    <a:pt x="1376" y="857"/>
                    <a:pt x="1127" y="662"/>
                    <a:pt x="958" y="210"/>
                  </a:cubicBezTo>
                  <a:cubicBezTo>
                    <a:pt x="931" y="156"/>
                    <a:pt x="904" y="102"/>
                    <a:pt x="843" y="41"/>
                  </a:cubicBezTo>
                  <a:cubicBezTo>
                    <a:pt x="830" y="14"/>
                    <a:pt x="810" y="1"/>
                    <a:pt x="785"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9"/>
            <p:cNvSpPr/>
            <p:nvPr/>
          </p:nvSpPr>
          <p:spPr>
            <a:xfrm flipH="1">
              <a:off x="863461" y="1152752"/>
              <a:ext cx="104947" cy="145666"/>
            </a:xfrm>
            <a:custGeom>
              <a:avLst/>
              <a:gdLst/>
              <a:ahLst/>
              <a:cxnLst/>
              <a:rect l="l" t="t" r="r" b="b"/>
              <a:pathLst>
                <a:path w="1775" h="2464" extrusionOk="0">
                  <a:moveTo>
                    <a:pt x="927" y="0"/>
                  </a:moveTo>
                  <a:cubicBezTo>
                    <a:pt x="891" y="0"/>
                    <a:pt x="859" y="22"/>
                    <a:pt x="844" y="70"/>
                  </a:cubicBezTo>
                  <a:cubicBezTo>
                    <a:pt x="763" y="211"/>
                    <a:pt x="621" y="771"/>
                    <a:pt x="170" y="1135"/>
                  </a:cubicBezTo>
                  <a:cubicBezTo>
                    <a:pt x="1" y="1277"/>
                    <a:pt x="196" y="1365"/>
                    <a:pt x="426" y="1587"/>
                  </a:cubicBezTo>
                  <a:cubicBezTo>
                    <a:pt x="763" y="2005"/>
                    <a:pt x="790" y="2261"/>
                    <a:pt x="871" y="2403"/>
                  </a:cubicBezTo>
                  <a:cubicBezTo>
                    <a:pt x="901" y="2443"/>
                    <a:pt x="937" y="2464"/>
                    <a:pt x="968" y="2464"/>
                  </a:cubicBezTo>
                  <a:cubicBezTo>
                    <a:pt x="999" y="2464"/>
                    <a:pt x="1026" y="2443"/>
                    <a:pt x="1039" y="2403"/>
                  </a:cubicBezTo>
                  <a:cubicBezTo>
                    <a:pt x="1073" y="2342"/>
                    <a:pt x="1100" y="2288"/>
                    <a:pt x="1127" y="2234"/>
                  </a:cubicBezTo>
                  <a:cubicBezTo>
                    <a:pt x="1350" y="1641"/>
                    <a:pt x="1606" y="1445"/>
                    <a:pt x="1747" y="1304"/>
                  </a:cubicBezTo>
                  <a:cubicBezTo>
                    <a:pt x="1774" y="1250"/>
                    <a:pt x="1747" y="1135"/>
                    <a:pt x="1714" y="1108"/>
                  </a:cubicBezTo>
                  <a:cubicBezTo>
                    <a:pt x="1606" y="994"/>
                    <a:pt x="1323" y="771"/>
                    <a:pt x="1100" y="238"/>
                  </a:cubicBezTo>
                  <a:cubicBezTo>
                    <a:pt x="1073" y="185"/>
                    <a:pt x="1039" y="97"/>
                    <a:pt x="1012" y="43"/>
                  </a:cubicBezTo>
                  <a:cubicBezTo>
                    <a:pt x="988" y="15"/>
                    <a:pt x="956" y="0"/>
                    <a:pt x="927"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19"/>
          <p:cNvGrpSpPr/>
          <p:nvPr/>
        </p:nvGrpSpPr>
        <p:grpSpPr>
          <a:xfrm>
            <a:off x="523962" y="2730358"/>
            <a:ext cx="1999045" cy="2100727"/>
            <a:chOff x="6900487" y="71383"/>
            <a:chExt cx="1999045" cy="2100727"/>
          </a:xfrm>
        </p:grpSpPr>
        <p:sp>
          <p:nvSpPr>
            <p:cNvPr id="237" name="Google Shape;237;p19"/>
            <p:cNvSpPr/>
            <p:nvPr/>
          </p:nvSpPr>
          <p:spPr>
            <a:xfrm rot="1195172">
              <a:off x="7142223" y="279150"/>
              <a:ext cx="1515573" cy="1685193"/>
            </a:xfrm>
            <a:custGeom>
              <a:avLst/>
              <a:gdLst/>
              <a:ahLst/>
              <a:cxnLst/>
              <a:rect l="l" t="t" r="r" b="b"/>
              <a:pathLst>
                <a:path w="21632" h="24053" extrusionOk="0">
                  <a:moveTo>
                    <a:pt x="7357" y="1"/>
                  </a:moveTo>
                  <a:cubicBezTo>
                    <a:pt x="7080" y="1"/>
                    <a:pt x="6851" y="169"/>
                    <a:pt x="6743" y="398"/>
                  </a:cubicBezTo>
                  <a:cubicBezTo>
                    <a:pt x="6682" y="540"/>
                    <a:pt x="6628" y="675"/>
                    <a:pt x="6601" y="843"/>
                  </a:cubicBezTo>
                  <a:cubicBezTo>
                    <a:pt x="6460" y="904"/>
                    <a:pt x="6345" y="931"/>
                    <a:pt x="6264" y="985"/>
                  </a:cubicBezTo>
                  <a:cubicBezTo>
                    <a:pt x="6042" y="1100"/>
                    <a:pt x="5873" y="1322"/>
                    <a:pt x="5873" y="1578"/>
                  </a:cubicBezTo>
                  <a:cubicBezTo>
                    <a:pt x="5873" y="1828"/>
                    <a:pt x="6008" y="2084"/>
                    <a:pt x="6264" y="2192"/>
                  </a:cubicBezTo>
                  <a:cubicBezTo>
                    <a:pt x="6345" y="2253"/>
                    <a:pt x="6460" y="2280"/>
                    <a:pt x="6601" y="2307"/>
                  </a:cubicBezTo>
                  <a:cubicBezTo>
                    <a:pt x="6655" y="2698"/>
                    <a:pt x="6770" y="2866"/>
                    <a:pt x="6885" y="2981"/>
                  </a:cubicBezTo>
                  <a:cubicBezTo>
                    <a:pt x="5590" y="3237"/>
                    <a:pt x="4410" y="4019"/>
                    <a:pt x="3594" y="5199"/>
                  </a:cubicBezTo>
                  <a:cubicBezTo>
                    <a:pt x="3345" y="5536"/>
                    <a:pt x="3142" y="5874"/>
                    <a:pt x="2920" y="6238"/>
                  </a:cubicBezTo>
                  <a:cubicBezTo>
                    <a:pt x="2920" y="6211"/>
                    <a:pt x="2920" y="6157"/>
                    <a:pt x="2893" y="6130"/>
                  </a:cubicBezTo>
                  <a:cubicBezTo>
                    <a:pt x="2839" y="5961"/>
                    <a:pt x="2724" y="5820"/>
                    <a:pt x="2556" y="5732"/>
                  </a:cubicBezTo>
                  <a:cubicBezTo>
                    <a:pt x="2468" y="5678"/>
                    <a:pt x="2360" y="5624"/>
                    <a:pt x="2219" y="5597"/>
                  </a:cubicBezTo>
                  <a:cubicBezTo>
                    <a:pt x="2192" y="5429"/>
                    <a:pt x="2131" y="5287"/>
                    <a:pt x="2077" y="5145"/>
                  </a:cubicBezTo>
                  <a:cubicBezTo>
                    <a:pt x="1962" y="4889"/>
                    <a:pt x="1740" y="4754"/>
                    <a:pt x="1457" y="4754"/>
                  </a:cubicBezTo>
                  <a:cubicBezTo>
                    <a:pt x="1207" y="4754"/>
                    <a:pt x="951" y="4889"/>
                    <a:pt x="870" y="5145"/>
                  </a:cubicBezTo>
                  <a:cubicBezTo>
                    <a:pt x="782" y="5287"/>
                    <a:pt x="755" y="5429"/>
                    <a:pt x="701" y="5597"/>
                  </a:cubicBezTo>
                  <a:cubicBezTo>
                    <a:pt x="587" y="5624"/>
                    <a:pt x="479" y="5678"/>
                    <a:pt x="364" y="5732"/>
                  </a:cubicBezTo>
                  <a:cubicBezTo>
                    <a:pt x="142" y="5847"/>
                    <a:pt x="0" y="6069"/>
                    <a:pt x="0" y="6325"/>
                  </a:cubicBezTo>
                  <a:cubicBezTo>
                    <a:pt x="0" y="6575"/>
                    <a:pt x="142" y="6831"/>
                    <a:pt x="364" y="6946"/>
                  </a:cubicBezTo>
                  <a:cubicBezTo>
                    <a:pt x="479" y="6973"/>
                    <a:pt x="587" y="7027"/>
                    <a:pt x="701" y="7054"/>
                  </a:cubicBezTo>
                  <a:cubicBezTo>
                    <a:pt x="843" y="7701"/>
                    <a:pt x="1066" y="7816"/>
                    <a:pt x="1180" y="7843"/>
                  </a:cubicBezTo>
                  <a:cubicBezTo>
                    <a:pt x="1288" y="7896"/>
                    <a:pt x="1376" y="7896"/>
                    <a:pt x="1457" y="7896"/>
                  </a:cubicBezTo>
                  <a:cubicBezTo>
                    <a:pt x="1544" y="7896"/>
                    <a:pt x="1625" y="7896"/>
                    <a:pt x="1713" y="7870"/>
                  </a:cubicBezTo>
                  <a:cubicBezTo>
                    <a:pt x="1881" y="7816"/>
                    <a:pt x="2023" y="7674"/>
                    <a:pt x="2077" y="7505"/>
                  </a:cubicBezTo>
                  <a:cubicBezTo>
                    <a:pt x="2131" y="7364"/>
                    <a:pt x="2192" y="7222"/>
                    <a:pt x="2219" y="7054"/>
                  </a:cubicBezTo>
                  <a:cubicBezTo>
                    <a:pt x="2360" y="7027"/>
                    <a:pt x="2468" y="6973"/>
                    <a:pt x="2556" y="6912"/>
                  </a:cubicBezTo>
                  <a:lnTo>
                    <a:pt x="2556" y="6912"/>
                  </a:lnTo>
                  <a:cubicBezTo>
                    <a:pt x="1740" y="8598"/>
                    <a:pt x="1153" y="10594"/>
                    <a:pt x="843" y="12643"/>
                  </a:cubicBezTo>
                  <a:cubicBezTo>
                    <a:pt x="560" y="14754"/>
                    <a:pt x="728" y="16689"/>
                    <a:pt x="1403" y="18348"/>
                  </a:cubicBezTo>
                  <a:cubicBezTo>
                    <a:pt x="1996" y="19865"/>
                    <a:pt x="2974" y="21072"/>
                    <a:pt x="4187" y="21888"/>
                  </a:cubicBezTo>
                  <a:cubicBezTo>
                    <a:pt x="5138" y="22508"/>
                    <a:pt x="6177" y="22845"/>
                    <a:pt x="7222" y="22845"/>
                  </a:cubicBezTo>
                  <a:cubicBezTo>
                    <a:pt x="8092" y="22845"/>
                    <a:pt x="8934" y="22589"/>
                    <a:pt x="9663" y="22144"/>
                  </a:cubicBezTo>
                  <a:cubicBezTo>
                    <a:pt x="9946" y="22003"/>
                    <a:pt x="10168" y="21807"/>
                    <a:pt x="10391" y="21638"/>
                  </a:cubicBezTo>
                  <a:cubicBezTo>
                    <a:pt x="10882" y="21227"/>
                    <a:pt x="11205" y="20984"/>
                    <a:pt x="11615" y="20984"/>
                  </a:cubicBezTo>
                  <a:cubicBezTo>
                    <a:pt x="11655" y="20984"/>
                    <a:pt x="11697" y="20986"/>
                    <a:pt x="11740" y="20991"/>
                  </a:cubicBezTo>
                  <a:cubicBezTo>
                    <a:pt x="12137" y="21045"/>
                    <a:pt x="12414" y="21274"/>
                    <a:pt x="12839" y="21665"/>
                  </a:cubicBezTo>
                  <a:cubicBezTo>
                    <a:pt x="13088" y="21888"/>
                    <a:pt x="13398" y="22171"/>
                    <a:pt x="13762" y="22367"/>
                  </a:cubicBezTo>
                  <a:cubicBezTo>
                    <a:pt x="14188" y="22610"/>
                    <a:pt x="14625" y="22731"/>
                    <a:pt x="15055" y="22731"/>
                  </a:cubicBezTo>
                  <a:cubicBezTo>
                    <a:pt x="15564" y="22731"/>
                    <a:pt x="16063" y="22562"/>
                    <a:pt x="16520" y="22225"/>
                  </a:cubicBezTo>
                  <a:cubicBezTo>
                    <a:pt x="16716" y="22056"/>
                    <a:pt x="16911" y="21888"/>
                    <a:pt x="17080" y="21719"/>
                  </a:cubicBezTo>
                  <a:cubicBezTo>
                    <a:pt x="17417" y="21382"/>
                    <a:pt x="17781" y="21045"/>
                    <a:pt x="18064" y="21045"/>
                  </a:cubicBezTo>
                  <a:cubicBezTo>
                    <a:pt x="18118" y="21045"/>
                    <a:pt x="18206" y="21045"/>
                    <a:pt x="18287" y="21106"/>
                  </a:cubicBezTo>
                  <a:cubicBezTo>
                    <a:pt x="18428" y="21187"/>
                    <a:pt x="18455" y="21328"/>
                    <a:pt x="18455" y="21409"/>
                  </a:cubicBezTo>
                  <a:cubicBezTo>
                    <a:pt x="18482" y="21746"/>
                    <a:pt x="18064" y="22198"/>
                    <a:pt x="17586" y="22367"/>
                  </a:cubicBezTo>
                  <a:cubicBezTo>
                    <a:pt x="17471" y="22394"/>
                    <a:pt x="17363" y="22454"/>
                    <a:pt x="17275" y="22508"/>
                  </a:cubicBezTo>
                  <a:cubicBezTo>
                    <a:pt x="17053" y="22623"/>
                    <a:pt x="16911" y="22872"/>
                    <a:pt x="16884" y="23129"/>
                  </a:cubicBezTo>
                  <a:cubicBezTo>
                    <a:pt x="16884" y="23378"/>
                    <a:pt x="17026" y="23634"/>
                    <a:pt x="17248" y="23769"/>
                  </a:cubicBezTo>
                  <a:cubicBezTo>
                    <a:pt x="17444" y="23911"/>
                    <a:pt x="17842" y="24025"/>
                    <a:pt x="18064" y="24052"/>
                  </a:cubicBezTo>
                  <a:lnTo>
                    <a:pt x="18455" y="24052"/>
                  </a:lnTo>
                  <a:cubicBezTo>
                    <a:pt x="19494" y="24052"/>
                    <a:pt x="20397" y="23520"/>
                    <a:pt x="20930" y="22589"/>
                  </a:cubicBezTo>
                  <a:cubicBezTo>
                    <a:pt x="21631" y="21382"/>
                    <a:pt x="21517" y="19784"/>
                    <a:pt x="20674" y="18685"/>
                  </a:cubicBezTo>
                  <a:cubicBezTo>
                    <a:pt x="20451" y="18409"/>
                    <a:pt x="20202" y="18179"/>
                    <a:pt x="19892" y="17984"/>
                  </a:cubicBezTo>
                  <a:lnTo>
                    <a:pt x="19892" y="17984"/>
                  </a:lnTo>
                  <a:cubicBezTo>
                    <a:pt x="19973" y="18011"/>
                    <a:pt x="20087" y="18038"/>
                    <a:pt x="20168" y="18038"/>
                  </a:cubicBezTo>
                  <a:cubicBezTo>
                    <a:pt x="20424" y="18038"/>
                    <a:pt x="20674" y="17869"/>
                    <a:pt x="20788" y="17647"/>
                  </a:cubicBezTo>
                  <a:cubicBezTo>
                    <a:pt x="20815" y="17532"/>
                    <a:pt x="20842" y="17424"/>
                    <a:pt x="20876" y="17310"/>
                  </a:cubicBezTo>
                  <a:cubicBezTo>
                    <a:pt x="20957" y="17283"/>
                    <a:pt x="21045" y="17256"/>
                    <a:pt x="21126" y="17229"/>
                  </a:cubicBezTo>
                  <a:cubicBezTo>
                    <a:pt x="21240" y="17141"/>
                    <a:pt x="21348" y="17060"/>
                    <a:pt x="21409" y="16918"/>
                  </a:cubicBezTo>
                  <a:cubicBezTo>
                    <a:pt x="21577" y="16608"/>
                    <a:pt x="21463" y="16183"/>
                    <a:pt x="21126" y="16049"/>
                  </a:cubicBezTo>
                  <a:cubicBezTo>
                    <a:pt x="21045" y="15988"/>
                    <a:pt x="20957" y="15961"/>
                    <a:pt x="20876" y="15934"/>
                  </a:cubicBezTo>
                  <a:cubicBezTo>
                    <a:pt x="20842" y="15819"/>
                    <a:pt x="20815" y="15711"/>
                    <a:pt x="20762" y="15597"/>
                  </a:cubicBezTo>
                  <a:cubicBezTo>
                    <a:pt x="20674" y="15374"/>
                    <a:pt x="20424" y="15206"/>
                    <a:pt x="20168" y="15206"/>
                  </a:cubicBezTo>
                  <a:cubicBezTo>
                    <a:pt x="19919" y="15206"/>
                    <a:pt x="19662" y="15374"/>
                    <a:pt x="19555" y="15597"/>
                  </a:cubicBezTo>
                  <a:cubicBezTo>
                    <a:pt x="19528" y="15711"/>
                    <a:pt x="19494" y="15819"/>
                    <a:pt x="19467" y="15934"/>
                  </a:cubicBezTo>
                  <a:cubicBezTo>
                    <a:pt x="19359" y="15961"/>
                    <a:pt x="19298" y="15988"/>
                    <a:pt x="19217" y="16015"/>
                  </a:cubicBezTo>
                  <a:cubicBezTo>
                    <a:pt x="18988" y="16130"/>
                    <a:pt x="18853" y="16386"/>
                    <a:pt x="18853" y="16635"/>
                  </a:cubicBezTo>
                  <a:cubicBezTo>
                    <a:pt x="18853" y="16891"/>
                    <a:pt x="18988" y="17114"/>
                    <a:pt x="19217" y="17229"/>
                  </a:cubicBezTo>
                  <a:cubicBezTo>
                    <a:pt x="19298" y="17256"/>
                    <a:pt x="19359" y="17283"/>
                    <a:pt x="19440" y="17310"/>
                  </a:cubicBezTo>
                  <a:cubicBezTo>
                    <a:pt x="19528" y="17593"/>
                    <a:pt x="19608" y="17788"/>
                    <a:pt x="19777" y="17903"/>
                  </a:cubicBezTo>
                  <a:cubicBezTo>
                    <a:pt x="19298" y="17620"/>
                    <a:pt x="18766" y="17478"/>
                    <a:pt x="18206" y="17478"/>
                  </a:cubicBezTo>
                  <a:cubicBezTo>
                    <a:pt x="17640" y="17478"/>
                    <a:pt x="17080" y="17620"/>
                    <a:pt x="16574" y="17903"/>
                  </a:cubicBezTo>
                  <a:cubicBezTo>
                    <a:pt x="16433" y="17984"/>
                    <a:pt x="16291" y="18098"/>
                    <a:pt x="16156" y="18179"/>
                  </a:cubicBezTo>
                  <a:cubicBezTo>
                    <a:pt x="15988" y="18321"/>
                    <a:pt x="15785" y="18463"/>
                    <a:pt x="15677" y="18463"/>
                  </a:cubicBezTo>
                  <a:lnTo>
                    <a:pt x="15590" y="18463"/>
                  </a:lnTo>
                  <a:cubicBezTo>
                    <a:pt x="15482" y="18409"/>
                    <a:pt x="15448" y="18179"/>
                    <a:pt x="15394" y="17842"/>
                  </a:cubicBezTo>
                  <a:cubicBezTo>
                    <a:pt x="15367" y="17734"/>
                    <a:pt x="15340" y="17620"/>
                    <a:pt x="15313" y="17532"/>
                  </a:cubicBezTo>
                  <a:cubicBezTo>
                    <a:pt x="15111" y="16608"/>
                    <a:pt x="14356" y="15880"/>
                    <a:pt x="13398" y="15651"/>
                  </a:cubicBezTo>
                  <a:cubicBezTo>
                    <a:pt x="13122" y="15597"/>
                    <a:pt x="12839" y="15597"/>
                    <a:pt x="12582" y="15570"/>
                  </a:cubicBezTo>
                  <a:cubicBezTo>
                    <a:pt x="12279" y="15570"/>
                    <a:pt x="12023" y="15543"/>
                    <a:pt x="11800" y="15455"/>
                  </a:cubicBezTo>
                  <a:cubicBezTo>
                    <a:pt x="11544" y="15374"/>
                    <a:pt x="11436" y="15003"/>
                    <a:pt x="11402" y="14302"/>
                  </a:cubicBezTo>
                  <a:cubicBezTo>
                    <a:pt x="11402" y="13237"/>
                    <a:pt x="11686" y="12138"/>
                    <a:pt x="11942" y="11099"/>
                  </a:cubicBezTo>
                  <a:cubicBezTo>
                    <a:pt x="12110" y="10452"/>
                    <a:pt x="12279" y="9778"/>
                    <a:pt x="12387" y="9103"/>
                  </a:cubicBezTo>
                  <a:cubicBezTo>
                    <a:pt x="12839" y="6440"/>
                    <a:pt x="11713" y="4134"/>
                    <a:pt x="9548" y="3264"/>
                  </a:cubicBezTo>
                  <a:cubicBezTo>
                    <a:pt x="9015" y="3035"/>
                    <a:pt x="8456" y="2927"/>
                    <a:pt x="7896" y="2900"/>
                  </a:cubicBezTo>
                  <a:cubicBezTo>
                    <a:pt x="7923" y="2866"/>
                    <a:pt x="7950" y="2812"/>
                    <a:pt x="7977" y="2758"/>
                  </a:cubicBezTo>
                  <a:cubicBezTo>
                    <a:pt x="8031" y="2644"/>
                    <a:pt x="8065" y="2475"/>
                    <a:pt x="8119" y="2307"/>
                  </a:cubicBezTo>
                  <a:cubicBezTo>
                    <a:pt x="8233" y="2280"/>
                    <a:pt x="8341" y="2253"/>
                    <a:pt x="8456" y="2192"/>
                  </a:cubicBezTo>
                  <a:cubicBezTo>
                    <a:pt x="8570" y="2111"/>
                    <a:pt x="8678" y="2023"/>
                    <a:pt x="8739" y="1889"/>
                  </a:cubicBezTo>
                  <a:cubicBezTo>
                    <a:pt x="8820" y="1720"/>
                    <a:pt x="8847" y="1551"/>
                    <a:pt x="8793" y="1383"/>
                  </a:cubicBezTo>
                  <a:cubicBezTo>
                    <a:pt x="8739" y="1214"/>
                    <a:pt x="8597" y="1073"/>
                    <a:pt x="8456" y="985"/>
                  </a:cubicBezTo>
                  <a:cubicBezTo>
                    <a:pt x="8341" y="931"/>
                    <a:pt x="8233" y="904"/>
                    <a:pt x="8119" y="843"/>
                  </a:cubicBezTo>
                  <a:cubicBezTo>
                    <a:pt x="8065" y="675"/>
                    <a:pt x="8031" y="540"/>
                    <a:pt x="7950" y="398"/>
                  </a:cubicBezTo>
                  <a:cubicBezTo>
                    <a:pt x="7862" y="169"/>
                    <a:pt x="7613" y="1"/>
                    <a:pt x="7357"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9"/>
            <p:cNvSpPr/>
            <p:nvPr/>
          </p:nvSpPr>
          <p:spPr>
            <a:xfrm rot="1195172">
              <a:off x="7514422" y="179496"/>
              <a:ext cx="191408" cy="196593"/>
            </a:xfrm>
            <a:custGeom>
              <a:avLst/>
              <a:gdLst/>
              <a:ahLst/>
              <a:cxnLst/>
              <a:rect l="l" t="t" r="r" b="b"/>
              <a:pathLst>
                <a:path w="2732" h="2806" extrusionOk="0">
                  <a:moveTo>
                    <a:pt x="1322" y="1"/>
                  </a:moveTo>
                  <a:cubicBezTo>
                    <a:pt x="1046" y="1"/>
                    <a:pt x="817" y="135"/>
                    <a:pt x="709" y="392"/>
                  </a:cubicBezTo>
                  <a:cubicBezTo>
                    <a:pt x="675" y="473"/>
                    <a:pt x="621" y="587"/>
                    <a:pt x="594" y="729"/>
                  </a:cubicBezTo>
                  <a:cubicBezTo>
                    <a:pt x="506" y="756"/>
                    <a:pt x="425" y="783"/>
                    <a:pt x="371" y="810"/>
                  </a:cubicBezTo>
                  <a:cubicBezTo>
                    <a:pt x="142" y="924"/>
                    <a:pt x="1" y="1147"/>
                    <a:pt x="1" y="1403"/>
                  </a:cubicBezTo>
                  <a:cubicBezTo>
                    <a:pt x="1" y="1653"/>
                    <a:pt x="142" y="1882"/>
                    <a:pt x="371" y="1990"/>
                  </a:cubicBezTo>
                  <a:cubicBezTo>
                    <a:pt x="425" y="2050"/>
                    <a:pt x="506" y="2077"/>
                    <a:pt x="594" y="2104"/>
                  </a:cubicBezTo>
                  <a:cubicBezTo>
                    <a:pt x="675" y="2468"/>
                    <a:pt x="817" y="2664"/>
                    <a:pt x="1046" y="2752"/>
                  </a:cubicBezTo>
                  <a:cubicBezTo>
                    <a:pt x="1127" y="2806"/>
                    <a:pt x="1214" y="2806"/>
                    <a:pt x="1322" y="2806"/>
                  </a:cubicBezTo>
                  <a:cubicBezTo>
                    <a:pt x="1410" y="2806"/>
                    <a:pt x="1464" y="2806"/>
                    <a:pt x="1551" y="2779"/>
                  </a:cubicBezTo>
                  <a:cubicBezTo>
                    <a:pt x="1720" y="2725"/>
                    <a:pt x="1855" y="2583"/>
                    <a:pt x="1916" y="2415"/>
                  </a:cubicBezTo>
                  <a:cubicBezTo>
                    <a:pt x="1970" y="2327"/>
                    <a:pt x="1997" y="2219"/>
                    <a:pt x="2023" y="2104"/>
                  </a:cubicBezTo>
                  <a:cubicBezTo>
                    <a:pt x="2111" y="2077"/>
                    <a:pt x="2192" y="2023"/>
                    <a:pt x="2253" y="1990"/>
                  </a:cubicBezTo>
                  <a:cubicBezTo>
                    <a:pt x="2394" y="1936"/>
                    <a:pt x="2502" y="1821"/>
                    <a:pt x="2563" y="1713"/>
                  </a:cubicBezTo>
                  <a:cubicBezTo>
                    <a:pt x="2731" y="1376"/>
                    <a:pt x="2590" y="978"/>
                    <a:pt x="2280" y="810"/>
                  </a:cubicBezTo>
                  <a:cubicBezTo>
                    <a:pt x="2192" y="783"/>
                    <a:pt x="2111" y="756"/>
                    <a:pt x="2023" y="729"/>
                  </a:cubicBezTo>
                  <a:cubicBezTo>
                    <a:pt x="1997" y="587"/>
                    <a:pt x="1970" y="473"/>
                    <a:pt x="1916" y="392"/>
                  </a:cubicBezTo>
                  <a:cubicBezTo>
                    <a:pt x="1801" y="135"/>
                    <a:pt x="1578" y="1"/>
                    <a:pt x="1322"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9"/>
            <p:cNvSpPr/>
            <p:nvPr/>
          </p:nvSpPr>
          <p:spPr>
            <a:xfrm rot="1195172">
              <a:off x="7150612" y="530033"/>
              <a:ext cx="1454550" cy="1390864"/>
            </a:xfrm>
            <a:custGeom>
              <a:avLst/>
              <a:gdLst/>
              <a:ahLst/>
              <a:cxnLst/>
              <a:rect l="l" t="t" r="r" b="b"/>
              <a:pathLst>
                <a:path w="20761" h="19852" extrusionOk="0">
                  <a:moveTo>
                    <a:pt x="7128" y="1"/>
                  </a:moveTo>
                  <a:cubicBezTo>
                    <a:pt x="5813" y="1"/>
                    <a:pt x="4442" y="636"/>
                    <a:pt x="3457" y="2024"/>
                  </a:cubicBezTo>
                  <a:cubicBezTo>
                    <a:pt x="2054" y="4020"/>
                    <a:pt x="1184" y="6771"/>
                    <a:pt x="847" y="9185"/>
                  </a:cubicBezTo>
                  <a:cubicBezTo>
                    <a:pt x="1" y="15150"/>
                    <a:pt x="3438" y="18624"/>
                    <a:pt x="6580" y="18624"/>
                  </a:cubicBezTo>
                  <a:cubicBezTo>
                    <a:pt x="7317" y="18624"/>
                    <a:pt x="8037" y="18433"/>
                    <a:pt x="8683" y="18038"/>
                  </a:cubicBezTo>
                  <a:cubicBezTo>
                    <a:pt x="9450" y="17563"/>
                    <a:pt x="10045" y="16788"/>
                    <a:pt x="11000" y="16788"/>
                  </a:cubicBezTo>
                  <a:cubicBezTo>
                    <a:pt x="11060" y="16788"/>
                    <a:pt x="11121" y="16791"/>
                    <a:pt x="11184" y="16798"/>
                  </a:cubicBezTo>
                  <a:cubicBezTo>
                    <a:pt x="12169" y="16885"/>
                    <a:pt x="12647" y="17809"/>
                    <a:pt x="13430" y="18261"/>
                  </a:cubicBezTo>
                  <a:cubicBezTo>
                    <a:pt x="13767" y="18449"/>
                    <a:pt x="14093" y="18537"/>
                    <a:pt x="14401" y="18537"/>
                  </a:cubicBezTo>
                  <a:cubicBezTo>
                    <a:pt x="14790" y="18537"/>
                    <a:pt x="15153" y="18398"/>
                    <a:pt x="15479" y="18146"/>
                  </a:cubicBezTo>
                  <a:cubicBezTo>
                    <a:pt x="16059" y="17710"/>
                    <a:pt x="16653" y="16822"/>
                    <a:pt x="17419" y="16822"/>
                  </a:cubicBezTo>
                  <a:cubicBezTo>
                    <a:pt x="17588" y="16822"/>
                    <a:pt x="17766" y="16865"/>
                    <a:pt x="17954" y="16966"/>
                  </a:cubicBezTo>
                  <a:cubicBezTo>
                    <a:pt x="18264" y="17169"/>
                    <a:pt x="18460" y="17472"/>
                    <a:pt x="18460" y="17843"/>
                  </a:cubicBezTo>
                  <a:cubicBezTo>
                    <a:pt x="18487" y="18571"/>
                    <a:pt x="17785" y="19191"/>
                    <a:pt x="17165" y="19414"/>
                  </a:cubicBezTo>
                  <a:cubicBezTo>
                    <a:pt x="17084" y="19441"/>
                    <a:pt x="17030" y="19468"/>
                    <a:pt x="16943" y="19529"/>
                  </a:cubicBezTo>
                  <a:cubicBezTo>
                    <a:pt x="16889" y="19556"/>
                    <a:pt x="16889" y="19637"/>
                    <a:pt x="16943" y="19663"/>
                  </a:cubicBezTo>
                  <a:cubicBezTo>
                    <a:pt x="17030" y="19724"/>
                    <a:pt x="17307" y="19805"/>
                    <a:pt x="17502" y="19832"/>
                  </a:cubicBezTo>
                  <a:cubicBezTo>
                    <a:pt x="17609" y="19845"/>
                    <a:pt x="17713" y="19851"/>
                    <a:pt x="17813" y="19851"/>
                  </a:cubicBezTo>
                  <a:cubicBezTo>
                    <a:pt x="19920" y="19851"/>
                    <a:pt x="20761" y="17120"/>
                    <a:pt x="19525" y="15537"/>
                  </a:cubicBezTo>
                  <a:cubicBezTo>
                    <a:pt x="19033" y="14900"/>
                    <a:pt x="18306" y="14576"/>
                    <a:pt x="17561" y="14576"/>
                  </a:cubicBezTo>
                  <a:cubicBezTo>
                    <a:pt x="17121" y="14576"/>
                    <a:pt x="16676" y="14689"/>
                    <a:pt x="16268" y="14916"/>
                  </a:cubicBezTo>
                  <a:cubicBezTo>
                    <a:pt x="15866" y="15132"/>
                    <a:pt x="15464" y="15561"/>
                    <a:pt x="14998" y="15561"/>
                  </a:cubicBezTo>
                  <a:cubicBezTo>
                    <a:pt x="14909" y="15561"/>
                    <a:pt x="14818" y="15545"/>
                    <a:pt x="14724" y="15510"/>
                  </a:cubicBezTo>
                  <a:cubicBezTo>
                    <a:pt x="14165" y="15281"/>
                    <a:pt x="14165" y="14606"/>
                    <a:pt x="14050" y="14101"/>
                  </a:cubicBezTo>
                  <a:cubicBezTo>
                    <a:pt x="13881" y="13426"/>
                    <a:pt x="13322" y="12894"/>
                    <a:pt x="12614" y="12752"/>
                  </a:cubicBezTo>
                  <a:cubicBezTo>
                    <a:pt x="12054" y="12617"/>
                    <a:pt x="11467" y="12725"/>
                    <a:pt x="10901" y="12503"/>
                  </a:cubicBezTo>
                  <a:cubicBezTo>
                    <a:pt x="10200" y="12246"/>
                    <a:pt x="10119" y="11403"/>
                    <a:pt x="10119" y="10729"/>
                  </a:cubicBezTo>
                  <a:cubicBezTo>
                    <a:pt x="10085" y="8936"/>
                    <a:pt x="10820" y="7223"/>
                    <a:pt x="11097" y="5450"/>
                  </a:cubicBezTo>
                  <a:cubicBezTo>
                    <a:pt x="11659" y="2043"/>
                    <a:pt x="9485" y="1"/>
                    <a:pt x="7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9"/>
            <p:cNvSpPr/>
            <p:nvPr/>
          </p:nvSpPr>
          <p:spPr>
            <a:xfrm rot="1195172">
              <a:off x="7566795" y="726816"/>
              <a:ext cx="133327" cy="75597"/>
            </a:xfrm>
            <a:custGeom>
              <a:avLst/>
              <a:gdLst/>
              <a:ahLst/>
              <a:cxnLst/>
              <a:rect l="l" t="t" r="r" b="b"/>
              <a:pathLst>
                <a:path w="1903" h="1079" extrusionOk="0">
                  <a:moveTo>
                    <a:pt x="654" y="0"/>
                  </a:moveTo>
                  <a:cubicBezTo>
                    <a:pt x="487" y="0"/>
                    <a:pt x="326" y="41"/>
                    <a:pt x="196" y="135"/>
                  </a:cubicBezTo>
                  <a:cubicBezTo>
                    <a:pt x="1" y="270"/>
                    <a:pt x="1" y="553"/>
                    <a:pt x="250" y="775"/>
                  </a:cubicBezTo>
                  <a:cubicBezTo>
                    <a:pt x="477" y="988"/>
                    <a:pt x="782" y="1079"/>
                    <a:pt x="1048" y="1079"/>
                  </a:cubicBezTo>
                  <a:cubicBezTo>
                    <a:pt x="1280" y="1079"/>
                    <a:pt x="1481" y="1009"/>
                    <a:pt x="1572" y="890"/>
                  </a:cubicBezTo>
                  <a:cubicBezTo>
                    <a:pt x="1902" y="496"/>
                    <a:pt x="1240" y="0"/>
                    <a:pt x="654" y="0"/>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9"/>
            <p:cNvSpPr/>
            <p:nvPr/>
          </p:nvSpPr>
          <p:spPr>
            <a:xfrm rot="1195172">
              <a:off x="7792242" y="893925"/>
              <a:ext cx="115742" cy="77838"/>
            </a:xfrm>
            <a:custGeom>
              <a:avLst/>
              <a:gdLst/>
              <a:ahLst/>
              <a:cxnLst/>
              <a:rect l="l" t="t" r="r" b="b"/>
              <a:pathLst>
                <a:path w="1652" h="1111" extrusionOk="0">
                  <a:moveTo>
                    <a:pt x="562" y="1"/>
                  </a:moveTo>
                  <a:cubicBezTo>
                    <a:pt x="251" y="1"/>
                    <a:pt x="0" y="135"/>
                    <a:pt x="27" y="430"/>
                  </a:cubicBezTo>
                  <a:cubicBezTo>
                    <a:pt x="27" y="744"/>
                    <a:pt x="512" y="1111"/>
                    <a:pt x="1058" y="1111"/>
                  </a:cubicBezTo>
                  <a:cubicBezTo>
                    <a:pt x="1098" y="1111"/>
                    <a:pt x="1139" y="1109"/>
                    <a:pt x="1180" y="1104"/>
                  </a:cubicBezTo>
                  <a:cubicBezTo>
                    <a:pt x="1517" y="1077"/>
                    <a:pt x="1652" y="828"/>
                    <a:pt x="1598" y="599"/>
                  </a:cubicBezTo>
                  <a:cubicBezTo>
                    <a:pt x="1458" y="220"/>
                    <a:pt x="960" y="1"/>
                    <a:pt x="562" y="1"/>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rot="1195172">
              <a:off x="7111319" y="1102729"/>
              <a:ext cx="1258097" cy="693120"/>
            </a:xfrm>
            <a:custGeom>
              <a:avLst/>
              <a:gdLst/>
              <a:ahLst/>
              <a:cxnLst/>
              <a:rect l="l" t="t" r="r" b="b"/>
              <a:pathLst>
                <a:path w="17957" h="9893" extrusionOk="0">
                  <a:moveTo>
                    <a:pt x="371" y="0"/>
                  </a:moveTo>
                  <a:cubicBezTo>
                    <a:pt x="337" y="196"/>
                    <a:pt x="310" y="364"/>
                    <a:pt x="283" y="533"/>
                  </a:cubicBezTo>
                  <a:cubicBezTo>
                    <a:pt x="0" y="2529"/>
                    <a:pt x="169" y="4329"/>
                    <a:pt x="789" y="5873"/>
                  </a:cubicBezTo>
                  <a:cubicBezTo>
                    <a:pt x="1349" y="7249"/>
                    <a:pt x="2225" y="8348"/>
                    <a:pt x="3318" y="9049"/>
                  </a:cubicBezTo>
                  <a:cubicBezTo>
                    <a:pt x="4160" y="9609"/>
                    <a:pt x="5057" y="9892"/>
                    <a:pt x="5934" y="9892"/>
                  </a:cubicBezTo>
                  <a:cubicBezTo>
                    <a:pt x="6662" y="9892"/>
                    <a:pt x="7363" y="9697"/>
                    <a:pt x="8011" y="9299"/>
                  </a:cubicBezTo>
                  <a:cubicBezTo>
                    <a:pt x="8233" y="9157"/>
                    <a:pt x="8429" y="9022"/>
                    <a:pt x="8658" y="8854"/>
                  </a:cubicBezTo>
                  <a:cubicBezTo>
                    <a:pt x="8685" y="8820"/>
                    <a:pt x="8739" y="8766"/>
                    <a:pt x="8766" y="8739"/>
                  </a:cubicBezTo>
                  <a:cubicBezTo>
                    <a:pt x="8826" y="8685"/>
                    <a:pt x="8907" y="8651"/>
                    <a:pt x="8968" y="8598"/>
                  </a:cubicBezTo>
                  <a:cubicBezTo>
                    <a:pt x="9359" y="8287"/>
                    <a:pt x="9811" y="8038"/>
                    <a:pt x="10344" y="8038"/>
                  </a:cubicBezTo>
                  <a:cubicBezTo>
                    <a:pt x="10425" y="8038"/>
                    <a:pt x="10485" y="8038"/>
                    <a:pt x="10539" y="8065"/>
                  </a:cubicBezTo>
                  <a:cubicBezTo>
                    <a:pt x="11187" y="8119"/>
                    <a:pt x="11632" y="8517"/>
                    <a:pt x="12056" y="8908"/>
                  </a:cubicBezTo>
                  <a:cubicBezTo>
                    <a:pt x="12306" y="9130"/>
                    <a:pt x="12535" y="9359"/>
                    <a:pt x="12845" y="9528"/>
                  </a:cubicBezTo>
                  <a:cubicBezTo>
                    <a:pt x="13149" y="9697"/>
                    <a:pt x="13459" y="9804"/>
                    <a:pt x="13742" y="9804"/>
                  </a:cubicBezTo>
                  <a:cubicBezTo>
                    <a:pt x="14106" y="9804"/>
                    <a:pt x="14443" y="9663"/>
                    <a:pt x="14780" y="9413"/>
                  </a:cubicBezTo>
                  <a:cubicBezTo>
                    <a:pt x="14949" y="9299"/>
                    <a:pt x="15118" y="9130"/>
                    <a:pt x="15286" y="8962"/>
                  </a:cubicBezTo>
                  <a:cubicBezTo>
                    <a:pt x="15711" y="8571"/>
                    <a:pt x="16183" y="8092"/>
                    <a:pt x="16776" y="8092"/>
                  </a:cubicBezTo>
                  <a:cubicBezTo>
                    <a:pt x="16972" y="8092"/>
                    <a:pt x="17167" y="8146"/>
                    <a:pt x="17363" y="8260"/>
                  </a:cubicBezTo>
                  <a:cubicBezTo>
                    <a:pt x="17532" y="8348"/>
                    <a:pt x="17673" y="8483"/>
                    <a:pt x="17761" y="8651"/>
                  </a:cubicBezTo>
                  <a:lnTo>
                    <a:pt x="17788" y="8624"/>
                  </a:lnTo>
                  <a:cubicBezTo>
                    <a:pt x="17956" y="8233"/>
                    <a:pt x="17451" y="7444"/>
                    <a:pt x="16635" y="7444"/>
                  </a:cubicBezTo>
                  <a:cubicBezTo>
                    <a:pt x="16608" y="7444"/>
                    <a:pt x="16581" y="7444"/>
                    <a:pt x="16520" y="7471"/>
                  </a:cubicBezTo>
                  <a:cubicBezTo>
                    <a:pt x="15960" y="7505"/>
                    <a:pt x="15596" y="7755"/>
                    <a:pt x="15118" y="8119"/>
                  </a:cubicBezTo>
                  <a:cubicBezTo>
                    <a:pt x="14639" y="8483"/>
                    <a:pt x="14248" y="8651"/>
                    <a:pt x="13884" y="8651"/>
                  </a:cubicBezTo>
                  <a:cubicBezTo>
                    <a:pt x="12980" y="8651"/>
                    <a:pt x="12393" y="7674"/>
                    <a:pt x="11915" y="7249"/>
                  </a:cubicBezTo>
                  <a:cubicBezTo>
                    <a:pt x="11328" y="6743"/>
                    <a:pt x="10620" y="6548"/>
                    <a:pt x="9892" y="6548"/>
                  </a:cubicBezTo>
                  <a:cubicBezTo>
                    <a:pt x="9305" y="6548"/>
                    <a:pt x="8739" y="6662"/>
                    <a:pt x="8179" y="6858"/>
                  </a:cubicBezTo>
                  <a:cubicBezTo>
                    <a:pt x="7478" y="7107"/>
                    <a:pt x="6858" y="7586"/>
                    <a:pt x="6102" y="7755"/>
                  </a:cubicBezTo>
                  <a:cubicBezTo>
                    <a:pt x="5900" y="7782"/>
                    <a:pt x="5705" y="7809"/>
                    <a:pt x="5482" y="7809"/>
                  </a:cubicBezTo>
                  <a:cubicBezTo>
                    <a:pt x="5057" y="7809"/>
                    <a:pt x="4639" y="7728"/>
                    <a:pt x="4248" y="7532"/>
                  </a:cubicBezTo>
                  <a:cubicBezTo>
                    <a:pt x="4187" y="7505"/>
                    <a:pt x="4133" y="7471"/>
                    <a:pt x="4079" y="7444"/>
                  </a:cubicBezTo>
                  <a:cubicBezTo>
                    <a:pt x="4019" y="7471"/>
                    <a:pt x="3965" y="7471"/>
                    <a:pt x="3938" y="7471"/>
                  </a:cubicBezTo>
                  <a:cubicBezTo>
                    <a:pt x="3823" y="7471"/>
                    <a:pt x="3709" y="7444"/>
                    <a:pt x="3628" y="7418"/>
                  </a:cubicBezTo>
                  <a:lnTo>
                    <a:pt x="3513" y="7418"/>
                  </a:lnTo>
                  <a:cubicBezTo>
                    <a:pt x="3318" y="7364"/>
                    <a:pt x="3095" y="7249"/>
                    <a:pt x="2926" y="7080"/>
                  </a:cubicBezTo>
                  <a:cubicBezTo>
                    <a:pt x="2899" y="7053"/>
                    <a:pt x="2866" y="7026"/>
                    <a:pt x="2839" y="6999"/>
                  </a:cubicBezTo>
                  <a:lnTo>
                    <a:pt x="2812" y="6999"/>
                  </a:lnTo>
                  <a:cubicBezTo>
                    <a:pt x="2758" y="6999"/>
                    <a:pt x="2670" y="6999"/>
                    <a:pt x="2562" y="6966"/>
                  </a:cubicBezTo>
                  <a:cubicBezTo>
                    <a:pt x="2225" y="6885"/>
                    <a:pt x="1746" y="6662"/>
                    <a:pt x="1436" y="6184"/>
                  </a:cubicBezTo>
                  <a:cubicBezTo>
                    <a:pt x="1322" y="6015"/>
                    <a:pt x="1214" y="5819"/>
                    <a:pt x="1153" y="5617"/>
                  </a:cubicBezTo>
                  <a:cubicBezTo>
                    <a:pt x="843" y="4720"/>
                    <a:pt x="1045" y="3682"/>
                    <a:pt x="1551" y="2812"/>
                  </a:cubicBezTo>
                  <a:cubicBezTo>
                    <a:pt x="1382" y="1713"/>
                    <a:pt x="1126" y="533"/>
                    <a:pt x="371" y="0"/>
                  </a:cubicBez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rot="1195172">
              <a:off x="7671561" y="509042"/>
              <a:ext cx="266024" cy="128143"/>
            </a:xfrm>
            <a:custGeom>
              <a:avLst/>
              <a:gdLst/>
              <a:ahLst/>
              <a:cxnLst/>
              <a:rect l="l" t="t" r="r" b="b"/>
              <a:pathLst>
                <a:path w="3797" h="1829" extrusionOk="0">
                  <a:moveTo>
                    <a:pt x="2421" y="1"/>
                  </a:moveTo>
                  <a:cubicBezTo>
                    <a:pt x="1376" y="1"/>
                    <a:pt x="365" y="621"/>
                    <a:pt x="28" y="1660"/>
                  </a:cubicBezTo>
                  <a:cubicBezTo>
                    <a:pt x="1" y="1747"/>
                    <a:pt x="88" y="1828"/>
                    <a:pt x="169" y="1828"/>
                  </a:cubicBezTo>
                  <a:cubicBezTo>
                    <a:pt x="196" y="1828"/>
                    <a:pt x="230" y="1801"/>
                    <a:pt x="257" y="1774"/>
                  </a:cubicBezTo>
                  <a:cubicBezTo>
                    <a:pt x="257" y="1774"/>
                    <a:pt x="506" y="1383"/>
                    <a:pt x="904" y="1073"/>
                  </a:cubicBezTo>
                  <a:cubicBezTo>
                    <a:pt x="958" y="1046"/>
                    <a:pt x="1605" y="453"/>
                    <a:pt x="2644" y="453"/>
                  </a:cubicBezTo>
                  <a:lnTo>
                    <a:pt x="2671" y="453"/>
                  </a:lnTo>
                  <a:cubicBezTo>
                    <a:pt x="2981" y="453"/>
                    <a:pt x="3291" y="507"/>
                    <a:pt x="3601" y="594"/>
                  </a:cubicBezTo>
                  <a:lnTo>
                    <a:pt x="3628" y="594"/>
                  </a:lnTo>
                  <a:cubicBezTo>
                    <a:pt x="3736" y="594"/>
                    <a:pt x="3797" y="453"/>
                    <a:pt x="3682" y="372"/>
                  </a:cubicBezTo>
                  <a:cubicBezTo>
                    <a:pt x="3318" y="115"/>
                    <a:pt x="2866" y="1"/>
                    <a:pt x="2421" y="1"/>
                  </a:cubicBez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rot="1195172">
              <a:off x="7764809" y="1434276"/>
              <a:ext cx="236318" cy="139913"/>
            </a:xfrm>
            <a:custGeom>
              <a:avLst/>
              <a:gdLst/>
              <a:ahLst/>
              <a:cxnLst/>
              <a:rect l="l" t="t" r="r" b="b"/>
              <a:pathLst>
                <a:path w="3373" h="1997" extrusionOk="0">
                  <a:moveTo>
                    <a:pt x="136" y="0"/>
                  </a:moveTo>
                  <a:cubicBezTo>
                    <a:pt x="55" y="0"/>
                    <a:pt x="1" y="54"/>
                    <a:pt x="28" y="142"/>
                  </a:cubicBezTo>
                  <a:cubicBezTo>
                    <a:pt x="136" y="479"/>
                    <a:pt x="365" y="755"/>
                    <a:pt x="675" y="924"/>
                  </a:cubicBezTo>
                  <a:cubicBezTo>
                    <a:pt x="1518" y="1403"/>
                    <a:pt x="2300" y="1039"/>
                    <a:pt x="3116" y="1935"/>
                  </a:cubicBezTo>
                  <a:cubicBezTo>
                    <a:pt x="3116" y="1935"/>
                    <a:pt x="3143" y="1935"/>
                    <a:pt x="3143" y="1962"/>
                  </a:cubicBezTo>
                  <a:cubicBezTo>
                    <a:pt x="3170" y="1962"/>
                    <a:pt x="3204" y="1996"/>
                    <a:pt x="3231" y="1996"/>
                  </a:cubicBezTo>
                  <a:cubicBezTo>
                    <a:pt x="3231" y="1996"/>
                    <a:pt x="3258" y="1962"/>
                    <a:pt x="3285" y="1962"/>
                  </a:cubicBezTo>
                  <a:cubicBezTo>
                    <a:pt x="3339" y="1935"/>
                    <a:pt x="3372" y="1881"/>
                    <a:pt x="3339" y="1794"/>
                  </a:cubicBezTo>
                  <a:cubicBezTo>
                    <a:pt x="2867" y="647"/>
                    <a:pt x="1572" y="843"/>
                    <a:pt x="871" y="560"/>
                  </a:cubicBezTo>
                  <a:cubicBezTo>
                    <a:pt x="473" y="391"/>
                    <a:pt x="223" y="27"/>
                    <a:pt x="223" y="27"/>
                  </a:cubicBezTo>
                  <a:cubicBezTo>
                    <a:pt x="196" y="0"/>
                    <a:pt x="169" y="0"/>
                    <a:pt x="136" y="0"/>
                  </a:cubicBez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9"/>
            <p:cNvSpPr/>
            <p:nvPr/>
          </p:nvSpPr>
          <p:spPr>
            <a:xfrm rot="1195172">
              <a:off x="8197044" y="1771948"/>
              <a:ext cx="159741" cy="218803"/>
            </a:xfrm>
            <a:custGeom>
              <a:avLst/>
              <a:gdLst/>
              <a:ahLst/>
              <a:cxnLst/>
              <a:rect l="l" t="t" r="r" b="b"/>
              <a:pathLst>
                <a:path w="2280" h="3123" extrusionOk="0">
                  <a:moveTo>
                    <a:pt x="169" y="1"/>
                  </a:moveTo>
                  <a:cubicBezTo>
                    <a:pt x="54" y="1"/>
                    <a:pt x="0" y="169"/>
                    <a:pt x="115" y="223"/>
                  </a:cubicBezTo>
                  <a:cubicBezTo>
                    <a:pt x="115" y="223"/>
                    <a:pt x="506" y="452"/>
                    <a:pt x="789" y="729"/>
                  </a:cubicBezTo>
                  <a:cubicBezTo>
                    <a:pt x="1632" y="1632"/>
                    <a:pt x="1154" y="2981"/>
                    <a:pt x="1154" y="2981"/>
                  </a:cubicBezTo>
                  <a:cubicBezTo>
                    <a:pt x="1127" y="3062"/>
                    <a:pt x="1207" y="3123"/>
                    <a:pt x="1268" y="3123"/>
                  </a:cubicBezTo>
                  <a:cubicBezTo>
                    <a:pt x="1295" y="3123"/>
                    <a:pt x="1322" y="3123"/>
                    <a:pt x="1349" y="3089"/>
                  </a:cubicBezTo>
                  <a:cubicBezTo>
                    <a:pt x="2280" y="1882"/>
                    <a:pt x="1632" y="257"/>
                    <a:pt x="196" y="1"/>
                  </a:cubicBez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9"/>
            <p:cNvSpPr/>
            <p:nvPr/>
          </p:nvSpPr>
          <p:spPr>
            <a:xfrm rot="1195172">
              <a:off x="7183798" y="524299"/>
              <a:ext cx="1393666" cy="1404246"/>
            </a:xfrm>
            <a:custGeom>
              <a:avLst/>
              <a:gdLst/>
              <a:ahLst/>
              <a:cxnLst/>
              <a:rect l="l" t="t" r="r" b="b"/>
              <a:pathLst>
                <a:path w="19892" h="20043" extrusionOk="0">
                  <a:moveTo>
                    <a:pt x="6644" y="183"/>
                  </a:moveTo>
                  <a:cubicBezTo>
                    <a:pt x="7151" y="183"/>
                    <a:pt x="7661" y="282"/>
                    <a:pt x="8153" y="488"/>
                  </a:cubicBezTo>
                  <a:cubicBezTo>
                    <a:pt x="9609" y="1082"/>
                    <a:pt x="11018" y="2707"/>
                    <a:pt x="10540" y="5519"/>
                  </a:cubicBezTo>
                  <a:cubicBezTo>
                    <a:pt x="10425" y="6166"/>
                    <a:pt x="10256" y="6813"/>
                    <a:pt x="10115" y="7454"/>
                  </a:cubicBezTo>
                  <a:cubicBezTo>
                    <a:pt x="9838" y="8553"/>
                    <a:pt x="9528" y="9679"/>
                    <a:pt x="9555" y="10859"/>
                  </a:cubicBezTo>
                  <a:cubicBezTo>
                    <a:pt x="9555" y="11560"/>
                    <a:pt x="9670" y="12403"/>
                    <a:pt x="10398" y="12679"/>
                  </a:cubicBezTo>
                  <a:cubicBezTo>
                    <a:pt x="10735" y="12821"/>
                    <a:pt x="11099" y="12848"/>
                    <a:pt x="11409" y="12848"/>
                  </a:cubicBezTo>
                  <a:cubicBezTo>
                    <a:pt x="11666" y="12848"/>
                    <a:pt x="11888" y="12882"/>
                    <a:pt x="12138" y="12936"/>
                  </a:cubicBezTo>
                  <a:cubicBezTo>
                    <a:pt x="12785" y="13077"/>
                    <a:pt x="13318" y="13583"/>
                    <a:pt x="13486" y="14230"/>
                  </a:cubicBezTo>
                  <a:cubicBezTo>
                    <a:pt x="13486" y="14311"/>
                    <a:pt x="13520" y="14426"/>
                    <a:pt x="13547" y="14507"/>
                  </a:cubicBezTo>
                  <a:cubicBezTo>
                    <a:pt x="13628" y="14959"/>
                    <a:pt x="13716" y="15464"/>
                    <a:pt x="14221" y="15687"/>
                  </a:cubicBezTo>
                  <a:cubicBezTo>
                    <a:pt x="14328" y="15730"/>
                    <a:pt x="14432" y="15749"/>
                    <a:pt x="14533" y="15749"/>
                  </a:cubicBezTo>
                  <a:cubicBezTo>
                    <a:pt x="14884" y="15749"/>
                    <a:pt x="15199" y="15522"/>
                    <a:pt x="15482" y="15323"/>
                  </a:cubicBezTo>
                  <a:cubicBezTo>
                    <a:pt x="15597" y="15242"/>
                    <a:pt x="15711" y="15154"/>
                    <a:pt x="15819" y="15100"/>
                  </a:cubicBezTo>
                  <a:cubicBezTo>
                    <a:pt x="16224" y="14872"/>
                    <a:pt x="16658" y="14762"/>
                    <a:pt x="17082" y="14762"/>
                  </a:cubicBezTo>
                  <a:cubicBezTo>
                    <a:pt x="17811" y="14762"/>
                    <a:pt x="18508" y="15086"/>
                    <a:pt x="18968" y="15687"/>
                  </a:cubicBezTo>
                  <a:cubicBezTo>
                    <a:pt x="19643" y="16530"/>
                    <a:pt x="19723" y="17797"/>
                    <a:pt x="19164" y="18748"/>
                  </a:cubicBezTo>
                  <a:cubicBezTo>
                    <a:pt x="18763" y="19472"/>
                    <a:pt x="18124" y="19866"/>
                    <a:pt x="17335" y="19866"/>
                  </a:cubicBezTo>
                  <a:cubicBezTo>
                    <a:pt x="17234" y="19866"/>
                    <a:pt x="17131" y="19860"/>
                    <a:pt x="17026" y="19847"/>
                  </a:cubicBezTo>
                  <a:cubicBezTo>
                    <a:pt x="16831" y="19820"/>
                    <a:pt x="16581" y="19733"/>
                    <a:pt x="16521" y="19706"/>
                  </a:cubicBezTo>
                  <a:lnTo>
                    <a:pt x="16521" y="19679"/>
                  </a:lnTo>
                  <a:cubicBezTo>
                    <a:pt x="16581" y="19652"/>
                    <a:pt x="16635" y="19625"/>
                    <a:pt x="16723" y="19591"/>
                  </a:cubicBezTo>
                  <a:cubicBezTo>
                    <a:pt x="17397" y="19368"/>
                    <a:pt x="18098" y="18694"/>
                    <a:pt x="18071" y="17939"/>
                  </a:cubicBezTo>
                  <a:cubicBezTo>
                    <a:pt x="18071" y="17514"/>
                    <a:pt x="17869" y="17177"/>
                    <a:pt x="17532" y="17008"/>
                  </a:cubicBezTo>
                  <a:cubicBezTo>
                    <a:pt x="17325" y="16891"/>
                    <a:pt x="17126" y="16841"/>
                    <a:pt x="16936" y="16841"/>
                  </a:cubicBezTo>
                  <a:cubicBezTo>
                    <a:pt x="16354" y="16841"/>
                    <a:pt x="15857" y="17308"/>
                    <a:pt x="15455" y="17710"/>
                  </a:cubicBezTo>
                  <a:cubicBezTo>
                    <a:pt x="15287" y="17878"/>
                    <a:pt x="15118" y="18047"/>
                    <a:pt x="14949" y="18161"/>
                  </a:cubicBezTo>
                  <a:cubicBezTo>
                    <a:pt x="14614" y="18420"/>
                    <a:pt x="14273" y="18547"/>
                    <a:pt x="13923" y="18547"/>
                  </a:cubicBezTo>
                  <a:cubicBezTo>
                    <a:pt x="13626" y="18547"/>
                    <a:pt x="13324" y="18456"/>
                    <a:pt x="13014" y="18276"/>
                  </a:cubicBezTo>
                  <a:cubicBezTo>
                    <a:pt x="12704" y="18107"/>
                    <a:pt x="12475" y="17878"/>
                    <a:pt x="12225" y="17656"/>
                  </a:cubicBezTo>
                  <a:cubicBezTo>
                    <a:pt x="11801" y="17265"/>
                    <a:pt x="11356" y="16867"/>
                    <a:pt x="10708" y="16813"/>
                  </a:cubicBezTo>
                  <a:cubicBezTo>
                    <a:pt x="10638" y="16805"/>
                    <a:pt x="10569" y="16801"/>
                    <a:pt x="10502" y="16801"/>
                  </a:cubicBezTo>
                  <a:cubicBezTo>
                    <a:pt x="9820" y="16801"/>
                    <a:pt x="9312" y="17190"/>
                    <a:pt x="8827" y="17602"/>
                  </a:cubicBezTo>
                  <a:cubicBezTo>
                    <a:pt x="8598" y="17770"/>
                    <a:pt x="8402" y="17905"/>
                    <a:pt x="8180" y="18047"/>
                  </a:cubicBezTo>
                  <a:cubicBezTo>
                    <a:pt x="7545" y="18440"/>
                    <a:pt x="6840" y="18634"/>
                    <a:pt x="6115" y="18634"/>
                  </a:cubicBezTo>
                  <a:cubicBezTo>
                    <a:pt x="5238" y="18634"/>
                    <a:pt x="4332" y="18351"/>
                    <a:pt x="3487" y="17797"/>
                  </a:cubicBezTo>
                  <a:cubicBezTo>
                    <a:pt x="2394" y="17096"/>
                    <a:pt x="1518" y="15997"/>
                    <a:pt x="958" y="14621"/>
                  </a:cubicBezTo>
                  <a:cubicBezTo>
                    <a:pt x="338" y="13077"/>
                    <a:pt x="169" y="11277"/>
                    <a:pt x="452" y="9281"/>
                  </a:cubicBezTo>
                  <a:cubicBezTo>
                    <a:pt x="843" y="6557"/>
                    <a:pt x="1801" y="3974"/>
                    <a:pt x="3068" y="2174"/>
                  </a:cubicBezTo>
                  <a:cubicBezTo>
                    <a:pt x="3966" y="890"/>
                    <a:pt x="5294" y="183"/>
                    <a:pt x="6644" y="183"/>
                  </a:cubicBezTo>
                  <a:close/>
                  <a:moveTo>
                    <a:pt x="6635" y="1"/>
                  </a:moveTo>
                  <a:cubicBezTo>
                    <a:pt x="5234" y="1"/>
                    <a:pt x="3863" y="736"/>
                    <a:pt x="2927" y="2059"/>
                  </a:cubicBezTo>
                  <a:cubicBezTo>
                    <a:pt x="1632" y="3887"/>
                    <a:pt x="675" y="6530"/>
                    <a:pt x="284" y="9254"/>
                  </a:cubicBezTo>
                  <a:cubicBezTo>
                    <a:pt x="0" y="11277"/>
                    <a:pt x="169" y="13104"/>
                    <a:pt x="816" y="14702"/>
                  </a:cubicBezTo>
                  <a:cubicBezTo>
                    <a:pt x="1383" y="16085"/>
                    <a:pt x="2253" y="17204"/>
                    <a:pt x="3372" y="17966"/>
                  </a:cubicBezTo>
                  <a:cubicBezTo>
                    <a:pt x="4244" y="18530"/>
                    <a:pt x="5181" y="18812"/>
                    <a:pt x="6089" y="18812"/>
                  </a:cubicBezTo>
                  <a:cubicBezTo>
                    <a:pt x="6853" y="18812"/>
                    <a:pt x="7595" y="18613"/>
                    <a:pt x="8261" y="18215"/>
                  </a:cubicBezTo>
                  <a:cubicBezTo>
                    <a:pt x="8490" y="18074"/>
                    <a:pt x="8712" y="17905"/>
                    <a:pt x="8908" y="17737"/>
                  </a:cubicBezTo>
                  <a:cubicBezTo>
                    <a:pt x="9423" y="17356"/>
                    <a:pt x="9889" y="16970"/>
                    <a:pt x="10497" y="16970"/>
                  </a:cubicBezTo>
                  <a:cubicBezTo>
                    <a:pt x="10557" y="16970"/>
                    <a:pt x="10618" y="16974"/>
                    <a:pt x="10681" y="16981"/>
                  </a:cubicBezTo>
                  <a:cubicBezTo>
                    <a:pt x="11295" y="17035"/>
                    <a:pt x="11693" y="17399"/>
                    <a:pt x="12111" y="17797"/>
                  </a:cubicBezTo>
                  <a:cubicBezTo>
                    <a:pt x="12367" y="18020"/>
                    <a:pt x="12616" y="18242"/>
                    <a:pt x="12927" y="18411"/>
                  </a:cubicBezTo>
                  <a:cubicBezTo>
                    <a:pt x="13260" y="18618"/>
                    <a:pt x="13595" y="18719"/>
                    <a:pt x="13925" y="18719"/>
                  </a:cubicBezTo>
                  <a:cubicBezTo>
                    <a:pt x="14315" y="18719"/>
                    <a:pt x="14699" y="18577"/>
                    <a:pt x="15064" y="18303"/>
                  </a:cubicBezTo>
                  <a:cubicBezTo>
                    <a:pt x="15233" y="18188"/>
                    <a:pt x="15401" y="18020"/>
                    <a:pt x="15570" y="17851"/>
                  </a:cubicBezTo>
                  <a:cubicBezTo>
                    <a:pt x="15999" y="17443"/>
                    <a:pt x="16447" y="17019"/>
                    <a:pt x="16961" y="17019"/>
                  </a:cubicBezTo>
                  <a:cubicBezTo>
                    <a:pt x="17118" y="17019"/>
                    <a:pt x="17281" y="17059"/>
                    <a:pt x="17451" y="17150"/>
                  </a:cubicBezTo>
                  <a:cubicBezTo>
                    <a:pt x="17734" y="17319"/>
                    <a:pt x="17903" y="17602"/>
                    <a:pt x="17903" y="17939"/>
                  </a:cubicBezTo>
                  <a:cubicBezTo>
                    <a:pt x="17930" y="18579"/>
                    <a:pt x="17282" y="19200"/>
                    <a:pt x="16662" y="19422"/>
                  </a:cubicBezTo>
                  <a:cubicBezTo>
                    <a:pt x="16581" y="19456"/>
                    <a:pt x="16494" y="19510"/>
                    <a:pt x="16440" y="19537"/>
                  </a:cubicBezTo>
                  <a:cubicBezTo>
                    <a:pt x="16386" y="19564"/>
                    <a:pt x="16325" y="19625"/>
                    <a:pt x="16325" y="19679"/>
                  </a:cubicBezTo>
                  <a:cubicBezTo>
                    <a:pt x="16325" y="19759"/>
                    <a:pt x="16386" y="19820"/>
                    <a:pt x="16440" y="19847"/>
                  </a:cubicBezTo>
                  <a:cubicBezTo>
                    <a:pt x="16521" y="19901"/>
                    <a:pt x="16804" y="19989"/>
                    <a:pt x="17026" y="20016"/>
                  </a:cubicBezTo>
                  <a:cubicBezTo>
                    <a:pt x="17114" y="20043"/>
                    <a:pt x="17229" y="20043"/>
                    <a:pt x="17336" y="20043"/>
                  </a:cubicBezTo>
                  <a:cubicBezTo>
                    <a:pt x="18179" y="20043"/>
                    <a:pt x="18881" y="19625"/>
                    <a:pt x="19332" y="18836"/>
                  </a:cubicBezTo>
                  <a:cubicBezTo>
                    <a:pt x="19892" y="17824"/>
                    <a:pt x="19811" y="16476"/>
                    <a:pt x="19110" y="15579"/>
                  </a:cubicBezTo>
                  <a:cubicBezTo>
                    <a:pt x="18607" y="14934"/>
                    <a:pt x="17854" y="14585"/>
                    <a:pt x="17068" y="14585"/>
                  </a:cubicBezTo>
                  <a:cubicBezTo>
                    <a:pt x="16622" y="14585"/>
                    <a:pt x="16166" y="14697"/>
                    <a:pt x="15738" y="14932"/>
                  </a:cubicBezTo>
                  <a:cubicBezTo>
                    <a:pt x="15624" y="15012"/>
                    <a:pt x="15482" y="15100"/>
                    <a:pt x="15374" y="15181"/>
                  </a:cubicBezTo>
                  <a:cubicBezTo>
                    <a:pt x="15088" y="15379"/>
                    <a:pt x="14821" y="15573"/>
                    <a:pt x="14534" y="15573"/>
                  </a:cubicBezTo>
                  <a:cubicBezTo>
                    <a:pt x="14450" y="15573"/>
                    <a:pt x="14364" y="15556"/>
                    <a:pt x="14275" y="15518"/>
                  </a:cubicBezTo>
                  <a:cubicBezTo>
                    <a:pt x="13857" y="15350"/>
                    <a:pt x="13796" y="14905"/>
                    <a:pt x="13716" y="14480"/>
                  </a:cubicBezTo>
                  <a:cubicBezTo>
                    <a:pt x="13689" y="14399"/>
                    <a:pt x="13689" y="14284"/>
                    <a:pt x="13655" y="14197"/>
                  </a:cubicBezTo>
                  <a:cubicBezTo>
                    <a:pt x="13486" y="13468"/>
                    <a:pt x="12900" y="12909"/>
                    <a:pt x="12171" y="12767"/>
                  </a:cubicBezTo>
                  <a:cubicBezTo>
                    <a:pt x="11915" y="12713"/>
                    <a:pt x="11666" y="12679"/>
                    <a:pt x="11436" y="12679"/>
                  </a:cubicBezTo>
                  <a:cubicBezTo>
                    <a:pt x="11099" y="12652"/>
                    <a:pt x="10789" y="12652"/>
                    <a:pt x="10452" y="12511"/>
                  </a:cubicBezTo>
                  <a:cubicBezTo>
                    <a:pt x="9838" y="12288"/>
                    <a:pt x="9751" y="11533"/>
                    <a:pt x="9724" y="10825"/>
                  </a:cubicBezTo>
                  <a:cubicBezTo>
                    <a:pt x="9724" y="9706"/>
                    <a:pt x="10007" y="8580"/>
                    <a:pt x="10283" y="7487"/>
                  </a:cubicBezTo>
                  <a:cubicBezTo>
                    <a:pt x="10452" y="6867"/>
                    <a:pt x="10621" y="6220"/>
                    <a:pt x="10708" y="5546"/>
                  </a:cubicBezTo>
                  <a:cubicBezTo>
                    <a:pt x="11099" y="3159"/>
                    <a:pt x="10115" y="1109"/>
                    <a:pt x="8207" y="320"/>
                  </a:cubicBezTo>
                  <a:cubicBezTo>
                    <a:pt x="7693" y="104"/>
                    <a:pt x="7162" y="1"/>
                    <a:pt x="6635"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rot="1195172">
              <a:off x="7712108" y="760691"/>
              <a:ext cx="123799" cy="94583"/>
            </a:xfrm>
            <a:custGeom>
              <a:avLst/>
              <a:gdLst/>
              <a:ahLst/>
              <a:cxnLst/>
              <a:rect l="l" t="t" r="r" b="b"/>
              <a:pathLst>
                <a:path w="1767" h="1350" extrusionOk="0">
                  <a:moveTo>
                    <a:pt x="223" y="1"/>
                  </a:moveTo>
                  <a:cubicBezTo>
                    <a:pt x="169" y="1"/>
                    <a:pt x="108" y="1"/>
                    <a:pt x="81" y="62"/>
                  </a:cubicBezTo>
                  <a:cubicBezTo>
                    <a:pt x="0" y="372"/>
                    <a:pt x="27" y="709"/>
                    <a:pt x="169" y="958"/>
                  </a:cubicBezTo>
                  <a:cubicBezTo>
                    <a:pt x="277" y="1154"/>
                    <a:pt x="445" y="1296"/>
                    <a:pt x="674" y="1349"/>
                  </a:cubicBezTo>
                  <a:lnTo>
                    <a:pt x="843" y="1349"/>
                  </a:lnTo>
                  <a:cubicBezTo>
                    <a:pt x="1288" y="1349"/>
                    <a:pt x="1652" y="985"/>
                    <a:pt x="1767" y="594"/>
                  </a:cubicBezTo>
                  <a:cubicBezTo>
                    <a:pt x="1767" y="540"/>
                    <a:pt x="1740" y="480"/>
                    <a:pt x="1713" y="480"/>
                  </a:cubicBezTo>
                  <a:cubicBezTo>
                    <a:pt x="1697" y="473"/>
                    <a:pt x="1681" y="469"/>
                    <a:pt x="1667" y="469"/>
                  </a:cubicBezTo>
                  <a:cubicBezTo>
                    <a:pt x="1626" y="469"/>
                    <a:pt x="1591" y="496"/>
                    <a:pt x="1571" y="540"/>
                  </a:cubicBezTo>
                  <a:cubicBezTo>
                    <a:pt x="1469" y="865"/>
                    <a:pt x="1190" y="1168"/>
                    <a:pt x="854" y="1168"/>
                  </a:cubicBezTo>
                  <a:cubicBezTo>
                    <a:pt x="813" y="1168"/>
                    <a:pt x="771" y="1163"/>
                    <a:pt x="728" y="1154"/>
                  </a:cubicBezTo>
                  <a:cubicBezTo>
                    <a:pt x="506" y="1100"/>
                    <a:pt x="391" y="958"/>
                    <a:pt x="337" y="844"/>
                  </a:cubicBezTo>
                  <a:cubicBezTo>
                    <a:pt x="223" y="648"/>
                    <a:pt x="196" y="372"/>
                    <a:pt x="277" y="142"/>
                  </a:cubicBezTo>
                  <a:cubicBezTo>
                    <a:pt x="304" y="89"/>
                    <a:pt x="277" y="35"/>
                    <a:pt x="223"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rot="1195172">
              <a:off x="7861429" y="805726"/>
              <a:ext cx="92201" cy="75947"/>
            </a:xfrm>
            <a:custGeom>
              <a:avLst/>
              <a:gdLst/>
              <a:ahLst/>
              <a:cxnLst/>
              <a:rect l="l" t="t" r="r" b="b"/>
              <a:pathLst>
                <a:path w="1316" h="1084" extrusionOk="0">
                  <a:moveTo>
                    <a:pt x="150" y="0"/>
                  </a:moveTo>
                  <a:cubicBezTo>
                    <a:pt x="111" y="0"/>
                    <a:pt x="81" y="27"/>
                    <a:pt x="81" y="72"/>
                  </a:cubicBezTo>
                  <a:cubicBezTo>
                    <a:pt x="1" y="321"/>
                    <a:pt x="1" y="604"/>
                    <a:pt x="135" y="800"/>
                  </a:cubicBezTo>
                  <a:cubicBezTo>
                    <a:pt x="196" y="941"/>
                    <a:pt x="338" y="1022"/>
                    <a:pt x="473" y="1083"/>
                  </a:cubicBezTo>
                  <a:lnTo>
                    <a:pt x="587" y="1083"/>
                  </a:lnTo>
                  <a:cubicBezTo>
                    <a:pt x="924" y="1083"/>
                    <a:pt x="1207" y="773"/>
                    <a:pt x="1288" y="463"/>
                  </a:cubicBezTo>
                  <a:cubicBezTo>
                    <a:pt x="1315" y="409"/>
                    <a:pt x="1288" y="348"/>
                    <a:pt x="1234" y="321"/>
                  </a:cubicBezTo>
                  <a:cubicBezTo>
                    <a:pt x="1181" y="321"/>
                    <a:pt x="1120" y="348"/>
                    <a:pt x="1093" y="409"/>
                  </a:cubicBezTo>
                  <a:cubicBezTo>
                    <a:pt x="1017" y="643"/>
                    <a:pt x="810" y="884"/>
                    <a:pt x="578" y="884"/>
                  </a:cubicBezTo>
                  <a:cubicBezTo>
                    <a:pt x="563" y="884"/>
                    <a:pt x="548" y="883"/>
                    <a:pt x="533" y="881"/>
                  </a:cubicBezTo>
                  <a:cubicBezTo>
                    <a:pt x="419" y="854"/>
                    <a:pt x="365" y="800"/>
                    <a:pt x="304" y="712"/>
                  </a:cubicBezTo>
                  <a:cubicBezTo>
                    <a:pt x="223" y="544"/>
                    <a:pt x="196" y="321"/>
                    <a:pt x="250" y="126"/>
                  </a:cubicBezTo>
                  <a:cubicBezTo>
                    <a:pt x="277" y="72"/>
                    <a:pt x="250" y="11"/>
                    <a:pt x="196" y="11"/>
                  </a:cubicBezTo>
                  <a:cubicBezTo>
                    <a:pt x="180" y="4"/>
                    <a:pt x="165" y="0"/>
                    <a:pt x="150"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rot="1195172">
              <a:off x="7657969" y="650622"/>
              <a:ext cx="92692" cy="75456"/>
            </a:xfrm>
            <a:custGeom>
              <a:avLst/>
              <a:gdLst/>
              <a:ahLst/>
              <a:cxnLst/>
              <a:rect l="l" t="t" r="r" b="b"/>
              <a:pathLst>
                <a:path w="1323" h="1077" extrusionOk="0">
                  <a:moveTo>
                    <a:pt x="169" y="1"/>
                  </a:moveTo>
                  <a:cubicBezTo>
                    <a:pt x="142" y="1"/>
                    <a:pt x="106" y="26"/>
                    <a:pt x="81" y="66"/>
                  </a:cubicBezTo>
                  <a:cubicBezTo>
                    <a:pt x="0" y="322"/>
                    <a:pt x="27" y="598"/>
                    <a:pt x="142" y="794"/>
                  </a:cubicBezTo>
                  <a:cubicBezTo>
                    <a:pt x="223" y="935"/>
                    <a:pt x="338" y="1023"/>
                    <a:pt x="479" y="1050"/>
                  </a:cubicBezTo>
                  <a:cubicBezTo>
                    <a:pt x="533" y="1077"/>
                    <a:pt x="560" y="1077"/>
                    <a:pt x="587" y="1077"/>
                  </a:cubicBezTo>
                  <a:cubicBezTo>
                    <a:pt x="924" y="1077"/>
                    <a:pt x="1207" y="767"/>
                    <a:pt x="1295" y="430"/>
                  </a:cubicBezTo>
                  <a:cubicBezTo>
                    <a:pt x="1322" y="403"/>
                    <a:pt x="1295" y="349"/>
                    <a:pt x="1234" y="322"/>
                  </a:cubicBezTo>
                  <a:cubicBezTo>
                    <a:pt x="1223" y="315"/>
                    <a:pt x="1212" y="312"/>
                    <a:pt x="1201" y="312"/>
                  </a:cubicBezTo>
                  <a:cubicBezTo>
                    <a:pt x="1160" y="312"/>
                    <a:pt x="1127" y="354"/>
                    <a:pt x="1127" y="376"/>
                  </a:cubicBezTo>
                  <a:cubicBezTo>
                    <a:pt x="1047" y="633"/>
                    <a:pt x="834" y="862"/>
                    <a:pt x="604" y="862"/>
                  </a:cubicBezTo>
                  <a:cubicBezTo>
                    <a:pt x="581" y="862"/>
                    <a:pt x="557" y="859"/>
                    <a:pt x="533" y="854"/>
                  </a:cubicBezTo>
                  <a:cubicBezTo>
                    <a:pt x="419" y="854"/>
                    <a:pt x="365" y="794"/>
                    <a:pt x="311" y="686"/>
                  </a:cubicBezTo>
                  <a:cubicBezTo>
                    <a:pt x="223" y="544"/>
                    <a:pt x="196" y="322"/>
                    <a:pt x="284" y="119"/>
                  </a:cubicBezTo>
                  <a:cubicBezTo>
                    <a:pt x="284" y="66"/>
                    <a:pt x="250" y="12"/>
                    <a:pt x="196" y="12"/>
                  </a:cubicBezTo>
                  <a:cubicBezTo>
                    <a:pt x="189" y="4"/>
                    <a:pt x="180" y="1"/>
                    <a:pt x="169"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9"/>
            <p:cNvSpPr/>
            <p:nvPr/>
          </p:nvSpPr>
          <p:spPr>
            <a:xfrm rot="1195172">
              <a:off x="7593576" y="1005226"/>
              <a:ext cx="51075" cy="258037"/>
            </a:xfrm>
            <a:custGeom>
              <a:avLst/>
              <a:gdLst/>
              <a:ahLst/>
              <a:cxnLst/>
              <a:rect l="l" t="t" r="r" b="b"/>
              <a:pathLst>
                <a:path w="729" h="3683" extrusionOk="0">
                  <a:moveTo>
                    <a:pt x="108" y="1"/>
                  </a:moveTo>
                  <a:cubicBezTo>
                    <a:pt x="27" y="1"/>
                    <a:pt x="0" y="82"/>
                    <a:pt x="0" y="142"/>
                  </a:cubicBezTo>
                  <a:lnTo>
                    <a:pt x="142" y="1997"/>
                  </a:lnTo>
                  <a:lnTo>
                    <a:pt x="250" y="3487"/>
                  </a:lnTo>
                  <a:cubicBezTo>
                    <a:pt x="277" y="3568"/>
                    <a:pt x="337" y="3622"/>
                    <a:pt x="391" y="3655"/>
                  </a:cubicBezTo>
                  <a:cubicBezTo>
                    <a:pt x="445" y="3682"/>
                    <a:pt x="479" y="3682"/>
                    <a:pt x="506" y="3682"/>
                  </a:cubicBezTo>
                  <a:cubicBezTo>
                    <a:pt x="647" y="3655"/>
                    <a:pt x="728" y="3541"/>
                    <a:pt x="701" y="3426"/>
                  </a:cubicBezTo>
                  <a:lnTo>
                    <a:pt x="223" y="115"/>
                  </a:lnTo>
                  <a:cubicBezTo>
                    <a:pt x="223" y="55"/>
                    <a:pt x="196" y="28"/>
                    <a:pt x="169" y="28"/>
                  </a:cubicBezTo>
                  <a:cubicBezTo>
                    <a:pt x="142" y="1"/>
                    <a:pt x="108" y="1"/>
                    <a:pt x="108" y="1"/>
                  </a:cubicBezTo>
                  <a:close/>
                </a:path>
              </a:pathLst>
            </a:custGeom>
            <a:solidFill>
              <a:srgbClr val="91D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rot="1195172">
              <a:off x="7579729" y="937005"/>
              <a:ext cx="129964" cy="126952"/>
            </a:xfrm>
            <a:custGeom>
              <a:avLst/>
              <a:gdLst/>
              <a:ahLst/>
              <a:cxnLst/>
              <a:rect l="l" t="t" r="r" b="b"/>
              <a:pathLst>
                <a:path w="1855" h="1812" extrusionOk="0">
                  <a:moveTo>
                    <a:pt x="809" y="0"/>
                  </a:moveTo>
                  <a:cubicBezTo>
                    <a:pt x="701" y="27"/>
                    <a:pt x="560" y="88"/>
                    <a:pt x="445" y="142"/>
                  </a:cubicBezTo>
                  <a:cubicBezTo>
                    <a:pt x="418" y="169"/>
                    <a:pt x="391" y="169"/>
                    <a:pt x="391" y="196"/>
                  </a:cubicBezTo>
                  <a:cubicBezTo>
                    <a:pt x="135" y="391"/>
                    <a:pt x="0" y="675"/>
                    <a:pt x="27" y="1012"/>
                  </a:cubicBezTo>
                  <a:cubicBezTo>
                    <a:pt x="81" y="1349"/>
                    <a:pt x="304" y="1632"/>
                    <a:pt x="587" y="1740"/>
                  </a:cubicBezTo>
                  <a:cubicBezTo>
                    <a:pt x="691" y="1785"/>
                    <a:pt x="810" y="1811"/>
                    <a:pt x="933" y="1811"/>
                  </a:cubicBezTo>
                  <a:cubicBezTo>
                    <a:pt x="977" y="1811"/>
                    <a:pt x="1021" y="1808"/>
                    <a:pt x="1066" y="1801"/>
                  </a:cubicBezTo>
                  <a:cubicBezTo>
                    <a:pt x="1315" y="1774"/>
                    <a:pt x="1544" y="1632"/>
                    <a:pt x="1686" y="1403"/>
                  </a:cubicBezTo>
                  <a:lnTo>
                    <a:pt x="1713" y="1376"/>
                  </a:lnTo>
                  <a:cubicBezTo>
                    <a:pt x="1821" y="1207"/>
                    <a:pt x="1855" y="1012"/>
                    <a:pt x="1821" y="816"/>
                  </a:cubicBezTo>
                  <a:cubicBezTo>
                    <a:pt x="1794" y="479"/>
                    <a:pt x="1571" y="196"/>
                    <a:pt x="1261" y="54"/>
                  </a:cubicBezTo>
                  <a:cubicBezTo>
                    <a:pt x="1120" y="0"/>
                    <a:pt x="978" y="0"/>
                    <a:pt x="809"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9"/>
            <p:cNvSpPr/>
            <p:nvPr/>
          </p:nvSpPr>
          <p:spPr>
            <a:xfrm rot="1195172">
              <a:off x="7585361" y="939135"/>
              <a:ext cx="120016" cy="123168"/>
            </a:xfrm>
            <a:custGeom>
              <a:avLst/>
              <a:gdLst/>
              <a:ahLst/>
              <a:cxnLst/>
              <a:rect l="l" t="t" r="r" b="b"/>
              <a:pathLst>
                <a:path w="1713" h="1758" extrusionOk="0">
                  <a:moveTo>
                    <a:pt x="870" y="0"/>
                  </a:moveTo>
                  <a:cubicBezTo>
                    <a:pt x="843" y="0"/>
                    <a:pt x="789" y="27"/>
                    <a:pt x="762" y="27"/>
                  </a:cubicBezTo>
                  <a:cubicBezTo>
                    <a:pt x="647" y="27"/>
                    <a:pt x="533" y="61"/>
                    <a:pt x="425" y="115"/>
                  </a:cubicBezTo>
                  <a:cubicBezTo>
                    <a:pt x="452" y="310"/>
                    <a:pt x="533" y="452"/>
                    <a:pt x="701" y="567"/>
                  </a:cubicBezTo>
                  <a:cubicBezTo>
                    <a:pt x="816" y="648"/>
                    <a:pt x="843" y="735"/>
                    <a:pt x="870" y="816"/>
                  </a:cubicBezTo>
                  <a:cubicBezTo>
                    <a:pt x="874" y="825"/>
                    <a:pt x="876" y="829"/>
                    <a:pt x="875" y="829"/>
                  </a:cubicBezTo>
                  <a:cubicBezTo>
                    <a:pt x="868" y="829"/>
                    <a:pt x="785" y="725"/>
                    <a:pt x="620" y="674"/>
                  </a:cubicBezTo>
                  <a:cubicBezTo>
                    <a:pt x="425" y="621"/>
                    <a:pt x="256" y="452"/>
                    <a:pt x="196" y="310"/>
                  </a:cubicBezTo>
                  <a:cubicBezTo>
                    <a:pt x="115" y="425"/>
                    <a:pt x="54" y="533"/>
                    <a:pt x="0" y="674"/>
                  </a:cubicBezTo>
                  <a:cubicBezTo>
                    <a:pt x="54" y="735"/>
                    <a:pt x="142" y="789"/>
                    <a:pt x="256" y="816"/>
                  </a:cubicBezTo>
                  <a:cubicBezTo>
                    <a:pt x="337" y="843"/>
                    <a:pt x="870" y="904"/>
                    <a:pt x="789" y="931"/>
                  </a:cubicBezTo>
                  <a:cubicBezTo>
                    <a:pt x="701" y="958"/>
                    <a:pt x="647" y="1012"/>
                    <a:pt x="560" y="1039"/>
                  </a:cubicBezTo>
                  <a:cubicBezTo>
                    <a:pt x="476" y="1069"/>
                    <a:pt x="378" y="1084"/>
                    <a:pt x="280" y="1084"/>
                  </a:cubicBezTo>
                  <a:cubicBezTo>
                    <a:pt x="182" y="1084"/>
                    <a:pt x="84" y="1069"/>
                    <a:pt x="0" y="1039"/>
                  </a:cubicBezTo>
                  <a:lnTo>
                    <a:pt x="0" y="1039"/>
                  </a:lnTo>
                  <a:cubicBezTo>
                    <a:pt x="27" y="1241"/>
                    <a:pt x="142" y="1409"/>
                    <a:pt x="283" y="1517"/>
                  </a:cubicBezTo>
                  <a:cubicBezTo>
                    <a:pt x="425" y="1517"/>
                    <a:pt x="620" y="1409"/>
                    <a:pt x="674" y="1322"/>
                  </a:cubicBezTo>
                  <a:cubicBezTo>
                    <a:pt x="728" y="1241"/>
                    <a:pt x="762" y="1180"/>
                    <a:pt x="789" y="1126"/>
                  </a:cubicBezTo>
                  <a:cubicBezTo>
                    <a:pt x="789" y="1102"/>
                    <a:pt x="832" y="1008"/>
                    <a:pt x="841" y="1008"/>
                  </a:cubicBezTo>
                  <a:cubicBezTo>
                    <a:pt x="842" y="1008"/>
                    <a:pt x="843" y="1009"/>
                    <a:pt x="843" y="1012"/>
                  </a:cubicBezTo>
                  <a:lnTo>
                    <a:pt x="843" y="1039"/>
                  </a:lnTo>
                  <a:cubicBezTo>
                    <a:pt x="843" y="1153"/>
                    <a:pt x="897" y="1241"/>
                    <a:pt x="870" y="1409"/>
                  </a:cubicBezTo>
                  <a:cubicBezTo>
                    <a:pt x="816" y="1544"/>
                    <a:pt x="701" y="1659"/>
                    <a:pt x="594" y="1713"/>
                  </a:cubicBezTo>
                  <a:cubicBezTo>
                    <a:pt x="671" y="1737"/>
                    <a:pt x="765" y="1758"/>
                    <a:pt x="854" y="1758"/>
                  </a:cubicBezTo>
                  <a:cubicBezTo>
                    <a:pt x="890" y="1758"/>
                    <a:pt x="925" y="1754"/>
                    <a:pt x="958" y="1747"/>
                  </a:cubicBezTo>
                  <a:cubicBezTo>
                    <a:pt x="1012" y="1747"/>
                    <a:pt x="1039" y="1747"/>
                    <a:pt x="1066" y="1713"/>
                  </a:cubicBezTo>
                  <a:cubicBezTo>
                    <a:pt x="1300" y="1380"/>
                    <a:pt x="942" y="1001"/>
                    <a:pt x="967" y="1001"/>
                  </a:cubicBezTo>
                  <a:lnTo>
                    <a:pt x="967" y="1001"/>
                  </a:lnTo>
                  <a:cubicBezTo>
                    <a:pt x="969" y="1001"/>
                    <a:pt x="975" y="1005"/>
                    <a:pt x="985" y="1012"/>
                  </a:cubicBezTo>
                  <a:cubicBezTo>
                    <a:pt x="1039" y="1039"/>
                    <a:pt x="1099" y="1072"/>
                    <a:pt x="1153" y="1099"/>
                  </a:cubicBezTo>
                  <a:cubicBezTo>
                    <a:pt x="1295" y="1180"/>
                    <a:pt x="1436" y="1376"/>
                    <a:pt x="1436" y="1517"/>
                  </a:cubicBezTo>
                  <a:cubicBezTo>
                    <a:pt x="1490" y="1463"/>
                    <a:pt x="1544" y="1409"/>
                    <a:pt x="1605" y="1349"/>
                  </a:cubicBezTo>
                  <a:cubicBezTo>
                    <a:pt x="1632" y="1295"/>
                    <a:pt x="1659" y="1241"/>
                    <a:pt x="1659" y="1180"/>
                  </a:cubicBezTo>
                  <a:cubicBezTo>
                    <a:pt x="1490" y="904"/>
                    <a:pt x="1039" y="958"/>
                    <a:pt x="1099" y="931"/>
                  </a:cubicBezTo>
                  <a:cubicBezTo>
                    <a:pt x="1201" y="829"/>
                    <a:pt x="1324" y="771"/>
                    <a:pt x="1439" y="771"/>
                  </a:cubicBezTo>
                  <a:cubicBezTo>
                    <a:pt x="1546" y="771"/>
                    <a:pt x="1645" y="821"/>
                    <a:pt x="1713" y="931"/>
                  </a:cubicBezTo>
                  <a:lnTo>
                    <a:pt x="1713" y="789"/>
                  </a:lnTo>
                  <a:cubicBezTo>
                    <a:pt x="1713" y="701"/>
                    <a:pt x="1686" y="621"/>
                    <a:pt x="1659" y="533"/>
                  </a:cubicBezTo>
                  <a:cubicBezTo>
                    <a:pt x="1631" y="528"/>
                    <a:pt x="1605" y="526"/>
                    <a:pt x="1580" y="526"/>
                  </a:cubicBezTo>
                  <a:cubicBezTo>
                    <a:pt x="1453" y="526"/>
                    <a:pt x="1358" y="580"/>
                    <a:pt x="1268" y="648"/>
                  </a:cubicBezTo>
                  <a:cubicBezTo>
                    <a:pt x="1153" y="735"/>
                    <a:pt x="1039" y="843"/>
                    <a:pt x="1039" y="843"/>
                  </a:cubicBezTo>
                  <a:cubicBezTo>
                    <a:pt x="1039" y="816"/>
                    <a:pt x="1066" y="762"/>
                    <a:pt x="1099" y="735"/>
                  </a:cubicBezTo>
                  <a:cubicBezTo>
                    <a:pt x="1153" y="648"/>
                    <a:pt x="1180" y="533"/>
                    <a:pt x="1268" y="425"/>
                  </a:cubicBezTo>
                  <a:cubicBezTo>
                    <a:pt x="1349" y="310"/>
                    <a:pt x="1436" y="283"/>
                    <a:pt x="1463" y="283"/>
                  </a:cubicBezTo>
                  <a:cubicBezTo>
                    <a:pt x="1403" y="196"/>
                    <a:pt x="1322" y="142"/>
                    <a:pt x="1207" y="88"/>
                  </a:cubicBezTo>
                  <a:cubicBezTo>
                    <a:pt x="1153" y="115"/>
                    <a:pt x="1099" y="169"/>
                    <a:pt x="1066" y="196"/>
                  </a:cubicBezTo>
                  <a:cubicBezTo>
                    <a:pt x="897" y="452"/>
                    <a:pt x="1066" y="648"/>
                    <a:pt x="985" y="762"/>
                  </a:cubicBezTo>
                  <a:cubicBezTo>
                    <a:pt x="985" y="506"/>
                    <a:pt x="762" y="452"/>
                    <a:pt x="789" y="196"/>
                  </a:cubicBezTo>
                  <a:cubicBezTo>
                    <a:pt x="816" y="88"/>
                    <a:pt x="843" y="27"/>
                    <a:pt x="870" y="0"/>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9"/>
            <p:cNvSpPr/>
            <p:nvPr/>
          </p:nvSpPr>
          <p:spPr>
            <a:xfrm rot="1195172">
              <a:off x="7584066" y="951556"/>
              <a:ext cx="100679" cy="102080"/>
            </a:xfrm>
            <a:custGeom>
              <a:avLst/>
              <a:gdLst/>
              <a:ahLst/>
              <a:cxnLst/>
              <a:rect l="l" t="t" r="r" b="b"/>
              <a:pathLst>
                <a:path w="1437" h="1457" extrusionOk="0">
                  <a:moveTo>
                    <a:pt x="337" y="0"/>
                  </a:moveTo>
                  <a:cubicBezTo>
                    <a:pt x="283" y="27"/>
                    <a:pt x="256" y="54"/>
                    <a:pt x="223" y="108"/>
                  </a:cubicBezTo>
                  <a:cubicBezTo>
                    <a:pt x="256" y="169"/>
                    <a:pt x="283" y="223"/>
                    <a:pt x="337" y="277"/>
                  </a:cubicBezTo>
                  <a:lnTo>
                    <a:pt x="337" y="250"/>
                  </a:lnTo>
                  <a:lnTo>
                    <a:pt x="337" y="0"/>
                  </a:lnTo>
                  <a:close/>
                  <a:moveTo>
                    <a:pt x="27" y="472"/>
                  </a:moveTo>
                  <a:cubicBezTo>
                    <a:pt x="0" y="560"/>
                    <a:pt x="0" y="641"/>
                    <a:pt x="27" y="756"/>
                  </a:cubicBezTo>
                  <a:lnTo>
                    <a:pt x="27" y="810"/>
                  </a:lnTo>
                  <a:cubicBezTo>
                    <a:pt x="115" y="843"/>
                    <a:pt x="196" y="870"/>
                    <a:pt x="283" y="870"/>
                  </a:cubicBezTo>
                  <a:cubicBezTo>
                    <a:pt x="256" y="810"/>
                    <a:pt x="223" y="756"/>
                    <a:pt x="223" y="675"/>
                  </a:cubicBezTo>
                  <a:lnTo>
                    <a:pt x="223" y="587"/>
                  </a:lnTo>
                  <a:cubicBezTo>
                    <a:pt x="142" y="560"/>
                    <a:pt x="88" y="533"/>
                    <a:pt x="27" y="472"/>
                  </a:cubicBezTo>
                  <a:close/>
                  <a:moveTo>
                    <a:pt x="620" y="1147"/>
                  </a:moveTo>
                  <a:cubicBezTo>
                    <a:pt x="533" y="1207"/>
                    <a:pt x="425" y="1288"/>
                    <a:pt x="310" y="1288"/>
                  </a:cubicBezTo>
                  <a:cubicBezTo>
                    <a:pt x="364" y="1349"/>
                    <a:pt x="452" y="1403"/>
                    <a:pt x="533" y="1430"/>
                  </a:cubicBezTo>
                  <a:cubicBezTo>
                    <a:pt x="560" y="1430"/>
                    <a:pt x="594" y="1457"/>
                    <a:pt x="620" y="1457"/>
                  </a:cubicBezTo>
                  <a:cubicBezTo>
                    <a:pt x="728" y="1403"/>
                    <a:pt x="816" y="1315"/>
                    <a:pt x="870" y="1180"/>
                  </a:cubicBezTo>
                  <a:lnTo>
                    <a:pt x="789" y="1180"/>
                  </a:lnTo>
                  <a:cubicBezTo>
                    <a:pt x="728" y="1180"/>
                    <a:pt x="674" y="1180"/>
                    <a:pt x="620" y="1147"/>
                  </a:cubicBezTo>
                  <a:close/>
                  <a:moveTo>
                    <a:pt x="1322" y="1039"/>
                  </a:moveTo>
                  <a:cubicBezTo>
                    <a:pt x="1234" y="1039"/>
                    <a:pt x="1180" y="1039"/>
                    <a:pt x="1126" y="1066"/>
                  </a:cubicBezTo>
                  <a:cubicBezTo>
                    <a:pt x="1153" y="1180"/>
                    <a:pt x="1180" y="1315"/>
                    <a:pt x="1099" y="1457"/>
                  </a:cubicBezTo>
                  <a:lnTo>
                    <a:pt x="1126" y="1457"/>
                  </a:lnTo>
                  <a:cubicBezTo>
                    <a:pt x="1234" y="1403"/>
                    <a:pt x="1349" y="1349"/>
                    <a:pt x="1436" y="1261"/>
                  </a:cubicBezTo>
                  <a:cubicBezTo>
                    <a:pt x="1436" y="1180"/>
                    <a:pt x="1376" y="1093"/>
                    <a:pt x="1322" y="1039"/>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9"/>
            <p:cNvSpPr/>
            <p:nvPr/>
          </p:nvSpPr>
          <p:spPr>
            <a:xfrm rot="1195172">
              <a:off x="7584064" y="960451"/>
              <a:ext cx="106354" cy="96405"/>
            </a:xfrm>
            <a:custGeom>
              <a:avLst/>
              <a:gdLst/>
              <a:ahLst/>
              <a:cxnLst/>
              <a:rect l="l" t="t" r="r" b="b"/>
              <a:pathLst>
                <a:path w="1518" h="1376" extrusionOk="0">
                  <a:moveTo>
                    <a:pt x="196" y="0"/>
                  </a:moveTo>
                  <a:cubicBezTo>
                    <a:pt x="88" y="115"/>
                    <a:pt x="27" y="230"/>
                    <a:pt x="0" y="364"/>
                  </a:cubicBezTo>
                  <a:cubicBezTo>
                    <a:pt x="61" y="425"/>
                    <a:pt x="115" y="452"/>
                    <a:pt x="196" y="479"/>
                  </a:cubicBezTo>
                  <a:cubicBezTo>
                    <a:pt x="229" y="364"/>
                    <a:pt x="283" y="284"/>
                    <a:pt x="310" y="169"/>
                  </a:cubicBezTo>
                  <a:cubicBezTo>
                    <a:pt x="256" y="115"/>
                    <a:pt x="229" y="61"/>
                    <a:pt x="196" y="0"/>
                  </a:cubicBezTo>
                  <a:close/>
                  <a:moveTo>
                    <a:pt x="1295" y="931"/>
                  </a:moveTo>
                  <a:cubicBezTo>
                    <a:pt x="1349" y="985"/>
                    <a:pt x="1409" y="1072"/>
                    <a:pt x="1409" y="1153"/>
                  </a:cubicBezTo>
                  <a:cubicBezTo>
                    <a:pt x="1436" y="1126"/>
                    <a:pt x="1490" y="1072"/>
                    <a:pt x="1517" y="1012"/>
                  </a:cubicBezTo>
                  <a:cubicBezTo>
                    <a:pt x="1490" y="958"/>
                    <a:pt x="1409" y="931"/>
                    <a:pt x="1322" y="931"/>
                  </a:cubicBezTo>
                  <a:close/>
                  <a:moveTo>
                    <a:pt x="0" y="702"/>
                  </a:moveTo>
                  <a:lnTo>
                    <a:pt x="0" y="702"/>
                  </a:lnTo>
                  <a:cubicBezTo>
                    <a:pt x="27" y="904"/>
                    <a:pt x="142" y="1072"/>
                    <a:pt x="283" y="1180"/>
                  </a:cubicBezTo>
                  <a:cubicBezTo>
                    <a:pt x="398" y="1180"/>
                    <a:pt x="506" y="1099"/>
                    <a:pt x="593" y="1039"/>
                  </a:cubicBezTo>
                  <a:cubicBezTo>
                    <a:pt x="452" y="1012"/>
                    <a:pt x="310" y="904"/>
                    <a:pt x="256" y="762"/>
                  </a:cubicBezTo>
                  <a:cubicBezTo>
                    <a:pt x="169" y="762"/>
                    <a:pt x="88" y="735"/>
                    <a:pt x="0" y="702"/>
                  </a:cubicBezTo>
                  <a:close/>
                  <a:moveTo>
                    <a:pt x="1099" y="958"/>
                  </a:moveTo>
                  <a:lnTo>
                    <a:pt x="1099" y="958"/>
                  </a:lnTo>
                  <a:cubicBezTo>
                    <a:pt x="1012" y="1012"/>
                    <a:pt x="931" y="1039"/>
                    <a:pt x="843" y="1072"/>
                  </a:cubicBezTo>
                  <a:cubicBezTo>
                    <a:pt x="789" y="1207"/>
                    <a:pt x="701" y="1295"/>
                    <a:pt x="593" y="1349"/>
                  </a:cubicBezTo>
                  <a:cubicBezTo>
                    <a:pt x="647" y="1376"/>
                    <a:pt x="701" y="1376"/>
                    <a:pt x="762" y="1376"/>
                  </a:cubicBezTo>
                  <a:lnTo>
                    <a:pt x="931" y="1376"/>
                  </a:lnTo>
                  <a:cubicBezTo>
                    <a:pt x="985" y="1376"/>
                    <a:pt x="1012" y="1376"/>
                    <a:pt x="1039" y="1349"/>
                  </a:cubicBezTo>
                  <a:lnTo>
                    <a:pt x="1072" y="1349"/>
                  </a:lnTo>
                  <a:cubicBezTo>
                    <a:pt x="1153" y="1207"/>
                    <a:pt x="1126" y="1072"/>
                    <a:pt x="1099" y="958"/>
                  </a:cubicBezTo>
                  <a:close/>
                </a:path>
              </a:pathLst>
            </a:custGeom>
            <a:solidFill>
              <a:srgbClr val="311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rot="1195172">
              <a:off x="7606274" y="1075944"/>
              <a:ext cx="23681" cy="121907"/>
            </a:xfrm>
            <a:custGeom>
              <a:avLst/>
              <a:gdLst/>
              <a:ahLst/>
              <a:cxnLst/>
              <a:rect l="l" t="t" r="r" b="b"/>
              <a:pathLst>
                <a:path w="338" h="1740" extrusionOk="0">
                  <a:moveTo>
                    <a:pt x="82" y="0"/>
                  </a:moveTo>
                  <a:cubicBezTo>
                    <a:pt x="115" y="250"/>
                    <a:pt x="82" y="587"/>
                    <a:pt x="1" y="897"/>
                  </a:cubicBezTo>
                  <a:lnTo>
                    <a:pt x="55" y="1632"/>
                  </a:lnTo>
                  <a:cubicBezTo>
                    <a:pt x="169" y="1686"/>
                    <a:pt x="250" y="1713"/>
                    <a:pt x="338" y="1740"/>
                  </a:cubicBezTo>
                  <a:lnTo>
                    <a:pt x="311" y="1463"/>
                  </a:lnTo>
                  <a:cubicBezTo>
                    <a:pt x="223" y="1430"/>
                    <a:pt x="169" y="1376"/>
                    <a:pt x="115" y="1322"/>
                  </a:cubicBezTo>
                  <a:cubicBezTo>
                    <a:pt x="55" y="1261"/>
                    <a:pt x="55" y="1153"/>
                    <a:pt x="55" y="985"/>
                  </a:cubicBezTo>
                  <a:cubicBezTo>
                    <a:pt x="55" y="816"/>
                    <a:pt x="115" y="647"/>
                    <a:pt x="169" y="479"/>
                  </a:cubicBezTo>
                  <a:lnTo>
                    <a:pt x="82" y="0"/>
                  </a:lnTo>
                  <a:close/>
                </a:path>
              </a:pathLst>
            </a:custGeom>
            <a:solidFill>
              <a:srgbClr val="6DA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rot="1195172">
              <a:off x="7640494" y="1055124"/>
              <a:ext cx="70" cy="3853"/>
            </a:xfrm>
            <a:custGeom>
              <a:avLst/>
              <a:gdLst/>
              <a:ahLst/>
              <a:cxnLst/>
              <a:rect l="l" t="t" r="r" b="b"/>
              <a:pathLst>
                <a:path w="1" h="55" extrusionOk="0">
                  <a:moveTo>
                    <a:pt x="1" y="1"/>
                  </a:moveTo>
                  <a:lnTo>
                    <a:pt x="1" y="55"/>
                  </a:lnTo>
                  <a:lnTo>
                    <a:pt x="1" y="55"/>
                  </a:lnTo>
                  <a:lnTo>
                    <a:pt x="1" y="55"/>
                  </a:lnTo>
                  <a:close/>
                </a:path>
              </a:pathLst>
            </a:custGeom>
            <a:solidFill>
              <a:srgbClr val="311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p:nvPr/>
          </p:nvSpPr>
          <p:spPr>
            <a:xfrm rot="1195172">
              <a:off x="7651717" y="959494"/>
              <a:ext cx="47292" cy="27955"/>
            </a:xfrm>
            <a:custGeom>
              <a:avLst/>
              <a:gdLst/>
              <a:ahLst/>
              <a:cxnLst/>
              <a:rect l="l" t="t" r="r" b="b"/>
              <a:pathLst>
                <a:path w="675" h="399" extrusionOk="0">
                  <a:moveTo>
                    <a:pt x="0" y="1"/>
                  </a:moveTo>
                  <a:lnTo>
                    <a:pt x="0" y="28"/>
                  </a:lnTo>
                  <a:lnTo>
                    <a:pt x="0" y="115"/>
                  </a:lnTo>
                  <a:lnTo>
                    <a:pt x="142" y="115"/>
                  </a:lnTo>
                  <a:cubicBezTo>
                    <a:pt x="169" y="115"/>
                    <a:pt x="223" y="115"/>
                    <a:pt x="250" y="142"/>
                  </a:cubicBezTo>
                  <a:cubicBezTo>
                    <a:pt x="250" y="115"/>
                    <a:pt x="277" y="88"/>
                    <a:pt x="277" y="28"/>
                  </a:cubicBezTo>
                  <a:lnTo>
                    <a:pt x="310" y="28"/>
                  </a:lnTo>
                  <a:cubicBezTo>
                    <a:pt x="250" y="1"/>
                    <a:pt x="223" y="1"/>
                    <a:pt x="142" y="1"/>
                  </a:cubicBezTo>
                  <a:close/>
                  <a:moveTo>
                    <a:pt x="560" y="169"/>
                  </a:moveTo>
                  <a:cubicBezTo>
                    <a:pt x="533" y="169"/>
                    <a:pt x="506" y="196"/>
                    <a:pt x="479" y="257"/>
                  </a:cubicBezTo>
                  <a:cubicBezTo>
                    <a:pt x="533" y="284"/>
                    <a:pt x="560" y="338"/>
                    <a:pt x="587" y="399"/>
                  </a:cubicBezTo>
                  <a:cubicBezTo>
                    <a:pt x="614" y="399"/>
                    <a:pt x="647" y="365"/>
                    <a:pt x="674" y="365"/>
                  </a:cubicBezTo>
                  <a:cubicBezTo>
                    <a:pt x="674" y="311"/>
                    <a:pt x="614" y="230"/>
                    <a:pt x="560" y="169"/>
                  </a:cubicBezTo>
                  <a:close/>
                </a:path>
              </a:pathLst>
            </a:custGeom>
            <a:solidFill>
              <a:srgbClr val="C8A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rot="1195172">
              <a:off x="7642878" y="958274"/>
              <a:ext cx="57240" cy="33630"/>
            </a:xfrm>
            <a:custGeom>
              <a:avLst/>
              <a:gdLst/>
              <a:ahLst/>
              <a:cxnLst/>
              <a:rect l="l" t="t" r="r" b="b"/>
              <a:pathLst>
                <a:path w="817" h="480" extrusionOk="0">
                  <a:moveTo>
                    <a:pt x="115" y="1"/>
                  </a:moveTo>
                  <a:cubicBezTo>
                    <a:pt x="88" y="28"/>
                    <a:pt x="54" y="28"/>
                    <a:pt x="27" y="61"/>
                  </a:cubicBezTo>
                  <a:cubicBezTo>
                    <a:pt x="0" y="61"/>
                    <a:pt x="0" y="61"/>
                    <a:pt x="0" y="88"/>
                  </a:cubicBezTo>
                  <a:cubicBezTo>
                    <a:pt x="0" y="115"/>
                    <a:pt x="27" y="115"/>
                    <a:pt x="27" y="115"/>
                  </a:cubicBezTo>
                  <a:lnTo>
                    <a:pt x="115" y="115"/>
                  </a:lnTo>
                  <a:lnTo>
                    <a:pt x="115" y="28"/>
                  </a:lnTo>
                  <a:lnTo>
                    <a:pt x="115" y="1"/>
                  </a:lnTo>
                  <a:close/>
                  <a:moveTo>
                    <a:pt x="392" y="28"/>
                  </a:moveTo>
                  <a:cubicBezTo>
                    <a:pt x="392" y="88"/>
                    <a:pt x="365" y="115"/>
                    <a:pt x="365" y="142"/>
                  </a:cubicBezTo>
                  <a:cubicBezTo>
                    <a:pt x="452" y="142"/>
                    <a:pt x="533" y="196"/>
                    <a:pt x="594" y="257"/>
                  </a:cubicBezTo>
                  <a:cubicBezTo>
                    <a:pt x="621" y="196"/>
                    <a:pt x="648" y="169"/>
                    <a:pt x="675" y="169"/>
                  </a:cubicBezTo>
                  <a:cubicBezTo>
                    <a:pt x="621" y="115"/>
                    <a:pt x="533" y="61"/>
                    <a:pt x="425" y="28"/>
                  </a:cubicBezTo>
                  <a:close/>
                  <a:moveTo>
                    <a:pt x="789" y="365"/>
                  </a:moveTo>
                  <a:cubicBezTo>
                    <a:pt x="762" y="365"/>
                    <a:pt x="729" y="399"/>
                    <a:pt x="702" y="399"/>
                  </a:cubicBezTo>
                  <a:cubicBezTo>
                    <a:pt x="729" y="426"/>
                    <a:pt x="729" y="453"/>
                    <a:pt x="762" y="480"/>
                  </a:cubicBezTo>
                  <a:lnTo>
                    <a:pt x="789" y="480"/>
                  </a:lnTo>
                  <a:cubicBezTo>
                    <a:pt x="816" y="480"/>
                    <a:pt x="816" y="426"/>
                    <a:pt x="789" y="365"/>
                  </a:cubicBezTo>
                  <a:close/>
                </a:path>
              </a:pathLst>
            </a:custGeom>
            <a:solidFill>
              <a:srgbClr val="A18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rot="1195172">
              <a:off x="7541338" y="927477"/>
              <a:ext cx="139913" cy="334544"/>
            </a:xfrm>
            <a:custGeom>
              <a:avLst/>
              <a:gdLst/>
              <a:ahLst/>
              <a:cxnLst/>
              <a:rect l="l" t="t" r="r" b="b"/>
              <a:pathLst>
                <a:path w="1997" h="4775" extrusionOk="0">
                  <a:moveTo>
                    <a:pt x="1017" y="128"/>
                  </a:moveTo>
                  <a:cubicBezTo>
                    <a:pt x="1117" y="128"/>
                    <a:pt x="1220" y="157"/>
                    <a:pt x="1322" y="196"/>
                  </a:cubicBezTo>
                  <a:cubicBezTo>
                    <a:pt x="1605" y="310"/>
                    <a:pt x="1801" y="560"/>
                    <a:pt x="1828" y="870"/>
                  </a:cubicBezTo>
                  <a:cubicBezTo>
                    <a:pt x="1855" y="1039"/>
                    <a:pt x="1801" y="1234"/>
                    <a:pt x="1713" y="1403"/>
                  </a:cubicBezTo>
                  <a:lnTo>
                    <a:pt x="1686" y="1430"/>
                  </a:lnTo>
                  <a:cubicBezTo>
                    <a:pt x="1578" y="1571"/>
                    <a:pt x="1437" y="1686"/>
                    <a:pt x="1268" y="1767"/>
                  </a:cubicBezTo>
                  <a:lnTo>
                    <a:pt x="1208" y="1767"/>
                  </a:lnTo>
                  <a:cubicBezTo>
                    <a:pt x="1181" y="1794"/>
                    <a:pt x="1154" y="1794"/>
                    <a:pt x="1100" y="1794"/>
                  </a:cubicBezTo>
                  <a:lnTo>
                    <a:pt x="931" y="1794"/>
                  </a:lnTo>
                  <a:cubicBezTo>
                    <a:pt x="843" y="1794"/>
                    <a:pt x="762" y="1767"/>
                    <a:pt x="675" y="1740"/>
                  </a:cubicBezTo>
                  <a:cubicBezTo>
                    <a:pt x="398" y="1625"/>
                    <a:pt x="196" y="1376"/>
                    <a:pt x="169" y="1066"/>
                  </a:cubicBezTo>
                  <a:cubicBezTo>
                    <a:pt x="142" y="755"/>
                    <a:pt x="257" y="479"/>
                    <a:pt x="479" y="310"/>
                  </a:cubicBezTo>
                  <a:cubicBezTo>
                    <a:pt x="506" y="277"/>
                    <a:pt x="506" y="277"/>
                    <a:pt x="533" y="250"/>
                  </a:cubicBezTo>
                  <a:cubicBezTo>
                    <a:pt x="648" y="196"/>
                    <a:pt x="762" y="142"/>
                    <a:pt x="904" y="142"/>
                  </a:cubicBezTo>
                  <a:cubicBezTo>
                    <a:pt x="941" y="133"/>
                    <a:pt x="979" y="128"/>
                    <a:pt x="1017" y="128"/>
                  </a:cubicBezTo>
                  <a:close/>
                  <a:moveTo>
                    <a:pt x="1208" y="1909"/>
                  </a:moveTo>
                  <a:lnTo>
                    <a:pt x="1578" y="4464"/>
                  </a:lnTo>
                  <a:cubicBezTo>
                    <a:pt x="1578" y="4552"/>
                    <a:pt x="1518" y="4633"/>
                    <a:pt x="1437" y="4633"/>
                  </a:cubicBezTo>
                  <a:cubicBezTo>
                    <a:pt x="1428" y="4642"/>
                    <a:pt x="1418" y="4645"/>
                    <a:pt x="1408" y="4645"/>
                  </a:cubicBezTo>
                  <a:cubicBezTo>
                    <a:pt x="1388" y="4645"/>
                    <a:pt x="1367" y="4633"/>
                    <a:pt x="1349" y="4633"/>
                  </a:cubicBezTo>
                  <a:cubicBezTo>
                    <a:pt x="1295" y="4606"/>
                    <a:pt x="1268" y="4579"/>
                    <a:pt x="1268" y="4491"/>
                  </a:cubicBezTo>
                  <a:lnTo>
                    <a:pt x="1039" y="1935"/>
                  </a:lnTo>
                  <a:lnTo>
                    <a:pt x="1127" y="1935"/>
                  </a:lnTo>
                  <a:cubicBezTo>
                    <a:pt x="1154" y="1909"/>
                    <a:pt x="1181" y="1909"/>
                    <a:pt x="1208" y="1909"/>
                  </a:cubicBezTo>
                  <a:close/>
                  <a:moveTo>
                    <a:pt x="870" y="0"/>
                  </a:moveTo>
                  <a:cubicBezTo>
                    <a:pt x="736" y="27"/>
                    <a:pt x="594" y="81"/>
                    <a:pt x="452" y="142"/>
                  </a:cubicBezTo>
                  <a:cubicBezTo>
                    <a:pt x="452" y="169"/>
                    <a:pt x="425" y="169"/>
                    <a:pt x="398" y="196"/>
                  </a:cubicBezTo>
                  <a:cubicBezTo>
                    <a:pt x="142" y="391"/>
                    <a:pt x="1" y="729"/>
                    <a:pt x="28" y="1093"/>
                  </a:cubicBezTo>
                  <a:cubicBezTo>
                    <a:pt x="88" y="1430"/>
                    <a:pt x="311" y="1740"/>
                    <a:pt x="621" y="1855"/>
                  </a:cubicBezTo>
                  <a:cubicBezTo>
                    <a:pt x="736" y="1909"/>
                    <a:pt x="816" y="1909"/>
                    <a:pt x="931" y="1935"/>
                  </a:cubicBezTo>
                  <a:lnTo>
                    <a:pt x="1127" y="4525"/>
                  </a:lnTo>
                  <a:cubicBezTo>
                    <a:pt x="1127" y="4633"/>
                    <a:pt x="1208" y="4720"/>
                    <a:pt x="1295" y="4747"/>
                  </a:cubicBezTo>
                  <a:cubicBezTo>
                    <a:pt x="1349" y="4774"/>
                    <a:pt x="1376" y="4774"/>
                    <a:pt x="1410" y="4774"/>
                  </a:cubicBezTo>
                  <a:lnTo>
                    <a:pt x="1464" y="4774"/>
                  </a:lnTo>
                  <a:cubicBezTo>
                    <a:pt x="1605" y="4747"/>
                    <a:pt x="1713" y="4606"/>
                    <a:pt x="1686" y="4464"/>
                  </a:cubicBezTo>
                  <a:lnTo>
                    <a:pt x="1322" y="1882"/>
                  </a:lnTo>
                  <a:cubicBezTo>
                    <a:pt x="1518" y="1794"/>
                    <a:pt x="1686" y="1686"/>
                    <a:pt x="1801" y="1517"/>
                  </a:cubicBezTo>
                  <a:cubicBezTo>
                    <a:pt x="1801" y="1490"/>
                    <a:pt x="1801" y="1490"/>
                    <a:pt x="1828" y="1490"/>
                  </a:cubicBezTo>
                  <a:cubicBezTo>
                    <a:pt x="1942" y="1288"/>
                    <a:pt x="1996" y="1066"/>
                    <a:pt x="1969" y="843"/>
                  </a:cubicBezTo>
                  <a:cubicBezTo>
                    <a:pt x="1916" y="506"/>
                    <a:pt x="1686" y="196"/>
                    <a:pt x="1349" y="54"/>
                  </a:cubicBezTo>
                  <a:cubicBezTo>
                    <a:pt x="1295" y="27"/>
                    <a:pt x="1208" y="27"/>
                    <a:pt x="1127"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p:nvPr/>
          </p:nvSpPr>
          <p:spPr>
            <a:xfrm rot="1195172">
              <a:off x="7612644" y="1077262"/>
              <a:ext cx="70902" cy="114621"/>
            </a:xfrm>
            <a:custGeom>
              <a:avLst/>
              <a:gdLst/>
              <a:ahLst/>
              <a:cxnLst/>
              <a:rect l="l" t="t" r="r" b="b"/>
              <a:pathLst>
                <a:path w="1012" h="1636" extrusionOk="0">
                  <a:moveTo>
                    <a:pt x="613" y="0"/>
                  </a:moveTo>
                  <a:cubicBezTo>
                    <a:pt x="588" y="0"/>
                    <a:pt x="561" y="4"/>
                    <a:pt x="533" y="10"/>
                  </a:cubicBezTo>
                  <a:lnTo>
                    <a:pt x="506" y="10"/>
                  </a:lnTo>
                  <a:cubicBezTo>
                    <a:pt x="398" y="71"/>
                    <a:pt x="284" y="206"/>
                    <a:pt x="257" y="294"/>
                  </a:cubicBezTo>
                  <a:cubicBezTo>
                    <a:pt x="142" y="462"/>
                    <a:pt x="28" y="826"/>
                    <a:pt x="1" y="1110"/>
                  </a:cubicBezTo>
                  <a:cubicBezTo>
                    <a:pt x="1" y="1278"/>
                    <a:pt x="1" y="1386"/>
                    <a:pt x="61" y="1447"/>
                  </a:cubicBezTo>
                  <a:cubicBezTo>
                    <a:pt x="163" y="1573"/>
                    <a:pt x="317" y="1635"/>
                    <a:pt x="471" y="1635"/>
                  </a:cubicBezTo>
                  <a:cubicBezTo>
                    <a:pt x="522" y="1635"/>
                    <a:pt x="572" y="1629"/>
                    <a:pt x="621" y="1615"/>
                  </a:cubicBezTo>
                  <a:cubicBezTo>
                    <a:pt x="789" y="1588"/>
                    <a:pt x="904" y="1501"/>
                    <a:pt x="931" y="1386"/>
                  </a:cubicBezTo>
                  <a:cubicBezTo>
                    <a:pt x="958" y="1359"/>
                    <a:pt x="958" y="1359"/>
                    <a:pt x="958" y="1332"/>
                  </a:cubicBezTo>
                  <a:cubicBezTo>
                    <a:pt x="958" y="1305"/>
                    <a:pt x="985" y="1251"/>
                    <a:pt x="985" y="1190"/>
                  </a:cubicBezTo>
                  <a:cubicBezTo>
                    <a:pt x="1012" y="853"/>
                    <a:pt x="958" y="375"/>
                    <a:pt x="816" y="125"/>
                  </a:cubicBezTo>
                  <a:lnTo>
                    <a:pt x="789" y="98"/>
                  </a:lnTo>
                  <a:cubicBezTo>
                    <a:pt x="749" y="32"/>
                    <a:pt x="689" y="0"/>
                    <a:pt x="6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9"/>
            <p:cNvSpPr/>
            <p:nvPr/>
          </p:nvSpPr>
          <p:spPr>
            <a:xfrm rot="1195172">
              <a:off x="7619545" y="1079911"/>
              <a:ext cx="65227" cy="81342"/>
            </a:xfrm>
            <a:custGeom>
              <a:avLst/>
              <a:gdLst/>
              <a:ahLst/>
              <a:cxnLst/>
              <a:rect l="l" t="t" r="r" b="b"/>
              <a:pathLst>
                <a:path w="931" h="1161" extrusionOk="0">
                  <a:moveTo>
                    <a:pt x="560" y="1"/>
                  </a:moveTo>
                  <a:cubicBezTo>
                    <a:pt x="543" y="1"/>
                    <a:pt x="525" y="3"/>
                    <a:pt x="506" y="7"/>
                  </a:cubicBezTo>
                  <a:lnTo>
                    <a:pt x="479" y="7"/>
                  </a:lnTo>
                  <a:lnTo>
                    <a:pt x="479" y="41"/>
                  </a:lnTo>
                  <a:lnTo>
                    <a:pt x="452" y="41"/>
                  </a:lnTo>
                  <a:lnTo>
                    <a:pt x="425" y="68"/>
                  </a:lnTo>
                  <a:cubicBezTo>
                    <a:pt x="425" y="68"/>
                    <a:pt x="398" y="68"/>
                    <a:pt x="398" y="95"/>
                  </a:cubicBezTo>
                  <a:cubicBezTo>
                    <a:pt x="371" y="95"/>
                    <a:pt x="371" y="122"/>
                    <a:pt x="371" y="122"/>
                  </a:cubicBezTo>
                  <a:cubicBezTo>
                    <a:pt x="338" y="122"/>
                    <a:pt x="338" y="149"/>
                    <a:pt x="338" y="149"/>
                  </a:cubicBezTo>
                  <a:lnTo>
                    <a:pt x="311" y="176"/>
                  </a:lnTo>
                  <a:cubicBezTo>
                    <a:pt x="311" y="210"/>
                    <a:pt x="284" y="210"/>
                    <a:pt x="284" y="210"/>
                  </a:cubicBezTo>
                  <a:cubicBezTo>
                    <a:pt x="284" y="237"/>
                    <a:pt x="284" y="237"/>
                    <a:pt x="257" y="237"/>
                  </a:cubicBezTo>
                  <a:lnTo>
                    <a:pt x="257" y="264"/>
                  </a:lnTo>
                  <a:cubicBezTo>
                    <a:pt x="230" y="291"/>
                    <a:pt x="230" y="318"/>
                    <a:pt x="203" y="345"/>
                  </a:cubicBezTo>
                  <a:cubicBezTo>
                    <a:pt x="169" y="405"/>
                    <a:pt x="142" y="486"/>
                    <a:pt x="115" y="574"/>
                  </a:cubicBezTo>
                  <a:cubicBezTo>
                    <a:pt x="88" y="655"/>
                    <a:pt x="61" y="769"/>
                    <a:pt x="34" y="884"/>
                  </a:cubicBezTo>
                  <a:lnTo>
                    <a:pt x="34" y="911"/>
                  </a:lnTo>
                  <a:lnTo>
                    <a:pt x="34" y="992"/>
                  </a:lnTo>
                  <a:cubicBezTo>
                    <a:pt x="34" y="1019"/>
                    <a:pt x="1" y="1053"/>
                    <a:pt x="1" y="1080"/>
                  </a:cubicBezTo>
                  <a:cubicBezTo>
                    <a:pt x="34" y="1080"/>
                    <a:pt x="115" y="1019"/>
                    <a:pt x="230" y="1019"/>
                  </a:cubicBezTo>
                  <a:lnTo>
                    <a:pt x="284" y="1019"/>
                  </a:lnTo>
                  <a:cubicBezTo>
                    <a:pt x="315" y="1015"/>
                    <a:pt x="348" y="1013"/>
                    <a:pt x="381" y="1013"/>
                  </a:cubicBezTo>
                  <a:cubicBezTo>
                    <a:pt x="559" y="1013"/>
                    <a:pt x="762" y="1070"/>
                    <a:pt x="904" y="1160"/>
                  </a:cubicBezTo>
                  <a:cubicBezTo>
                    <a:pt x="931" y="992"/>
                    <a:pt x="931" y="823"/>
                    <a:pt x="904" y="628"/>
                  </a:cubicBezTo>
                  <a:cubicBezTo>
                    <a:pt x="877" y="432"/>
                    <a:pt x="816" y="237"/>
                    <a:pt x="762" y="122"/>
                  </a:cubicBezTo>
                  <a:cubicBezTo>
                    <a:pt x="717" y="54"/>
                    <a:pt x="649" y="1"/>
                    <a:pt x="560" y="1"/>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9"/>
            <p:cNvSpPr/>
            <p:nvPr/>
          </p:nvSpPr>
          <p:spPr>
            <a:xfrm rot="1195172">
              <a:off x="7633777" y="1082090"/>
              <a:ext cx="55349" cy="43999"/>
            </a:xfrm>
            <a:custGeom>
              <a:avLst/>
              <a:gdLst/>
              <a:ahLst/>
              <a:cxnLst/>
              <a:rect l="l" t="t" r="r" b="b"/>
              <a:pathLst>
                <a:path w="790" h="628" extrusionOk="0">
                  <a:moveTo>
                    <a:pt x="445" y="1"/>
                  </a:moveTo>
                  <a:cubicBezTo>
                    <a:pt x="428" y="1"/>
                    <a:pt x="410" y="3"/>
                    <a:pt x="391" y="7"/>
                  </a:cubicBezTo>
                  <a:lnTo>
                    <a:pt x="364" y="7"/>
                  </a:lnTo>
                  <a:lnTo>
                    <a:pt x="364" y="41"/>
                  </a:lnTo>
                  <a:lnTo>
                    <a:pt x="337" y="41"/>
                  </a:lnTo>
                  <a:lnTo>
                    <a:pt x="310" y="68"/>
                  </a:lnTo>
                  <a:lnTo>
                    <a:pt x="283" y="68"/>
                  </a:lnTo>
                  <a:lnTo>
                    <a:pt x="283" y="95"/>
                  </a:lnTo>
                  <a:cubicBezTo>
                    <a:pt x="256" y="95"/>
                    <a:pt x="256" y="122"/>
                    <a:pt x="256" y="122"/>
                  </a:cubicBezTo>
                  <a:lnTo>
                    <a:pt x="223" y="149"/>
                  </a:lnTo>
                  <a:lnTo>
                    <a:pt x="196" y="176"/>
                  </a:lnTo>
                  <a:cubicBezTo>
                    <a:pt x="196" y="210"/>
                    <a:pt x="169" y="210"/>
                    <a:pt x="169" y="210"/>
                  </a:cubicBezTo>
                  <a:cubicBezTo>
                    <a:pt x="169" y="237"/>
                    <a:pt x="169" y="237"/>
                    <a:pt x="142" y="237"/>
                  </a:cubicBezTo>
                  <a:lnTo>
                    <a:pt x="142" y="264"/>
                  </a:lnTo>
                  <a:lnTo>
                    <a:pt x="142" y="291"/>
                  </a:lnTo>
                  <a:lnTo>
                    <a:pt x="115" y="318"/>
                  </a:lnTo>
                  <a:cubicBezTo>
                    <a:pt x="115" y="318"/>
                    <a:pt x="115" y="345"/>
                    <a:pt x="88" y="345"/>
                  </a:cubicBezTo>
                  <a:cubicBezTo>
                    <a:pt x="54" y="405"/>
                    <a:pt x="27" y="486"/>
                    <a:pt x="0" y="574"/>
                  </a:cubicBezTo>
                  <a:cubicBezTo>
                    <a:pt x="27" y="547"/>
                    <a:pt x="54" y="547"/>
                    <a:pt x="115" y="513"/>
                  </a:cubicBezTo>
                  <a:cubicBezTo>
                    <a:pt x="169" y="486"/>
                    <a:pt x="256" y="486"/>
                    <a:pt x="310" y="459"/>
                  </a:cubicBezTo>
                  <a:cubicBezTo>
                    <a:pt x="452" y="459"/>
                    <a:pt x="560" y="486"/>
                    <a:pt x="701" y="574"/>
                  </a:cubicBezTo>
                  <a:cubicBezTo>
                    <a:pt x="728" y="601"/>
                    <a:pt x="762" y="628"/>
                    <a:pt x="789" y="628"/>
                  </a:cubicBezTo>
                  <a:cubicBezTo>
                    <a:pt x="762" y="432"/>
                    <a:pt x="701" y="237"/>
                    <a:pt x="647" y="122"/>
                  </a:cubicBezTo>
                  <a:cubicBezTo>
                    <a:pt x="602" y="54"/>
                    <a:pt x="534" y="1"/>
                    <a:pt x="445" y="1"/>
                  </a:cubicBezTo>
                  <a:close/>
                </a:path>
              </a:pathLst>
            </a:custGeom>
            <a:solidFill>
              <a:srgbClr val="FFC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9"/>
            <p:cNvSpPr/>
            <p:nvPr/>
          </p:nvSpPr>
          <p:spPr>
            <a:xfrm rot="1195172">
              <a:off x="7661313" y="1098612"/>
              <a:ext cx="13802" cy="48272"/>
            </a:xfrm>
            <a:custGeom>
              <a:avLst/>
              <a:gdLst/>
              <a:ahLst/>
              <a:cxnLst/>
              <a:rect l="l" t="t" r="r" b="b"/>
              <a:pathLst>
                <a:path w="197" h="689" extrusionOk="0">
                  <a:moveTo>
                    <a:pt x="34" y="0"/>
                  </a:moveTo>
                  <a:cubicBezTo>
                    <a:pt x="19" y="0"/>
                    <a:pt x="1" y="15"/>
                    <a:pt x="1" y="50"/>
                  </a:cubicBezTo>
                  <a:cubicBezTo>
                    <a:pt x="1" y="218"/>
                    <a:pt x="55" y="582"/>
                    <a:pt x="82" y="663"/>
                  </a:cubicBezTo>
                  <a:cubicBezTo>
                    <a:pt x="82" y="680"/>
                    <a:pt x="97" y="689"/>
                    <a:pt x="112" y="689"/>
                  </a:cubicBezTo>
                  <a:cubicBezTo>
                    <a:pt x="127" y="689"/>
                    <a:pt x="142" y="680"/>
                    <a:pt x="142" y="663"/>
                  </a:cubicBezTo>
                  <a:cubicBezTo>
                    <a:pt x="196" y="495"/>
                    <a:pt x="169" y="191"/>
                    <a:pt x="55" y="23"/>
                  </a:cubicBezTo>
                  <a:cubicBezTo>
                    <a:pt x="55" y="8"/>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9"/>
            <p:cNvSpPr/>
            <p:nvPr/>
          </p:nvSpPr>
          <p:spPr>
            <a:xfrm rot="1195172">
              <a:off x="7602700" y="1146063"/>
              <a:ext cx="63406" cy="41687"/>
            </a:xfrm>
            <a:custGeom>
              <a:avLst/>
              <a:gdLst/>
              <a:ahLst/>
              <a:cxnLst/>
              <a:rect l="l" t="t" r="r" b="b"/>
              <a:pathLst>
                <a:path w="905" h="595" extrusionOk="0">
                  <a:moveTo>
                    <a:pt x="34" y="1"/>
                  </a:moveTo>
                  <a:cubicBezTo>
                    <a:pt x="33" y="6"/>
                    <a:pt x="32" y="11"/>
                    <a:pt x="31" y="16"/>
                  </a:cubicBezTo>
                  <a:lnTo>
                    <a:pt x="31" y="16"/>
                  </a:lnTo>
                  <a:cubicBezTo>
                    <a:pt x="33" y="11"/>
                    <a:pt x="34" y="6"/>
                    <a:pt x="34" y="1"/>
                  </a:cubicBezTo>
                  <a:close/>
                  <a:moveTo>
                    <a:pt x="31" y="16"/>
                  </a:moveTo>
                  <a:lnTo>
                    <a:pt x="31" y="16"/>
                  </a:lnTo>
                  <a:cubicBezTo>
                    <a:pt x="23" y="40"/>
                    <a:pt x="1" y="67"/>
                    <a:pt x="1" y="89"/>
                  </a:cubicBezTo>
                  <a:cubicBezTo>
                    <a:pt x="6" y="89"/>
                    <a:pt x="13" y="87"/>
                    <a:pt x="20" y="84"/>
                  </a:cubicBezTo>
                  <a:lnTo>
                    <a:pt x="20" y="84"/>
                  </a:lnTo>
                  <a:cubicBezTo>
                    <a:pt x="2" y="222"/>
                    <a:pt x="11" y="348"/>
                    <a:pt x="61" y="399"/>
                  </a:cubicBezTo>
                  <a:cubicBezTo>
                    <a:pt x="169" y="507"/>
                    <a:pt x="338" y="594"/>
                    <a:pt x="479" y="594"/>
                  </a:cubicBezTo>
                  <a:cubicBezTo>
                    <a:pt x="675" y="594"/>
                    <a:pt x="843" y="480"/>
                    <a:pt x="904" y="311"/>
                  </a:cubicBezTo>
                  <a:cubicBezTo>
                    <a:pt x="843" y="257"/>
                    <a:pt x="789" y="257"/>
                    <a:pt x="709" y="257"/>
                  </a:cubicBezTo>
                  <a:lnTo>
                    <a:pt x="567" y="257"/>
                  </a:lnTo>
                  <a:cubicBezTo>
                    <a:pt x="540" y="257"/>
                    <a:pt x="479" y="284"/>
                    <a:pt x="452" y="284"/>
                  </a:cubicBezTo>
                  <a:lnTo>
                    <a:pt x="425" y="284"/>
                  </a:lnTo>
                  <a:cubicBezTo>
                    <a:pt x="311" y="257"/>
                    <a:pt x="230" y="169"/>
                    <a:pt x="230" y="28"/>
                  </a:cubicBezTo>
                  <a:cubicBezTo>
                    <a:pt x="134" y="28"/>
                    <a:pt x="61" y="71"/>
                    <a:pt x="20" y="84"/>
                  </a:cubicBezTo>
                  <a:lnTo>
                    <a:pt x="20" y="84"/>
                  </a:lnTo>
                  <a:cubicBezTo>
                    <a:pt x="23" y="62"/>
                    <a:pt x="27" y="39"/>
                    <a:pt x="31" y="16"/>
                  </a:cubicBez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9"/>
            <p:cNvSpPr/>
            <p:nvPr/>
          </p:nvSpPr>
          <p:spPr>
            <a:xfrm rot="1195172">
              <a:off x="7616036" y="1105572"/>
              <a:ext cx="31738" cy="43508"/>
            </a:xfrm>
            <a:custGeom>
              <a:avLst/>
              <a:gdLst/>
              <a:ahLst/>
              <a:cxnLst/>
              <a:rect l="l" t="t" r="r" b="b"/>
              <a:pathLst>
                <a:path w="453" h="621" extrusionOk="0">
                  <a:moveTo>
                    <a:pt x="425" y="0"/>
                  </a:moveTo>
                  <a:cubicBezTo>
                    <a:pt x="425" y="0"/>
                    <a:pt x="398" y="27"/>
                    <a:pt x="371" y="27"/>
                  </a:cubicBezTo>
                  <a:cubicBezTo>
                    <a:pt x="311" y="27"/>
                    <a:pt x="284" y="27"/>
                    <a:pt x="257" y="54"/>
                  </a:cubicBezTo>
                  <a:cubicBezTo>
                    <a:pt x="203" y="54"/>
                    <a:pt x="169" y="88"/>
                    <a:pt x="115" y="115"/>
                  </a:cubicBezTo>
                  <a:cubicBezTo>
                    <a:pt x="88" y="196"/>
                    <a:pt x="61" y="310"/>
                    <a:pt x="34" y="425"/>
                  </a:cubicBezTo>
                  <a:lnTo>
                    <a:pt x="34" y="452"/>
                  </a:lnTo>
                  <a:lnTo>
                    <a:pt x="34" y="533"/>
                  </a:lnTo>
                  <a:cubicBezTo>
                    <a:pt x="34" y="560"/>
                    <a:pt x="1" y="594"/>
                    <a:pt x="1" y="621"/>
                  </a:cubicBezTo>
                  <a:cubicBezTo>
                    <a:pt x="34" y="621"/>
                    <a:pt x="115" y="560"/>
                    <a:pt x="230" y="560"/>
                  </a:cubicBezTo>
                  <a:lnTo>
                    <a:pt x="230" y="533"/>
                  </a:lnTo>
                  <a:cubicBezTo>
                    <a:pt x="257" y="337"/>
                    <a:pt x="371" y="196"/>
                    <a:pt x="452" y="0"/>
                  </a:cubicBezTo>
                  <a:close/>
                </a:path>
              </a:pathLst>
            </a:custGeom>
            <a:solidFill>
              <a:srgbClr val="F56D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9"/>
            <p:cNvSpPr/>
            <p:nvPr/>
          </p:nvSpPr>
          <p:spPr>
            <a:xfrm rot="1195172">
              <a:off x="7648384" y="1110920"/>
              <a:ext cx="3853" cy="1962"/>
            </a:xfrm>
            <a:custGeom>
              <a:avLst/>
              <a:gdLst/>
              <a:ahLst/>
              <a:cxnLst/>
              <a:rect l="l" t="t" r="r" b="b"/>
              <a:pathLst>
                <a:path w="55" h="28" extrusionOk="0">
                  <a:moveTo>
                    <a:pt x="54" y="0"/>
                  </a:moveTo>
                  <a:lnTo>
                    <a:pt x="54" y="0"/>
                  </a:lnTo>
                  <a:cubicBezTo>
                    <a:pt x="54" y="1"/>
                    <a:pt x="27" y="27"/>
                    <a:pt x="0" y="27"/>
                  </a:cubicBezTo>
                  <a:lnTo>
                    <a:pt x="27" y="27"/>
                  </a:lnTo>
                  <a:lnTo>
                    <a:pt x="54" y="0"/>
                  </a:lnTo>
                  <a:close/>
                </a:path>
              </a:pathLst>
            </a:custGeom>
            <a:solidFill>
              <a:srgbClr val="F69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9"/>
            <p:cNvSpPr/>
            <p:nvPr/>
          </p:nvSpPr>
          <p:spPr>
            <a:xfrm rot="1195172">
              <a:off x="7659874" y="1083652"/>
              <a:ext cx="1962" cy="3853"/>
            </a:xfrm>
            <a:custGeom>
              <a:avLst/>
              <a:gdLst/>
              <a:ahLst/>
              <a:cxnLst/>
              <a:rect l="l" t="t" r="r" b="b"/>
              <a:pathLst>
                <a:path w="28" h="55" extrusionOk="0">
                  <a:moveTo>
                    <a:pt x="27" y="0"/>
                  </a:moveTo>
                  <a:cubicBezTo>
                    <a:pt x="27" y="14"/>
                    <a:pt x="21" y="20"/>
                    <a:pt x="14" y="27"/>
                  </a:cubicBezTo>
                  <a:lnTo>
                    <a:pt x="27" y="27"/>
                  </a:lnTo>
                  <a:lnTo>
                    <a:pt x="27" y="0"/>
                  </a:lnTo>
                  <a:close/>
                  <a:moveTo>
                    <a:pt x="0" y="27"/>
                  </a:moveTo>
                  <a:lnTo>
                    <a:pt x="0" y="54"/>
                  </a:lnTo>
                  <a:cubicBezTo>
                    <a:pt x="0" y="41"/>
                    <a:pt x="7" y="34"/>
                    <a:pt x="14" y="27"/>
                  </a:cubicBezTo>
                  <a:close/>
                </a:path>
              </a:pathLst>
            </a:custGeom>
            <a:solidFill>
              <a:srgbClr val="FEC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9"/>
            <p:cNvSpPr/>
            <p:nvPr/>
          </p:nvSpPr>
          <p:spPr>
            <a:xfrm rot="1195172">
              <a:off x="7659552" y="1085488"/>
              <a:ext cx="1962" cy="1962"/>
            </a:xfrm>
            <a:custGeom>
              <a:avLst/>
              <a:gdLst/>
              <a:ahLst/>
              <a:cxnLst/>
              <a:rect l="l" t="t" r="r" b="b"/>
              <a:pathLst>
                <a:path w="28" h="28" extrusionOk="0">
                  <a:moveTo>
                    <a:pt x="0" y="0"/>
                  </a:moveTo>
                  <a:lnTo>
                    <a:pt x="0" y="27"/>
                  </a:lnTo>
                  <a:lnTo>
                    <a:pt x="0" y="27"/>
                  </a:lnTo>
                  <a:lnTo>
                    <a:pt x="0" y="27"/>
                  </a:lnTo>
                  <a:lnTo>
                    <a:pt x="0" y="27"/>
                  </a:lnTo>
                  <a:lnTo>
                    <a:pt x="0" y="27"/>
                  </a:lnTo>
                  <a:lnTo>
                    <a:pt x="0" y="0"/>
                  </a:lnTo>
                  <a:close/>
                  <a:moveTo>
                    <a:pt x="27" y="0"/>
                  </a:moveTo>
                  <a:lnTo>
                    <a:pt x="27" y="0"/>
                  </a:ln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9"/>
            <p:cNvSpPr/>
            <p:nvPr/>
          </p:nvSpPr>
          <p:spPr>
            <a:xfrm rot="1195172">
              <a:off x="7640236" y="1095570"/>
              <a:ext cx="3853" cy="8127"/>
            </a:xfrm>
            <a:custGeom>
              <a:avLst/>
              <a:gdLst/>
              <a:ahLst/>
              <a:cxnLst/>
              <a:rect l="l" t="t" r="r" b="b"/>
              <a:pathLst>
                <a:path w="55" h="116" extrusionOk="0">
                  <a:moveTo>
                    <a:pt x="55" y="1"/>
                  </a:moveTo>
                  <a:cubicBezTo>
                    <a:pt x="28" y="1"/>
                    <a:pt x="28" y="28"/>
                    <a:pt x="1" y="55"/>
                  </a:cubicBezTo>
                  <a:lnTo>
                    <a:pt x="1" y="115"/>
                  </a:lnTo>
                  <a:cubicBezTo>
                    <a:pt x="1" y="55"/>
                    <a:pt x="28" y="28"/>
                    <a:pt x="55" y="1"/>
                  </a:cubicBezTo>
                  <a:close/>
                </a:path>
              </a:pathLst>
            </a:custGeom>
            <a:solidFill>
              <a:srgbClr val="FEC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9"/>
            <p:cNvSpPr/>
            <p:nvPr/>
          </p:nvSpPr>
          <p:spPr>
            <a:xfrm rot="1195172">
              <a:off x="7640964" y="1095698"/>
              <a:ext cx="3853" cy="3853"/>
            </a:xfrm>
            <a:custGeom>
              <a:avLst/>
              <a:gdLst/>
              <a:ahLst/>
              <a:cxnLst/>
              <a:rect l="l" t="t" r="r" b="b"/>
              <a:pathLst>
                <a:path w="55" h="55" extrusionOk="0">
                  <a:moveTo>
                    <a:pt x="55" y="1"/>
                  </a:moveTo>
                  <a:cubicBezTo>
                    <a:pt x="28" y="1"/>
                    <a:pt x="28" y="28"/>
                    <a:pt x="1" y="55"/>
                  </a:cubicBezTo>
                  <a:cubicBezTo>
                    <a:pt x="28" y="55"/>
                    <a:pt x="28" y="28"/>
                    <a:pt x="28" y="28"/>
                  </a:cubicBezTo>
                  <a:lnTo>
                    <a:pt x="55" y="1"/>
                  </a:ln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9"/>
            <p:cNvSpPr/>
            <p:nvPr/>
          </p:nvSpPr>
          <p:spPr>
            <a:xfrm rot="1195172">
              <a:off x="7635102" y="1078323"/>
              <a:ext cx="29776" cy="39725"/>
            </a:xfrm>
            <a:custGeom>
              <a:avLst/>
              <a:gdLst/>
              <a:ahLst/>
              <a:cxnLst/>
              <a:rect l="l" t="t" r="r" b="b"/>
              <a:pathLst>
                <a:path w="425" h="567" extrusionOk="0">
                  <a:moveTo>
                    <a:pt x="364" y="0"/>
                  </a:moveTo>
                  <a:lnTo>
                    <a:pt x="364" y="34"/>
                  </a:lnTo>
                  <a:lnTo>
                    <a:pt x="310" y="34"/>
                  </a:lnTo>
                  <a:lnTo>
                    <a:pt x="310" y="61"/>
                  </a:lnTo>
                  <a:lnTo>
                    <a:pt x="283" y="61"/>
                  </a:lnTo>
                  <a:lnTo>
                    <a:pt x="283" y="88"/>
                  </a:lnTo>
                  <a:cubicBezTo>
                    <a:pt x="223" y="142"/>
                    <a:pt x="196" y="169"/>
                    <a:pt x="142" y="257"/>
                  </a:cubicBezTo>
                  <a:lnTo>
                    <a:pt x="142" y="284"/>
                  </a:lnTo>
                  <a:lnTo>
                    <a:pt x="115" y="311"/>
                  </a:lnTo>
                  <a:cubicBezTo>
                    <a:pt x="115" y="311"/>
                    <a:pt x="115" y="338"/>
                    <a:pt x="88" y="338"/>
                  </a:cubicBezTo>
                  <a:lnTo>
                    <a:pt x="88" y="398"/>
                  </a:lnTo>
                  <a:cubicBezTo>
                    <a:pt x="54" y="452"/>
                    <a:pt x="27" y="506"/>
                    <a:pt x="0" y="567"/>
                  </a:cubicBezTo>
                  <a:cubicBezTo>
                    <a:pt x="27" y="567"/>
                    <a:pt x="27" y="540"/>
                    <a:pt x="27" y="540"/>
                  </a:cubicBezTo>
                  <a:cubicBezTo>
                    <a:pt x="54" y="540"/>
                    <a:pt x="88" y="506"/>
                    <a:pt x="115" y="506"/>
                  </a:cubicBezTo>
                  <a:lnTo>
                    <a:pt x="142" y="506"/>
                  </a:lnTo>
                  <a:cubicBezTo>
                    <a:pt x="196" y="479"/>
                    <a:pt x="223" y="479"/>
                    <a:pt x="283" y="479"/>
                  </a:cubicBezTo>
                  <a:cubicBezTo>
                    <a:pt x="310" y="452"/>
                    <a:pt x="310" y="452"/>
                    <a:pt x="337" y="452"/>
                  </a:cubicBezTo>
                  <a:cubicBezTo>
                    <a:pt x="364" y="338"/>
                    <a:pt x="425" y="203"/>
                    <a:pt x="364" y="0"/>
                  </a:cubicBezTo>
                  <a:close/>
                </a:path>
              </a:pathLst>
            </a:custGeom>
            <a:solidFill>
              <a:srgbClr val="FEA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rot="1195172">
              <a:off x="7650163" y="1111564"/>
              <a:ext cx="3853" cy="1962"/>
            </a:xfrm>
            <a:custGeom>
              <a:avLst/>
              <a:gdLst/>
              <a:ahLst/>
              <a:cxnLst/>
              <a:rect l="l" t="t" r="r" b="b"/>
              <a:pathLst>
                <a:path w="55" h="28" extrusionOk="0">
                  <a:moveTo>
                    <a:pt x="27" y="0"/>
                  </a:moveTo>
                  <a:lnTo>
                    <a:pt x="0" y="27"/>
                  </a:lnTo>
                  <a:cubicBezTo>
                    <a:pt x="27" y="0"/>
                    <a:pt x="27" y="0"/>
                    <a:pt x="54" y="0"/>
                  </a:cubicBezTo>
                  <a:close/>
                </a:path>
              </a:pathLst>
            </a:custGeom>
            <a:solidFill>
              <a:srgbClr val="FA8D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rot="1195172">
              <a:off x="7629657" y="1109335"/>
              <a:ext cx="9949" cy="4274"/>
            </a:xfrm>
            <a:custGeom>
              <a:avLst/>
              <a:gdLst/>
              <a:ahLst/>
              <a:cxnLst/>
              <a:rect l="l" t="t" r="r" b="b"/>
              <a:pathLst>
                <a:path w="142" h="61" extrusionOk="0">
                  <a:moveTo>
                    <a:pt x="115" y="0"/>
                  </a:moveTo>
                  <a:cubicBezTo>
                    <a:pt x="88" y="0"/>
                    <a:pt x="54" y="34"/>
                    <a:pt x="27" y="34"/>
                  </a:cubicBezTo>
                  <a:cubicBezTo>
                    <a:pt x="27" y="34"/>
                    <a:pt x="27" y="41"/>
                    <a:pt x="23" y="48"/>
                  </a:cubicBezTo>
                  <a:lnTo>
                    <a:pt x="23" y="48"/>
                  </a:lnTo>
                  <a:cubicBezTo>
                    <a:pt x="65" y="25"/>
                    <a:pt x="96" y="0"/>
                    <a:pt x="142" y="0"/>
                  </a:cubicBezTo>
                  <a:close/>
                  <a:moveTo>
                    <a:pt x="23" y="48"/>
                  </a:moveTo>
                  <a:cubicBezTo>
                    <a:pt x="16" y="53"/>
                    <a:pt x="8" y="57"/>
                    <a:pt x="0" y="61"/>
                  </a:cubicBezTo>
                  <a:cubicBezTo>
                    <a:pt x="13" y="61"/>
                    <a:pt x="20" y="55"/>
                    <a:pt x="23" y="48"/>
                  </a:cubicBezTo>
                  <a:close/>
                </a:path>
              </a:pathLst>
            </a:custGeom>
            <a:solidFill>
              <a:srgbClr val="F97C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9"/>
            <p:cNvSpPr/>
            <p:nvPr/>
          </p:nvSpPr>
          <p:spPr>
            <a:xfrm rot="1195172">
              <a:off x="7629502" y="1110218"/>
              <a:ext cx="1962" cy="1962"/>
            </a:xfrm>
            <a:custGeom>
              <a:avLst/>
              <a:gdLst/>
              <a:ahLst/>
              <a:cxnLst/>
              <a:rect l="l" t="t" r="r" b="b"/>
              <a:pathLst>
                <a:path w="28" h="28" extrusionOk="0">
                  <a:moveTo>
                    <a:pt x="27" y="1"/>
                  </a:moveTo>
                  <a:cubicBezTo>
                    <a:pt x="27" y="1"/>
                    <a:pt x="27" y="28"/>
                    <a:pt x="0" y="28"/>
                  </a:cubicBezTo>
                  <a:lnTo>
                    <a:pt x="0" y="28"/>
                  </a:lnTo>
                  <a:lnTo>
                    <a:pt x="0" y="28"/>
                  </a:lnTo>
                  <a:cubicBezTo>
                    <a:pt x="27" y="28"/>
                    <a:pt x="27" y="1"/>
                    <a:pt x="27" y="1"/>
                  </a:cubicBezTo>
                  <a:close/>
                </a:path>
              </a:pathLst>
            </a:custGeom>
            <a:solidFill>
              <a:srgbClr val="FA8D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rot="1195172">
              <a:off x="7606870" y="1073548"/>
              <a:ext cx="82743" cy="122678"/>
            </a:xfrm>
            <a:custGeom>
              <a:avLst/>
              <a:gdLst/>
              <a:ahLst/>
              <a:cxnLst/>
              <a:rect l="l" t="t" r="r" b="b"/>
              <a:pathLst>
                <a:path w="1181" h="1751" extrusionOk="0">
                  <a:moveTo>
                    <a:pt x="675" y="125"/>
                  </a:moveTo>
                  <a:cubicBezTo>
                    <a:pt x="729" y="125"/>
                    <a:pt x="783" y="152"/>
                    <a:pt x="817" y="179"/>
                  </a:cubicBezTo>
                  <a:cubicBezTo>
                    <a:pt x="817" y="206"/>
                    <a:pt x="843" y="206"/>
                    <a:pt x="843" y="233"/>
                  </a:cubicBezTo>
                  <a:cubicBezTo>
                    <a:pt x="951" y="429"/>
                    <a:pt x="1039" y="880"/>
                    <a:pt x="1012" y="1244"/>
                  </a:cubicBezTo>
                  <a:cubicBezTo>
                    <a:pt x="985" y="1305"/>
                    <a:pt x="985" y="1332"/>
                    <a:pt x="985" y="1386"/>
                  </a:cubicBezTo>
                  <a:cubicBezTo>
                    <a:pt x="951" y="1386"/>
                    <a:pt x="951" y="1413"/>
                    <a:pt x="951" y="1413"/>
                  </a:cubicBezTo>
                  <a:cubicBezTo>
                    <a:pt x="924" y="1528"/>
                    <a:pt x="843" y="1582"/>
                    <a:pt x="702" y="1609"/>
                  </a:cubicBezTo>
                  <a:cubicBezTo>
                    <a:pt x="658" y="1622"/>
                    <a:pt x="613" y="1628"/>
                    <a:pt x="570" y="1628"/>
                  </a:cubicBezTo>
                  <a:cubicBezTo>
                    <a:pt x="422" y="1628"/>
                    <a:pt x="285" y="1557"/>
                    <a:pt x="196" y="1474"/>
                  </a:cubicBezTo>
                  <a:cubicBezTo>
                    <a:pt x="142" y="1413"/>
                    <a:pt x="142" y="1305"/>
                    <a:pt x="142" y="1164"/>
                  </a:cubicBezTo>
                  <a:cubicBezTo>
                    <a:pt x="169" y="880"/>
                    <a:pt x="277" y="543"/>
                    <a:pt x="392" y="375"/>
                  </a:cubicBezTo>
                  <a:cubicBezTo>
                    <a:pt x="419" y="321"/>
                    <a:pt x="506" y="179"/>
                    <a:pt x="614" y="125"/>
                  </a:cubicBezTo>
                  <a:close/>
                  <a:moveTo>
                    <a:pt x="700" y="0"/>
                  </a:moveTo>
                  <a:cubicBezTo>
                    <a:pt x="672" y="0"/>
                    <a:pt x="643" y="4"/>
                    <a:pt x="614" y="11"/>
                  </a:cubicBezTo>
                  <a:lnTo>
                    <a:pt x="560" y="11"/>
                  </a:lnTo>
                  <a:cubicBezTo>
                    <a:pt x="419" y="64"/>
                    <a:pt x="338" y="206"/>
                    <a:pt x="277" y="321"/>
                  </a:cubicBezTo>
                  <a:cubicBezTo>
                    <a:pt x="169" y="489"/>
                    <a:pt x="28" y="853"/>
                    <a:pt x="28" y="1164"/>
                  </a:cubicBezTo>
                  <a:cubicBezTo>
                    <a:pt x="1" y="1332"/>
                    <a:pt x="28" y="1474"/>
                    <a:pt x="82" y="1555"/>
                  </a:cubicBezTo>
                  <a:lnTo>
                    <a:pt x="109" y="1555"/>
                  </a:lnTo>
                  <a:cubicBezTo>
                    <a:pt x="223" y="1696"/>
                    <a:pt x="392" y="1750"/>
                    <a:pt x="587" y="1750"/>
                  </a:cubicBezTo>
                  <a:lnTo>
                    <a:pt x="729" y="1750"/>
                  </a:lnTo>
                  <a:cubicBezTo>
                    <a:pt x="897" y="1696"/>
                    <a:pt x="1039" y="1609"/>
                    <a:pt x="1093" y="1474"/>
                  </a:cubicBezTo>
                  <a:lnTo>
                    <a:pt x="1093" y="1413"/>
                  </a:lnTo>
                  <a:cubicBezTo>
                    <a:pt x="1093" y="1359"/>
                    <a:pt x="1120" y="1332"/>
                    <a:pt x="1120" y="1271"/>
                  </a:cubicBezTo>
                  <a:cubicBezTo>
                    <a:pt x="1181" y="907"/>
                    <a:pt x="1093" y="429"/>
                    <a:pt x="951" y="152"/>
                  </a:cubicBezTo>
                  <a:cubicBezTo>
                    <a:pt x="951" y="152"/>
                    <a:pt x="924" y="125"/>
                    <a:pt x="924" y="91"/>
                  </a:cubicBezTo>
                  <a:cubicBezTo>
                    <a:pt x="864" y="31"/>
                    <a:pt x="784" y="0"/>
                    <a:pt x="700"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rot="1195172">
              <a:off x="7506844" y="994975"/>
              <a:ext cx="85055" cy="114200"/>
            </a:xfrm>
            <a:custGeom>
              <a:avLst/>
              <a:gdLst/>
              <a:ahLst/>
              <a:cxnLst/>
              <a:rect l="l" t="t" r="r" b="b"/>
              <a:pathLst>
                <a:path w="1214" h="1630" extrusionOk="0">
                  <a:moveTo>
                    <a:pt x="300" y="0"/>
                  </a:moveTo>
                  <a:cubicBezTo>
                    <a:pt x="247" y="0"/>
                    <a:pt x="196" y="21"/>
                    <a:pt x="142" y="75"/>
                  </a:cubicBezTo>
                  <a:cubicBezTo>
                    <a:pt x="142" y="75"/>
                    <a:pt x="115" y="75"/>
                    <a:pt x="115" y="102"/>
                  </a:cubicBezTo>
                  <a:cubicBezTo>
                    <a:pt x="34" y="189"/>
                    <a:pt x="34" y="385"/>
                    <a:pt x="34" y="466"/>
                  </a:cubicBezTo>
                  <a:cubicBezTo>
                    <a:pt x="0" y="661"/>
                    <a:pt x="88" y="1059"/>
                    <a:pt x="202" y="1309"/>
                  </a:cubicBezTo>
                  <a:cubicBezTo>
                    <a:pt x="283" y="1477"/>
                    <a:pt x="371" y="1565"/>
                    <a:pt x="452" y="1592"/>
                  </a:cubicBezTo>
                  <a:cubicBezTo>
                    <a:pt x="514" y="1618"/>
                    <a:pt x="580" y="1630"/>
                    <a:pt x="646" y="1630"/>
                  </a:cubicBezTo>
                  <a:cubicBezTo>
                    <a:pt x="787" y="1630"/>
                    <a:pt x="930" y="1574"/>
                    <a:pt x="1045" y="1477"/>
                  </a:cubicBezTo>
                  <a:cubicBezTo>
                    <a:pt x="1153" y="1369"/>
                    <a:pt x="1214" y="1228"/>
                    <a:pt x="1180" y="1086"/>
                  </a:cubicBezTo>
                  <a:lnTo>
                    <a:pt x="1180" y="1059"/>
                  </a:lnTo>
                  <a:cubicBezTo>
                    <a:pt x="1180" y="999"/>
                    <a:pt x="1153" y="972"/>
                    <a:pt x="1126" y="918"/>
                  </a:cubicBezTo>
                  <a:cubicBezTo>
                    <a:pt x="1012" y="581"/>
                    <a:pt x="708" y="189"/>
                    <a:pt x="452" y="48"/>
                  </a:cubicBezTo>
                  <a:cubicBezTo>
                    <a:pt x="452" y="21"/>
                    <a:pt x="425" y="21"/>
                    <a:pt x="398" y="21"/>
                  </a:cubicBezTo>
                  <a:cubicBezTo>
                    <a:pt x="364" y="8"/>
                    <a:pt x="332" y="0"/>
                    <a:pt x="3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rot="1195172">
              <a:off x="7514551" y="997518"/>
              <a:ext cx="72864" cy="89118"/>
            </a:xfrm>
            <a:custGeom>
              <a:avLst/>
              <a:gdLst/>
              <a:ahLst/>
              <a:cxnLst/>
              <a:rect l="l" t="t" r="r" b="b"/>
              <a:pathLst>
                <a:path w="1040" h="1272" extrusionOk="0">
                  <a:moveTo>
                    <a:pt x="250" y="0"/>
                  </a:moveTo>
                  <a:cubicBezTo>
                    <a:pt x="203" y="0"/>
                    <a:pt x="157" y="20"/>
                    <a:pt x="109" y="65"/>
                  </a:cubicBezTo>
                  <a:lnTo>
                    <a:pt x="82" y="65"/>
                  </a:lnTo>
                  <a:lnTo>
                    <a:pt x="55" y="92"/>
                  </a:lnTo>
                  <a:lnTo>
                    <a:pt x="55" y="152"/>
                  </a:lnTo>
                  <a:cubicBezTo>
                    <a:pt x="28" y="152"/>
                    <a:pt x="28" y="179"/>
                    <a:pt x="28" y="179"/>
                  </a:cubicBezTo>
                  <a:lnTo>
                    <a:pt x="28" y="233"/>
                  </a:lnTo>
                  <a:cubicBezTo>
                    <a:pt x="28" y="260"/>
                    <a:pt x="1" y="260"/>
                    <a:pt x="1" y="287"/>
                  </a:cubicBezTo>
                  <a:lnTo>
                    <a:pt x="1" y="321"/>
                  </a:lnTo>
                  <a:lnTo>
                    <a:pt x="1" y="348"/>
                  </a:lnTo>
                  <a:lnTo>
                    <a:pt x="1" y="375"/>
                  </a:lnTo>
                  <a:lnTo>
                    <a:pt x="1" y="429"/>
                  </a:lnTo>
                  <a:lnTo>
                    <a:pt x="1" y="517"/>
                  </a:lnTo>
                  <a:cubicBezTo>
                    <a:pt x="1" y="571"/>
                    <a:pt x="28" y="658"/>
                    <a:pt x="28" y="739"/>
                  </a:cubicBezTo>
                  <a:cubicBezTo>
                    <a:pt x="55" y="854"/>
                    <a:pt x="82" y="962"/>
                    <a:pt x="109" y="1076"/>
                  </a:cubicBezTo>
                  <a:cubicBezTo>
                    <a:pt x="142" y="1130"/>
                    <a:pt x="142" y="1164"/>
                    <a:pt x="142" y="1191"/>
                  </a:cubicBezTo>
                  <a:cubicBezTo>
                    <a:pt x="169" y="1218"/>
                    <a:pt x="169" y="1245"/>
                    <a:pt x="196" y="1272"/>
                  </a:cubicBezTo>
                  <a:cubicBezTo>
                    <a:pt x="196" y="1245"/>
                    <a:pt x="250" y="1191"/>
                    <a:pt x="365" y="1103"/>
                  </a:cubicBezTo>
                  <a:cubicBezTo>
                    <a:pt x="365" y="1076"/>
                    <a:pt x="392" y="1076"/>
                    <a:pt x="392" y="1076"/>
                  </a:cubicBezTo>
                  <a:cubicBezTo>
                    <a:pt x="561" y="962"/>
                    <a:pt x="817" y="881"/>
                    <a:pt x="1039" y="881"/>
                  </a:cubicBezTo>
                  <a:cubicBezTo>
                    <a:pt x="985" y="739"/>
                    <a:pt x="871" y="571"/>
                    <a:pt x="756" y="429"/>
                  </a:cubicBezTo>
                  <a:cubicBezTo>
                    <a:pt x="648" y="260"/>
                    <a:pt x="507" y="119"/>
                    <a:pt x="365" y="38"/>
                  </a:cubicBezTo>
                  <a:cubicBezTo>
                    <a:pt x="326" y="14"/>
                    <a:pt x="288" y="0"/>
                    <a:pt x="250" y="0"/>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rot="1195172">
              <a:off x="7521493" y="995255"/>
              <a:ext cx="53037" cy="51846"/>
            </a:xfrm>
            <a:custGeom>
              <a:avLst/>
              <a:gdLst/>
              <a:ahLst/>
              <a:cxnLst/>
              <a:rect l="l" t="t" r="r" b="b"/>
              <a:pathLst>
                <a:path w="757" h="740" extrusionOk="0">
                  <a:moveTo>
                    <a:pt x="250" y="0"/>
                  </a:moveTo>
                  <a:cubicBezTo>
                    <a:pt x="203" y="0"/>
                    <a:pt x="157" y="20"/>
                    <a:pt x="109" y="65"/>
                  </a:cubicBezTo>
                  <a:lnTo>
                    <a:pt x="82" y="65"/>
                  </a:lnTo>
                  <a:lnTo>
                    <a:pt x="55" y="92"/>
                  </a:lnTo>
                  <a:lnTo>
                    <a:pt x="55" y="152"/>
                  </a:lnTo>
                  <a:lnTo>
                    <a:pt x="28" y="152"/>
                  </a:lnTo>
                  <a:lnTo>
                    <a:pt x="28" y="179"/>
                  </a:lnTo>
                  <a:lnTo>
                    <a:pt x="28" y="233"/>
                  </a:lnTo>
                  <a:lnTo>
                    <a:pt x="1" y="260"/>
                  </a:lnTo>
                  <a:lnTo>
                    <a:pt x="1" y="287"/>
                  </a:lnTo>
                  <a:lnTo>
                    <a:pt x="1" y="321"/>
                  </a:lnTo>
                  <a:lnTo>
                    <a:pt x="1" y="348"/>
                  </a:lnTo>
                  <a:lnTo>
                    <a:pt x="1" y="375"/>
                  </a:lnTo>
                  <a:lnTo>
                    <a:pt x="1" y="402"/>
                  </a:lnTo>
                  <a:lnTo>
                    <a:pt x="1" y="429"/>
                  </a:lnTo>
                  <a:lnTo>
                    <a:pt x="1" y="456"/>
                  </a:lnTo>
                  <a:lnTo>
                    <a:pt x="1" y="517"/>
                  </a:lnTo>
                  <a:cubicBezTo>
                    <a:pt x="1" y="571"/>
                    <a:pt x="28" y="658"/>
                    <a:pt x="28" y="739"/>
                  </a:cubicBezTo>
                  <a:cubicBezTo>
                    <a:pt x="55" y="712"/>
                    <a:pt x="55" y="685"/>
                    <a:pt x="82" y="658"/>
                  </a:cubicBezTo>
                  <a:cubicBezTo>
                    <a:pt x="142" y="597"/>
                    <a:pt x="196" y="544"/>
                    <a:pt x="250" y="517"/>
                  </a:cubicBezTo>
                  <a:cubicBezTo>
                    <a:pt x="365" y="429"/>
                    <a:pt x="507" y="402"/>
                    <a:pt x="648" y="402"/>
                  </a:cubicBezTo>
                  <a:cubicBezTo>
                    <a:pt x="702" y="402"/>
                    <a:pt x="729" y="429"/>
                    <a:pt x="756" y="429"/>
                  </a:cubicBezTo>
                  <a:cubicBezTo>
                    <a:pt x="648" y="260"/>
                    <a:pt x="507" y="119"/>
                    <a:pt x="365" y="38"/>
                  </a:cubicBezTo>
                  <a:cubicBezTo>
                    <a:pt x="326" y="14"/>
                    <a:pt x="288" y="0"/>
                    <a:pt x="250" y="0"/>
                  </a:cubicBezTo>
                  <a:close/>
                </a:path>
              </a:pathLst>
            </a:custGeom>
            <a:solidFill>
              <a:srgbClr val="FFC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rot="1195172">
              <a:off x="7536596" y="1008224"/>
              <a:ext cx="33630" cy="41967"/>
            </a:xfrm>
            <a:custGeom>
              <a:avLst/>
              <a:gdLst/>
              <a:ahLst/>
              <a:cxnLst/>
              <a:rect l="l" t="t" r="r" b="b"/>
              <a:pathLst>
                <a:path w="480" h="599" extrusionOk="0">
                  <a:moveTo>
                    <a:pt x="88" y="0"/>
                  </a:moveTo>
                  <a:cubicBezTo>
                    <a:pt x="61" y="0"/>
                    <a:pt x="0" y="27"/>
                    <a:pt x="27" y="54"/>
                  </a:cubicBezTo>
                  <a:cubicBezTo>
                    <a:pt x="115" y="196"/>
                    <a:pt x="338" y="506"/>
                    <a:pt x="425" y="587"/>
                  </a:cubicBezTo>
                  <a:cubicBezTo>
                    <a:pt x="433" y="595"/>
                    <a:pt x="441" y="598"/>
                    <a:pt x="448" y="598"/>
                  </a:cubicBezTo>
                  <a:cubicBezTo>
                    <a:pt x="466" y="598"/>
                    <a:pt x="479" y="579"/>
                    <a:pt x="479" y="560"/>
                  </a:cubicBezTo>
                  <a:cubicBezTo>
                    <a:pt x="452" y="365"/>
                    <a:pt x="257" y="108"/>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rot="1195172">
              <a:off x="7512354" y="1070292"/>
              <a:ext cx="57240" cy="33560"/>
            </a:xfrm>
            <a:custGeom>
              <a:avLst/>
              <a:gdLst/>
              <a:ahLst/>
              <a:cxnLst/>
              <a:rect l="l" t="t" r="r" b="b"/>
              <a:pathLst>
                <a:path w="817" h="479" extrusionOk="0">
                  <a:moveTo>
                    <a:pt x="729" y="0"/>
                  </a:moveTo>
                  <a:cubicBezTo>
                    <a:pt x="648" y="27"/>
                    <a:pt x="560" y="115"/>
                    <a:pt x="452" y="169"/>
                  </a:cubicBezTo>
                  <a:cubicBezTo>
                    <a:pt x="419" y="196"/>
                    <a:pt x="392" y="196"/>
                    <a:pt x="365" y="196"/>
                  </a:cubicBezTo>
                  <a:cubicBezTo>
                    <a:pt x="284" y="196"/>
                    <a:pt x="223" y="142"/>
                    <a:pt x="169" y="54"/>
                  </a:cubicBezTo>
                  <a:cubicBezTo>
                    <a:pt x="81" y="115"/>
                    <a:pt x="27" y="169"/>
                    <a:pt x="0" y="196"/>
                  </a:cubicBezTo>
                  <a:lnTo>
                    <a:pt x="27" y="196"/>
                  </a:lnTo>
                  <a:cubicBezTo>
                    <a:pt x="81" y="337"/>
                    <a:pt x="142" y="418"/>
                    <a:pt x="196" y="452"/>
                  </a:cubicBezTo>
                  <a:cubicBezTo>
                    <a:pt x="250" y="479"/>
                    <a:pt x="311" y="479"/>
                    <a:pt x="365" y="479"/>
                  </a:cubicBezTo>
                  <a:cubicBezTo>
                    <a:pt x="506" y="479"/>
                    <a:pt x="648" y="418"/>
                    <a:pt x="729" y="337"/>
                  </a:cubicBezTo>
                  <a:cubicBezTo>
                    <a:pt x="756" y="310"/>
                    <a:pt x="789" y="283"/>
                    <a:pt x="816" y="250"/>
                  </a:cubicBezTo>
                  <a:cubicBezTo>
                    <a:pt x="789" y="223"/>
                    <a:pt x="756" y="169"/>
                    <a:pt x="729" y="81"/>
                  </a:cubicBezTo>
                  <a:lnTo>
                    <a:pt x="729" y="0"/>
                  </a:ln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rot="1195172">
              <a:off x="7513800" y="1025232"/>
              <a:ext cx="21789" cy="51075"/>
            </a:xfrm>
            <a:custGeom>
              <a:avLst/>
              <a:gdLst/>
              <a:ahLst/>
              <a:cxnLst/>
              <a:rect l="l" t="t" r="r" b="b"/>
              <a:pathLst>
                <a:path w="311" h="729" extrusionOk="0">
                  <a:moveTo>
                    <a:pt x="196" y="1"/>
                  </a:moveTo>
                  <a:cubicBezTo>
                    <a:pt x="169" y="1"/>
                    <a:pt x="142" y="28"/>
                    <a:pt x="115" y="55"/>
                  </a:cubicBezTo>
                  <a:cubicBezTo>
                    <a:pt x="88" y="81"/>
                    <a:pt x="88" y="81"/>
                    <a:pt x="55" y="108"/>
                  </a:cubicBezTo>
                  <a:cubicBezTo>
                    <a:pt x="28" y="142"/>
                    <a:pt x="28" y="169"/>
                    <a:pt x="1" y="196"/>
                  </a:cubicBezTo>
                  <a:cubicBezTo>
                    <a:pt x="28" y="365"/>
                    <a:pt x="88" y="560"/>
                    <a:pt x="142" y="729"/>
                  </a:cubicBezTo>
                  <a:cubicBezTo>
                    <a:pt x="169" y="702"/>
                    <a:pt x="223" y="648"/>
                    <a:pt x="311" y="587"/>
                  </a:cubicBezTo>
                  <a:lnTo>
                    <a:pt x="284" y="560"/>
                  </a:lnTo>
                  <a:cubicBezTo>
                    <a:pt x="223" y="392"/>
                    <a:pt x="223" y="196"/>
                    <a:pt x="196" y="1"/>
                  </a:cubicBezTo>
                  <a:close/>
                </a:path>
              </a:pathLst>
            </a:custGeom>
            <a:solidFill>
              <a:srgbClr val="F56D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9"/>
            <p:cNvSpPr/>
            <p:nvPr/>
          </p:nvSpPr>
          <p:spPr>
            <a:xfrm rot="1195172">
              <a:off x="7529899" y="1026656"/>
              <a:ext cx="5745" cy="3853"/>
            </a:xfrm>
            <a:custGeom>
              <a:avLst/>
              <a:gdLst/>
              <a:ahLst/>
              <a:cxnLst/>
              <a:rect l="l" t="t" r="r" b="b"/>
              <a:pathLst>
                <a:path w="82" h="55" extrusionOk="0">
                  <a:moveTo>
                    <a:pt x="81" y="1"/>
                  </a:moveTo>
                  <a:cubicBezTo>
                    <a:pt x="54" y="1"/>
                    <a:pt x="27" y="28"/>
                    <a:pt x="0" y="55"/>
                  </a:cubicBezTo>
                  <a:cubicBezTo>
                    <a:pt x="27" y="28"/>
                    <a:pt x="54" y="28"/>
                    <a:pt x="81" y="1"/>
                  </a:cubicBezTo>
                  <a:close/>
                </a:path>
              </a:pathLst>
            </a:custGeom>
            <a:solidFill>
              <a:srgbClr val="F69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rot="1195172">
              <a:off x="7521876" y="1031067"/>
              <a:ext cx="1962" cy="2452"/>
            </a:xfrm>
            <a:custGeom>
              <a:avLst/>
              <a:gdLst/>
              <a:ahLst/>
              <a:cxnLst/>
              <a:rect l="l" t="t" r="r" b="b"/>
              <a:pathLst>
                <a:path w="28" h="35" extrusionOk="0">
                  <a:moveTo>
                    <a:pt x="28" y="0"/>
                  </a:moveTo>
                  <a:lnTo>
                    <a:pt x="1" y="34"/>
                  </a:lnTo>
                  <a:cubicBezTo>
                    <a:pt x="28" y="34"/>
                    <a:pt x="28" y="0"/>
                    <a:pt x="28" y="0"/>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rot="1195172">
              <a:off x="7523625" y="995779"/>
              <a:ext cx="15694" cy="43578"/>
            </a:xfrm>
            <a:custGeom>
              <a:avLst/>
              <a:gdLst/>
              <a:ahLst/>
              <a:cxnLst/>
              <a:rect l="l" t="t" r="r" b="b"/>
              <a:pathLst>
                <a:path w="224" h="622" extrusionOk="0">
                  <a:moveTo>
                    <a:pt x="82" y="1"/>
                  </a:moveTo>
                  <a:cubicBezTo>
                    <a:pt x="28" y="88"/>
                    <a:pt x="1" y="230"/>
                    <a:pt x="1" y="338"/>
                  </a:cubicBezTo>
                  <a:cubicBezTo>
                    <a:pt x="1" y="399"/>
                    <a:pt x="1" y="506"/>
                    <a:pt x="28" y="621"/>
                  </a:cubicBezTo>
                  <a:cubicBezTo>
                    <a:pt x="28" y="594"/>
                    <a:pt x="55" y="594"/>
                    <a:pt x="55" y="567"/>
                  </a:cubicBezTo>
                  <a:cubicBezTo>
                    <a:pt x="82" y="567"/>
                    <a:pt x="82" y="533"/>
                    <a:pt x="82" y="533"/>
                  </a:cubicBezTo>
                  <a:cubicBezTo>
                    <a:pt x="115" y="506"/>
                    <a:pt x="169" y="453"/>
                    <a:pt x="223" y="426"/>
                  </a:cubicBezTo>
                  <a:cubicBezTo>
                    <a:pt x="223" y="284"/>
                    <a:pt x="169" y="142"/>
                    <a:pt x="82" y="1"/>
                  </a:cubicBezTo>
                  <a:close/>
                </a:path>
              </a:pathLst>
            </a:custGeom>
            <a:solidFill>
              <a:srgbClr val="FEA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9"/>
            <p:cNvSpPr/>
            <p:nvPr/>
          </p:nvSpPr>
          <p:spPr>
            <a:xfrm rot="1195172">
              <a:off x="7536048" y="1027736"/>
              <a:ext cx="70" cy="70"/>
            </a:xfrm>
            <a:custGeom>
              <a:avLst/>
              <a:gdLst/>
              <a:ahLst/>
              <a:cxnLst/>
              <a:rect l="l" t="t" r="r" b="b"/>
              <a:pathLst>
                <a:path w="1" h="1" extrusionOk="0">
                  <a:moveTo>
                    <a:pt x="0" y="1"/>
                  </a:moveTo>
                  <a:lnTo>
                    <a:pt x="0" y="1"/>
                  </a:lnTo>
                  <a:lnTo>
                    <a:pt x="0" y="1"/>
                  </a:lnTo>
                  <a:close/>
                  <a:moveTo>
                    <a:pt x="0" y="1"/>
                  </a:moveTo>
                  <a:lnTo>
                    <a:pt x="0" y="1"/>
                  </a:lnTo>
                  <a:lnTo>
                    <a:pt x="0" y="1"/>
                  </a:lnTo>
                  <a:close/>
                </a:path>
              </a:pathLst>
            </a:custGeom>
            <a:solidFill>
              <a:srgbClr val="FA8D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9"/>
            <p:cNvSpPr/>
            <p:nvPr/>
          </p:nvSpPr>
          <p:spPr>
            <a:xfrm rot="1195172">
              <a:off x="7519397" y="1030632"/>
              <a:ext cx="3853" cy="6235"/>
            </a:xfrm>
            <a:custGeom>
              <a:avLst/>
              <a:gdLst/>
              <a:ahLst/>
              <a:cxnLst/>
              <a:rect l="l" t="t" r="r" b="b"/>
              <a:pathLst>
                <a:path w="55" h="89" extrusionOk="0">
                  <a:moveTo>
                    <a:pt x="55" y="1"/>
                  </a:moveTo>
                  <a:lnTo>
                    <a:pt x="28" y="34"/>
                  </a:lnTo>
                  <a:cubicBezTo>
                    <a:pt x="28" y="61"/>
                    <a:pt x="1" y="61"/>
                    <a:pt x="1" y="88"/>
                  </a:cubicBezTo>
                  <a:cubicBezTo>
                    <a:pt x="28" y="61"/>
                    <a:pt x="28" y="34"/>
                    <a:pt x="55" y="1"/>
                  </a:cubicBezTo>
                  <a:close/>
                </a:path>
              </a:pathLst>
            </a:custGeom>
            <a:solidFill>
              <a:srgbClr val="F97C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rot="1195172">
              <a:off x="7502897" y="990514"/>
              <a:ext cx="94513" cy="124359"/>
            </a:xfrm>
            <a:custGeom>
              <a:avLst/>
              <a:gdLst/>
              <a:ahLst/>
              <a:cxnLst/>
              <a:rect l="l" t="t" r="r" b="b"/>
              <a:pathLst>
                <a:path w="1349" h="1775" extrusionOk="0">
                  <a:moveTo>
                    <a:pt x="452" y="143"/>
                  </a:moveTo>
                  <a:lnTo>
                    <a:pt x="479" y="170"/>
                  </a:lnTo>
                  <a:cubicBezTo>
                    <a:pt x="675" y="284"/>
                    <a:pt x="985" y="649"/>
                    <a:pt x="1126" y="1013"/>
                  </a:cubicBezTo>
                  <a:cubicBezTo>
                    <a:pt x="1153" y="1040"/>
                    <a:pt x="1153" y="1100"/>
                    <a:pt x="1180" y="1127"/>
                  </a:cubicBezTo>
                  <a:lnTo>
                    <a:pt x="1180" y="1181"/>
                  </a:lnTo>
                  <a:cubicBezTo>
                    <a:pt x="1207" y="1296"/>
                    <a:pt x="1153" y="1404"/>
                    <a:pt x="1039" y="1491"/>
                  </a:cubicBezTo>
                  <a:cubicBezTo>
                    <a:pt x="941" y="1589"/>
                    <a:pt x="819" y="1632"/>
                    <a:pt x="688" y="1632"/>
                  </a:cubicBezTo>
                  <a:cubicBezTo>
                    <a:pt x="628" y="1632"/>
                    <a:pt x="567" y="1623"/>
                    <a:pt x="506" y="1606"/>
                  </a:cubicBezTo>
                  <a:cubicBezTo>
                    <a:pt x="452" y="1572"/>
                    <a:pt x="391" y="1491"/>
                    <a:pt x="337" y="1350"/>
                  </a:cubicBezTo>
                  <a:cubicBezTo>
                    <a:pt x="196" y="1100"/>
                    <a:pt x="142" y="729"/>
                    <a:pt x="142" y="534"/>
                  </a:cubicBezTo>
                  <a:cubicBezTo>
                    <a:pt x="142" y="426"/>
                    <a:pt x="169" y="257"/>
                    <a:pt x="223" y="197"/>
                  </a:cubicBezTo>
                  <a:lnTo>
                    <a:pt x="223" y="170"/>
                  </a:lnTo>
                  <a:cubicBezTo>
                    <a:pt x="283" y="143"/>
                    <a:pt x="337" y="143"/>
                    <a:pt x="364" y="143"/>
                  </a:cubicBezTo>
                  <a:close/>
                  <a:moveTo>
                    <a:pt x="361" y="0"/>
                  </a:moveTo>
                  <a:cubicBezTo>
                    <a:pt x="288" y="0"/>
                    <a:pt x="217" y="32"/>
                    <a:pt x="142" y="89"/>
                  </a:cubicBezTo>
                  <a:lnTo>
                    <a:pt x="115" y="116"/>
                  </a:lnTo>
                  <a:cubicBezTo>
                    <a:pt x="27" y="224"/>
                    <a:pt x="0" y="426"/>
                    <a:pt x="0" y="534"/>
                  </a:cubicBezTo>
                  <a:cubicBezTo>
                    <a:pt x="0" y="763"/>
                    <a:pt x="88" y="1154"/>
                    <a:pt x="196" y="1404"/>
                  </a:cubicBezTo>
                  <a:cubicBezTo>
                    <a:pt x="283" y="1572"/>
                    <a:pt x="364" y="1687"/>
                    <a:pt x="479" y="1714"/>
                  </a:cubicBezTo>
                  <a:lnTo>
                    <a:pt x="479" y="1741"/>
                  </a:lnTo>
                  <a:cubicBezTo>
                    <a:pt x="533" y="1741"/>
                    <a:pt x="621" y="1775"/>
                    <a:pt x="675" y="1775"/>
                  </a:cubicBezTo>
                  <a:cubicBezTo>
                    <a:pt x="843" y="1775"/>
                    <a:pt x="1012" y="1714"/>
                    <a:pt x="1126" y="1606"/>
                  </a:cubicBezTo>
                  <a:cubicBezTo>
                    <a:pt x="1268" y="1464"/>
                    <a:pt x="1349" y="1296"/>
                    <a:pt x="1322" y="1154"/>
                  </a:cubicBezTo>
                  <a:cubicBezTo>
                    <a:pt x="1322" y="1127"/>
                    <a:pt x="1295" y="1127"/>
                    <a:pt x="1295" y="1100"/>
                  </a:cubicBezTo>
                  <a:cubicBezTo>
                    <a:pt x="1295" y="1067"/>
                    <a:pt x="1268" y="1013"/>
                    <a:pt x="1268" y="959"/>
                  </a:cubicBezTo>
                  <a:cubicBezTo>
                    <a:pt x="1126" y="622"/>
                    <a:pt x="816" y="224"/>
                    <a:pt x="533" y="55"/>
                  </a:cubicBezTo>
                  <a:cubicBezTo>
                    <a:pt x="533" y="28"/>
                    <a:pt x="506" y="28"/>
                    <a:pt x="479" y="28"/>
                  </a:cubicBezTo>
                  <a:cubicBezTo>
                    <a:pt x="439" y="9"/>
                    <a:pt x="400" y="0"/>
                    <a:pt x="361"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rot="1195172">
              <a:off x="7449960" y="997737"/>
              <a:ext cx="69011" cy="62005"/>
            </a:xfrm>
            <a:custGeom>
              <a:avLst/>
              <a:gdLst/>
              <a:ahLst/>
              <a:cxnLst/>
              <a:rect l="l" t="t" r="r" b="b"/>
              <a:pathLst>
                <a:path w="985" h="885" extrusionOk="0">
                  <a:moveTo>
                    <a:pt x="537" y="1"/>
                  </a:moveTo>
                  <a:cubicBezTo>
                    <a:pt x="500" y="1"/>
                    <a:pt x="463" y="4"/>
                    <a:pt x="425" y="10"/>
                  </a:cubicBezTo>
                  <a:cubicBezTo>
                    <a:pt x="338" y="37"/>
                    <a:pt x="257" y="64"/>
                    <a:pt x="196" y="118"/>
                  </a:cubicBezTo>
                  <a:lnTo>
                    <a:pt x="169" y="152"/>
                  </a:lnTo>
                  <a:cubicBezTo>
                    <a:pt x="27" y="286"/>
                    <a:pt x="0" y="489"/>
                    <a:pt x="88" y="657"/>
                  </a:cubicBezTo>
                  <a:cubicBezTo>
                    <a:pt x="159" y="805"/>
                    <a:pt x="296" y="885"/>
                    <a:pt x="460" y="885"/>
                  </a:cubicBezTo>
                  <a:cubicBezTo>
                    <a:pt x="484" y="885"/>
                    <a:pt x="508" y="883"/>
                    <a:pt x="533" y="880"/>
                  </a:cubicBezTo>
                  <a:lnTo>
                    <a:pt x="594" y="880"/>
                  </a:lnTo>
                  <a:cubicBezTo>
                    <a:pt x="735" y="826"/>
                    <a:pt x="843" y="738"/>
                    <a:pt x="931" y="597"/>
                  </a:cubicBezTo>
                  <a:cubicBezTo>
                    <a:pt x="985" y="428"/>
                    <a:pt x="985" y="259"/>
                    <a:pt x="843" y="152"/>
                  </a:cubicBezTo>
                  <a:cubicBezTo>
                    <a:pt x="780" y="41"/>
                    <a:pt x="664" y="1"/>
                    <a:pt x="537" y="1"/>
                  </a:cubicBezTo>
                  <a:close/>
                </a:path>
              </a:pathLst>
            </a:custGeom>
            <a:solidFill>
              <a:srgbClr val="91D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9"/>
            <p:cNvSpPr/>
            <p:nvPr/>
          </p:nvSpPr>
          <p:spPr>
            <a:xfrm rot="1195172">
              <a:off x="7486534" y="1010622"/>
              <a:ext cx="25572" cy="23751"/>
            </a:xfrm>
            <a:custGeom>
              <a:avLst/>
              <a:gdLst/>
              <a:ahLst/>
              <a:cxnLst/>
              <a:rect l="l" t="t" r="r" b="b"/>
              <a:pathLst>
                <a:path w="365" h="339" extrusionOk="0">
                  <a:moveTo>
                    <a:pt x="88" y="1"/>
                  </a:moveTo>
                  <a:cubicBezTo>
                    <a:pt x="54" y="1"/>
                    <a:pt x="27" y="35"/>
                    <a:pt x="27" y="35"/>
                  </a:cubicBezTo>
                  <a:cubicBezTo>
                    <a:pt x="0" y="89"/>
                    <a:pt x="115" y="62"/>
                    <a:pt x="169" y="169"/>
                  </a:cubicBezTo>
                  <a:cubicBezTo>
                    <a:pt x="256" y="257"/>
                    <a:pt x="256" y="338"/>
                    <a:pt x="283" y="338"/>
                  </a:cubicBezTo>
                  <a:cubicBezTo>
                    <a:pt x="364" y="338"/>
                    <a:pt x="337" y="89"/>
                    <a:pt x="169" y="35"/>
                  </a:cubicBezTo>
                  <a:cubicBezTo>
                    <a:pt x="142" y="35"/>
                    <a:pt x="115" y="1"/>
                    <a:pt x="88" y="1"/>
                  </a:cubicBezTo>
                  <a:close/>
                </a:path>
              </a:pathLst>
            </a:custGeom>
            <a:solidFill>
              <a:srgbClr val="C8EB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9"/>
            <p:cNvSpPr/>
            <p:nvPr/>
          </p:nvSpPr>
          <p:spPr>
            <a:xfrm rot="1195172">
              <a:off x="7446621" y="1008219"/>
              <a:ext cx="62915" cy="47292"/>
            </a:xfrm>
            <a:custGeom>
              <a:avLst/>
              <a:gdLst/>
              <a:ahLst/>
              <a:cxnLst/>
              <a:rect l="l" t="t" r="r" b="b"/>
              <a:pathLst>
                <a:path w="898" h="675" extrusionOk="0">
                  <a:moveTo>
                    <a:pt x="223" y="1"/>
                  </a:moveTo>
                  <a:lnTo>
                    <a:pt x="223" y="1"/>
                  </a:lnTo>
                  <a:cubicBezTo>
                    <a:pt x="0" y="250"/>
                    <a:pt x="142" y="675"/>
                    <a:pt x="506" y="675"/>
                  </a:cubicBezTo>
                  <a:cubicBezTo>
                    <a:pt x="533" y="675"/>
                    <a:pt x="533" y="648"/>
                    <a:pt x="560" y="648"/>
                  </a:cubicBezTo>
                  <a:cubicBezTo>
                    <a:pt x="729" y="648"/>
                    <a:pt x="843" y="533"/>
                    <a:pt x="897" y="392"/>
                  </a:cubicBezTo>
                  <a:lnTo>
                    <a:pt x="897" y="392"/>
                  </a:lnTo>
                  <a:lnTo>
                    <a:pt x="870" y="419"/>
                  </a:lnTo>
                  <a:lnTo>
                    <a:pt x="762" y="419"/>
                  </a:lnTo>
                  <a:cubicBezTo>
                    <a:pt x="560" y="419"/>
                    <a:pt x="365" y="311"/>
                    <a:pt x="284" y="108"/>
                  </a:cubicBezTo>
                  <a:cubicBezTo>
                    <a:pt x="257" y="81"/>
                    <a:pt x="257" y="28"/>
                    <a:pt x="223" y="1"/>
                  </a:cubicBezTo>
                  <a:close/>
                </a:path>
              </a:pathLst>
            </a:custGeom>
            <a:solidFill>
              <a:srgbClr val="6DA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rot="1195172">
              <a:off x="7446057" y="993091"/>
              <a:ext cx="78959" cy="72374"/>
            </a:xfrm>
            <a:custGeom>
              <a:avLst/>
              <a:gdLst/>
              <a:ahLst/>
              <a:cxnLst/>
              <a:rect l="l" t="t" r="r" b="b"/>
              <a:pathLst>
                <a:path w="1127" h="1033" extrusionOk="0">
                  <a:moveTo>
                    <a:pt x="587" y="136"/>
                  </a:moveTo>
                  <a:cubicBezTo>
                    <a:pt x="702" y="136"/>
                    <a:pt x="789" y="190"/>
                    <a:pt x="870" y="251"/>
                  </a:cubicBezTo>
                  <a:cubicBezTo>
                    <a:pt x="958" y="358"/>
                    <a:pt x="985" y="500"/>
                    <a:pt x="897" y="642"/>
                  </a:cubicBezTo>
                  <a:cubicBezTo>
                    <a:pt x="843" y="756"/>
                    <a:pt x="756" y="837"/>
                    <a:pt x="648" y="864"/>
                  </a:cubicBezTo>
                  <a:lnTo>
                    <a:pt x="587" y="864"/>
                  </a:lnTo>
                  <a:cubicBezTo>
                    <a:pt x="557" y="870"/>
                    <a:pt x="527" y="873"/>
                    <a:pt x="499" y="873"/>
                  </a:cubicBezTo>
                  <a:cubicBezTo>
                    <a:pt x="372" y="873"/>
                    <a:pt x="273" y="812"/>
                    <a:pt x="223" y="696"/>
                  </a:cubicBezTo>
                  <a:cubicBezTo>
                    <a:pt x="142" y="561"/>
                    <a:pt x="169" y="392"/>
                    <a:pt x="284" y="278"/>
                  </a:cubicBezTo>
                  <a:lnTo>
                    <a:pt x="284" y="251"/>
                  </a:lnTo>
                  <a:cubicBezTo>
                    <a:pt x="338" y="190"/>
                    <a:pt x="418" y="163"/>
                    <a:pt x="479" y="163"/>
                  </a:cubicBezTo>
                  <a:cubicBezTo>
                    <a:pt x="533" y="136"/>
                    <a:pt x="560" y="136"/>
                    <a:pt x="587" y="136"/>
                  </a:cubicBezTo>
                  <a:close/>
                  <a:moveTo>
                    <a:pt x="601" y="1"/>
                  </a:moveTo>
                  <a:cubicBezTo>
                    <a:pt x="552" y="1"/>
                    <a:pt x="502" y="7"/>
                    <a:pt x="452" y="21"/>
                  </a:cubicBezTo>
                  <a:cubicBezTo>
                    <a:pt x="365" y="55"/>
                    <a:pt x="250" y="82"/>
                    <a:pt x="196" y="163"/>
                  </a:cubicBezTo>
                  <a:lnTo>
                    <a:pt x="169" y="163"/>
                  </a:lnTo>
                  <a:cubicBezTo>
                    <a:pt x="27" y="331"/>
                    <a:pt x="0" y="561"/>
                    <a:pt x="81" y="756"/>
                  </a:cubicBezTo>
                  <a:cubicBezTo>
                    <a:pt x="169" y="925"/>
                    <a:pt x="338" y="1033"/>
                    <a:pt x="533" y="1033"/>
                  </a:cubicBezTo>
                  <a:cubicBezTo>
                    <a:pt x="560" y="1033"/>
                    <a:pt x="587" y="1033"/>
                    <a:pt x="621" y="1006"/>
                  </a:cubicBezTo>
                  <a:lnTo>
                    <a:pt x="675" y="1006"/>
                  </a:lnTo>
                  <a:cubicBezTo>
                    <a:pt x="843" y="979"/>
                    <a:pt x="958" y="837"/>
                    <a:pt x="1039" y="696"/>
                  </a:cubicBezTo>
                  <a:cubicBezTo>
                    <a:pt x="1126" y="500"/>
                    <a:pt x="1093" y="305"/>
                    <a:pt x="958" y="163"/>
                  </a:cubicBezTo>
                  <a:cubicBezTo>
                    <a:pt x="873" y="58"/>
                    <a:pt x="743" y="1"/>
                    <a:pt x="601"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rot="1195172">
              <a:off x="7563714" y="1063098"/>
              <a:ext cx="61024" cy="53457"/>
            </a:xfrm>
            <a:custGeom>
              <a:avLst/>
              <a:gdLst/>
              <a:ahLst/>
              <a:cxnLst/>
              <a:rect l="l" t="t" r="r" b="b"/>
              <a:pathLst>
                <a:path w="871" h="763" extrusionOk="0">
                  <a:moveTo>
                    <a:pt x="479" y="0"/>
                  </a:moveTo>
                  <a:cubicBezTo>
                    <a:pt x="392" y="0"/>
                    <a:pt x="311" y="27"/>
                    <a:pt x="257" y="54"/>
                  </a:cubicBezTo>
                  <a:lnTo>
                    <a:pt x="223" y="54"/>
                  </a:lnTo>
                  <a:cubicBezTo>
                    <a:pt x="88" y="142"/>
                    <a:pt x="1" y="310"/>
                    <a:pt x="28" y="445"/>
                  </a:cubicBezTo>
                  <a:cubicBezTo>
                    <a:pt x="55" y="614"/>
                    <a:pt x="196" y="728"/>
                    <a:pt x="365" y="755"/>
                  </a:cubicBezTo>
                  <a:lnTo>
                    <a:pt x="392" y="755"/>
                  </a:lnTo>
                  <a:cubicBezTo>
                    <a:pt x="416" y="760"/>
                    <a:pt x="439" y="762"/>
                    <a:pt x="462" y="762"/>
                  </a:cubicBezTo>
                  <a:cubicBezTo>
                    <a:pt x="571" y="762"/>
                    <a:pt x="662" y="709"/>
                    <a:pt x="729" y="614"/>
                  </a:cubicBezTo>
                  <a:cubicBezTo>
                    <a:pt x="844" y="506"/>
                    <a:pt x="871" y="364"/>
                    <a:pt x="817" y="223"/>
                  </a:cubicBezTo>
                  <a:cubicBezTo>
                    <a:pt x="763" y="108"/>
                    <a:pt x="621" y="27"/>
                    <a:pt x="479" y="0"/>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rot="1195172">
              <a:off x="7598202" y="1077703"/>
              <a:ext cx="19898" cy="23681"/>
            </a:xfrm>
            <a:custGeom>
              <a:avLst/>
              <a:gdLst/>
              <a:ahLst/>
              <a:cxnLst/>
              <a:rect l="l" t="t" r="r" b="b"/>
              <a:pathLst>
                <a:path w="284" h="338" extrusionOk="0">
                  <a:moveTo>
                    <a:pt x="27" y="1"/>
                  </a:moveTo>
                  <a:cubicBezTo>
                    <a:pt x="0" y="55"/>
                    <a:pt x="81" y="55"/>
                    <a:pt x="115" y="169"/>
                  </a:cubicBezTo>
                  <a:cubicBezTo>
                    <a:pt x="169" y="250"/>
                    <a:pt x="142" y="338"/>
                    <a:pt x="169" y="338"/>
                  </a:cubicBezTo>
                  <a:cubicBezTo>
                    <a:pt x="223" y="338"/>
                    <a:pt x="284" y="136"/>
                    <a:pt x="142" y="28"/>
                  </a:cubicBezTo>
                  <a:cubicBezTo>
                    <a:pt x="142" y="28"/>
                    <a:pt x="81" y="1"/>
                    <a:pt x="54" y="1"/>
                  </a:cubicBezTo>
                  <a:close/>
                </a:path>
              </a:pathLst>
            </a:custGeom>
            <a:solidFill>
              <a:srgbClr val="FE84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rot="1195172">
              <a:off x="7561672" y="1066335"/>
              <a:ext cx="51075" cy="45400"/>
            </a:xfrm>
            <a:custGeom>
              <a:avLst/>
              <a:gdLst/>
              <a:ahLst/>
              <a:cxnLst/>
              <a:rect l="l" t="t" r="r" b="b"/>
              <a:pathLst>
                <a:path w="729" h="648" extrusionOk="0">
                  <a:moveTo>
                    <a:pt x="284" y="0"/>
                  </a:moveTo>
                  <a:cubicBezTo>
                    <a:pt x="1" y="169"/>
                    <a:pt x="28" y="593"/>
                    <a:pt x="392" y="647"/>
                  </a:cubicBezTo>
                  <a:lnTo>
                    <a:pt x="453" y="647"/>
                  </a:lnTo>
                  <a:cubicBezTo>
                    <a:pt x="560" y="647"/>
                    <a:pt x="675" y="593"/>
                    <a:pt x="729" y="506"/>
                  </a:cubicBezTo>
                  <a:lnTo>
                    <a:pt x="702" y="506"/>
                  </a:lnTo>
                  <a:cubicBezTo>
                    <a:pt x="506" y="506"/>
                    <a:pt x="311" y="337"/>
                    <a:pt x="284" y="115"/>
                  </a:cubicBezTo>
                  <a:lnTo>
                    <a:pt x="284" y="0"/>
                  </a:lnTo>
                  <a:close/>
                </a:path>
              </a:pathLst>
            </a:custGeom>
            <a:solidFill>
              <a:srgbClr val="BD0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rot="1195172">
              <a:off x="7559689" y="1058868"/>
              <a:ext cx="69081" cy="63336"/>
            </a:xfrm>
            <a:custGeom>
              <a:avLst/>
              <a:gdLst/>
              <a:ahLst/>
              <a:cxnLst/>
              <a:rect l="l" t="t" r="r" b="b"/>
              <a:pathLst>
                <a:path w="986" h="904" extrusionOk="0">
                  <a:moveTo>
                    <a:pt x="533" y="142"/>
                  </a:moveTo>
                  <a:cubicBezTo>
                    <a:pt x="648" y="142"/>
                    <a:pt x="756" y="203"/>
                    <a:pt x="817" y="311"/>
                  </a:cubicBezTo>
                  <a:cubicBezTo>
                    <a:pt x="844" y="425"/>
                    <a:pt x="844" y="540"/>
                    <a:pt x="756" y="648"/>
                  </a:cubicBezTo>
                  <a:cubicBezTo>
                    <a:pt x="675" y="735"/>
                    <a:pt x="560" y="762"/>
                    <a:pt x="446" y="762"/>
                  </a:cubicBezTo>
                  <a:lnTo>
                    <a:pt x="419" y="762"/>
                  </a:lnTo>
                  <a:cubicBezTo>
                    <a:pt x="277" y="735"/>
                    <a:pt x="169" y="648"/>
                    <a:pt x="169" y="506"/>
                  </a:cubicBezTo>
                  <a:cubicBezTo>
                    <a:pt x="142" y="371"/>
                    <a:pt x="196" y="257"/>
                    <a:pt x="311" y="169"/>
                  </a:cubicBezTo>
                  <a:lnTo>
                    <a:pt x="338" y="169"/>
                  </a:lnTo>
                  <a:cubicBezTo>
                    <a:pt x="392" y="142"/>
                    <a:pt x="446" y="142"/>
                    <a:pt x="506" y="142"/>
                  </a:cubicBezTo>
                  <a:close/>
                  <a:moveTo>
                    <a:pt x="533" y="0"/>
                  </a:moveTo>
                  <a:cubicBezTo>
                    <a:pt x="446" y="0"/>
                    <a:pt x="365" y="0"/>
                    <a:pt x="277" y="61"/>
                  </a:cubicBezTo>
                  <a:lnTo>
                    <a:pt x="250" y="61"/>
                  </a:lnTo>
                  <a:cubicBezTo>
                    <a:pt x="82" y="169"/>
                    <a:pt x="1" y="338"/>
                    <a:pt x="28" y="540"/>
                  </a:cubicBezTo>
                  <a:cubicBezTo>
                    <a:pt x="55" y="708"/>
                    <a:pt x="196" y="843"/>
                    <a:pt x="392" y="877"/>
                  </a:cubicBezTo>
                  <a:cubicBezTo>
                    <a:pt x="419" y="877"/>
                    <a:pt x="446" y="904"/>
                    <a:pt x="446" y="904"/>
                  </a:cubicBezTo>
                  <a:lnTo>
                    <a:pt x="480" y="904"/>
                  </a:lnTo>
                  <a:cubicBezTo>
                    <a:pt x="614" y="904"/>
                    <a:pt x="756" y="816"/>
                    <a:pt x="844" y="735"/>
                  </a:cubicBezTo>
                  <a:cubicBezTo>
                    <a:pt x="952" y="594"/>
                    <a:pt x="985" y="425"/>
                    <a:pt x="925" y="257"/>
                  </a:cubicBezTo>
                  <a:cubicBezTo>
                    <a:pt x="844" y="115"/>
                    <a:pt x="702" y="0"/>
                    <a:pt x="53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rot="1195172">
              <a:off x="7187490" y="1105457"/>
              <a:ext cx="482374" cy="408249"/>
            </a:xfrm>
            <a:custGeom>
              <a:avLst/>
              <a:gdLst/>
              <a:ahLst/>
              <a:cxnLst/>
              <a:rect l="l" t="t" r="r" b="b"/>
              <a:pathLst>
                <a:path w="6885" h="5827" extrusionOk="0">
                  <a:moveTo>
                    <a:pt x="2675" y="1"/>
                  </a:moveTo>
                  <a:cubicBezTo>
                    <a:pt x="2374" y="1"/>
                    <a:pt x="2071" y="22"/>
                    <a:pt x="1774" y="66"/>
                  </a:cubicBezTo>
                  <a:cubicBezTo>
                    <a:pt x="735" y="909"/>
                    <a:pt x="0" y="2595"/>
                    <a:pt x="479" y="3943"/>
                  </a:cubicBezTo>
                  <a:cubicBezTo>
                    <a:pt x="540" y="4145"/>
                    <a:pt x="648" y="4341"/>
                    <a:pt x="762" y="4510"/>
                  </a:cubicBezTo>
                  <a:cubicBezTo>
                    <a:pt x="1180" y="5123"/>
                    <a:pt x="1855" y="5325"/>
                    <a:pt x="2165" y="5325"/>
                  </a:cubicBezTo>
                  <a:cubicBezTo>
                    <a:pt x="2394" y="5548"/>
                    <a:pt x="2671" y="5690"/>
                    <a:pt x="2954" y="5744"/>
                  </a:cubicBezTo>
                  <a:cubicBezTo>
                    <a:pt x="3052" y="5775"/>
                    <a:pt x="3160" y="5788"/>
                    <a:pt x="3267" y="5788"/>
                  </a:cubicBezTo>
                  <a:cubicBezTo>
                    <a:pt x="3342" y="5788"/>
                    <a:pt x="3417" y="5782"/>
                    <a:pt x="3486" y="5770"/>
                  </a:cubicBezTo>
                  <a:cubicBezTo>
                    <a:pt x="3601" y="5744"/>
                    <a:pt x="3709" y="5717"/>
                    <a:pt x="3797" y="5690"/>
                  </a:cubicBezTo>
                  <a:cubicBezTo>
                    <a:pt x="3983" y="5777"/>
                    <a:pt x="4209" y="5826"/>
                    <a:pt x="4452" y="5826"/>
                  </a:cubicBezTo>
                  <a:cubicBezTo>
                    <a:pt x="4974" y="5826"/>
                    <a:pt x="5573" y="5599"/>
                    <a:pt x="6015" y="5042"/>
                  </a:cubicBezTo>
                  <a:cubicBezTo>
                    <a:pt x="6662" y="4253"/>
                    <a:pt x="6885" y="3046"/>
                    <a:pt x="6689" y="2008"/>
                  </a:cubicBezTo>
                  <a:cubicBezTo>
                    <a:pt x="6662" y="1812"/>
                    <a:pt x="6608" y="1583"/>
                    <a:pt x="6521" y="1388"/>
                  </a:cubicBezTo>
                  <a:cubicBezTo>
                    <a:pt x="6467" y="1307"/>
                    <a:pt x="6440" y="1219"/>
                    <a:pt x="6406" y="1138"/>
                  </a:cubicBezTo>
                  <a:cubicBezTo>
                    <a:pt x="6103" y="970"/>
                    <a:pt x="5873" y="774"/>
                    <a:pt x="5004" y="437"/>
                  </a:cubicBezTo>
                  <a:cubicBezTo>
                    <a:pt x="4343" y="164"/>
                    <a:pt x="3515" y="1"/>
                    <a:pt x="2675" y="1"/>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rot="1195172">
              <a:off x="7278958" y="1097270"/>
              <a:ext cx="88418" cy="141805"/>
            </a:xfrm>
            <a:custGeom>
              <a:avLst/>
              <a:gdLst/>
              <a:ahLst/>
              <a:cxnLst/>
              <a:rect l="l" t="t" r="r" b="b"/>
              <a:pathLst>
                <a:path w="1262" h="2024" extrusionOk="0">
                  <a:moveTo>
                    <a:pt x="1180" y="1"/>
                  </a:moveTo>
                  <a:cubicBezTo>
                    <a:pt x="1147" y="1"/>
                    <a:pt x="1147" y="28"/>
                    <a:pt x="1120" y="28"/>
                  </a:cubicBezTo>
                  <a:cubicBezTo>
                    <a:pt x="560" y="392"/>
                    <a:pt x="27" y="1295"/>
                    <a:pt x="0" y="1943"/>
                  </a:cubicBezTo>
                  <a:cubicBezTo>
                    <a:pt x="0" y="1997"/>
                    <a:pt x="27" y="2024"/>
                    <a:pt x="81" y="2024"/>
                  </a:cubicBezTo>
                  <a:cubicBezTo>
                    <a:pt x="108" y="2024"/>
                    <a:pt x="135" y="1997"/>
                    <a:pt x="135" y="1970"/>
                  </a:cubicBezTo>
                  <a:cubicBezTo>
                    <a:pt x="135" y="1970"/>
                    <a:pt x="364" y="1349"/>
                    <a:pt x="897" y="560"/>
                  </a:cubicBezTo>
                  <a:cubicBezTo>
                    <a:pt x="1012" y="392"/>
                    <a:pt x="1234" y="115"/>
                    <a:pt x="1234" y="115"/>
                  </a:cubicBezTo>
                  <a:cubicBezTo>
                    <a:pt x="1261" y="88"/>
                    <a:pt x="1234" y="1"/>
                    <a:pt x="1180" y="1"/>
                  </a:cubicBezTo>
                  <a:close/>
                </a:path>
              </a:pathLst>
            </a:custGeom>
            <a:solidFill>
              <a:srgbClr val="FEC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rot="1195172">
              <a:off x="7450458" y="1380218"/>
              <a:ext cx="161002" cy="178237"/>
            </a:xfrm>
            <a:custGeom>
              <a:avLst/>
              <a:gdLst/>
              <a:ahLst/>
              <a:cxnLst/>
              <a:rect l="l" t="t" r="r" b="b"/>
              <a:pathLst>
                <a:path w="2298" h="2544" extrusionOk="0">
                  <a:moveTo>
                    <a:pt x="2298" y="1"/>
                  </a:moveTo>
                  <a:cubicBezTo>
                    <a:pt x="2214" y="641"/>
                    <a:pt x="1959" y="1280"/>
                    <a:pt x="1572" y="1754"/>
                  </a:cubicBezTo>
                  <a:cubicBezTo>
                    <a:pt x="1120" y="2314"/>
                    <a:pt x="534" y="2543"/>
                    <a:pt x="1" y="2543"/>
                  </a:cubicBezTo>
                  <a:cubicBezTo>
                    <a:pt x="534" y="2543"/>
                    <a:pt x="1120" y="2314"/>
                    <a:pt x="1599" y="1754"/>
                  </a:cubicBezTo>
                  <a:cubicBezTo>
                    <a:pt x="1959" y="1280"/>
                    <a:pt x="2214" y="641"/>
                    <a:pt x="2298" y="1"/>
                  </a:cubicBezTo>
                  <a:close/>
                </a:path>
              </a:pathLst>
            </a:custGeom>
            <a:solidFill>
              <a:srgbClr val="F6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rot="1195172">
              <a:off x="7285498" y="1451644"/>
              <a:ext cx="41196" cy="23681"/>
            </a:xfrm>
            <a:custGeom>
              <a:avLst/>
              <a:gdLst/>
              <a:ahLst/>
              <a:cxnLst/>
              <a:rect l="l" t="t" r="r" b="b"/>
              <a:pathLst>
                <a:path w="588" h="338" extrusionOk="0">
                  <a:moveTo>
                    <a:pt x="0" y="0"/>
                  </a:moveTo>
                  <a:lnTo>
                    <a:pt x="0" y="0"/>
                  </a:lnTo>
                  <a:cubicBezTo>
                    <a:pt x="169" y="169"/>
                    <a:pt x="392" y="284"/>
                    <a:pt x="587" y="338"/>
                  </a:cubicBezTo>
                  <a:cubicBezTo>
                    <a:pt x="392" y="257"/>
                    <a:pt x="196" y="169"/>
                    <a:pt x="0" y="0"/>
                  </a:cubicBezTo>
                  <a:close/>
                </a:path>
              </a:pathLst>
            </a:custGeom>
            <a:solidFill>
              <a:srgbClr val="DF9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9"/>
            <p:cNvSpPr/>
            <p:nvPr/>
          </p:nvSpPr>
          <p:spPr>
            <a:xfrm rot="1195172">
              <a:off x="7196260" y="1246278"/>
              <a:ext cx="441248" cy="267986"/>
            </a:xfrm>
            <a:custGeom>
              <a:avLst/>
              <a:gdLst/>
              <a:ahLst/>
              <a:cxnLst/>
              <a:rect l="l" t="t" r="r" b="b"/>
              <a:pathLst>
                <a:path w="6298" h="3825" extrusionOk="0">
                  <a:moveTo>
                    <a:pt x="6210" y="1"/>
                  </a:moveTo>
                  <a:cubicBezTo>
                    <a:pt x="5624" y="197"/>
                    <a:pt x="5253" y="621"/>
                    <a:pt x="5030" y="1039"/>
                  </a:cubicBezTo>
                  <a:cubicBezTo>
                    <a:pt x="4781" y="1491"/>
                    <a:pt x="4693" y="1970"/>
                    <a:pt x="4639" y="2078"/>
                  </a:cubicBezTo>
                  <a:cubicBezTo>
                    <a:pt x="4410" y="2725"/>
                    <a:pt x="4073" y="3008"/>
                    <a:pt x="3628" y="3008"/>
                  </a:cubicBezTo>
                  <a:cubicBezTo>
                    <a:pt x="3291" y="3008"/>
                    <a:pt x="2866" y="2840"/>
                    <a:pt x="2421" y="2530"/>
                  </a:cubicBezTo>
                  <a:cubicBezTo>
                    <a:pt x="1854" y="2165"/>
                    <a:pt x="1180" y="1882"/>
                    <a:pt x="533" y="1882"/>
                  </a:cubicBezTo>
                  <a:cubicBezTo>
                    <a:pt x="364" y="1882"/>
                    <a:pt x="169" y="1909"/>
                    <a:pt x="0" y="1936"/>
                  </a:cubicBezTo>
                  <a:cubicBezTo>
                    <a:pt x="61" y="2138"/>
                    <a:pt x="169" y="2334"/>
                    <a:pt x="283" y="2503"/>
                  </a:cubicBezTo>
                  <a:cubicBezTo>
                    <a:pt x="593" y="2981"/>
                    <a:pt x="1072" y="3204"/>
                    <a:pt x="1409" y="3285"/>
                  </a:cubicBezTo>
                  <a:cubicBezTo>
                    <a:pt x="1517" y="3318"/>
                    <a:pt x="1605" y="3318"/>
                    <a:pt x="1659" y="3318"/>
                  </a:cubicBezTo>
                  <a:lnTo>
                    <a:pt x="1686" y="3318"/>
                  </a:lnTo>
                  <a:cubicBezTo>
                    <a:pt x="1713" y="3345"/>
                    <a:pt x="1746" y="3372"/>
                    <a:pt x="1773" y="3399"/>
                  </a:cubicBezTo>
                  <a:cubicBezTo>
                    <a:pt x="1969" y="3568"/>
                    <a:pt x="2165" y="3656"/>
                    <a:pt x="2360" y="3737"/>
                  </a:cubicBezTo>
                  <a:cubicBezTo>
                    <a:pt x="2502" y="3763"/>
                    <a:pt x="2616" y="3763"/>
                    <a:pt x="2758" y="3763"/>
                  </a:cubicBezTo>
                  <a:cubicBezTo>
                    <a:pt x="2953" y="3763"/>
                    <a:pt x="3122" y="3737"/>
                    <a:pt x="3318" y="3683"/>
                  </a:cubicBezTo>
                  <a:cubicBezTo>
                    <a:pt x="3486" y="3763"/>
                    <a:pt x="3682" y="3824"/>
                    <a:pt x="3904" y="3824"/>
                  </a:cubicBezTo>
                  <a:lnTo>
                    <a:pt x="3965" y="3824"/>
                  </a:lnTo>
                  <a:cubicBezTo>
                    <a:pt x="4498" y="3824"/>
                    <a:pt x="5084" y="3595"/>
                    <a:pt x="5536" y="3035"/>
                  </a:cubicBezTo>
                  <a:cubicBezTo>
                    <a:pt x="5927" y="2557"/>
                    <a:pt x="6183" y="1909"/>
                    <a:pt x="6264" y="1262"/>
                  </a:cubicBezTo>
                  <a:cubicBezTo>
                    <a:pt x="6298" y="844"/>
                    <a:pt x="6298" y="419"/>
                    <a:pt x="6210" y="1"/>
                  </a:cubicBezTo>
                  <a:close/>
                </a:path>
              </a:pathLst>
            </a:custGeom>
            <a:solidFill>
              <a:srgbClr val="F56D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p:nvPr/>
          </p:nvSpPr>
          <p:spPr>
            <a:xfrm rot="1195172">
              <a:off x="7287365" y="1098009"/>
              <a:ext cx="129964" cy="331532"/>
            </a:xfrm>
            <a:custGeom>
              <a:avLst/>
              <a:gdLst/>
              <a:ahLst/>
              <a:cxnLst/>
              <a:rect l="l" t="t" r="r" b="b"/>
              <a:pathLst>
                <a:path w="1855" h="4732" extrusionOk="0">
                  <a:moveTo>
                    <a:pt x="1784" y="1"/>
                  </a:moveTo>
                  <a:cubicBezTo>
                    <a:pt x="1768" y="1"/>
                    <a:pt x="1751" y="7"/>
                    <a:pt x="1740" y="18"/>
                  </a:cubicBezTo>
                  <a:cubicBezTo>
                    <a:pt x="1322" y="214"/>
                    <a:pt x="984" y="497"/>
                    <a:pt x="674" y="861"/>
                  </a:cubicBezTo>
                  <a:cubicBezTo>
                    <a:pt x="391" y="1225"/>
                    <a:pt x="169" y="1650"/>
                    <a:pt x="81" y="2095"/>
                  </a:cubicBezTo>
                  <a:cubicBezTo>
                    <a:pt x="0" y="2547"/>
                    <a:pt x="27" y="3026"/>
                    <a:pt x="142" y="3471"/>
                  </a:cubicBezTo>
                  <a:cubicBezTo>
                    <a:pt x="249" y="3922"/>
                    <a:pt x="479" y="4313"/>
                    <a:pt x="728" y="4711"/>
                  </a:cubicBezTo>
                  <a:cubicBezTo>
                    <a:pt x="728" y="4725"/>
                    <a:pt x="743" y="4732"/>
                    <a:pt x="762" y="4732"/>
                  </a:cubicBezTo>
                  <a:cubicBezTo>
                    <a:pt x="780" y="4732"/>
                    <a:pt x="802" y="4725"/>
                    <a:pt x="816" y="4711"/>
                  </a:cubicBezTo>
                  <a:cubicBezTo>
                    <a:pt x="843" y="4711"/>
                    <a:pt x="870" y="4651"/>
                    <a:pt x="843" y="4624"/>
                  </a:cubicBezTo>
                  <a:cubicBezTo>
                    <a:pt x="647" y="4233"/>
                    <a:pt x="506" y="3841"/>
                    <a:pt x="391" y="3417"/>
                  </a:cubicBezTo>
                  <a:cubicBezTo>
                    <a:pt x="364" y="3302"/>
                    <a:pt x="364" y="3194"/>
                    <a:pt x="337" y="3106"/>
                  </a:cubicBezTo>
                  <a:lnTo>
                    <a:pt x="337" y="2938"/>
                  </a:lnTo>
                  <a:cubicBezTo>
                    <a:pt x="310" y="2884"/>
                    <a:pt x="310" y="2830"/>
                    <a:pt x="310" y="2769"/>
                  </a:cubicBezTo>
                  <a:cubicBezTo>
                    <a:pt x="310" y="2574"/>
                    <a:pt x="337" y="2351"/>
                    <a:pt x="364" y="2156"/>
                  </a:cubicBezTo>
                  <a:cubicBezTo>
                    <a:pt x="452" y="1758"/>
                    <a:pt x="647" y="1367"/>
                    <a:pt x="897" y="1030"/>
                  </a:cubicBezTo>
                  <a:cubicBezTo>
                    <a:pt x="1011" y="861"/>
                    <a:pt x="1153" y="693"/>
                    <a:pt x="1322" y="551"/>
                  </a:cubicBezTo>
                  <a:cubicBezTo>
                    <a:pt x="1463" y="382"/>
                    <a:pt x="1632" y="241"/>
                    <a:pt x="1800" y="133"/>
                  </a:cubicBezTo>
                  <a:lnTo>
                    <a:pt x="1827" y="133"/>
                  </a:lnTo>
                  <a:cubicBezTo>
                    <a:pt x="1854" y="99"/>
                    <a:pt x="1854" y="72"/>
                    <a:pt x="1827" y="45"/>
                  </a:cubicBezTo>
                  <a:cubicBezTo>
                    <a:pt x="1827" y="14"/>
                    <a:pt x="1807" y="1"/>
                    <a:pt x="1784" y="1"/>
                  </a:cubicBezTo>
                  <a:close/>
                </a:path>
              </a:pathLst>
            </a:custGeom>
            <a:solidFill>
              <a:srgbClr val="ED5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9"/>
            <p:cNvSpPr/>
            <p:nvPr/>
          </p:nvSpPr>
          <p:spPr>
            <a:xfrm rot="1195172">
              <a:off x="7456292" y="1192063"/>
              <a:ext cx="131856" cy="331742"/>
            </a:xfrm>
            <a:custGeom>
              <a:avLst/>
              <a:gdLst/>
              <a:ahLst/>
              <a:cxnLst/>
              <a:rect l="l" t="t" r="r" b="b"/>
              <a:pathLst>
                <a:path w="1882" h="4735" extrusionOk="0">
                  <a:moveTo>
                    <a:pt x="1039" y="0"/>
                  </a:moveTo>
                  <a:cubicBezTo>
                    <a:pt x="1012" y="34"/>
                    <a:pt x="1012" y="61"/>
                    <a:pt x="1012" y="115"/>
                  </a:cubicBezTo>
                  <a:lnTo>
                    <a:pt x="1039" y="115"/>
                  </a:lnTo>
                  <a:cubicBezTo>
                    <a:pt x="1126" y="284"/>
                    <a:pt x="1234" y="479"/>
                    <a:pt x="1322" y="675"/>
                  </a:cubicBezTo>
                  <a:cubicBezTo>
                    <a:pt x="1376" y="877"/>
                    <a:pt x="1463" y="1099"/>
                    <a:pt x="1490" y="1295"/>
                  </a:cubicBezTo>
                  <a:cubicBezTo>
                    <a:pt x="1571" y="1720"/>
                    <a:pt x="1605" y="2138"/>
                    <a:pt x="1490" y="2563"/>
                  </a:cubicBezTo>
                  <a:cubicBezTo>
                    <a:pt x="1463" y="2758"/>
                    <a:pt x="1376" y="2954"/>
                    <a:pt x="1295" y="3149"/>
                  </a:cubicBezTo>
                  <a:cubicBezTo>
                    <a:pt x="1268" y="3176"/>
                    <a:pt x="1234" y="3237"/>
                    <a:pt x="1207" y="3291"/>
                  </a:cubicBezTo>
                  <a:cubicBezTo>
                    <a:pt x="1180" y="3318"/>
                    <a:pt x="1180" y="3372"/>
                    <a:pt x="1153" y="3432"/>
                  </a:cubicBezTo>
                  <a:cubicBezTo>
                    <a:pt x="1099" y="3513"/>
                    <a:pt x="1039" y="3601"/>
                    <a:pt x="958" y="3682"/>
                  </a:cubicBezTo>
                  <a:cubicBezTo>
                    <a:pt x="701" y="4019"/>
                    <a:pt x="391" y="4329"/>
                    <a:pt x="54" y="4612"/>
                  </a:cubicBezTo>
                  <a:cubicBezTo>
                    <a:pt x="27" y="4612"/>
                    <a:pt x="0" y="4666"/>
                    <a:pt x="27" y="4693"/>
                  </a:cubicBezTo>
                  <a:cubicBezTo>
                    <a:pt x="46" y="4712"/>
                    <a:pt x="81" y="4734"/>
                    <a:pt x="110" y="4734"/>
                  </a:cubicBezTo>
                  <a:cubicBezTo>
                    <a:pt x="123" y="4734"/>
                    <a:pt x="134" y="4730"/>
                    <a:pt x="142" y="4720"/>
                  </a:cubicBezTo>
                  <a:cubicBezTo>
                    <a:pt x="506" y="4498"/>
                    <a:pt x="870" y="4188"/>
                    <a:pt x="1180" y="3850"/>
                  </a:cubicBezTo>
                  <a:cubicBezTo>
                    <a:pt x="1463" y="3486"/>
                    <a:pt x="1686" y="3068"/>
                    <a:pt x="1800" y="2617"/>
                  </a:cubicBezTo>
                  <a:cubicBezTo>
                    <a:pt x="1881" y="2165"/>
                    <a:pt x="1881" y="1686"/>
                    <a:pt x="1740" y="1241"/>
                  </a:cubicBezTo>
                  <a:cubicBezTo>
                    <a:pt x="1632" y="789"/>
                    <a:pt x="1436" y="371"/>
                    <a:pt x="1126" y="34"/>
                  </a:cubicBezTo>
                  <a:cubicBezTo>
                    <a:pt x="1126" y="0"/>
                    <a:pt x="1066" y="0"/>
                    <a:pt x="1039" y="0"/>
                  </a:cubicBezTo>
                  <a:close/>
                </a:path>
              </a:pathLst>
            </a:custGeom>
            <a:solidFill>
              <a:srgbClr val="ED5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p:nvPr/>
          </p:nvSpPr>
          <p:spPr>
            <a:xfrm rot="1195172">
              <a:off x="7349267" y="1064001"/>
              <a:ext cx="387371" cy="152875"/>
            </a:xfrm>
            <a:custGeom>
              <a:avLst/>
              <a:gdLst/>
              <a:ahLst/>
              <a:cxnLst/>
              <a:rect l="l" t="t" r="r" b="b"/>
              <a:pathLst>
                <a:path w="5529" h="2182" extrusionOk="0">
                  <a:moveTo>
                    <a:pt x="1457" y="0"/>
                  </a:moveTo>
                  <a:cubicBezTo>
                    <a:pt x="303" y="0"/>
                    <a:pt x="1" y="557"/>
                    <a:pt x="162" y="1015"/>
                  </a:cubicBezTo>
                  <a:cubicBezTo>
                    <a:pt x="192" y="1078"/>
                    <a:pt x="213" y="1098"/>
                    <a:pt x="245" y="1098"/>
                  </a:cubicBezTo>
                  <a:cubicBezTo>
                    <a:pt x="272" y="1098"/>
                    <a:pt x="306" y="1084"/>
                    <a:pt x="358" y="1069"/>
                  </a:cubicBezTo>
                  <a:lnTo>
                    <a:pt x="385" y="1069"/>
                  </a:lnTo>
                  <a:cubicBezTo>
                    <a:pt x="682" y="1025"/>
                    <a:pt x="985" y="1004"/>
                    <a:pt x="1286" y="1004"/>
                  </a:cubicBezTo>
                  <a:cubicBezTo>
                    <a:pt x="2126" y="1004"/>
                    <a:pt x="2954" y="1167"/>
                    <a:pt x="3615" y="1440"/>
                  </a:cubicBezTo>
                  <a:cubicBezTo>
                    <a:pt x="4484" y="1777"/>
                    <a:pt x="4714" y="1973"/>
                    <a:pt x="5017" y="2141"/>
                  </a:cubicBezTo>
                  <a:lnTo>
                    <a:pt x="5017" y="2168"/>
                  </a:lnTo>
                  <a:cubicBezTo>
                    <a:pt x="5036" y="2178"/>
                    <a:pt x="5055" y="2182"/>
                    <a:pt x="5075" y="2182"/>
                  </a:cubicBezTo>
                  <a:cubicBezTo>
                    <a:pt x="5293" y="2182"/>
                    <a:pt x="5529" y="1627"/>
                    <a:pt x="5219" y="1238"/>
                  </a:cubicBezTo>
                  <a:cubicBezTo>
                    <a:pt x="4572" y="482"/>
                    <a:pt x="2435" y="58"/>
                    <a:pt x="1619" y="4"/>
                  </a:cubicBezTo>
                  <a:cubicBezTo>
                    <a:pt x="1563" y="1"/>
                    <a:pt x="1509" y="0"/>
                    <a:pt x="1457" y="0"/>
                  </a:cubicBezTo>
                  <a:close/>
                </a:path>
              </a:pathLst>
            </a:custGeom>
            <a:solidFill>
              <a:srgbClr val="ED5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rot="1195172">
              <a:off x="7381878" y="1092338"/>
              <a:ext cx="325156" cy="89539"/>
            </a:xfrm>
            <a:custGeom>
              <a:avLst/>
              <a:gdLst/>
              <a:ahLst/>
              <a:cxnLst/>
              <a:rect l="l" t="t" r="r" b="b"/>
              <a:pathLst>
                <a:path w="4641" h="1278" extrusionOk="0">
                  <a:moveTo>
                    <a:pt x="1233" y="1"/>
                  </a:moveTo>
                  <a:cubicBezTo>
                    <a:pt x="560" y="1"/>
                    <a:pt x="121" y="125"/>
                    <a:pt x="132" y="136"/>
                  </a:cubicBezTo>
                  <a:cubicBezTo>
                    <a:pt x="122" y="134"/>
                    <a:pt x="113" y="133"/>
                    <a:pt x="105" y="133"/>
                  </a:cubicBezTo>
                  <a:cubicBezTo>
                    <a:pt x="14" y="133"/>
                    <a:pt x="1" y="253"/>
                    <a:pt x="105" y="278"/>
                  </a:cubicBezTo>
                  <a:cubicBezTo>
                    <a:pt x="105" y="278"/>
                    <a:pt x="311" y="259"/>
                    <a:pt x="642" y="259"/>
                  </a:cubicBezTo>
                  <a:cubicBezTo>
                    <a:pt x="1304" y="259"/>
                    <a:pt x="2465" y="334"/>
                    <a:pt x="3477" y="784"/>
                  </a:cubicBezTo>
                  <a:cubicBezTo>
                    <a:pt x="3841" y="898"/>
                    <a:pt x="4178" y="1094"/>
                    <a:pt x="4515" y="1262"/>
                  </a:cubicBezTo>
                  <a:cubicBezTo>
                    <a:pt x="4525" y="1273"/>
                    <a:pt x="4537" y="1277"/>
                    <a:pt x="4548" y="1277"/>
                  </a:cubicBezTo>
                  <a:cubicBezTo>
                    <a:pt x="4596" y="1277"/>
                    <a:pt x="4640" y="1197"/>
                    <a:pt x="4569" y="1148"/>
                  </a:cubicBezTo>
                  <a:cubicBezTo>
                    <a:pt x="3380" y="210"/>
                    <a:pt x="2109" y="1"/>
                    <a:pt x="1233" y="1"/>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rot="1195172">
              <a:off x="7236736" y="864459"/>
              <a:ext cx="486228" cy="666006"/>
            </a:xfrm>
            <a:custGeom>
              <a:avLst/>
              <a:gdLst/>
              <a:ahLst/>
              <a:cxnLst/>
              <a:rect l="l" t="t" r="r" b="b"/>
              <a:pathLst>
                <a:path w="6940" h="9506" extrusionOk="0">
                  <a:moveTo>
                    <a:pt x="4413" y="176"/>
                  </a:moveTo>
                  <a:cubicBezTo>
                    <a:pt x="4628" y="176"/>
                    <a:pt x="4854" y="211"/>
                    <a:pt x="5085" y="288"/>
                  </a:cubicBezTo>
                  <a:cubicBezTo>
                    <a:pt x="5759" y="517"/>
                    <a:pt x="6184" y="908"/>
                    <a:pt x="6380" y="1528"/>
                  </a:cubicBezTo>
                  <a:cubicBezTo>
                    <a:pt x="6575" y="2115"/>
                    <a:pt x="6521" y="2850"/>
                    <a:pt x="6292" y="3551"/>
                  </a:cubicBezTo>
                  <a:cubicBezTo>
                    <a:pt x="5598" y="3018"/>
                    <a:pt x="3873" y="2521"/>
                    <a:pt x="2707" y="2521"/>
                  </a:cubicBezTo>
                  <a:cubicBezTo>
                    <a:pt x="2457" y="2521"/>
                    <a:pt x="2234" y="2544"/>
                    <a:pt x="2051" y="2594"/>
                  </a:cubicBezTo>
                  <a:cubicBezTo>
                    <a:pt x="2138" y="2203"/>
                    <a:pt x="2246" y="1805"/>
                    <a:pt x="2449" y="1414"/>
                  </a:cubicBezTo>
                  <a:cubicBezTo>
                    <a:pt x="2806" y="758"/>
                    <a:pt x="3530" y="176"/>
                    <a:pt x="4413" y="176"/>
                  </a:cubicBezTo>
                  <a:close/>
                  <a:moveTo>
                    <a:pt x="2741" y="2690"/>
                  </a:moveTo>
                  <a:cubicBezTo>
                    <a:pt x="3413" y="2690"/>
                    <a:pt x="4199" y="2873"/>
                    <a:pt x="4721" y="3018"/>
                  </a:cubicBezTo>
                  <a:cubicBezTo>
                    <a:pt x="5281" y="3187"/>
                    <a:pt x="6043" y="3463"/>
                    <a:pt x="6434" y="3888"/>
                  </a:cubicBezTo>
                  <a:cubicBezTo>
                    <a:pt x="6700" y="4231"/>
                    <a:pt x="6489" y="4676"/>
                    <a:pt x="6373" y="4676"/>
                  </a:cubicBezTo>
                  <a:cubicBezTo>
                    <a:pt x="6366" y="4676"/>
                    <a:pt x="6359" y="4674"/>
                    <a:pt x="6353" y="4670"/>
                  </a:cubicBezTo>
                  <a:cubicBezTo>
                    <a:pt x="6297" y="4670"/>
                    <a:pt x="4833" y="3498"/>
                    <a:pt x="2577" y="3498"/>
                  </a:cubicBezTo>
                  <a:cubicBezTo>
                    <a:pt x="2389" y="3498"/>
                    <a:pt x="2196" y="3507"/>
                    <a:pt x="1997" y="3524"/>
                  </a:cubicBezTo>
                  <a:cubicBezTo>
                    <a:pt x="1660" y="3551"/>
                    <a:pt x="1572" y="3578"/>
                    <a:pt x="1518" y="3605"/>
                  </a:cubicBezTo>
                  <a:cubicBezTo>
                    <a:pt x="1377" y="3214"/>
                    <a:pt x="1606" y="2904"/>
                    <a:pt x="2024" y="2789"/>
                  </a:cubicBezTo>
                  <a:cubicBezTo>
                    <a:pt x="2230" y="2719"/>
                    <a:pt x="2477" y="2690"/>
                    <a:pt x="2741" y="2690"/>
                  </a:cubicBezTo>
                  <a:close/>
                  <a:moveTo>
                    <a:pt x="2529" y="3684"/>
                  </a:moveTo>
                  <a:cubicBezTo>
                    <a:pt x="3273" y="3684"/>
                    <a:pt x="4126" y="3814"/>
                    <a:pt x="4863" y="4111"/>
                  </a:cubicBezTo>
                  <a:cubicBezTo>
                    <a:pt x="5705" y="4421"/>
                    <a:pt x="5928" y="4617"/>
                    <a:pt x="6211" y="4785"/>
                  </a:cubicBezTo>
                  <a:cubicBezTo>
                    <a:pt x="6353" y="5068"/>
                    <a:pt x="6434" y="5318"/>
                    <a:pt x="6494" y="5628"/>
                  </a:cubicBezTo>
                  <a:cubicBezTo>
                    <a:pt x="6690" y="6693"/>
                    <a:pt x="6434" y="7846"/>
                    <a:pt x="5847" y="8581"/>
                  </a:cubicBezTo>
                  <a:cubicBezTo>
                    <a:pt x="5493" y="8995"/>
                    <a:pt x="4910" y="9332"/>
                    <a:pt x="4334" y="9332"/>
                  </a:cubicBezTo>
                  <a:cubicBezTo>
                    <a:pt x="4131" y="9332"/>
                    <a:pt x="3928" y="9290"/>
                    <a:pt x="3737" y="9195"/>
                  </a:cubicBezTo>
                  <a:lnTo>
                    <a:pt x="3656" y="9195"/>
                  </a:lnTo>
                  <a:cubicBezTo>
                    <a:pt x="3568" y="9222"/>
                    <a:pt x="3487" y="9256"/>
                    <a:pt x="3372" y="9283"/>
                  </a:cubicBezTo>
                  <a:cubicBezTo>
                    <a:pt x="3303" y="9294"/>
                    <a:pt x="3228" y="9300"/>
                    <a:pt x="3153" y="9300"/>
                  </a:cubicBezTo>
                  <a:cubicBezTo>
                    <a:pt x="3046" y="9300"/>
                    <a:pt x="2938" y="9287"/>
                    <a:pt x="2840" y="9256"/>
                  </a:cubicBezTo>
                  <a:cubicBezTo>
                    <a:pt x="2583" y="9195"/>
                    <a:pt x="2307" y="9053"/>
                    <a:pt x="2111" y="8858"/>
                  </a:cubicBezTo>
                  <a:cubicBezTo>
                    <a:pt x="2078" y="8831"/>
                    <a:pt x="2051" y="8831"/>
                    <a:pt x="2051" y="8831"/>
                  </a:cubicBezTo>
                  <a:cubicBezTo>
                    <a:pt x="1801" y="8831"/>
                    <a:pt x="1127" y="8662"/>
                    <a:pt x="702" y="8042"/>
                  </a:cubicBezTo>
                  <a:cubicBezTo>
                    <a:pt x="621" y="7873"/>
                    <a:pt x="507" y="7705"/>
                    <a:pt x="453" y="7509"/>
                  </a:cubicBezTo>
                  <a:cubicBezTo>
                    <a:pt x="197" y="6781"/>
                    <a:pt x="284" y="5850"/>
                    <a:pt x="702" y="5008"/>
                  </a:cubicBezTo>
                  <a:cubicBezTo>
                    <a:pt x="958" y="4502"/>
                    <a:pt x="1323" y="4057"/>
                    <a:pt x="1687" y="3747"/>
                  </a:cubicBezTo>
                  <a:cubicBezTo>
                    <a:pt x="1939" y="3706"/>
                    <a:pt x="2225" y="3684"/>
                    <a:pt x="2529" y="3684"/>
                  </a:cubicBezTo>
                  <a:close/>
                  <a:moveTo>
                    <a:pt x="4427" y="0"/>
                  </a:moveTo>
                  <a:cubicBezTo>
                    <a:pt x="3475" y="0"/>
                    <a:pt x="2692" y="627"/>
                    <a:pt x="2307" y="1333"/>
                  </a:cubicBezTo>
                  <a:cubicBezTo>
                    <a:pt x="2051" y="1778"/>
                    <a:pt x="1943" y="2230"/>
                    <a:pt x="1855" y="2648"/>
                  </a:cubicBezTo>
                  <a:cubicBezTo>
                    <a:pt x="1660" y="2735"/>
                    <a:pt x="1518" y="2850"/>
                    <a:pt x="1437" y="2958"/>
                  </a:cubicBezTo>
                  <a:cubicBezTo>
                    <a:pt x="1208" y="3268"/>
                    <a:pt x="1323" y="3659"/>
                    <a:pt x="1437" y="3747"/>
                  </a:cubicBezTo>
                  <a:cubicBezTo>
                    <a:pt x="1100" y="4057"/>
                    <a:pt x="790" y="4448"/>
                    <a:pt x="561" y="4927"/>
                  </a:cubicBezTo>
                  <a:cubicBezTo>
                    <a:pt x="116" y="5823"/>
                    <a:pt x="1" y="6808"/>
                    <a:pt x="284" y="7570"/>
                  </a:cubicBezTo>
                  <a:cubicBezTo>
                    <a:pt x="365" y="7792"/>
                    <a:pt x="453" y="7961"/>
                    <a:pt x="561" y="8157"/>
                  </a:cubicBezTo>
                  <a:cubicBezTo>
                    <a:pt x="985" y="8777"/>
                    <a:pt x="1660" y="8999"/>
                    <a:pt x="1997" y="8999"/>
                  </a:cubicBezTo>
                  <a:cubicBezTo>
                    <a:pt x="2246" y="9222"/>
                    <a:pt x="2503" y="9363"/>
                    <a:pt x="2813" y="9451"/>
                  </a:cubicBezTo>
                  <a:cubicBezTo>
                    <a:pt x="2911" y="9465"/>
                    <a:pt x="3008" y="9471"/>
                    <a:pt x="3106" y="9471"/>
                  </a:cubicBezTo>
                  <a:cubicBezTo>
                    <a:pt x="3204" y="9471"/>
                    <a:pt x="3302" y="9465"/>
                    <a:pt x="3399" y="9451"/>
                  </a:cubicBezTo>
                  <a:cubicBezTo>
                    <a:pt x="3514" y="9424"/>
                    <a:pt x="3595" y="9424"/>
                    <a:pt x="3683" y="9390"/>
                  </a:cubicBezTo>
                  <a:cubicBezTo>
                    <a:pt x="3878" y="9478"/>
                    <a:pt x="4101" y="9505"/>
                    <a:pt x="4330" y="9505"/>
                  </a:cubicBezTo>
                  <a:cubicBezTo>
                    <a:pt x="4606" y="9505"/>
                    <a:pt x="4890" y="9451"/>
                    <a:pt x="5173" y="9310"/>
                  </a:cubicBezTo>
                  <a:cubicBezTo>
                    <a:pt x="5483" y="9168"/>
                    <a:pt x="5732" y="8972"/>
                    <a:pt x="5989" y="8689"/>
                  </a:cubicBezTo>
                  <a:cubicBezTo>
                    <a:pt x="6602" y="7907"/>
                    <a:pt x="6885" y="6693"/>
                    <a:pt x="6663" y="5601"/>
                  </a:cubicBezTo>
                  <a:cubicBezTo>
                    <a:pt x="6629" y="5345"/>
                    <a:pt x="6548" y="5068"/>
                    <a:pt x="6434" y="4839"/>
                  </a:cubicBezTo>
                  <a:cubicBezTo>
                    <a:pt x="6690" y="4758"/>
                    <a:pt x="6939" y="4138"/>
                    <a:pt x="6434" y="3659"/>
                  </a:cubicBezTo>
                  <a:cubicBezTo>
                    <a:pt x="6690" y="2931"/>
                    <a:pt x="6771" y="2115"/>
                    <a:pt x="6548" y="1468"/>
                  </a:cubicBezTo>
                  <a:cubicBezTo>
                    <a:pt x="6326" y="827"/>
                    <a:pt x="5874" y="348"/>
                    <a:pt x="5146" y="119"/>
                  </a:cubicBezTo>
                  <a:cubicBezTo>
                    <a:pt x="4898" y="37"/>
                    <a:pt x="4657" y="0"/>
                    <a:pt x="4427"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9"/>
            <p:cNvSpPr/>
            <p:nvPr/>
          </p:nvSpPr>
          <p:spPr>
            <a:xfrm rot="1195172">
              <a:off x="7302480" y="1284574"/>
              <a:ext cx="224478" cy="121487"/>
            </a:xfrm>
            <a:custGeom>
              <a:avLst/>
              <a:gdLst/>
              <a:ahLst/>
              <a:cxnLst/>
              <a:rect l="l" t="t" r="r" b="b"/>
              <a:pathLst>
                <a:path w="3204" h="1734" extrusionOk="0">
                  <a:moveTo>
                    <a:pt x="284" y="1"/>
                  </a:moveTo>
                  <a:cubicBezTo>
                    <a:pt x="169" y="61"/>
                    <a:pt x="1" y="709"/>
                    <a:pt x="196" y="1046"/>
                  </a:cubicBezTo>
                  <a:cubicBezTo>
                    <a:pt x="261" y="1169"/>
                    <a:pt x="397" y="1246"/>
                    <a:pt x="532" y="1246"/>
                  </a:cubicBezTo>
                  <a:cubicBezTo>
                    <a:pt x="581" y="1246"/>
                    <a:pt x="630" y="1236"/>
                    <a:pt x="675" y="1214"/>
                  </a:cubicBezTo>
                  <a:cubicBezTo>
                    <a:pt x="752" y="1176"/>
                    <a:pt x="807" y="1156"/>
                    <a:pt x="847" y="1156"/>
                  </a:cubicBezTo>
                  <a:cubicBezTo>
                    <a:pt x="926" y="1156"/>
                    <a:pt x="949" y="1231"/>
                    <a:pt x="985" y="1383"/>
                  </a:cubicBezTo>
                  <a:cubicBezTo>
                    <a:pt x="1030" y="1615"/>
                    <a:pt x="1356" y="1733"/>
                    <a:pt x="1627" y="1733"/>
                  </a:cubicBezTo>
                  <a:cubicBezTo>
                    <a:pt x="1679" y="1733"/>
                    <a:pt x="1729" y="1729"/>
                    <a:pt x="1774" y="1720"/>
                  </a:cubicBezTo>
                  <a:cubicBezTo>
                    <a:pt x="1882" y="1686"/>
                    <a:pt x="1943" y="1578"/>
                    <a:pt x="2051" y="1491"/>
                  </a:cubicBezTo>
                  <a:cubicBezTo>
                    <a:pt x="2084" y="1466"/>
                    <a:pt x="2114" y="1455"/>
                    <a:pt x="2141" y="1455"/>
                  </a:cubicBezTo>
                  <a:cubicBezTo>
                    <a:pt x="2231" y="1455"/>
                    <a:pt x="2292" y="1564"/>
                    <a:pt x="2334" y="1605"/>
                  </a:cubicBezTo>
                  <a:cubicBezTo>
                    <a:pt x="2405" y="1677"/>
                    <a:pt x="2492" y="1708"/>
                    <a:pt x="2578" y="1708"/>
                  </a:cubicBezTo>
                  <a:cubicBezTo>
                    <a:pt x="2697" y="1708"/>
                    <a:pt x="2815" y="1649"/>
                    <a:pt x="2893" y="1551"/>
                  </a:cubicBezTo>
                  <a:cubicBezTo>
                    <a:pt x="3062" y="1322"/>
                    <a:pt x="3150" y="1046"/>
                    <a:pt x="3204" y="763"/>
                  </a:cubicBezTo>
                  <a:cubicBezTo>
                    <a:pt x="3204" y="736"/>
                    <a:pt x="3204" y="675"/>
                    <a:pt x="3177" y="648"/>
                  </a:cubicBezTo>
                  <a:cubicBezTo>
                    <a:pt x="3177" y="648"/>
                    <a:pt x="3123" y="675"/>
                    <a:pt x="3096" y="709"/>
                  </a:cubicBezTo>
                  <a:cubicBezTo>
                    <a:pt x="2717" y="914"/>
                    <a:pt x="2352" y="1002"/>
                    <a:pt x="2016" y="1002"/>
                  </a:cubicBezTo>
                  <a:cubicBezTo>
                    <a:pt x="1304" y="1002"/>
                    <a:pt x="719" y="610"/>
                    <a:pt x="398" y="115"/>
                  </a:cubicBezTo>
                  <a:cubicBezTo>
                    <a:pt x="338" y="61"/>
                    <a:pt x="311" y="1"/>
                    <a:pt x="284"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p:nvPr/>
          </p:nvSpPr>
          <p:spPr>
            <a:xfrm rot="1195172">
              <a:off x="7406269" y="1274597"/>
              <a:ext cx="64807" cy="62075"/>
            </a:xfrm>
            <a:custGeom>
              <a:avLst/>
              <a:gdLst/>
              <a:ahLst/>
              <a:cxnLst/>
              <a:rect l="l" t="t" r="r" b="b"/>
              <a:pathLst>
                <a:path w="925" h="886" extrusionOk="0">
                  <a:moveTo>
                    <a:pt x="590" y="1"/>
                  </a:moveTo>
                  <a:cubicBezTo>
                    <a:pt x="581" y="1"/>
                    <a:pt x="571" y="1"/>
                    <a:pt x="560" y="3"/>
                  </a:cubicBezTo>
                  <a:cubicBezTo>
                    <a:pt x="391" y="3"/>
                    <a:pt x="54" y="394"/>
                    <a:pt x="27" y="536"/>
                  </a:cubicBezTo>
                  <a:cubicBezTo>
                    <a:pt x="0" y="704"/>
                    <a:pt x="196" y="819"/>
                    <a:pt x="418" y="873"/>
                  </a:cubicBezTo>
                  <a:cubicBezTo>
                    <a:pt x="480" y="880"/>
                    <a:pt x="542" y="886"/>
                    <a:pt x="599" y="886"/>
                  </a:cubicBezTo>
                  <a:cubicBezTo>
                    <a:pt x="754" y="886"/>
                    <a:pt x="877" y="847"/>
                    <a:pt x="897" y="704"/>
                  </a:cubicBezTo>
                  <a:cubicBezTo>
                    <a:pt x="924" y="563"/>
                    <a:pt x="870" y="394"/>
                    <a:pt x="816" y="286"/>
                  </a:cubicBezTo>
                  <a:cubicBezTo>
                    <a:pt x="759" y="179"/>
                    <a:pt x="732" y="1"/>
                    <a:pt x="590"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9"/>
            <p:cNvSpPr/>
            <p:nvPr/>
          </p:nvSpPr>
          <p:spPr>
            <a:xfrm rot="1195172">
              <a:off x="7364924" y="1193950"/>
              <a:ext cx="75877" cy="66488"/>
            </a:xfrm>
            <a:custGeom>
              <a:avLst/>
              <a:gdLst/>
              <a:ahLst/>
              <a:cxnLst/>
              <a:rect l="l" t="t" r="r" b="b"/>
              <a:pathLst>
                <a:path w="1083" h="949" extrusionOk="0">
                  <a:moveTo>
                    <a:pt x="660" y="0"/>
                  </a:moveTo>
                  <a:cubicBezTo>
                    <a:pt x="527" y="0"/>
                    <a:pt x="384" y="149"/>
                    <a:pt x="267" y="326"/>
                  </a:cubicBezTo>
                  <a:cubicBezTo>
                    <a:pt x="1" y="719"/>
                    <a:pt x="341" y="948"/>
                    <a:pt x="646" y="948"/>
                  </a:cubicBezTo>
                  <a:cubicBezTo>
                    <a:pt x="797" y="948"/>
                    <a:pt x="939" y="892"/>
                    <a:pt x="995" y="771"/>
                  </a:cubicBezTo>
                  <a:cubicBezTo>
                    <a:pt x="1083" y="576"/>
                    <a:pt x="968" y="266"/>
                    <a:pt x="827" y="97"/>
                  </a:cubicBezTo>
                  <a:cubicBezTo>
                    <a:pt x="775" y="29"/>
                    <a:pt x="718" y="0"/>
                    <a:pt x="660"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9"/>
            <p:cNvSpPr/>
            <p:nvPr/>
          </p:nvSpPr>
          <p:spPr>
            <a:xfrm rot="1195172">
              <a:off x="7490960" y="1269019"/>
              <a:ext cx="63055" cy="65718"/>
            </a:xfrm>
            <a:custGeom>
              <a:avLst/>
              <a:gdLst/>
              <a:ahLst/>
              <a:cxnLst/>
              <a:rect l="l" t="t" r="r" b="b"/>
              <a:pathLst>
                <a:path w="900" h="938" extrusionOk="0">
                  <a:moveTo>
                    <a:pt x="550" y="0"/>
                  </a:moveTo>
                  <a:cubicBezTo>
                    <a:pt x="512" y="0"/>
                    <a:pt x="470" y="11"/>
                    <a:pt x="425" y="35"/>
                  </a:cubicBezTo>
                  <a:cubicBezTo>
                    <a:pt x="257" y="123"/>
                    <a:pt x="1" y="345"/>
                    <a:pt x="1" y="575"/>
                  </a:cubicBezTo>
                  <a:cubicBezTo>
                    <a:pt x="1" y="789"/>
                    <a:pt x="252" y="937"/>
                    <a:pt x="481" y="937"/>
                  </a:cubicBezTo>
                  <a:cubicBezTo>
                    <a:pt x="700" y="937"/>
                    <a:pt x="899" y="802"/>
                    <a:pt x="844" y="460"/>
                  </a:cubicBezTo>
                  <a:cubicBezTo>
                    <a:pt x="821" y="228"/>
                    <a:pt x="722" y="0"/>
                    <a:pt x="550"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9"/>
            <p:cNvSpPr/>
            <p:nvPr/>
          </p:nvSpPr>
          <p:spPr>
            <a:xfrm rot="1195172">
              <a:off x="7386894" y="1208905"/>
              <a:ext cx="32298" cy="28585"/>
            </a:xfrm>
            <a:custGeom>
              <a:avLst/>
              <a:gdLst/>
              <a:ahLst/>
              <a:cxnLst/>
              <a:rect l="l" t="t" r="r" b="b"/>
              <a:pathLst>
                <a:path w="461" h="408" extrusionOk="0">
                  <a:moveTo>
                    <a:pt x="358" y="0"/>
                  </a:moveTo>
                  <a:cubicBezTo>
                    <a:pt x="328" y="0"/>
                    <a:pt x="291" y="7"/>
                    <a:pt x="249" y="23"/>
                  </a:cubicBezTo>
                  <a:cubicBezTo>
                    <a:pt x="54" y="110"/>
                    <a:pt x="0" y="333"/>
                    <a:pt x="54" y="387"/>
                  </a:cubicBezTo>
                  <a:cubicBezTo>
                    <a:pt x="67" y="400"/>
                    <a:pt x="83" y="407"/>
                    <a:pt x="98" y="407"/>
                  </a:cubicBezTo>
                  <a:cubicBezTo>
                    <a:pt x="113" y="407"/>
                    <a:pt x="127" y="401"/>
                    <a:pt x="141" y="388"/>
                  </a:cubicBezTo>
                  <a:lnTo>
                    <a:pt x="141" y="388"/>
                  </a:lnTo>
                  <a:cubicBezTo>
                    <a:pt x="140" y="388"/>
                    <a:pt x="140" y="389"/>
                    <a:pt x="140" y="389"/>
                  </a:cubicBezTo>
                  <a:cubicBezTo>
                    <a:pt x="140" y="389"/>
                    <a:pt x="140" y="388"/>
                    <a:pt x="142" y="387"/>
                  </a:cubicBezTo>
                  <a:lnTo>
                    <a:pt x="142" y="387"/>
                  </a:lnTo>
                  <a:cubicBezTo>
                    <a:pt x="141" y="387"/>
                    <a:pt x="141" y="388"/>
                    <a:pt x="141" y="388"/>
                  </a:cubicBezTo>
                  <a:lnTo>
                    <a:pt x="141" y="388"/>
                  </a:lnTo>
                  <a:cubicBezTo>
                    <a:pt x="156" y="372"/>
                    <a:pt x="393" y="133"/>
                    <a:pt x="418" y="77"/>
                  </a:cubicBezTo>
                  <a:cubicBezTo>
                    <a:pt x="461" y="39"/>
                    <a:pt x="430"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9"/>
            <p:cNvSpPr/>
            <p:nvPr/>
          </p:nvSpPr>
          <p:spPr>
            <a:xfrm rot="1195172">
              <a:off x="7502597" y="1281544"/>
              <a:ext cx="32999" cy="29566"/>
            </a:xfrm>
            <a:custGeom>
              <a:avLst/>
              <a:gdLst/>
              <a:ahLst/>
              <a:cxnLst/>
              <a:rect l="l" t="t" r="r" b="b"/>
              <a:pathLst>
                <a:path w="471" h="422" extrusionOk="0">
                  <a:moveTo>
                    <a:pt x="380" y="0"/>
                  </a:moveTo>
                  <a:cubicBezTo>
                    <a:pt x="349" y="0"/>
                    <a:pt x="308" y="11"/>
                    <a:pt x="256" y="38"/>
                  </a:cubicBezTo>
                  <a:cubicBezTo>
                    <a:pt x="61" y="119"/>
                    <a:pt x="0" y="341"/>
                    <a:pt x="61" y="402"/>
                  </a:cubicBezTo>
                  <a:cubicBezTo>
                    <a:pt x="74" y="415"/>
                    <a:pt x="88" y="422"/>
                    <a:pt x="101" y="422"/>
                  </a:cubicBezTo>
                  <a:cubicBezTo>
                    <a:pt x="115" y="422"/>
                    <a:pt x="128" y="415"/>
                    <a:pt x="142" y="402"/>
                  </a:cubicBezTo>
                  <a:cubicBezTo>
                    <a:pt x="142" y="402"/>
                    <a:pt x="398" y="145"/>
                    <a:pt x="452" y="92"/>
                  </a:cubicBezTo>
                  <a:cubicBezTo>
                    <a:pt x="471" y="54"/>
                    <a:pt x="450" y="0"/>
                    <a:pt x="3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9"/>
            <p:cNvSpPr/>
            <p:nvPr/>
          </p:nvSpPr>
          <p:spPr>
            <a:xfrm rot="1195172">
              <a:off x="7705956" y="1023197"/>
              <a:ext cx="163524" cy="150913"/>
            </a:xfrm>
            <a:custGeom>
              <a:avLst/>
              <a:gdLst/>
              <a:ahLst/>
              <a:cxnLst/>
              <a:rect l="l" t="t" r="r" b="b"/>
              <a:pathLst>
                <a:path w="2334" h="2154" extrusionOk="0">
                  <a:moveTo>
                    <a:pt x="1747" y="1"/>
                  </a:moveTo>
                  <a:cubicBezTo>
                    <a:pt x="1606" y="1"/>
                    <a:pt x="1464" y="1"/>
                    <a:pt x="1350" y="28"/>
                  </a:cubicBezTo>
                  <a:cubicBezTo>
                    <a:pt x="567" y="170"/>
                    <a:pt x="1" y="729"/>
                    <a:pt x="116" y="1323"/>
                  </a:cubicBezTo>
                  <a:cubicBezTo>
                    <a:pt x="215" y="1833"/>
                    <a:pt x="758" y="2154"/>
                    <a:pt x="1417" y="2154"/>
                  </a:cubicBezTo>
                  <a:cubicBezTo>
                    <a:pt x="1516" y="2154"/>
                    <a:pt x="1617" y="2147"/>
                    <a:pt x="1720" y="2132"/>
                  </a:cubicBezTo>
                  <a:cubicBezTo>
                    <a:pt x="1943" y="2078"/>
                    <a:pt x="2138" y="1997"/>
                    <a:pt x="2334" y="1909"/>
                  </a:cubicBezTo>
                  <a:lnTo>
                    <a:pt x="17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9"/>
            <p:cNvSpPr/>
            <p:nvPr/>
          </p:nvSpPr>
          <p:spPr>
            <a:xfrm rot="1195172">
              <a:off x="7703865" y="1017818"/>
              <a:ext cx="171581" cy="163524"/>
            </a:xfrm>
            <a:custGeom>
              <a:avLst/>
              <a:gdLst/>
              <a:ahLst/>
              <a:cxnLst/>
              <a:rect l="l" t="t" r="r" b="b"/>
              <a:pathLst>
                <a:path w="2449" h="2334" extrusionOk="0">
                  <a:moveTo>
                    <a:pt x="1774" y="0"/>
                  </a:moveTo>
                  <a:cubicBezTo>
                    <a:pt x="1633" y="0"/>
                    <a:pt x="1491" y="0"/>
                    <a:pt x="1350" y="27"/>
                  </a:cubicBezTo>
                  <a:cubicBezTo>
                    <a:pt x="871" y="115"/>
                    <a:pt x="480" y="337"/>
                    <a:pt x="230" y="675"/>
                  </a:cubicBezTo>
                  <a:cubicBezTo>
                    <a:pt x="89" y="931"/>
                    <a:pt x="1" y="1180"/>
                    <a:pt x="62" y="1437"/>
                  </a:cubicBezTo>
                  <a:cubicBezTo>
                    <a:pt x="143" y="1969"/>
                    <a:pt x="736" y="2333"/>
                    <a:pt x="1410" y="2333"/>
                  </a:cubicBezTo>
                  <a:cubicBezTo>
                    <a:pt x="1518" y="2333"/>
                    <a:pt x="1633" y="2306"/>
                    <a:pt x="1747" y="2306"/>
                  </a:cubicBezTo>
                  <a:cubicBezTo>
                    <a:pt x="1997" y="2252"/>
                    <a:pt x="2192" y="2165"/>
                    <a:pt x="2388" y="2050"/>
                  </a:cubicBezTo>
                  <a:cubicBezTo>
                    <a:pt x="2449" y="2023"/>
                    <a:pt x="2449" y="1996"/>
                    <a:pt x="2422" y="1942"/>
                  </a:cubicBezTo>
                  <a:cubicBezTo>
                    <a:pt x="2422" y="1923"/>
                    <a:pt x="2392" y="1901"/>
                    <a:pt x="2355" y="1901"/>
                  </a:cubicBezTo>
                  <a:cubicBezTo>
                    <a:pt x="2340" y="1901"/>
                    <a:pt x="2323" y="1905"/>
                    <a:pt x="2307" y="1915"/>
                  </a:cubicBezTo>
                  <a:cubicBezTo>
                    <a:pt x="2138" y="2023"/>
                    <a:pt x="1943" y="2084"/>
                    <a:pt x="1714" y="2138"/>
                  </a:cubicBezTo>
                  <a:cubicBezTo>
                    <a:pt x="1618" y="2153"/>
                    <a:pt x="1523" y="2160"/>
                    <a:pt x="1430" y="2160"/>
                  </a:cubicBezTo>
                  <a:cubicBezTo>
                    <a:pt x="818" y="2160"/>
                    <a:pt x="300" y="1844"/>
                    <a:pt x="230" y="1376"/>
                  </a:cubicBezTo>
                  <a:cubicBezTo>
                    <a:pt x="197" y="1180"/>
                    <a:pt x="257" y="985"/>
                    <a:pt x="399" y="789"/>
                  </a:cubicBezTo>
                  <a:cubicBezTo>
                    <a:pt x="594" y="506"/>
                    <a:pt x="958" y="284"/>
                    <a:pt x="1377" y="196"/>
                  </a:cubicBezTo>
                  <a:cubicBezTo>
                    <a:pt x="1518" y="169"/>
                    <a:pt x="1633" y="169"/>
                    <a:pt x="1774" y="169"/>
                  </a:cubicBezTo>
                  <a:cubicBezTo>
                    <a:pt x="1801" y="169"/>
                    <a:pt x="1855" y="142"/>
                    <a:pt x="1855" y="88"/>
                  </a:cubicBezTo>
                  <a:cubicBezTo>
                    <a:pt x="1855" y="61"/>
                    <a:pt x="1828" y="0"/>
                    <a:pt x="1774"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9"/>
            <p:cNvSpPr/>
            <p:nvPr/>
          </p:nvSpPr>
          <p:spPr>
            <a:xfrm rot="1195172">
              <a:off x="7395914" y="796388"/>
              <a:ext cx="179078" cy="158409"/>
            </a:xfrm>
            <a:custGeom>
              <a:avLst/>
              <a:gdLst/>
              <a:ahLst/>
              <a:cxnLst/>
              <a:rect l="l" t="t" r="r" b="b"/>
              <a:pathLst>
                <a:path w="2556" h="2261" extrusionOk="0">
                  <a:moveTo>
                    <a:pt x="1578" y="0"/>
                  </a:moveTo>
                  <a:lnTo>
                    <a:pt x="0" y="1214"/>
                  </a:lnTo>
                  <a:cubicBezTo>
                    <a:pt x="88" y="1409"/>
                    <a:pt x="229" y="1605"/>
                    <a:pt x="398" y="1774"/>
                  </a:cubicBezTo>
                  <a:cubicBezTo>
                    <a:pt x="716" y="2091"/>
                    <a:pt x="1123" y="2260"/>
                    <a:pt x="1490" y="2260"/>
                  </a:cubicBezTo>
                  <a:cubicBezTo>
                    <a:pt x="1737" y="2260"/>
                    <a:pt x="1966" y="2183"/>
                    <a:pt x="2138" y="2023"/>
                  </a:cubicBezTo>
                  <a:cubicBezTo>
                    <a:pt x="2556" y="1605"/>
                    <a:pt x="2448" y="816"/>
                    <a:pt x="1881" y="256"/>
                  </a:cubicBezTo>
                  <a:cubicBezTo>
                    <a:pt x="1801" y="169"/>
                    <a:pt x="1686" y="88"/>
                    <a:pt x="15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p:nvPr/>
          </p:nvSpPr>
          <p:spPr>
            <a:xfrm rot="1195172">
              <a:off x="7388517" y="788417"/>
              <a:ext cx="180969" cy="171091"/>
            </a:xfrm>
            <a:custGeom>
              <a:avLst/>
              <a:gdLst/>
              <a:ahLst/>
              <a:cxnLst/>
              <a:rect l="l" t="t" r="r" b="b"/>
              <a:pathLst>
                <a:path w="2583" h="2442" extrusionOk="0">
                  <a:moveTo>
                    <a:pt x="1740" y="0"/>
                  </a:moveTo>
                  <a:cubicBezTo>
                    <a:pt x="1686" y="0"/>
                    <a:pt x="1625" y="0"/>
                    <a:pt x="1598" y="27"/>
                  </a:cubicBezTo>
                  <a:cubicBezTo>
                    <a:pt x="1571" y="81"/>
                    <a:pt x="1598" y="142"/>
                    <a:pt x="1625" y="169"/>
                  </a:cubicBezTo>
                  <a:cubicBezTo>
                    <a:pt x="1740" y="223"/>
                    <a:pt x="1855" y="310"/>
                    <a:pt x="1936" y="391"/>
                  </a:cubicBezTo>
                  <a:cubicBezTo>
                    <a:pt x="2246" y="702"/>
                    <a:pt x="2414" y="1093"/>
                    <a:pt x="2414" y="1463"/>
                  </a:cubicBezTo>
                  <a:cubicBezTo>
                    <a:pt x="2414" y="1686"/>
                    <a:pt x="2327" y="1882"/>
                    <a:pt x="2192" y="2023"/>
                  </a:cubicBezTo>
                  <a:cubicBezTo>
                    <a:pt x="2042" y="2181"/>
                    <a:pt x="1831" y="2257"/>
                    <a:pt x="1598" y="2257"/>
                  </a:cubicBezTo>
                  <a:cubicBezTo>
                    <a:pt x="1253" y="2257"/>
                    <a:pt x="862" y="2089"/>
                    <a:pt x="560" y="1767"/>
                  </a:cubicBezTo>
                  <a:cubicBezTo>
                    <a:pt x="391" y="1632"/>
                    <a:pt x="277" y="1463"/>
                    <a:pt x="196" y="1261"/>
                  </a:cubicBezTo>
                  <a:cubicBezTo>
                    <a:pt x="169" y="1207"/>
                    <a:pt x="108" y="1207"/>
                    <a:pt x="81" y="1207"/>
                  </a:cubicBezTo>
                  <a:cubicBezTo>
                    <a:pt x="27" y="1234"/>
                    <a:pt x="0" y="1295"/>
                    <a:pt x="27" y="1349"/>
                  </a:cubicBezTo>
                  <a:cubicBezTo>
                    <a:pt x="135" y="1544"/>
                    <a:pt x="250" y="1740"/>
                    <a:pt x="418" y="1908"/>
                  </a:cubicBezTo>
                  <a:cubicBezTo>
                    <a:pt x="783" y="2246"/>
                    <a:pt x="1207" y="2441"/>
                    <a:pt x="1598" y="2441"/>
                  </a:cubicBezTo>
                  <a:cubicBezTo>
                    <a:pt x="1882" y="2441"/>
                    <a:pt x="2131" y="2333"/>
                    <a:pt x="2300" y="2165"/>
                  </a:cubicBezTo>
                  <a:cubicBezTo>
                    <a:pt x="2495" y="1969"/>
                    <a:pt x="2583" y="1740"/>
                    <a:pt x="2583" y="1463"/>
                  </a:cubicBezTo>
                  <a:cubicBezTo>
                    <a:pt x="2583" y="1039"/>
                    <a:pt x="2387" y="621"/>
                    <a:pt x="2050" y="283"/>
                  </a:cubicBezTo>
                  <a:cubicBezTo>
                    <a:pt x="1963" y="169"/>
                    <a:pt x="1855" y="81"/>
                    <a:pt x="1740"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9"/>
            <p:cNvSpPr/>
            <p:nvPr/>
          </p:nvSpPr>
          <p:spPr>
            <a:xfrm rot="1195172">
              <a:off x="7855509" y="283334"/>
              <a:ext cx="128143" cy="141805"/>
            </a:xfrm>
            <a:custGeom>
              <a:avLst/>
              <a:gdLst/>
              <a:ahLst/>
              <a:cxnLst/>
              <a:rect l="l" t="t" r="r" b="b"/>
              <a:pathLst>
                <a:path w="1829" h="2024" extrusionOk="0">
                  <a:moveTo>
                    <a:pt x="925" y="1"/>
                  </a:moveTo>
                  <a:cubicBezTo>
                    <a:pt x="871" y="1"/>
                    <a:pt x="844" y="1"/>
                    <a:pt x="817" y="55"/>
                  </a:cubicBezTo>
                  <a:cubicBezTo>
                    <a:pt x="729" y="257"/>
                    <a:pt x="675" y="480"/>
                    <a:pt x="648" y="763"/>
                  </a:cubicBezTo>
                  <a:cubicBezTo>
                    <a:pt x="480" y="763"/>
                    <a:pt x="250" y="817"/>
                    <a:pt x="82" y="898"/>
                  </a:cubicBezTo>
                  <a:cubicBezTo>
                    <a:pt x="28" y="931"/>
                    <a:pt x="1" y="958"/>
                    <a:pt x="1" y="1012"/>
                  </a:cubicBezTo>
                  <a:cubicBezTo>
                    <a:pt x="1" y="1039"/>
                    <a:pt x="28" y="1100"/>
                    <a:pt x="82" y="1127"/>
                  </a:cubicBezTo>
                  <a:cubicBezTo>
                    <a:pt x="223" y="1181"/>
                    <a:pt x="419" y="1235"/>
                    <a:pt x="648" y="1269"/>
                  </a:cubicBezTo>
                  <a:cubicBezTo>
                    <a:pt x="675" y="1464"/>
                    <a:pt x="756" y="1970"/>
                    <a:pt x="871" y="2024"/>
                  </a:cubicBezTo>
                  <a:lnTo>
                    <a:pt x="958" y="2024"/>
                  </a:lnTo>
                  <a:cubicBezTo>
                    <a:pt x="985" y="2024"/>
                    <a:pt x="1012" y="1997"/>
                    <a:pt x="1012" y="1970"/>
                  </a:cubicBezTo>
                  <a:cubicBezTo>
                    <a:pt x="1093" y="1774"/>
                    <a:pt x="1154" y="1545"/>
                    <a:pt x="1181" y="1269"/>
                  </a:cubicBezTo>
                  <a:cubicBezTo>
                    <a:pt x="1349" y="1235"/>
                    <a:pt x="1572" y="1208"/>
                    <a:pt x="1768" y="1100"/>
                  </a:cubicBezTo>
                  <a:lnTo>
                    <a:pt x="1801" y="1066"/>
                  </a:lnTo>
                  <a:cubicBezTo>
                    <a:pt x="1828" y="1039"/>
                    <a:pt x="1828" y="1012"/>
                    <a:pt x="1828" y="985"/>
                  </a:cubicBezTo>
                  <a:cubicBezTo>
                    <a:pt x="1801" y="958"/>
                    <a:pt x="1801" y="931"/>
                    <a:pt x="1768" y="898"/>
                  </a:cubicBezTo>
                  <a:cubicBezTo>
                    <a:pt x="1572" y="817"/>
                    <a:pt x="1349" y="790"/>
                    <a:pt x="1181" y="763"/>
                  </a:cubicBezTo>
                  <a:cubicBezTo>
                    <a:pt x="1154" y="480"/>
                    <a:pt x="1093" y="257"/>
                    <a:pt x="1012" y="55"/>
                  </a:cubicBezTo>
                  <a:cubicBezTo>
                    <a:pt x="1012" y="1"/>
                    <a:pt x="958" y="1"/>
                    <a:pt x="925"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rot="1195172">
              <a:off x="7355679" y="453993"/>
              <a:ext cx="128143" cy="143696"/>
            </a:xfrm>
            <a:custGeom>
              <a:avLst/>
              <a:gdLst/>
              <a:ahLst/>
              <a:cxnLst/>
              <a:rect l="l" t="t" r="r" b="b"/>
              <a:pathLst>
                <a:path w="1829" h="2051" extrusionOk="0">
                  <a:moveTo>
                    <a:pt x="898" y="1"/>
                  </a:moveTo>
                  <a:cubicBezTo>
                    <a:pt x="871" y="1"/>
                    <a:pt x="817" y="28"/>
                    <a:pt x="817" y="89"/>
                  </a:cubicBezTo>
                  <a:cubicBezTo>
                    <a:pt x="729" y="257"/>
                    <a:pt x="675" y="507"/>
                    <a:pt x="648" y="790"/>
                  </a:cubicBezTo>
                  <a:cubicBezTo>
                    <a:pt x="480" y="790"/>
                    <a:pt x="257" y="844"/>
                    <a:pt x="55" y="931"/>
                  </a:cubicBezTo>
                  <a:cubicBezTo>
                    <a:pt x="28" y="958"/>
                    <a:pt x="1" y="985"/>
                    <a:pt x="1" y="1039"/>
                  </a:cubicBezTo>
                  <a:cubicBezTo>
                    <a:pt x="1" y="1066"/>
                    <a:pt x="28" y="1127"/>
                    <a:pt x="55" y="1127"/>
                  </a:cubicBezTo>
                  <a:cubicBezTo>
                    <a:pt x="223" y="1208"/>
                    <a:pt x="426" y="1269"/>
                    <a:pt x="648" y="1296"/>
                  </a:cubicBezTo>
                  <a:cubicBezTo>
                    <a:pt x="675" y="1491"/>
                    <a:pt x="729" y="1997"/>
                    <a:pt x="871" y="2051"/>
                  </a:cubicBezTo>
                  <a:lnTo>
                    <a:pt x="958" y="2051"/>
                  </a:lnTo>
                  <a:cubicBezTo>
                    <a:pt x="985" y="2024"/>
                    <a:pt x="1012" y="2024"/>
                    <a:pt x="1012" y="1997"/>
                  </a:cubicBezTo>
                  <a:cubicBezTo>
                    <a:pt x="1100" y="1801"/>
                    <a:pt x="1154" y="1572"/>
                    <a:pt x="1181" y="1296"/>
                  </a:cubicBezTo>
                  <a:cubicBezTo>
                    <a:pt x="1349" y="1269"/>
                    <a:pt x="1572" y="1235"/>
                    <a:pt x="1740" y="1127"/>
                  </a:cubicBezTo>
                  <a:cubicBezTo>
                    <a:pt x="1774" y="1127"/>
                    <a:pt x="1801" y="1100"/>
                    <a:pt x="1801" y="1066"/>
                  </a:cubicBezTo>
                  <a:cubicBezTo>
                    <a:pt x="1828" y="1039"/>
                    <a:pt x="1801" y="958"/>
                    <a:pt x="1740" y="931"/>
                  </a:cubicBezTo>
                  <a:cubicBezTo>
                    <a:pt x="1572" y="844"/>
                    <a:pt x="1322" y="790"/>
                    <a:pt x="1154" y="790"/>
                  </a:cubicBezTo>
                  <a:cubicBezTo>
                    <a:pt x="1154" y="507"/>
                    <a:pt x="1100" y="257"/>
                    <a:pt x="1012" y="89"/>
                  </a:cubicBezTo>
                  <a:cubicBezTo>
                    <a:pt x="985" y="28"/>
                    <a:pt x="958" y="1"/>
                    <a:pt x="898"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p:nvPr/>
          </p:nvSpPr>
          <p:spPr>
            <a:xfrm rot="1195172">
              <a:off x="8352367" y="1591296"/>
              <a:ext cx="106424" cy="118194"/>
            </a:xfrm>
            <a:custGeom>
              <a:avLst/>
              <a:gdLst/>
              <a:ahLst/>
              <a:cxnLst/>
              <a:rect l="l" t="t" r="r" b="b"/>
              <a:pathLst>
                <a:path w="1519" h="1687" extrusionOk="0">
                  <a:moveTo>
                    <a:pt x="756" y="0"/>
                  </a:moveTo>
                  <a:cubicBezTo>
                    <a:pt x="729" y="0"/>
                    <a:pt x="675" y="27"/>
                    <a:pt x="675" y="61"/>
                  </a:cubicBezTo>
                  <a:cubicBezTo>
                    <a:pt x="588" y="196"/>
                    <a:pt x="561" y="398"/>
                    <a:pt x="534" y="621"/>
                  </a:cubicBezTo>
                  <a:cubicBezTo>
                    <a:pt x="392" y="648"/>
                    <a:pt x="223" y="675"/>
                    <a:pt x="55" y="762"/>
                  </a:cubicBezTo>
                  <a:cubicBezTo>
                    <a:pt x="28" y="762"/>
                    <a:pt x="1" y="816"/>
                    <a:pt x="1" y="843"/>
                  </a:cubicBezTo>
                  <a:cubicBezTo>
                    <a:pt x="1" y="870"/>
                    <a:pt x="28" y="931"/>
                    <a:pt x="55" y="931"/>
                  </a:cubicBezTo>
                  <a:cubicBezTo>
                    <a:pt x="196" y="1012"/>
                    <a:pt x="338" y="1039"/>
                    <a:pt x="534" y="1072"/>
                  </a:cubicBezTo>
                  <a:cubicBezTo>
                    <a:pt x="561" y="1207"/>
                    <a:pt x="621" y="1632"/>
                    <a:pt x="702" y="1686"/>
                  </a:cubicBezTo>
                  <a:lnTo>
                    <a:pt x="756" y="1686"/>
                  </a:lnTo>
                  <a:cubicBezTo>
                    <a:pt x="790" y="1686"/>
                    <a:pt x="844" y="1686"/>
                    <a:pt x="844" y="1632"/>
                  </a:cubicBezTo>
                  <a:cubicBezTo>
                    <a:pt x="925" y="1491"/>
                    <a:pt x="958" y="1295"/>
                    <a:pt x="985" y="1072"/>
                  </a:cubicBezTo>
                  <a:cubicBezTo>
                    <a:pt x="1127" y="1039"/>
                    <a:pt x="1296" y="1012"/>
                    <a:pt x="1464" y="931"/>
                  </a:cubicBezTo>
                  <a:cubicBezTo>
                    <a:pt x="1491" y="931"/>
                    <a:pt x="1491" y="904"/>
                    <a:pt x="1518" y="904"/>
                  </a:cubicBezTo>
                  <a:cubicBezTo>
                    <a:pt x="1518" y="843"/>
                    <a:pt x="1518" y="789"/>
                    <a:pt x="1464" y="762"/>
                  </a:cubicBezTo>
                  <a:cubicBezTo>
                    <a:pt x="1296" y="675"/>
                    <a:pt x="1127" y="648"/>
                    <a:pt x="985" y="621"/>
                  </a:cubicBezTo>
                  <a:cubicBezTo>
                    <a:pt x="958" y="398"/>
                    <a:pt x="925" y="196"/>
                    <a:pt x="844" y="61"/>
                  </a:cubicBezTo>
                  <a:cubicBezTo>
                    <a:pt x="844" y="27"/>
                    <a:pt x="790" y="0"/>
                    <a:pt x="756"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9"/>
            <p:cNvSpPr/>
            <p:nvPr/>
          </p:nvSpPr>
          <p:spPr>
            <a:xfrm rot="1195172">
              <a:off x="7553347" y="219497"/>
              <a:ext cx="106354" cy="120016"/>
            </a:xfrm>
            <a:custGeom>
              <a:avLst/>
              <a:gdLst/>
              <a:ahLst/>
              <a:cxnLst/>
              <a:rect l="l" t="t" r="r" b="b"/>
              <a:pathLst>
                <a:path w="1518" h="1713" extrusionOk="0">
                  <a:moveTo>
                    <a:pt x="755" y="0"/>
                  </a:moveTo>
                  <a:cubicBezTo>
                    <a:pt x="701" y="0"/>
                    <a:pt x="674" y="27"/>
                    <a:pt x="647" y="54"/>
                  </a:cubicBezTo>
                  <a:cubicBezTo>
                    <a:pt x="587" y="223"/>
                    <a:pt x="533" y="425"/>
                    <a:pt x="533" y="648"/>
                  </a:cubicBezTo>
                  <a:cubicBezTo>
                    <a:pt x="391" y="648"/>
                    <a:pt x="196" y="701"/>
                    <a:pt x="54" y="762"/>
                  </a:cubicBezTo>
                  <a:cubicBezTo>
                    <a:pt x="0" y="789"/>
                    <a:pt x="0" y="816"/>
                    <a:pt x="0" y="870"/>
                  </a:cubicBezTo>
                  <a:cubicBezTo>
                    <a:pt x="0" y="897"/>
                    <a:pt x="0" y="931"/>
                    <a:pt x="54" y="958"/>
                  </a:cubicBezTo>
                  <a:cubicBezTo>
                    <a:pt x="169" y="1012"/>
                    <a:pt x="337" y="1066"/>
                    <a:pt x="533" y="1066"/>
                  </a:cubicBezTo>
                  <a:cubicBezTo>
                    <a:pt x="533" y="1234"/>
                    <a:pt x="587" y="1659"/>
                    <a:pt x="701" y="1713"/>
                  </a:cubicBezTo>
                  <a:lnTo>
                    <a:pt x="782" y="1713"/>
                  </a:lnTo>
                  <a:lnTo>
                    <a:pt x="843" y="1659"/>
                  </a:lnTo>
                  <a:cubicBezTo>
                    <a:pt x="897" y="1490"/>
                    <a:pt x="951" y="1322"/>
                    <a:pt x="984" y="1066"/>
                  </a:cubicBezTo>
                  <a:cubicBezTo>
                    <a:pt x="1092" y="1066"/>
                    <a:pt x="1288" y="1039"/>
                    <a:pt x="1456" y="958"/>
                  </a:cubicBezTo>
                  <a:cubicBezTo>
                    <a:pt x="1456" y="931"/>
                    <a:pt x="1490" y="931"/>
                    <a:pt x="1490" y="897"/>
                  </a:cubicBezTo>
                  <a:cubicBezTo>
                    <a:pt x="1517" y="870"/>
                    <a:pt x="1490" y="789"/>
                    <a:pt x="1456" y="789"/>
                  </a:cubicBezTo>
                  <a:cubicBezTo>
                    <a:pt x="1288" y="701"/>
                    <a:pt x="1092" y="648"/>
                    <a:pt x="951" y="648"/>
                  </a:cubicBezTo>
                  <a:cubicBezTo>
                    <a:pt x="951" y="425"/>
                    <a:pt x="897" y="223"/>
                    <a:pt x="843" y="54"/>
                  </a:cubicBezTo>
                  <a:cubicBezTo>
                    <a:pt x="816" y="27"/>
                    <a:pt x="782" y="0"/>
                    <a:pt x="755"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320;p19"/>
          <p:cNvGrpSpPr/>
          <p:nvPr/>
        </p:nvGrpSpPr>
        <p:grpSpPr>
          <a:xfrm>
            <a:off x="2087186" y="1855387"/>
            <a:ext cx="1684110" cy="1432731"/>
            <a:chOff x="347736" y="2734287"/>
            <a:chExt cx="1684110" cy="1432731"/>
          </a:xfrm>
        </p:grpSpPr>
        <p:sp>
          <p:nvSpPr>
            <p:cNvPr id="321" name="Google Shape;321;p19"/>
            <p:cNvSpPr/>
            <p:nvPr/>
          </p:nvSpPr>
          <p:spPr>
            <a:xfrm flipH="1">
              <a:off x="1031297" y="2734287"/>
              <a:ext cx="1000549" cy="1432731"/>
            </a:xfrm>
            <a:custGeom>
              <a:avLst/>
              <a:gdLst/>
              <a:ahLst/>
              <a:cxnLst/>
              <a:rect l="l" t="t" r="r" b="b"/>
              <a:pathLst>
                <a:path w="13379" h="19158" extrusionOk="0">
                  <a:moveTo>
                    <a:pt x="10823" y="1"/>
                  </a:moveTo>
                  <a:cubicBezTo>
                    <a:pt x="10567" y="55"/>
                    <a:pt x="10425" y="223"/>
                    <a:pt x="10317" y="365"/>
                  </a:cubicBezTo>
                  <a:cubicBezTo>
                    <a:pt x="10284" y="392"/>
                    <a:pt x="10257" y="419"/>
                    <a:pt x="10230" y="446"/>
                  </a:cubicBezTo>
                  <a:cubicBezTo>
                    <a:pt x="10115" y="560"/>
                    <a:pt x="10007" y="702"/>
                    <a:pt x="9866" y="810"/>
                  </a:cubicBezTo>
                  <a:cubicBezTo>
                    <a:pt x="9697" y="978"/>
                    <a:pt x="9474" y="1181"/>
                    <a:pt x="9306" y="1430"/>
                  </a:cubicBezTo>
                  <a:cubicBezTo>
                    <a:pt x="8908" y="1963"/>
                    <a:pt x="8827" y="2637"/>
                    <a:pt x="9050" y="3231"/>
                  </a:cubicBezTo>
                  <a:lnTo>
                    <a:pt x="8996" y="3231"/>
                  </a:lnTo>
                  <a:cubicBezTo>
                    <a:pt x="8544" y="3231"/>
                    <a:pt x="8153" y="3338"/>
                    <a:pt x="7870" y="3541"/>
                  </a:cubicBezTo>
                  <a:cubicBezTo>
                    <a:pt x="7222" y="3986"/>
                    <a:pt x="6717" y="4802"/>
                    <a:pt x="6885" y="5591"/>
                  </a:cubicBezTo>
                  <a:cubicBezTo>
                    <a:pt x="6831" y="5698"/>
                    <a:pt x="6804" y="5813"/>
                    <a:pt x="6777" y="5982"/>
                  </a:cubicBezTo>
                  <a:cubicBezTo>
                    <a:pt x="6690" y="6204"/>
                    <a:pt x="6609" y="6514"/>
                    <a:pt x="6494" y="6771"/>
                  </a:cubicBezTo>
                  <a:lnTo>
                    <a:pt x="6467" y="6798"/>
                  </a:lnTo>
                  <a:cubicBezTo>
                    <a:pt x="6272" y="6798"/>
                    <a:pt x="5988" y="6851"/>
                    <a:pt x="5651" y="7047"/>
                  </a:cubicBezTo>
                  <a:cubicBezTo>
                    <a:pt x="5395" y="7189"/>
                    <a:pt x="5287" y="7303"/>
                    <a:pt x="5172" y="7418"/>
                  </a:cubicBezTo>
                  <a:cubicBezTo>
                    <a:pt x="3264" y="8119"/>
                    <a:pt x="1747" y="10027"/>
                    <a:pt x="1437" y="12104"/>
                  </a:cubicBezTo>
                  <a:cubicBezTo>
                    <a:pt x="1349" y="12698"/>
                    <a:pt x="1383" y="13318"/>
                    <a:pt x="1491" y="13878"/>
                  </a:cubicBezTo>
                  <a:cubicBezTo>
                    <a:pt x="1518" y="13905"/>
                    <a:pt x="1518" y="13905"/>
                    <a:pt x="1518" y="13931"/>
                  </a:cubicBezTo>
                  <a:lnTo>
                    <a:pt x="1295" y="14161"/>
                  </a:lnTo>
                  <a:cubicBezTo>
                    <a:pt x="1073" y="14356"/>
                    <a:pt x="763" y="14693"/>
                    <a:pt x="425" y="15199"/>
                  </a:cubicBezTo>
                  <a:cubicBezTo>
                    <a:pt x="1" y="15813"/>
                    <a:pt x="88" y="16352"/>
                    <a:pt x="203" y="16656"/>
                  </a:cubicBezTo>
                  <a:cubicBezTo>
                    <a:pt x="452" y="17303"/>
                    <a:pt x="1012" y="17782"/>
                    <a:pt x="1410" y="18092"/>
                  </a:cubicBezTo>
                  <a:cubicBezTo>
                    <a:pt x="2111" y="18598"/>
                    <a:pt x="2866" y="18935"/>
                    <a:pt x="3601" y="19076"/>
                  </a:cubicBezTo>
                  <a:cubicBezTo>
                    <a:pt x="3878" y="19130"/>
                    <a:pt x="4161" y="19157"/>
                    <a:pt x="4417" y="19157"/>
                  </a:cubicBezTo>
                  <a:lnTo>
                    <a:pt x="4444" y="19130"/>
                  </a:lnTo>
                  <a:cubicBezTo>
                    <a:pt x="4977" y="19130"/>
                    <a:pt x="5624" y="18678"/>
                    <a:pt x="6440" y="17809"/>
                  </a:cubicBezTo>
                  <a:cubicBezTo>
                    <a:pt x="6494" y="17755"/>
                    <a:pt x="6521" y="17728"/>
                    <a:pt x="6521" y="17728"/>
                  </a:cubicBezTo>
                  <a:lnTo>
                    <a:pt x="6690" y="17782"/>
                  </a:lnTo>
                  <a:cubicBezTo>
                    <a:pt x="6973" y="17869"/>
                    <a:pt x="7081" y="17896"/>
                    <a:pt x="7452" y="17950"/>
                  </a:cubicBezTo>
                  <a:cubicBezTo>
                    <a:pt x="7701" y="17977"/>
                    <a:pt x="7957" y="18004"/>
                    <a:pt x="8180" y="18004"/>
                  </a:cubicBezTo>
                  <a:cubicBezTo>
                    <a:pt x="9724" y="18004"/>
                    <a:pt x="11126" y="17330"/>
                    <a:pt x="12138" y="16123"/>
                  </a:cubicBezTo>
                  <a:cubicBezTo>
                    <a:pt x="12785" y="15341"/>
                    <a:pt x="13210" y="14296"/>
                    <a:pt x="13318" y="13230"/>
                  </a:cubicBezTo>
                  <a:cubicBezTo>
                    <a:pt x="13379" y="12414"/>
                    <a:pt x="13264" y="11632"/>
                    <a:pt x="12981" y="10843"/>
                  </a:cubicBezTo>
                  <a:cubicBezTo>
                    <a:pt x="12927" y="10648"/>
                    <a:pt x="12873" y="10479"/>
                    <a:pt x="12758" y="10284"/>
                  </a:cubicBezTo>
                  <a:cubicBezTo>
                    <a:pt x="12758" y="10250"/>
                    <a:pt x="12731" y="10223"/>
                    <a:pt x="12731" y="10223"/>
                  </a:cubicBezTo>
                  <a:cubicBezTo>
                    <a:pt x="12812" y="9946"/>
                    <a:pt x="12846" y="9636"/>
                    <a:pt x="12704" y="9353"/>
                  </a:cubicBezTo>
                  <a:cubicBezTo>
                    <a:pt x="12563" y="9104"/>
                    <a:pt x="12421" y="8874"/>
                    <a:pt x="12172" y="8679"/>
                  </a:cubicBezTo>
                  <a:cubicBezTo>
                    <a:pt x="11861" y="8396"/>
                    <a:pt x="11666" y="8261"/>
                    <a:pt x="11524" y="8200"/>
                  </a:cubicBezTo>
                  <a:lnTo>
                    <a:pt x="11524" y="8173"/>
                  </a:lnTo>
                  <a:cubicBezTo>
                    <a:pt x="11801" y="8005"/>
                    <a:pt x="12003" y="7755"/>
                    <a:pt x="12057" y="7499"/>
                  </a:cubicBezTo>
                  <a:cubicBezTo>
                    <a:pt x="12279" y="6939"/>
                    <a:pt x="12111" y="6514"/>
                    <a:pt x="12003" y="6292"/>
                  </a:cubicBezTo>
                  <a:lnTo>
                    <a:pt x="12003" y="6265"/>
                  </a:lnTo>
                  <a:lnTo>
                    <a:pt x="12003" y="6238"/>
                  </a:lnTo>
                  <a:cubicBezTo>
                    <a:pt x="12030" y="6150"/>
                    <a:pt x="12057" y="6009"/>
                    <a:pt x="12111" y="5813"/>
                  </a:cubicBezTo>
                  <a:cubicBezTo>
                    <a:pt x="12172" y="5618"/>
                    <a:pt x="12199" y="5395"/>
                    <a:pt x="12172" y="5193"/>
                  </a:cubicBezTo>
                  <a:cubicBezTo>
                    <a:pt x="12172" y="4856"/>
                    <a:pt x="12030" y="4552"/>
                    <a:pt x="11774" y="4296"/>
                  </a:cubicBezTo>
                  <a:cubicBezTo>
                    <a:pt x="11632" y="4127"/>
                    <a:pt x="11497" y="4013"/>
                    <a:pt x="11329" y="3932"/>
                  </a:cubicBezTo>
                  <a:cubicBezTo>
                    <a:pt x="11578" y="3709"/>
                    <a:pt x="11801" y="3426"/>
                    <a:pt x="11942" y="3089"/>
                  </a:cubicBezTo>
                  <a:cubicBezTo>
                    <a:pt x="12084" y="2752"/>
                    <a:pt x="12138" y="2361"/>
                    <a:pt x="12111" y="1963"/>
                  </a:cubicBezTo>
                  <a:cubicBezTo>
                    <a:pt x="12084" y="1430"/>
                    <a:pt x="11915" y="898"/>
                    <a:pt x="11605" y="446"/>
                  </a:cubicBezTo>
                  <a:cubicBezTo>
                    <a:pt x="11551" y="338"/>
                    <a:pt x="11356" y="1"/>
                    <a:pt x="10931"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flipH="1">
              <a:off x="1081702" y="3337445"/>
              <a:ext cx="923744" cy="781578"/>
            </a:xfrm>
            <a:custGeom>
              <a:avLst/>
              <a:gdLst/>
              <a:ahLst/>
              <a:cxnLst/>
              <a:rect l="l" t="t" r="r" b="b"/>
              <a:pathLst>
                <a:path w="12352" h="10451" extrusionOk="0">
                  <a:moveTo>
                    <a:pt x="5178" y="0"/>
                  </a:moveTo>
                  <a:cubicBezTo>
                    <a:pt x="5161" y="0"/>
                    <a:pt x="5136" y="13"/>
                    <a:pt x="5103" y="27"/>
                  </a:cubicBezTo>
                  <a:cubicBezTo>
                    <a:pt x="3862" y="472"/>
                    <a:pt x="2851" y="1457"/>
                    <a:pt x="2318" y="2468"/>
                  </a:cubicBezTo>
                  <a:cubicBezTo>
                    <a:pt x="2176" y="2751"/>
                    <a:pt x="2041" y="3061"/>
                    <a:pt x="1954" y="3338"/>
                  </a:cubicBezTo>
                  <a:cubicBezTo>
                    <a:pt x="1873" y="3621"/>
                    <a:pt x="1785" y="3844"/>
                    <a:pt x="1758" y="4039"/>
                  </a:cubicBezTo>
                  <a:cubicBezTo>
                    <a:pt x="1563" y="5502"/>
                    <a:pt x="1927" y="5671"/>
                    <a:pt x="1785" y="6123"/>
                  </a:cubicBezTo>
                  <a:cubicBezTo>
                    <a:pt x="1758" y="6231"/>
                    <a:pt x="1704" y="6318"/>
                    <a:pt x="1563" y="6460"/>
                  </a:cubicBezTo>
                  <a:cubicBezTo>
                    <a:pt x="1165" y="6824"/>
                    <a:pt x="693" y="7330"/>
                    <a:pt x="464" y="7808"/>
                  </a:cubicBezTo>
                  <a:cubicBezTo>
                    <a:pt x="1" y="8865"/>
                    <a:pt x="2406" y="10451"/>
                    <a:pt x="3938" y="10451"/>
                  </a:cubicBezTo>
                  <a:cubicBezTo>
                    <a:pt x="3990" y="10451"/>
                    <a:pt x="4041" y="10449"/>
                    <a:pt x="4091" y="10445"/>
                  </a:cubicBezTo>
                  <a:cubicBezTo>
                    <a:pt x="4536" y="10418"/>
                    <a:pt x="5298" y="9663"/>
                    <a:pt x="5608" y="9326"/>
                  </a:cubicBezTo>
                  <a:cubicBezTo>
                    <a:pt x="5777" y="9130"/>
                    <a:pt x="5973" y="9042"/>
                    <a:pt x="6222" y="9042"/>
                  </a:cubicBezTo>
                  <a:cubicBezTo>
                    <a:pt x="6391" y="9069"/>
                    <a:pt x="6728" y="9211"/>
                    <a:pt x="7153" y="9265"/>
                  </a:cubicBezTo>
                  <a:cubicBezTo>
                    <a:pt x="7385" y="9299"/>
                    <a:pt x="7618" y="9316"/>
                    <a:pt x="7849" y="9316"/>
                  </a:cubicBezTo>
                  <a:cubicBezTo>
                    <a:pt x="9352" y="9316"/>
                    <a:pt x="10801" y="8595"/>
                    <a:pt x="11677" y="7134"/>
                  </a:cubicBezTo>
                  <a:cubicBezTo>
                    <a:pt x="11846" y="6851"/>
                    <a:pt x="11953" y="6568"/>
                    <a:pt x="12068" y="6291"/>
                  </a:cubicBezTo>
                  <a:cubicBezTo>
                    <a:pt x="12210" y="5893"/>
                    <a:pt x="12183" y="5813"/>
                    <a:pt x="12210" y="5671"/>
                  </a:cubicBezTo>
                  <a:cubicBezTo>
                    <a:pt x="12264" y="5475"/>
                    <a:pt x="12351" y="4855"/>
                    <a:pt x="12291" y="4268"/>
                  </a:cubicBezTo>
                  <a:cubicBezTo>
                    <a:pt x="12237" y="3594"/>
                    <a:pt x="12041" y="3061"/>
                    <a:pt x="11846" y="2583"/>
                  </a:cubicBezTo>
                  <a:cubicBezTo>
                    <a:pt x="11785" y="2468"/>
                    <a:pt x="11704" y="2353"/>
                    <a:pt x="11650" y="2246"/>
                  </a:cubicBezTo>
                  <a:cubicBezTo>
                    <a:pt x="11650" y="2227"/>
                    <a:pt x="11633" y="2204"/>
                    <a:pt x="11605" y="2204"/>
                  </a:cubicBezTo>
                  <a:cubicBezTo>
                    <a:pt x="11593" y="2204"/>
                    <a:pt x="11579" y="2209"/>
                    <a:pt x="11562" y="2219"/>
                  </a:cubicBezTo>
                  <a:cubicBezTo>
                    <a:pt x="11544" y="2219"/>
                    <a:pt x="11499" y="2255"/>
                    <a:pt x="11414" y="2255"/>
                  </a:cubicBezTo>
                  <a:cubicBezTo>
                    <a:pt x="11371" y="2255"/>
                    <a:pt x="11317" y="2246"/>
                    <a:pt x="11252" y="2219"/>
                  </a:cubicBezTo>
                  <a:cubicBezTo>
                    <a:pt x="10888" y="2077"/>
                    <a:pt x="10666" y="1740"/>
                    <a:pt x="10524" y="1652"/>
                  </a:cubicBezTo>
                  <a:cubicBezTo>
                    <a:pt x="10497" y="1625"/>
                    <a:pt x="10470" y="1625"/>
                    <a:pt x="10436" y="1625"/>
                  </a:cubicBezTo>
                  <a:cubicBezTo>
                    <a:pt x="10409" y="1625"/>
                    <a:pt x="10382" y="1625"/>
                    <a:pt x="10355" y="1652"/>
                  </a:cubicBezTo>
                  <a:cubicBezTo>
                    <a:pt x="10328" y="1740"/>
                    <a:pt x="10328" y="1821"/>
                    <a:pt x="10355" y="1935"/>
                  </a:cubicBezTo>
                  <a:cubicBezTo>
                    <a:pt x="10436" y="2300"/>
                    <a:pt x="10639" y="2353"/>
                    <a:pt x="10834" y="2778"/>
                  </a:cubicBezTo>
                  <a:cubicBezTo>
                    <a:pt x="11066" y="3298"/>
                    <a:pt x="10792" y="3771"/>
                    <a:pt x="10368" y="3771"/>
                  </a:cubicBezTo>
                  <a:cubicBezTo>
                    <a:pt x="10335" y="3771"/>
                    <a:pt x="10302" y="3768"/>
                    <a:pt x="10268" y="3763"/>
                  </a:cubicBezTo>
                  <a:cubicBezTo>
                    <a:pt x="10133" y="3736"/>
                    <a:pt x="9877" y="3533"/>
                    <a:pt x="9796" y="3257"/>
                  </a:cubicBezTo>
                  <a:cubicBezTo>
                    <a:pt x="9566" y="2637"/>
                    <a:pt x="9654" y="2387"/>
                    <a:pt x="9513" y="2131"/>
                  </a:cubicBezTo>
                  <a:cubicBezTo>
                    <a:pt x="9473" y="2047"/>
                    <a:pt x="9371" y="1995"/>
                    <a:pt x="9286" y="1995"/>
                  </a:cubicBezTo>
                  <a:cubicBezTo>
                    <a:pt x="9255" y="1995"/>
                    <a:pt x="9226" y="2002"/>
                    <a:pt x="9202" y="2016"/>
                  </a:cubicBezTo>
                  <a:cubicBezTo>
                    <a:pt x="9088" y="2104"/>
                    <a:pt x="9007" y="2219"/>
                    <a:pt x="9034" y="2468"/>
                  </a:cubicBezTo>
                  <a:cubicBezTo>
                    <a:pt x="9034" y="2778"/>
                    <a:pt x="9121" y="2859"/>
                    <a:pt x="9229" y="3169"/>
                  </a:cubicBezTo>
                  <a:cubicBezTo>
                    <a:pt x="9317" y="3426"/>
                    <a:pt x="9371" y="3675"/>
                    <a:pt x="9344" y="3931"/>
                  </a:cubicBezTo>
                  <a:cubicBezTo>
                    <a:pt x="9290" y="4154"/>
                    <a:pt x="9148" y="4295"/>
                    <a:pt x="8919" y="4322"/>
                  </a:cubicBezTo>
                  <a:cubicBezTo>
                    <a:pt x="8883" y="4331"/>
                    <a:pt x="8846" y="4334"/>
                    <a:pt x="8811" y="4334"/>
                  </a:cubicBezTo>
                  <a:cubicBezTo>
                    <a:pt x="8739" y="4334"/>
                    <a:pt x="8670" y="4322"/>
                    <a:pt x="8616" y="4322"/>
                  </a:cubicBezTo>
                  <a:cubicBezTo>
                    <a:pt x="8555" y="4322"/>
                    <a:pt x="8360" y="4208"/>
                    <a:pt x="8245" y="4012"/>
                  </a:cubicBezTo>
                  <a:cubicBezTo>
                    <a:pt x="8049" y="3702"/>
                    <a:pt x="8076" y="3230"/>
                    <a:pt x="8137" y="2893"/>
                  </a:cubicBezTo>
                  <a:cubicBezTo>
                    <a:pt x="8164" y="2778"/>
                    <a:pt x="8137" y="2832"/>
                    <a:pt x="8191" y="2610"/>
                  </a:cubicBezTo>
                  <a:cubicBezTo>
                    <a:pt x="8306" y="2300"/>
                    <a:pt x="8386" y="1848"/>
                    <a:pt x="8245" y="1544"/>
                  </a:cubicBezTo>
                  <a:cubicBezTo>
                    <a:pt x="8219" y="1464"/>
                    <a:pt x="8149" y="1428"/>
                    <a:pt x="8069" y="1428"/>
                  </a:cubicBezTo>
                  <a:cubicBezTo>
                    <a:pt x="7983" y="1428"/>
                    <a:pt x="7887" y="1470"/>
                    <a:pt x="7827" y="1544"/>
                  </a:cubicBezTo>
                  <a:cubicBezTo>
                    <a:pt x="7685" y="1713"/>
                    <a:pt x="7685" y="1767"/>
                    <a:pt x="7604" y="2050"/>
                  </a:cubicBezTo>
                  <a:cubicBezTo>
                    <a:pt x="7544" y="2246"/>
                    <a:pt x="7517" y="2495"/>
                    <a:pt x="7294" y="2724"/>
                  </a:cubicBezTo>
                  <a:cubicBezTo>
                    <a:pt x="7191" y="2826"/>
                    <a:pt x="7066" y="2871"/>
                    <a:pt x="6939" y="2871"/>
                  </a:cubicBezTo>
                  <a:cubicBezTo>
                    <a:pt x="6511" y="2871"/>
                    <a:pt x="6062" y="2362"/>
                    <a:pt x="6364" y="1821"/>
                  </a:cubicBezTo>
                  <a:cubicBezTo>
                    <a:pt x="6505" y="1511"/>
                    <a:pt x="6647" y="1430"/>
                    <a:pt x="6788" y="1288"/>
                  </a:cubicBezTo>
                  <a:cubicBezTo>
                    <a:pt x="6869" y="1173"/>
                    <a:pt x="6957" y="951"/>
                    <a:pt x="6869" y="836"/>
                  </a:cubicBezTo>
                  <a:cubicBezTo>
                    <a:pt x="6815" y="809"/>
                    <a:pt x="6761" y="782"/>
                    <a:pt x="6701" y="782"/>
                  </a:cubicBezTo>
                  <a:lnTo>
                    <a:pt x="6532" y="782"/>
                  </a:lnTo>
                  <a:cubicBezTo>
                    <a:pt x="6489" y="804"/>
                    <a:pt x="6303" y="846"/>
                    <a:pt x="6090" y="846"/>
                  </a:cubicBezTo>
                  <a:cubicBezTo>
                    <a:pt x="6034" y="846"/>
                    <a:pt x="5976" y="843"/>
                    <a:pt x="5919" y="836"/>
                  </a:cubicBezTo>
                  <a:cubicBezTo>
                    <a:pt x="5440" y="782"/>
                    <a:pt x="5184" y="445"/>
                    <a:pt x="5211" y="108"/>
                  </a:cubicBezTo>
                  <a:cubicBezTo>
                    <a:pt x="5211" y="25"/>
                    <a:pt x="5201" y="0"/>
                    <a:pt x="51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flipH="1">
              <a:off x="1706001" y="3559339"/>
              <a:ext cx="108962" cy="120479"/>
            </a:xfrm>
            <a:custGeom>
              <a:avLst/>
              <a:gdLst/>
              <a:ahLst/>
              <a:cxnLst/>
              <a:rect l="l" t="t" r="r" b="b"/>
              <a:pathLst>
                <a:path w="1457" h="1611" extrusionOk="0">
                  <a:moveTo>
                    <a:pt x="828" y="0"/>
                  </a:moveTo>
                  <a:cubicBezTo>
                    <a:pt x="484" y="0"/>
                    <a:pt x="119" y="260"/>
                    <a:pt x="27" y="735"/>
                  </a:cubicBezTo>
                  <a:cubicBezTo>
                    <a:pt x="0" y="964"/>
                    <a:pt x="54" y="1214"/>
                    <a:pt x="108" y="1301"/>
                  </a:cubicBezTo>
                  <a:cubicBezTo>
                    <a:pt x="249" y="1517"/>
                    <a:pt x="446" y="1611"/>
                    <a:pt x="646" y="1611"/>
                  </a:cubicBezTo>
                  <a:cubicBezTo>
                    <a:pt x="1045" y="1611"/>
                    <a:pt x="1457" y="1234"/>
                    <a:pt x="1457" y="708"/>
                  </a:cubicBezTo>
                  <a:cubicBezTo>
                    <a:pt x="1457" y="539"/>
                    <a:pt x="1403" y="371"/>
                    <a:pt x="1315" y="229"/>
                  </a:cubicBezTo>
                  <a:cubicBezTo>
                    <a:pt x="1188" y="74"/>
                    <a:pt x="1011" y="0"/>
                    <a:pt x="828" y="0"/>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flipH="1">
              <a:off x="347736" y="3266349"/>
              <a:ext cx="220466" cy="216877"/>
            </a:xfrm>
            <a:custGeom>
              <a:avLst/>
              <a:gdLst/>
              <a:ahLst/>
              <a:cxnLst/>
              <a:rect l="l" t="t" r="r" b="b"/>
              <a:pathLst>
                <a:path w="2948" h="2900" extrusionOk="0">
                  <a:moveTo>
                    <a:pt x="1768" y="0"/>
                  </a:moveTo>
                  <a:cubicBezTo>
                    <a:pt x="1633" y="0"/>
                    <a:pt x="1491" y="34"/>
                    <a:pt x="1376" y="142"/>
                  </a:cubicBezTo>
                  <a:lnTo>
                    <a:pt x="1208" y="284"/>
                  </a:lnTo>
                  <a:lnTo>
                    <a:pt x="985" y="203"/>
                  </a:lnTo>
                  <a:cubicBezTo>
                    <a:pt x="925" y="203"/>
                    <a:pt x="871" y="169"/>
                    <a:pt x="817" y="169"/>
                  </a:cubicBezTo>
                  <a:cubicBezTo>
                    <a:pt x="588" y="169"/>
                    <a:pt x="392" y="284"/>
                    <a:pt x="284" y="479"/>
                  </a:cubicBezTo>
                  <a:cubicBezTo>
                    <a:pt x="143" y="648"/>
                    <a:pt x="116" y="877"/>
                    <a:pt x="196" y="1073"/>
                  </a:cubicBezTo>
                  <a:lnTo>
                    <a:pt x="284" y="1268"/>
                  </a:lnTo>
                  <a:lnTo>
                    <a:pt x="143" y="1464"/>
                  </a:lnTo>
                  <a:cubicBezTo>
                    <a:pt x="1" y="1659"/>
                    <a:pt x="1" y="1915"/>
                    <a:pt x="116" y="2138"/>
                  </a:cubicBezTo>
                  <a:cubicBezTo>
                    <a:pt x="223" y="2333"/>
                    <a:pt x="453" y="2475"/>
                    <a:pt x="675" y="2475"/>
                  </a:cubicBezTo>
                  <a:lnTo>
                    <a:pt x="925" y="2475"/>
                  </a:lnTo>
                  <a:lnTo>
                    <a:pt x="1066" y="2644"/>
                  </a:lnTo>
                  <a:cubicBezTo>
                    <a:pt x="1181" y="2812"/>
                    <a:pt x="1376" y="2900"/>
                    <a:pt x="1572" y="2900"/>
                  </a:cubicBezTo>
                  <a:cubicBezTo>
                    <a:pt x="1882" y="2900"/>
                    <a:pt x="2138" y="2698"/>
                    <a:pt x="2219" y="2421"/>
                  </a:cubicBezTo>
                  <a:lnTo>
                    <a:pt x="2273" y="2192"/>
                  </a:lnTo>
                  <a:lnTo>
                    <a:pt x="2476" y="2138"/>
                  </a:lnTo>
                  <a:cubicBezTo>
                    <a:pt x="2725" y="2057"/>
                    <a:pt x="2894" y="1828"/>
                    <a:pt x="2921" y="1605"/>
                  </a:cubicBezTo>
                  <a:cubicBezTo>
                    <a:pt x="2948" y="1349"/>
                    <a:pt x="2840" y="1100"/>
                    <a:pt x="2610" y="958"/>
                  </a:cubicBezTo>
                  <a:lnTo>
                    <a:pt x="2442" y="843"/>
                  </a:lnTo>
                  <a:lnTo>
                    <a:pt x="2442" y="621"/>
                  </a:lnTo>
                  <a:cubicBezTo>
                    <a:pt x="2415" y="284"/>
                    <a:pt x="2138" y="0"/>
                    <a:pt x="1768"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9"/>
            <p:cNvSpPr/>
            <p:nvPr/>
          </p:nvSpPr>
          <p:spPr>
            <a:xfrm flipH="1">
              <a:off x="1119532" y="3130883"/>
              <a:ext cx="496273" cy="530824"/>
            </a:xfrm>
            <a:custGeom>
              <a:avLst/>
              <a:gdLst/>
              <a:ahLst/>
              <a:cxnLst/>
              <a:rect l="l" t="t" r="r" b="b"/>
              <a:pathLst>
                <a:path w="6636" h="7098" extrusionOk="0">
                  <a:moveTo>
                    <a:pt x="3260" y="1"/>
                  </a:moveTo>
                  <a:cubicBezTo>
                    <a:pt x="3253" y="1"/>
                    <a:pt x="3245" y="2"/>
                    <a:pt x="3237" y="4"/>
                  </a:cubicBezTo>
                  <a:cubicBezTo>
                    <a:pt x="3035" y="31"/>
                    <a:pt x="3096" y="119"/>
                    <a:pt x="2758" y="395"/>
                  </a:cubicBezTo>
                  <a:cubicBezTo>
                    <a:pt x="2682" y="471"/>
                    <a:pt x="2525" y="542"/>
                    <a:pt x="2393" y="542"/>
                  </a:cubicBezTo>
                  <a:cubicBezTo>
                    <a:pt x="2372" y="542"/>
                    <a:pt x="2352" y="541"/>
                    <a:pt x="2334" y="537"/>
                  </a:cubicBezTo>
                  <a:cubicBezTo>
                    <a:pt x="2253" y="510"/>
                    <a:pt x="2165" y="483"/>
                    <a:pt x="2084" y="429"/>
                  </a:cubicBezTo>
                  <a:cubicBezTo>
                    <a:pt x="2075" y="420"/>
                    <a:pt x="2065" y="416"/>
                    <a:pt x="2056" y="416"/>
                  </a:cubicBezTo>
                  <a:cubicBezTo>
                    <a:pt x="1947" y="416"/>
                    <a:pt x="1824" y="971"/>
                    <a:pt x="1774" y="1070"/>
                  </a:cubicBezTo>
                  <a:cubicBezTo>
                    <a:pt x="1632" y="1380"/>
                    <a:pt x="1578" y="2115"/>
                    <a:pt x="1073" y="2169"/>
                  </a:cubicBezTo>
                  <a:cubicBezTo>
                    <a:pt x="843" y="2196"/>
                    <a:pt x="675" y="2223"/>
                    <a:pt x="506" y="2310"/>
                  </a:cubicBezTo>
                  <a:cubicBezTo>
                    <a:pt x="284" y="2391"/>
                    <a:pt x="1" y="2621"/>
                    <a:pt x="1" y="2924"/>
                  </a:cubicBezTo>
                  <a:cubicBezTo>
                    <a:pt x="1" y="3126"/>
                    <a:pt x="142" y="3403"/>
                    <a:pt x="398" y="3517"/>
                  </a:cubicBezTo>
                  <a:cubicBezTo>
                    <a:pt x="571" y="3578"/>
                    <a:pt x="714" y="3599"/>
                    <a:pt x="841" y="3599"/>
                  </a:cubicBezTo>
                  <a:cubicBezTo>
                    <a:pt x="1065" y="3599"/>
                    <a:pt x="1239" y="3535"/>
                    <a:pt x="1437" y="3517"/>
                  </a:cubicBezTo>
                  <a:cubicBezTo>
                    <a:pt x="1578" y="3517"/>
                    <a:pt x="1720" y="3598"/>
                    <a:pt x="1720" y="3740"/>
                  </a:cubicBezTo>
                  <a:cubicBezTo>
                    <a:pt x="1686" y="3882"/>
                    <a:pt x="1659" y="3996"/>
                    <a:pt x="1491" y="4138"/>
                  </a:cubicBezTo>
                  <a:cubicBezTo>
                    <a:pt x="1322" y="4306"/>
                    <a:pt x="1127" y="4556"/>
                    <a:pt x="1100" y="4812"/>
                  </a:cubicBezTo>
                  <a:cubicBezTo>
                    <a:pt x="985" y="5230"/>
                    <a:pt x="1295" y="5513"/>
                    <a:pt x="1632" y="5594"/>
                  </a:cubicBezTo>
                  <a:cubicBezTo>
                    <a:pt x="1672" y="5608"/>
                    <a:pt x="1713" y="5616"/>
                    <a:pt x="1755" y="5616"/>
                  </a:cubicBezTo>
                  <a:cubicBezTo>
                    <a:pt x="1891" y="5616"/>
                    <a:pt x="2036" y="5536"/>
                    <a:pt x="2165" y="5345"/>
                  </a:cubicBezTo>
                  <a:cubicBezTo>
                    <a:pt x="2280" y="5230"/>
                    <a:pt x="2394" y="4920"/>
                    <a:pt x="2394" y="4839"/>
                  </a:cubicBezTo>
                  <a:cubicBezTo>
                    <a:pt x="2394" y="4751"/>
                    <a:pt x="2421" y="4670"/>
                    <a:pt x="2448" y="4583"/>
                  </a:cubicBezTo>
                  <a:cubicBezTo>
                    <a:pt x="2475" y="4502"/>
                    <a:pt x="2502" y="4441"/>
                    <a:pt x="2563" y="4360"/>
                  </a:cubicBezTo>
                  <a:cubicBezTo>
                    <a:pt x="2652" y="4225"/>
                    <a:pt x="2772" y="4161"/>
                    <a:pt x="2873" y="4161"/>
                  </a:cubicBezTo>
                  <a:cubicBezTo>
                    <a:pt x="2964" y="4161"/>
                    <a:pt x="3040" y="4211"/>
                    <a:pt x="3069" y="4306"/>
                  </a:cubicBezTo>
                  <a:cubicBezTo>
                    <a:pt x="3150" y="4529"/>
                    <a:pt x="3123" y="4866"/>
                    <a:pt x="3096" y="5035"/>
                  </a:cubicBezTo>
                  <a:cubicBezTo>
                    <a:pt x="3069" y="5115"/>
                    <a:pt x="3069" y="5203"/>
                    <a:pt x="3035" y="5257"/>
                  </a:cubicBezTo>
                  <a:cubicBezTo>
                    <a:pt x="2628" y="6597"/>
                    <a:pt x="3146" y="7097"/>
                    <a:pt x="3593" y="7097"/>
                  </a:cubicBezTo>
                  <a:cubicBezTo>
                    <a:pt x="3851" y="7097"/>
                    <a:pt x="4085" y="6932"/>
                    <a:pt x="4107" y="6666"/>
                  </a:cubicBezTo>
                  <a:cubicBezTo>
                    <a:pt x="4188" y="5877"/>
                    <a:pt x="3655" y="5540"/>
                    <a:pt x="3851" y="4947"/>
                  </a:cubicBezTo>
                  <a:cubicBezTo>
                    <a:pt x="3892" y="4833"/>
                    <a:pt x="3995" y="4747"/>
                    <a:pt x="4101" y="4747"/>
                  </a:cubicBezTo>
                  <a:cubicBezTo>
                    <a:pt x="4151" y="4747"/>
                    <a:pt x="4203" y="4766"/>
                    <a:pt x="4249" y="4812"/>
                  </a:cubicBezTo>
                  <a:cubicBezTo>
                    <a:pt x="4498" y="5062"/>
                    <a:pt x="4356" y="5284"/>
                    <a:pt x="4586" y="6019"/>
                  </a:cubicBezTo>
                  <a:cubicBezTo>
                    <a:pt x="4640" y="6215"/>
                    <a:pt x="4754" y="6329"/>
                    <a:pt x="4923" y="6437"/>
                  </a:cubicBezTo>
                  <a:cubicBezTo>
                    <a:pt x="4996" y="6485"/>
                    <a:pt x="5080" y="6507"/>
                    <a:pt x="5168" y="6507"/>
                  </a:cubicBezTo>
                  <a:cubicBezTo>
                    <a:pt x="5242" y="6507"/>
                    <a:pt x="5318" y="6492"/>
                    <a:pt x="5395" y="6464"/>
                  </a:cubicBezTo>
                  <a:cubicBezTo>
                    <a:pt x="5395" y="6464"/>
                    <a:pt x="5429" y="6464"/>
                    <a:pt x="5429" y="6437"/>
                  </a:cubicBezTo>
                  <a:cubicBezTo>
                    <a:pt x="5563" y="6356"/>
                    <a:pt x="5624" y="6242"/>
                    <a:pt x="5678" y="6100"/>
                  </a:cubicBezTo>
                  <a:lnTo>
                    <a:pt x="5678" y="6073"/>
                  </a:lnTo>
                  <a:cubicBezTo>
                    <a:pt x="5705" y="5904"/>
                    <a:pt x="5705" y="5736"/>
                    <a:pt x="5624" y="5567"/>
                  </a:cubicBezTo>
                  <a:cubicBezTo>
                    <a:pt x="5597" y="5540"/>
                    <a:pt x="5597" y="5513"/>
                    <a:pt x="5563" y="5486"/>
                  </a:cubicBezTo>
                  <a:cubicBezTo>
                    <a:pt x="5368" y="5062"/>
                    <a:pt x="5172" y="5008"/>
                    <a:pt x="5118" y="4583"/>
                  </a:cubicBezTo>
                  <a:cubicBezTo>
                    <a:pt x="5091" y="4502"/>
                    <a:pt x="5091" y="4414"/>
                    <a:pt x="5172" y="4360"/>
                  </a:cubicBezTo>
                  <a:cubicBezTo>
                    <a:pt x="5180" y="4357"/>
                    <a:pt x="5188" y="4356"/>
                    <a:pt x="5197" y="4356"/>
                  </a:cubicBezTo>
                  <a:cubicBezTo>
                    <a:pt x="5348" y="4356"/>
                    <a:pt x="5648" y="4789"/>
                    <a:pt x="6069" y="4981"/>
                  </a:cubicBezTo>
                  <a:cubicBezTo>
                    <a:pt x="6069" y="4981"/>
                    <a:pt x="6103" y="5008"/>
                    <a:pt x="6130" y="5008"/>
                  </a:cubicBezTo>
                  <a:cubicBezTo>
                    <a:pt x="6238" y="5008"/>
                    <a:pt x="6325" y="4981"/>
                    <a:pt x="6406" y="4920"/>
                  </a:cubicBezTo>
                  <a:cubicBezTo>
                    <a:pt x="6575" y="4778"/>
                    <a:pt x="6636" y="4502"/>
                    <a:pt x="6467" y="4246"/>
                  </a:cubicBezTo>
                  <a:cubicBezTo>
                    <a:pt x="6271" y="3935"/>
                    <a:pt x="5901" y="3659"/>
                    <a:pt x="5624" y="3490"/>
                  </a:cubicBezTo>
                  <a:cubicBezTo>
                    <a:pt x="5429" y="3403"/>
                    <a:pt x="5314" y="3295"/>
                    <a:pt x="5287" y="3066"/>
                  </a:cubicBezTo>
                  <a:cubicBezTo>
                    <a:pt x="5260" y="2924"/>
                    <a:pt x="5287" y="2870"/>
                    <a:pt x="5341" y="2702"/>
                  </a:cubicBezTo>
                  <a:cubicBezTo>
                    <a:pt x="5368" y="2621"/>
                    <a:pt x="5368" y="2560"/>
                    <a:pt x="5395" y="2479"/>
                  </a:cubicBezTo>
                  <a:cubicBezTo>
                    <a:pt x="5429" y="2364"/>
                    <a:pt x="5145" y="2418"/>
                    <a:pt x="5004" y="2196"/>
                  </a:cubicBezTo>
                  <a:cubicBezTo>
                    <a:pt x="4694" y="1744"/>
                    <a:pt x="4950" y="1184"/>
                    <a:pt x="4835" y="652"/>
                  </a:cubicBezTo>
                  <a:cubicBezTo>
                    <a:pt x="4805" y="495"/>
                    <a:pt x="4706" y="433"/>
                    <a:pt x="4598" y="433"/>
                  </a:cubicBezTo>
                  <a:cubicBezTo>
                    <a:pt x="4511" y="433"/>
                    <a:pt x="4420" y="474"/>
                    <a:pt x="4356" y="537"/>
                  </a:cubicBezTo>
                  <a:cubicBezTo>
                    <a:pt x="4046" y="901"/>
                    <a:pt x="4134" y="1070"/>
                    <a:pt x="3992" y="1575"/>
                  </a:cubicBezTo>
                  <a:cubicBezTo>
                    <a:pt x="3873" y="1957"/>
                    <a:pt x="3558" y="2238"/>
                    <a:pt x="3233" y="2238"/>
                  </a:cubicBezTo>
                  <a:cubicBezTo>
                    <a:pt x="3099" y="2238"/>
                    <a:pt x="2964" y="2190"/>
                    <a:pt x="2839" y="2081"/>
                  </a:cubicBezTo>
                  <a:cubicBezTo>
                    <a:pt x="2084" y="1468"/>
                    <a:pt x="2954" y="706"/>
                    <a:pt x="3203" y="368"/>
                  </a:cubicBezTo>
                  <a:cubicBezTo>
                    <a:pt x="3387" y="118"/>
                    <a:pt x="3332" y="1"/>
                    <a:pt x="3260" y="1"/>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9"/>
            <p:cNvSpPr/>
            <p:nvPr/>
          </p:nvSpPr>
          <p:spPr>
            <a:xfrm flipH="1">
              <a:off x="1171948" y="2787012"/>
              <a:ext cx="150767" cy="218671"/>
            </a:xfrm>
            <a:custGeom>
              <a:avLst/>
              <a:gdLst/>
              <a:ahLst/>
              <a:cxnLst/>
              <a:rect l="l" t="t" r="r" b="b"/>
              <a:pathLst>
                <a:path w="2016" h="2924" extrusionOk="0">
                  <a:moveTo>
                    <a:pt x="1464" y="0"/>
                  </a:moveTo>
                  <a:cubicBezTo>
                    <a:pt x="1367" y="0"/>
                    <a:pt x="1240" y="305"/>
                    <a:pt x="606" y="840"/>
                  </a:cubicBezTo>
                  <a:cubicBezTo>
                    <a:pt x="357" y="1089"/>
                    <a:pt x="161" y="1319"/>
                    <a:pt x="100" y="1764"/>
                  </a:cubicBezTo>
                  <a:cubicBezTo>
                    <a:pt x="1" y="2483"/>
                    <a:pt x="449" y="2923"/>
                    <a:pt x="931" y="2923"/>
                  </a:cubicBezTo>
                  <a:cubicBezTo>
                    <a:pt x="1393" y="2923"/>
                    <a:pt x="1885" y="2519"/>
                    <a:pt x="1955" y="1568"/>
                  </a:cubicBezTo>
                  <a:cubicBezTo>
                    <a:pt x="2015" y="1035"/>
                    <a:pt x="1786" y="361"/>
                    <a:pt x="1510" y="24"/>
                  </a:cubicBezTo>
                  <a:cubicBezTo>
                    <a:pt x="1494" y="8"/>
                    <a:pt x="1479" y="0"/>
                    <a:pt x="1464" y="0"/>
                  </a:cubicBezTo>
                  <a:close/>
                </a:path>
              </a:pathLst>
            </a:custGeom>
            <a:solidFill>
              <a:srgbClr val="FFC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9"/>
            <p:cNvSpPr/>
            <p:nvPr/>
          </p:nvSpPr>
          <p:spPr>
            <a:xfrm flipH="1">
              <a:off x="1187054" y="2826575"/>
              <a:ext cx="115618" cy="177839"/>
            </a:xfrm>
            <a:custGeom>
              <a:avLst/>
              <a:gdLst/>
              <a:ahLst/>
              <a:cxnLst/>
              <a:rect l="l" t="t" r="r" b="b"/>
              <a:pathLst>
                <a:path w="1546" h="2378" extrusionOk="0">
                  <a:moveTo>
                    <a:pt x="1060" y="7"/>
                  </a:moveTo>
                  <a:cubicBezTo>
                    <a:pt x="1048" y="7"/>
                    <a:pt x="1039" y="14"/>
                    <a:pt x="1039" y="28"/>
                  </a:cubicBezTo>
                  <a:cubicBezTo>
                    <a:pt x="958" y="142"/>
                    <a:pt x="1073" y="1"/>
                    <a:pt x="871" y="365"/>
                  </a:cubicBezTo>
                  <a:cubicBezTo>
                    <a:pt x="736" y="587"/>
                    <a:pt x="534" y="790"/>
                    <a:pt x="426" y="924"/>
                  </a:cubicBezTo>
                  <a:cubicBezTo>
                    <a:pt x="169" y="1262"/>
                    <a:pt x="1" y="1855"/>
                    <a:pt x="257" y="2246"/>
                  </a:cubicBezTo>
                  <a:cubicBezTo>
                    <a:pt x="308" y="2318"/>
                    <a:pt x="418" y="2377"/>
                    <a:pt x="541" y="2377"/>
                  </a:cubicBezTo>
                  <a:cubicBezTo>
                    <a:pt x="613" y="2377"/>
                    <a:pt x="690" y="2357"/>
                    <a:pt x="763" y="2307"/>
                  </a:cubicBezTo>
                  <a:cubicBezTo>
                    <a:pt x="1437" y="1855"/>
                    <a:pt x="1545" y="392"/>
                    <a:pt x="1100" y="28"/>
                  </a:cubicBezTo>
                  <a:cubicBezTo>
                    <a:pt x="1087" y="14"/>
                    <a:pt x="1071" y="7"/>
                    <a:pt x="1060" y="7"/>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9"/>
            <p:cNvSpPr/>
            <p:nvPr/>
          </p:nvSpPr>
          <p:spPr>
            <a:xfrm flipH="1">
              <a:off x="1465862" y="3681316"/>
              <a:ext cx="166546" cy="122647"/>
            </a:xfrm>
            <a:custGeom>
              <a:avLst/>
              <a:gdLst/>
              <a:ahLst/>
              <a:cxnLst/>
              <a:rect l="l" t="t" r="r" b="b"/>
              <a:pathLst>
                <a:path w="2227" h="1640" extrusionOk="0">
                  <a:moveTo>
                    <a:pt x="1232" y="1"/>
                  </a:moveTo>
                  <a:cubicBezTo>
                    <a:pt x="1198" y="1"/>
                    <a:pt x="1162" y="3"/>
                    <a:pt x="1126" y="8"/>
                  </a:cubicBezTo>
                  <a:cubicBezTo>
                    <a:pt x="0" y="115"/>
                    <a:pt x="54" y="1606"/>
                    <a:pt x="1011" y="1633"/>
                  </a:cubicBezTo>
                  <a:cubicBezTo>
                    <a:pt x="1053" y="1637"/>
                    <a:pt x="1095" y="1639"/>
                    <a:pt x="1138" y="1639"/>
                  </a:cubicBezTo>
                  <a:cubicBezTo>
                    <a:pt x="1416" y="1639"/>
                    <a:pt x="1712" y="1541"/>
                    <a:pt x="1881" y="1295"/>
                  </a:cubicBezTo>
                  <a:cubicBezTo>
                    <a:pt x="2227" y="739"/>
                    <a:pt x="1868" y="1"/>
                    <a:pt x="1232" y="1"/>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9"/>
            <p:cNvSpPr/>
            <p:nvPr/>
          </p:nvSpPr>
          <p:spPr>
            <a:xfrm flipH="1">
              <a:off x="1654249" y="3652374"/>
              <a:ext cx="118086" cy="134389"/>
            </a:xfrm>
            <a:custGeom>
              <a:avLst/>
              <a:gdLst/>
              <a:ahLst/>
              <a:cxnLst/>
              <a:rect l="l" t="t" r="r" b="b"/>
              <a:pathLst>
                <a:path w="1579" h="1797" extrusionOk="0">
                  <a:moveTo>
                    <a:pt x="1323" y="0"/>
                  </a:moveTo>
                  <a:cubicBezTo>
                    <a:pt x="1250" y="0"/>
                    <a:pt x="1166" y="29"/>
                    <a:pt x="1082" y="84"/>
                  </a:cubicBezTo>
                  <a:cubicBezTo>
                    <a:pt x="779" y="307"/>
                    <a:pt x="381" y="590"/>
                    <a:pt x="212" y="927"/>
                  </a:cubicBezTo>
                  <a:cubicBezTo>
                    <a:pt x="0" y="1336"/>
                    <a:pt x="447" y="1797"/>
                    <a:pt x="831" y="1797"/>
                  </a:cubicBezTo>
                  <a:cubicBezTo>
                    <a:pt x="948" y="1797"/>
                    <a:pt x="1058" y="1754"/>
                    <a:pt x="1143" y="1655"/>
                  </a:cubicBezTo>
                  <a:cubicBezTo>
                    <a:pt x="1453" y="1318"/>
                    <a:pt x="1534" y="813"/>
                    <a:pt x="1561" y="368"/>
                  </a:cubicBezTo>
                  <a:cubicBezTo>
                    <a:pt x="1579" y="119"/>
                    <a:pt x="1473" y="0"/>
                    <a:pt x="1323" y="0"/>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9"/>
            <p:cNvSpPr/>
            <p:nvPr/>
          </p:nvSpPr>
          <p:spPr>
            <a:xfrm flipH="1">
              <a:off x="1083720" y="3671220"/>
              <a:ext cx="891138" cy="449907"/>
            </a:xfrm>
            <a:custGeom>
              <a:avLst/>
              <a:gdLst/>
              <a:ahLst/>
              <a:cxnLst/>
              <a:rect l="l" t="t" r="r" b="b"/>
              <a:pathLst>
                <a:path w="11916" h="6016" extrusionOk="0">
                  <a:moveTo>
                    <a:pt x="11855" y="1"/>
                  </a:moveTo>
                  <a:lnTo>
                    <a:pt x="11855" y="28"/>
                  </a:lnTo>
                  <a:cubicBezTo>
                    <a:pt x="11801" y="143"/>
                    <a:pt x="11747" y="250"/>
                    <a:pt x="11713" y="365"/>
                  </a:cubicBezTo>
                  <a:cubicBezTo>
                    <a:pt x="11437" y="1377"/>
                    <a:pt x="10169" y="2867"/>
                    <a:pt x="8881" y="3372"/>
                  </a:cubicBezTo>
                  <a:cubicBezTo>
                    <a:pt x="8544" y="3487"/>
                    <a:pt x="8234" y="3541"/>
                    <a:pt x="7977" y="3541"/>
                  </a:cubicBezTo>
                  <a:cubicBezTo>
                    <a:pt x="7667" y="3541"/>
                    <a:pt x="7418" y="3487"/>
                    <a:pt x="7135" y="3426"/>
                  </a:cubicBezTo>
                  <a:cubicBezTo>
                    <a:pt x="7054" y="3426"/>
                    <a:pt x="6966" y="3399"/>
                    <a:pt x="6858" y="3399"/>
                  </a:cubicBezTo>
                  <a:cubicBezTo>
                    <a:pt x="6602" y="3764"/>
                    <a:pt x="6265" y="4101"/>
                    <a:pt x="5901" y="4269"/>
                  </a:cubicBezTo>
                  <a:lnTo>
                    <a:pt x="5874" y="4269"/>
                  </a:lnTo>
                  <a:cubicBezTo>
                    <a:pt x="5813" y="4269"/>
                    <a:pt x="5786" y="4269"/>
                    <a:pt x="5786" y="4242"/>
                  </a:cubicBezTo>
                  <a:cubicBezTo>
                    <a:pt x="5732" y="4101"/>
                    <a:pt x="5928" y="4047"/>
                    <a:pt x="6460" y="3345"/>
                  </a:cubicBezTo>
                  <a:lnTo>
                    <a:pt x="6292" y="3345"/>
                  </a:lnTo>
                  <a:cubicBezTo>
                    <a:pt x="5928" y="3345"/>
                    <a:pt x="5510" y="3426"/>
                    <a:pt x="4970" y="3683"/>
                  </a:cubicBezTo>
                  <a:cubicBezTo>
                    <a:pt x="4215" y="4047"/>
                    <a:pt x="3959" y="4802"/>
                    <a:pt x="3089" y="4802"/>
                  </a:cubicBezTo>
                  <a:lnTo>
                    <a:pt x="3062" y="4802"/>
                  </a:lnTo>
                  <a:cubicBezTo>
                    <a:pt x="2556" y="4775"/>
                    <a:pt x="2050" y="4384"/>
                    <a:pt x="1430" y="3993"/>
                  </a:cubicBezTo>
                  <a:cubicBezTo>
                    <a:pt x="958" y="3683"/>
                    <a:pt x="897" y="3710"/>
                    <a:pt x="675" y="3595"/>
                  </a:cubicBezTo>
                  <a:cubicBezTo>
                    <a:pt x="648" y="3595"/>
                    <a:pt x="648" y="3595"/>
                    <a:pt x="533" y="3568"/>
                  </a:cubicBezTo>
                  <a:cubicBezTo>
                    <a:pt x="452" y="3541"/>
                    <a:pt x="338" y="3541"/>
                    <a:pt x="250" y="3541"/>
                  </a:cubicBezTo>
                  <a:cubicBezTo>
                    <a:pt x="169" y="3541"/>
                    <a:pt x="82" y="3541"/>
                    <a:pt x="55" y="3568"/>
                  </a:cubicBezTo>
                  <a:cubicBezTo>
                    <a:pt x="28" y="3568"/>
                    <a:pt x="28" y="3595"/>
                    <a:pt x="1" y="3595"/>
                  </a:cubicBezTo>
                  <a:cubicBezTo>
                    <a:pt x="1" y="3737"/>
                    <a:pt x="28" y="3878"/>
                    <a:pt x="115" y="4020"/>
                  </a:cubicBezTo>
                  <a:cubicBezTo>
                    <a:pt x="250" y="4384"/>
                    <a:pt x="621" y="4748"/>
                    <a:pt x="1039" y="5058"/>
                  </a:cubicBezTo>
                  <a:cubicBezTo>
                    <a:pt x="1767" y="5591"/>
                    <a:pt x="2779" y="6016"/>
                    <a:pt x="3541" y="6016"/>
                  </a:cubicBezTo>
                  <a:cubicBezTo>
                    <a:pt x="3595" y="6016"/>
                    <a:pt x="3622" y="6016"/>
                    <a:pt x="3682" y="5982"/>
                  </a:cubicBezTo>
                  <a:cubicBezTo>
                    <a:pt x="3851" y="5982"/>
                    <a:pt x="4019" y="5874"/>
                    <a:pt x="4215" y="5759"/>
                  </a:cubicBezTo>
                  <a:cubicBezTo>
                    <a:pt x="4330" y="5678"/>
                    <a:pt x="4464" y="5591"/>
                    <a:pt x="4579" y="5476"/>
                  </a:cubicBezTo>
                  <a:cubicBezTo>
                    <a:pt x="4775" y="5308"/>
                    <a:pt x="4970" y="5112"/>
                    <a:pt x="5112" y="4970"/>
                  </a:cubicBezTo>
                  <a:cubicBezTo>
                    <a:pt x="5139" y="4917"/>
                    <a:pt x="5172" y="4890"/>
                    <a:pt x="5199" y="4863"/>
                  </a:cubicBezTo>
                  <a:cubicBezTo>
                    <a:pt x="5253" y="4802"/>
                    <a:pt x="5280" y="4775"/>
                    <a:pt x="5341" y="4721"/>
                  </a:cubicBezTo>
                  <a:cubicBezTo>
                    <a:pt x="5476" y="4633"/>
                    <a:pt x="5590" y="4579"/>
                    <a:pt x="5732" y="4579"/>
                  </a:cubicBezTo>
                  <a:lnTo>
                    <a:pt x="5813" y="4579"/>
                  </a:lnTo>
                  <a:cubicBezTo>
                    <a:pt x="5874" y="4606"/>
                    <a:pt x="5928" y="4606"/>
                    <a:pt x="6015" y="4633"/>
                  </a:cubicBezTo>
                  <a:cubicBezTo>
                    <a:pt x="6184" y="4667"/>
                    <a:pt x="6406" y="4748"/>
                    <a:pt x="6656" y="4775"/>
                  </a:cubicBezTo>
                  <a:cubicBezTo>
                    <a:pt x="6912" y="4836"/>
                    <a:pt x="7162" y="4863"/>
                    <a:pt x="7418" y="4863"/>
                  </a:cubicBezTo>
                  <a:cubicBezTo>
                    <a:pt x="7951" y="4863"/>
                    <a:pt x="8456" y="4775"/>
                    <a:pt x="8908" y="4606"/>
                  </a:cubicBezTo>
                  <a:cubicBezTo>
                    <a:pt x="9751" y="4296"/>
                    <a:pt x="10533" y="3737"/>
                    <a:pt x="11099" y="2921"/>
                  </a:cubicBezTo>
                  <a:cubicBezTo>
                    <a:pt x="11410" y="2442"/>
                    <a:pt x="11659" y="1909"/>
                    <a:pt x="11774" y="1323"/>
                  </a:cubicBezTo>
                  <a:cubicBezTo>
                    <a:pt x="11801" y="1296"/>
                    <a:pt x="11801" y="1262"/>
                    <a:pt x="11801" y="1208"/>
                  </a:cubicBezTo>
                  <a:cubicBezTo>
                    <a:pt x="11828" y="1127"/>
                    <a:pt x="11855" y="1039"/>
                    <a:pt x="11855" y="958"/>
                  </a:cubicBezTo>
                  <a:cubicBezTo>
                    <a:pt x="11882" y="817"/>
                    <a:pt x="11882" y="588"/>
                    <a:pt x="11915" y="392"/>
                  </a:cubicBezTo>
                  <a:lnTo>
                    <a:pt x="11915" y="197"/>
                  </a:lnTo>
                  <a:cubicBezTo>
                    <a:pt x="11915" y="116"/>
                    <a:pt x="11915" y="55"/>
                    <a:pt x="11882" y="28"/>
                  </a:cubicBezTo>
                  <a:lnTo>
                    <a:pt x="11855" y="1"/>
                  </a:ln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9"/>
            <p:cNvSpPr/>
            <p:nvPr/>
          </p:nvSpPr>
          <p:spPr>
            <a:xfrm flipH="1">
              <a:off x="1174489" y="2839214"/>
              <a:ext cx="77702" cy="165948"/>
            </a:xfrm>
            <a:custGeom>
              <a:avLst/>
              <a:gdLst/>
              <a:ahLst/>
              <a:cxnLst/>
              <a:rect l="l" t="t" r="r" b="b"/>
              <a:pathLst>
                <a:path w="1039" h="2219" extrusionOk="0">
                  <a:moveTo>
                    <a:pt x="904" y="0"/>
                  </a:moveTo>
                  <a:cubicBezTo>
                    <a:pt x="921" y="54"/>
                    <a:pt x="941" y="122"/>
                    <a:pt x="960" y="198"/>
                  </a:cubicBezTo>
                  <a:lnTo>
                    <a:pt x="960" y="198"/>
                  </a:lnTo>
                  <a:cubicBezTo>
                    <a:pt x="945" y="129"/>
                    <a:pt x="926" y="62"/>
                    <a:pt x="904" y="0"/>
                  </a:cubicBezTo>
                  <a:close/>
                  <a:moveTo>
                    <a:pt x="960" y="198"/>
                  </a:moveTo>
                  <a:cubicBezTo>
                    <a:pt x="1000" y="376"/>
                    <a:pt x="1019" y="568"/>
                    <a:pt x="1039" y="728"/>
                  </a:cubicBezTo>
                  <a:cubicBezTo>
                    <a:pt x="1039" y="558"/>
                    <a:pt x="1001" y="360"/>
                    <a:pt x="960" y="198"/>
                  </a:cubicBezTo>
                  <a:close/>
                  <a:moveTo>
                    <a:pt x="398" y="2104"/>
                  </a:moveTo>
                  <a:lnTo>
                    <a:pt x="398" y="2104"/>
                  </a:lnTo>
                  <a:cubicBezTo>
                    <a:pt x="256" y="2192"/>
                    <a:pt x="142" y="2219"/>
                    <a:pt x="0" y="2219"/>
                  </a:cubicBezTo>
                  <a:cubicBezTo>
                    <a:pt x="142" y="2219"/>
                    <a:pt x="283" y="2192"/>
                    <a:pt x="398" y="2104"/>
                  </a:cubicBezTo>
                  <a:close/>
                </a:path>
              </a:pathLst>
            </a:custGeom>
            <a:solidFill>
              <a:srgbClr val="F6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9"/>
            <p:cNvSpPr/>
            <p:nvPr/>
          </p:nvSpPr>
          <p:spPr>
            <a:xfrm flipH="1">
              <a:off x="1174490" y="2826575"/>
              <a:ext cx="136183" cy="178587"/>
            </a:xfrm>
            <a:custGeom>
              <a:avLst/>
              <a:gdLst/>
              <a:ahLst/>
              <a:cxnLst/>
              <a:rect l="l" t="t" r="r" b="b"/>
              <a:pathLst>
                <a:path w="1821" h="2388" extrusionOk="0">
                  <a:moveTo>
                    <a:pt x="250" y="1659"/>
                  </a:moveTo>
                  <a:cubicBezTo>
                    <a:pt x="196" y="1659"/>
                    <a:pt x="169" y="1686"/>
                    <a:pt x="108" y="1713"/>
                  </a:cubicBezTo>
                  <a:cubicBezTo>
                    <a:pt x="27" y="1767"/>
                    <a:pt x="0" y="1801"/>
                    <a:pt x="54" y="1909"/>
                  </a:cubicBezTo>
                  <a:cubicBezTo>
                    <a:pt x="81" y="2024"/>
                    <a:pt x="250" y="2192"/>
                    <a:pt x="391" y="2307"/>
                  </a:cubicBezTo>
                  <a:cubicBezTo>
                    <a:pt x="418" y="2307"/>
                    <a:pt x="445" y="2334"/>
                    <a:pt x="472" y="2334"/>
                  </a:cubicBezTo>
                  <a:cubicBezTo>
                    <a:pt x="418" y="2307"/>
                    <a:pt x="391" y="2273"/>
                    <a:pt x="364" y="2246"/>
                  </a:cubicBezTo>
                  <a:cubicBezTo>
                    <a:pt x="250" y="2077"/>
                    <a:pt x="223" y="1855"/>
                    <a:pt x="250" y="1659"/>
                  </a:cubicBezTo>
                  <a:close/>
                  <a:moveTo>
                    <a:pt x="1598" y="1"/>
                  </a:moveTo>
                  <a:cubicBezTo>
                    <a:pt x="1571" y="1"/>
                    <a:pt x="1571" y="28"/>
                    <a:pt x="1598" y="115"/>
                  </a:cubicBezTo>
                  <a:cubicBezTo>
                    <a:pt x="1625" y="365"/>
                    <a:pt x="1571" y="621"/>
                    <a:pt x="1483" y="844"/>
                  </a:cubicBezTo>
                  <a:cubicBezTo>
                    <a:pt x="1483" y="1376"/>
                    <a:pt x="1288" y="2024"/>
                    <a:pt x="870" y="2307"/>
                  </a:cubicBezTo>
                  <a:cubicBezTo>
                    <a:pt x="809" y="2361"/>
                    <a:pt x="728" y="2388"/>
                    <a:pt x="674" y="2388"/>
                  </a:cubicBezTo>
                  <a:lnTo>
                    <a:pt x="782" y="2388"/>
                  </a:lnTo>
                  <a:cubicBezTo>
                    <a:pt x="924" y="2388"/>
                    <a:pt x="1038" y="2361"/>
                    <a:pt x="1180" y="2273"/>
                  </a:cubicBezTo>
                  <a:cubicBezTo>
                    <a:pt x="1261" y="2246"/>
                    <a:pt x="1315" y="2192"/>
                    <a:pt x="1376" y="2104"/>
                  </a:cubicBezTo>
                  <a:cubicBezTo>
                    <a:pt x="1625" y="1855"/>
                    <a:pt x="1794" y="1093"/>
                    <a:pt x="1821" y="924"/>
                  </a:cubicBezTo>
                  <a:lnTo>
                    <a:pt x="1821" y="897"/>
                  </a:lnTo>
                  <a:cubicBezTo>
                    <a:pt x="1794" y="675"/>
                    <a:pt x="1767" y="392"/>
                    <a:pt x="1686" y="169"/>
                  </a:cubicBezTo>
                  <a:cubicBezTo>
                    <a:pt x="1652" y="55"/>
                    <a:pt x="1625" y="1"/>
                    <a:pt x="1598" y="1"/>
                  </a:cubicBezTo>
                  <a:close/>
                </a:path>
              </a:pathLst>
            </a:custGeom>
            <a:solidFill>
              <a:srgbClr val="F69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9"/>
            <p:cNvSpPr/>
            <p:nvPr/>
          </p:nvSpPr>
          <p:spPr>
            <a:xfrm flipH="1">
              <a:off x="1199692" y="2889620"/>
              <a:ext cx="94379" cy="115543"/>
            </a:xfrm>
            <a:custGeom>
              <a:avLst/>
              <a:gdLst/>
              <a:ahLst/>
              <a:cxnLst/>
              <a:rect l="l" t="t" r="r" b="b"/>
              <a:pathLst>
                <a:path w="1262" h="1545" extrusionOk="0">
                  <a:moveTo>
                    <a:pt x="1261" y="1"/>
                  </a:moveTo>
                  <a:lnTo>
                    <a:pt x="1261" y="1"/>
                  </a:lnTo>
                  <a:cubicBezTo>
                    <a:pt x="1154" y="223"/>
                    <a:pt x="1012" y="392"/>
                    <a:pt x="870" y="506"/>
                  </a:cubicBezTo>
                  <a:cubicBezTo>
                    <a:pt x="506" y="729"/>
                    <a:pt x="250" y="729"/>
                    <a:pt x="28" y="816"/>
                  </a:cubicBezTo>
                  <a:cubicBezTo>
                    <a:pt x="1" y="1012"/>
                    <a:pt x="28" y="1234"/>
                    <a:pt x="142" y="1403"/>
                  </a:cubicBezTo>
                  <a:cubicBezTo>
                    <a:pt x="169" y="1430"/>
                    <a:pt x="196" y="1464"/>
                    <a:pt x="250" y="1491"/>
                  </a:cubicBezTo>
                  <a:cubicBezTo>
                    <a:pt x="311" y="1518"/>
                    <a:pt x="338" y="1518"/>
                    <a:pt x="392" y="1545"/>
                  </a:cubicBezTo>
                  <a:lnTo>
                    <a:pt x="452" y="1545"/>
                  </a:lnTo>
                  <a:cubicBezTo>
                    <a:pt x="506" y="1545"/>
                    <a:pt x="587" y="1518"/>
                    <a:pt x="648" y="1464"/>
                  </a:cubicBezTo>
                  <a:cubicBezTo>
                    <a:pt x="1066" y="1181"/>
                    <a:pt x="1261" y="533"/>
                    <a:pt x="1261" y="1"/>
                  </a:cubicBezTo>
                  <a:close/>
                </a:path>
              </a:pathLst>
            </a:custGeom>
            <a:solidFill>
              <a:srgbClr val="F56D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9"/>
            <p:cNvSpPr/>
            <p:nvPr/>
          </p:nvSpPr>
          <p:spPr>
            <a:xfrm flipH="1">
              <a:off x="1483136" y="3683859"/>
              <a:ext cx="109485" cy="122124"/>
            </a:xfrm>
            <a:custGeom>
              <a:avLst/>
              <a:gdLst/>
              <a:ahLst/>
              <a:cxnLst/>
              <a:rect l="l" t="t" r="r" b="b"/>
              <a:pathLst>
                <a:path w="1464" h="1633" extrusionOk="0">
                  <a:moveTo>
                    <a:pt x="931" y="1"/>
                  </a:moveTo>
                  <a:cubicBezTo>
                    <a:pt x="1208" y="81"/>
                    <a:pt x="1410" y="338"/>
                    <a:pt x="1464" y="621"/>
                  </a:cubicBezTo>
                  <a:cubicBezTo>
                    <a:pt x="1437" y="223"/>
                    <a:pt x="1073" y="1"/>
                    <a:pt x="931" y="1"/>
                  </a:cubicBezTo>
                  <a:close/>
                  <a:moveTo>
                    <a:pt x="1" y="1403"/>
                  </a:moveTo>
                  <a:lnTo>
                    <a:pt x="1" y="1403"/>
                  </a:lnTo>
                  <a:cubicBezTo>
                    <a:pt x="114" y="1543"/>
                    <a:pt x="307" y="1630"/>
                    <a:pt x="526" y="1632"/>
                  </a:cubicBezTo>
                  <a:lnTo>
                    <a:pt x="526" y="1632"/>
                  </a:lnTo>
                  <a:cubicBezTo>
                    <a:pt x="506" y="1632"/>
                    <a:pt x="504" y="1629"/>
                    <a:pt x="479" y="1599"/>
                  </a:cubicBezTo>
                  <a:cubicBezTo>
                    <a:pt x="284" y="1599"/>
                    <a:pt x="115" y="1518"/>
                    <a:pt x="1" y="1403"/>
                  </a:cubicBezTo>
                  <a:close/>
                  <a:moveTo>
                    <a:pt x="526" y="1632"/>
                  </a:moveTo>
                  <a:cubicBezTo>
                    <a:pt x="529" y="1632"/>
                    <a:pt x="531" y="1632"/>
                    <a:pt x="533" y="1632"/>
                  </a:cubicBezTo>
                  <a:cubicBezTo>
                    <a:pt x="531" y="1632"/>
                    <a:pt x="529" y="1632"/>
                    <a:pt x="526" y="1632"/>
                  </a:cubicBezTo>
                  <a:close/>
                  <a:moveTo>
                    <a:pt x="702" y="1599"/>
                  </a:moveTo>
                  <a:cubicBezTo>
                    <a:pt x="648" y="1599"/>
                    <a:pt x="594" y="1632"/>
                    <a:pt x="533" y="1632"/>
                  </a:cubicBezTo>
                  <a:cubicBezTo>
                    <a:pt x="594" y="1632"/>
                    <a:pt x="648" y="1632"/>
                    <a:pt x="702" y="1599"/>
                  </a:cubicBezTo>
                  <a:close/>
                </a:path>
              </a:pathLst>
            </a:custGeom>
            <a:solidFill>
              <a:srgbClr val="BF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p:nvPr/>
          </p:nvSpPr>
          <p:spPr>
            <a:xfrm flipH="1">
              <a:off x="1481117" y="3683859"/>
              <a:ext cx="117562" cy="122124"/>
            </a:xfrm>
            <a:custGeom>
              <a:avLst/>
              <a:gdLst/>
              <a:ahLst/>
              <a:cxnLst/>
              <a:rect l="l" t="t" r="r" b="b"/>
              <a:pathLst>
                <a:path w="1572" h="1633" extrusionOk="0">
                  <a:moveTo>
                    <a:pt x="1012" y="1"/>
                  </a:moveTo>
                  <a:cubicBezTo>
                    <a:pt x="985" y="1"/>
                    <a:pt x="952" y="1"/>
                    <a:pt x="952" y="28"/>
                  </a:cubicBezTo>
                  <a:cubicBezTo>
                    <a:pt x="1066" y="843"/>
                    <a:pt x="534" y="1261"/>
                    <a:pt x="1" y="1295"/>
                  </a:cubicBezTo>
                  <a:cubicBezTo>
                    <a:pt x="28" y="1349"/>
                    <a:pt x="28" y="1376"/>
                    <a:pt x="82" y="1403"/>
                  </a:cubicBezTo>
                  <a:cubicBezTo>
                    <a:pt x="196" y="1518"/>
                    <a:pt x="365" y="1599"/>
                    <a:pt x="560" y="1599"/>
                  </a:cubicBezTo>
                  <a:cubicBezTo>
                    <a:pt x="587" y="1632"/>
                    <a:pt x="587" y="1632"/>
                    <a:pt x="614" y="1632"/>
                  </a:cubicBezTo>
                  <a:cubicBezTo>
                    <a:pt x="675" y="1632"/>
                    <a:pt x="729" y="1599"/>
                    <a:pt x="783" y="1599"/>
                  </a:cubicBezTo>
                  <a:cubicBezTo>
                    <a:pt x="925" y="1572"/>
                    <a:pt x="1066" y="1518"/>
                    <a:pt x="1181" y="1403"/>
                  </a:cubicBezTo>
                  <a:cubicBezTo>
                    <a:pt x="1349" y="1295"/>
                    <a:pt x="1491" y="1093"/>
                    <a:pt x="1545" y="897"/>
                  </a:cubicBezTo>
                  <a:cubicBezTo>
                    <a:pt x="1545" y="789"/>
                    <a:pt x="1572" y="702"/>
                    <a:pt x="1545" y="621"/>
                  </a:cubicBezTo>
                  <a:cubicBezTo>
                    <a:pt x="1491" y="338"/>
                    <a:pt x="1289" y="81"/>
                    <a:pt x="1012" y="1"/>
                  </a:cubicBezTo>
                  <a:close/>
                </a:path>
              </a:pathLst>
            </a:custGeom>
            <a:solidFill>
              <a:srgbClr val="311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9"/>
            <p:cNvSpPr/>
            <p:nvPr/>
          </p:nvSpPr>
          <p:spPr>
            <a:xfrm flipH="1">
              <a:off x="1657612" y="3656637"/>
              <a:ext cx="29316" cy="119581"/>
            </a:xfrm>
            <a:custGeom>
              <a:avLst/>
              <a:gdLst/>
              <a:ahLst/>
              <a:cxnLst/>
              <a:rect l="l" t="t" r="r" b="b"/>
              <a:pathLst>
                <a:path w="392" h="1599" extrusionOk="0">
                  <a:moveTo>
                    <a:pt x="311" y="0"/>
                  </a:moveTo>
                  <a:lnTo>
                    <a:pt x="311" y="0"/>
                  </a:lnTo>
                  <a:cubicBezTo>
                    <a:pt x="336" y="25"/>
                    <a:pt x="383" y="50"/>
                    <a:pt x="391" y="122"/>
                  </a:cubicBezTo>
                  <a:lnTo>
                    <a:pt x="391" y="122"/>
                  </a:lnTo>
                  <a:cubicBezTo>
                    <a:pt x="386" y="70"/>
                    <a:pt x="359" y="24"/>
                    <a:pt x="311" y="0"/>
                  </a:cubicBezTo>
                  <a:close/>
                  <a:moveTo>
                    <a:pt x="391" y="122"/>
                  </a:moveTo>
                  <a:cubicBezTo>
                    <a:pt x="392" y="129"/>
                    <a:pt x="392" y="135"/>
                    <a:pt x="392" y="142"/>
                  </a:cubicBezTo>
                  <a:cubicBezTo>
                    <a:pt x="392" y="135"/>
                    <a:pt x="392" y="128"/>
                    <a:pt x="391" y="122"/>
                  </a:cubicBezTo>
                  <a:close/>
                  <a:moveTo>
                    <a:pt x="365" y="729"/>
                  </a:moveTo>
                  <a:cubicBezTo>
                    <a:pt x="330" y="947"/>
                    <a:pt x="281" y="1154"/>
                    <a:pt x="191" y="1333"/>
                  </a:cubicBezTo>
                  <a:lnTo>
                    <a:pt x="191" y="1333"/>
                  </a:lnTo>
                  <a:cubicBezTo>
                    <a:pt x="291" y="1151"/>
                    <a:pt x="347" y="952"/>
                    <a:pt x="365" y="729"/>
                  </a:cubicBezTo>
                  <a:close/>
                  <a:moveTo>
                    <a:pt x="191" y="1333"/>
                  </a:moveTo>
                  <a:cubicBezTo>
                    <a:pt x="139" y="1426"/>
                    <a:pt x="76" y="1514"/>
                    <a:pt x="1" y="1598"/>
                  </a:cubicBezTo>
                  <a:cubicBezTo>
                    <a:pt x="79" y="1520"/>
                    <a:pt x="141" y="1430"/>
                    <a:pt x="191" y="1333"/>
                  </a:cubicBezTo>
                  <a:close/>
                </a:path>
              </a:pathLst>
            </a:custGeom>
            <a:solidFill>
              <a:srgbClr val="BF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9"/>
            <p:cNvSpPr/>
            <p:nvPr/>
          </p:nvSpPr>
          <p:spPr>
            <a:xfrm flipH="1">
              <a:off x="1655595" y="3654617"/>
              <a:ext cx="102904" cy="132220"/>
            </a:xfrm>
            <a:custGeom>
              <a:avLst/>
              <a:gdLst/>
              <a:ahLst/>
              <a:cxnLst/>
              <a:rect l="l" t="t" r="r" b="b"/>
              <a:pathLst>
                <a:path w="1376" h="1768" extrusionOk="0">
                  <a:moveTo>
                    <a:pt x="1268" y="0"/>
                  </a:moveTo>
                  <a:cubicBezTo>
                    <a:pt x="1207" y="0"/>
                    <a:pt x="1207" y="169"/>
                    <a:pt x="1153" y="277"/>
                  </a:cubicBezTo>
                  <a:cubicBezTo>
                    <a:pt x="985" y="614"/>
                    <a:pt x="729" y="1147"/>
                    <a:pt x="284" y="1207"/>
                  </a:cubicBezTo>
                  <a:lnTo>
                    <a:pt x="54" y="1207"/>
                  </a:lnTo>
                  <a:cubicBezTo>
                    <a:pt x="0" y="1207"/>
                    <a:pt x="0" y="1234"/>
                    <a:pt x="0" y="1261"/>
                  </a:cubicBezTo>
                  <a:cubicBezTo>
                    <a:pt x="0" y="1315"/>
                    <a:pt x="27" y="1349"/>
                    <a:pt x="54" y="1403"/>
                  </a:cubicBezTo>
                  <a:cubicBezTo>
                    <a:pt x="142" y="1545"/>
                    <a:pt x="284" y="1686"/>
                    <a:pt x="452" y="1740"/>
                  </a:cubicBezTo>
                  <a:cubicBezTo>
                    <a:pt x="506" y="1767"/>
                    <a:pt x="594" y="1767"/>
                    <a:pt x="648" y="1767"/>
                  </a:cubicBezTo>
                  <a:cubicBezTo>
                    <a:pt x="762" y="1767"/>
                    <a:pt x="843" y="1740"/>
                    <a:pt x="931" y="1686"/>
                  </a:cubicBezTo>
                  <a:cubicBezTo>
                    <a:pt x="931" y="1652"/>
                    <a:pt x="958" y="1652"/>
                    <a:pt x="958" y="1625"/>
                  </a:cubicBezTo>
                  <a:cubicBezTo>
                    <a:pt x="1180" y="1403"/>
                    <a:pt x="1268" y="1093"/>
                    <a:pt x="1322" y="756"/>
                  </a:cubicBezTo>
                  <a:cubicBezTo>
                    <a:pt x="1349" y="614"/>
                    <a:pt x="1376" y="472"/>
                    <a:pt x="1376" y="338"/>
                  </a:cubicBezTo>
                  <a:cubicBezTo>
                    <a:pt x="1376" y="277"/>
                    <a:pt x="1376" y="223"/>
                    <a:pt x="1349" y="169"/>
                  </a:cubicBezTo>
                  <a:cubicBezTo>
                    <a:pt x="1349" y="81"/>
                    <a:pt x="1295" y="54"/>
                    <a:pt x="1268" y="27"/>
                  </a:cubicBezTo>
                  <a:lnTo>
                    <a:pt x="1268" y="0"/>
                  </a:lnTo>
                  <a:close/>
                </a:path>
              </a:pathLst>
            </a:custGeom>
            <a:solidFill>
              <a:srgbClr val="311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p:nvPr/>
          </p:nvSpPr>
          <p:spPr>
            <a:xfrm flipH="1">
              <a:off x="1701439" y="3563826"/>
              <a:ext cx="107466" cy="116066"/>
            </a:xfrm>
            <a:custGeom>
              <a:avLst/>
              <a:gdLst/>
              <a:ahLst/>
              <a:cxnLst/>
              <a:rect l="l" t="t" r="r" b="b"/>
              <a:pathLst>
                <a:path w="1437" h="1552" extrusionOk="0">
                  <a:moveTo>
                    <a:pt x="985" y="1"/>
                  </a:moveTo>
                  <a:lnTo>
                    <a:pt x="958" y="34"/>
                  </a:lnTo>
                  <a:cubicBezTo>
                    <a:pt x="1065" y="594"/>
                    <a:pt x="701" y="1154"/>
                    <a:pt x="115" y="1154"/>
                  </a:cubicBezTo>
                  <a:lnTo>
                    <a:pt x="54" y="1154"/>
                  </a:lnTo>
                  <a:cubicBezTo>
                    <a:pt x="27" y="1154"/>
                    <a:pt x="0" y="1181"/>
                    <a:pt x="27" y="1241"/>
                  </a:cubicBezTo>
                  <a:cubicBezTo>
                    <a:pt x="88" y="1322"/>
                    <a:pt x="115" y="1349"/>
                    <a:pt x="169" y="1410"/>
                  </a:cubicBezTo>
                  <a:cubicBezTo>
                    <a:pt x="256" y="1464"/>
                    <a:pt x="364" y="1518"/>
                    <a:pt x="479" y="1552"/>
                  </a:cubicBezTo>
                  <a:lnTo>
                    <a:pt x="560" y="1552"/>
                  </a:lnTo>
                  <a:cubicBezTo>
                    <a:pt x="701" y="1552"/>
                    <a:pt x="843" y="1491"/>
                    <a:pt x="958" y="1437"/>
                  </a:cubicBezTo>
                  <a:lnTo>
                    <a:pt x="985" y="1410"/>
                  </a:lnTo>
                  <a:cubicBezTo>
                    <a:pt x="1349" y="1154"/>
                    <a:pt x="1436" y="736"/>
                    <a:pt x="1349" y="399"/>
                  </a:cubicBezTo>
                  <a:cubicBezTo>
                    <a:pt x="1322" y="311"/>
                    <a:pt x="1295" y="257"/>
                    <a:pt x="1234" y="169"/>
                  </a:cubicBezTo>
                  <a:lnTo>
                    <a:pt x="1153" y="88"/>
                  </a:lnTo>
                  <a:cubicBezTo>
                    <a:pt x="1099" y="61"/>
                    <a:pt x="1038" y="34"/>
                    <a:pt x="985" y="1"/>
                  </a:cubicBezTo>
                  <a:close/>
                </a:path>
              </a:pathLst>
            </a:custGeom>
            <a:solidFill>
              <a:srgbClr val="311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9"/>
            <p:cNvSpPr/>
            <p:nvPr/>
          </p:nvSpPr>
          <p:spPr>
            <a:xfrm flipH="1">
              <a:off x="1405433" y="3444316"/>
              <a:ext cx="131696" cy="107017"/>
            </a:xfrm>
            <a:custGeom>
              <a:avLst/>
              <a:gdLst/>
              <a:ahLst/>
              <a:cxnLst/>
              <a:rect l="l" t="t" r="r" b="b"/>
              <a:pathLst>
                <a:path w="1761" h="1431" extrusionOk="0">
                  <a:moveTo>
                    <a:pt x="1760" y="1"/>
                  </a:moveTo>
                  <a:cubicBezTo>
                    <a:pt x="1702" y="1"/>
                    <a:pt x="1641" y="28"/>
                    <a:pt x="1581" y="86"/>
                  </a:cubicBezTo>
                  <a:lnTo>
                    <a:pt x="1581" y="86"/>
                  </a:lnTo>
                  <a:cubicBezTo>
                    <a:pt x="1649" y="45"/>
                    <a:pt x="1716" y="23"/>
                    <a:pt x="1760" y="1"/>
                  </a:cubicBezTo>
                  <a:close/>
                  <a:moveTo>
                    <a:pt x="1581" y="86"/>
                  </a:moveTo>
                  <a:cubicBezTo>
                    <a:pt x="1567" y="95"/>
                    <a:pt x="1552" y="105"/>
                    <a:pt x="1538" y="115"/>
                  </a:cubicBezTo>
                  <a:cubicBezTo>
                    <a:pt x="1477" y="196"/>
                    <a:pt x="1423" y="284"/>
                    <a:pt x="1396" y="365"/>
                  </a:cubicBezTo>
                  <a:cubicBezTo>
                    <a:pt x="1423" y="311"/>
                    <a:pt x="1450" y="250"/>
                    <a:pt x="1511" y="169"/>
                  </a:cubicBezTo>
                  <a:cubicBezTo>
                    <a:pt x="1534" y="137"/>
                    <a:pt x="1557" y="109"/>
                    <a:pt x="1581" y="86"/>
                  </a:cubicBezTo>
                  <a:close/>
                  <a:moveTo>
                    <a:pt x="1342" y="675"/>
                  </a:moveTo>
                  <a:cubicBezTo>
                    <a:pt x="1342" y="684"/>
                    <a:pt x="1338" y="697"/>
                    <a:pt x="1332" y="712"/>
                  </a:cubicBezTo>
                  <a:lnTo>
                    <a:pt x="1332" y="712"/>
                  </a:lnTo>
                  <a:cubicBezTo>
                    <a:pt x="1338" y="706"/>
                    <a:pt x="1342" y="702"/>
                    <a:pt x="1342" y="702"/>
                  </a:cubicBezTo>
                  <a:lnTo>
                    <a:pt x="1342" y="675"/>
                  </a:lnTo>
                  <a:close/>
                  <a:moveTo>
                    <a:pt x="1332" y="712"/>
                  </a:moveTo>
                  <a:cubicBezTo>
                    <a:pt x="1322" y="722"/>
                    <a:pt x="1309" y="739"/>
                    <a:pt x="1309" y="756"/>
                  </a:cubicBezTo>
                  <a:cubicBezTo>
                    <a:pt x="1309" y="757"/>
                    <a:pt x="1309" y="759"/>
                    <a:pt x="1309" y="760"/>
                  </a:cubicBezTo>
                  <a:lnTo>
                    <a:pt x="1309" y="760"/>
                  </a:lnTo>
                  <a:cubicBezTo>
                    <a:pt x="1318" y="742"/>
                    <a:pt x="1326" y="726"/>
                    <a:pt x="1332" y="712"/>
                  </a:cubicBezTo>
                  <a:close/>
                  <a:moveTo>
                    <a:pt x="1309" y="760"/>
                  </a:moveTo>
                  <a:lnTo>
                    <a:pt x="1309" y="760"/>
                  </a:lnTo>
                  <a:cubicBezTo>
                    <a:pt x="1300" y="778"/>
                    <a:pt x="1290" y="797"/>
                    <a:pt x="1282" y="817"/>
                  </a:cubicBezTo>
                  <a:cubicBezTo>
                    <a:pt x="1307" y="791"/>
                    <a:pt x="1309" y="790"/>
                    <a:pt x="1309" y="760"/>
                  </a:cubicBezTo>
                  <a:close/>
                  <a:moveTo>
                    <a:pt x="21" y="756"/>
                  </a:moveTo>
                  <a:cubicBezTo>
                    <a:pt x="1" y="820"/>
                    <a:pt x="24" y="942"/>
                    <a:pt x="104" y="1068"/>
                  </a:cubicBezTo>
                  <a:lnTo>
                    <a:pt x="104" y="1068"/>
                  </a:lnTo>
                  <a:cubicBezTo>
                    <a:pt x="52" y="983"/>
                    <a:pt x="21" y="883"/>
                    <a:pt x="21" y="756"/>
                  </a:cubicBezTo>
                  <a:close/>
                  <a:moveTo>
                    <a:pt x="1228" y="924"/>
                  </a:moveTo>
                  <a:cubicBezTo>
                    <a:pt x="1201" y="1012"/>
                    <a:pt x="1174" y="1066"/>
                    <a:pt x="1140" y="1127"/>
                  </a:cubicBezTo>
                  <a:cubicBezTo>
                    <a:pt x="1174" y="1066"/>
                    <a:pt x="1228" y="1012"/>
                    <a:pt x="1228" y="924"/>
                  </a:cubicBezTo>
                  <a:close/>
                  <a:moveTo>
                    <a:pt x="104" y="1068"/>
                  </a:moveTo>
                  <a:cubicBezTo>
                    <a:pt x="135" y="1119"/>
                    <a:pt x="173" y="1165"/>
                    <a:pt x="216" y="1208"/>
                  </a:cubicBezTo>
                  <a:cubicBezTo>
                    <a:pt x="171" y="1162"/>
                    <a:pt x="134" y="1115"/>
                    <a:pt x="104" y="1068"/>
                  </a:cubicBezTo>
                  <a:close/>
                  <a:moveTo>
                    <a:pt x="917" y="1349"/>
                  </a:moveTo>
                  <a:lnTo>
                    <a:pt x="917" y="1349"/>
                  </a:lnTo>
                  <a:cubicBezTo>
                    <a:pt x="837" y="1403"/>
                    <a:pt x="749" y="1430"/>
                    <a:pt x="695" y="1430"/>
                  </a:cubicBezTo>
                  <a:cubicBezTo>
                    <a:pt x="776" y="1430"/>
                    <a:pt x="837" y="1403"/>
                    <a:pt x="917" y="1349"/>
                  </a:cubicBezTo>
                  <a:close/>
                </a:path>
              </a:pathLst>
            </a:custGeom>
            <a:solidFill>
              <a:srgbClr val="BF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9"/>
            <p:cNvSpPr/>
            <p:nvPr/>
          </p:nvSpPr>
          <p:spPr>
            <a:xfrm flipH="1">
              <a:off x="1396907" y="3431752"/>
              <a:ext cx="138726" cy="119581"/>
            </a:xfrm>
            <a:custGeom>
              <a:avLst/>
              <a:gdLst/>
              <a:ahLst/>
              <a:cxnLst/>
              <a:rect l="l" t="t" r="r" b="b"/>
              <a:pathLst>
                <a:path w="1855" h="1599" extrusionOk="0">
                  <a:moveTo>
                    <a:pt x="1599" y="0"/>
                  </a:moveTo>
                  <a:cubicBezTo>
                    <a:pt x="1430" y="0"/>
                    <a:pt x="1181" y="81"/>
                    <a:pt x="985" y="250"/>
                  </a:cubicBezTo>
                  <a:cubicBezTo>
                    <a:pt x="756" y="506"/>
                    <a:pt x="614" y="958"/>
                    <a:pt x="311" y="958"/>
                  </a:cubicBezTo>
                  <a:cubicBezTo>
                    <a:pt x="250" y="958"/>
                    <a:pt x="196" y="958"/>
                    <a:pt x="109" y="924"/>
                  </a:cubicBezTo>
                  <a:cubicBezTo>
                    <a:pt x="82" y="897"/>
                    <a:pt x="82" y="897"/>
                    <a:pt x="55" y="897"/>
                  </a:cubicBezTo>
                  <a:lnTo>
                    <a:pt x="28" y="897"/>
                  </a:lnTo>
                  <a:cubicBezTo>
                    <a:pt x="28" y="897"/>
                    <a:pt x="1" y="897"/>
                    <a:pt x="1" y="924"/>
                  </a:cubicBezTo>
                  <a:cubicBezTo>
                    <a:pt x="1" y="1126"/>
                    <a:pt x="82" y="1261"/>
                    <a:pt x="196" y="1376"/>
                  </a:cubicBezTo>
                  <a:cubicBezTo>
                    <a:pt x="277" y="1463"/>
                    <a:pt x="392" y="1517"/>
                    <a:pt x="560" y="1571"/>
                  </a:cubicBezTo>
                  <a:lnTo>
                    <a:pt x="587" y="1571"/>
                  </a:lnTo>
                  <a:cubicBezTo>
                    <a:pt x="614" y="1571"/>
                    <a:pt x="648" y="1598"/>
                    <a:pt x="675" y="1598"/>
                  </a:cubicBezTo>
                  <a:cubicBezTo>
                    <a:pt x="729" y="1598"/>
                    <a:pt x="817" y="1571"/>
                    <a:pt x="897" y="1517"/>
                  </a:cubicBezTo>
                  <a:cubicBezTo>
                    <a:pt x="897" y="1517"/>
                    <a:pt x="924" y="1517"/>
                    <a:pt x="951" y="1490"/>
                  </a:cubicBezTo>
                  <a:cubicBezTo>
                    <a:pt x="1012" y="1430"/>
                    <a:pt x="1066" y="1376"/>
                    <a:pt x="1120" y="1295"/>
                  </a:cubicBezTo>
                  <a:cubicBezTo>
                    <a:pt x="1154" y="1234"/>
                    <a:pt x="1181" y="1180"/>
                    <a:pt x="1208" y="1092"/>
                  </a:cubicBezTo>
                  <a:lnTo>
                    <a:pt x="1235" y="1092"/>
                  </a:lnTo>
                  <a:cubicBezTo>
                    <a:pt x="1235" y="1039"/>
                    <a:pt x="1262" y="1012"/>
                    <a:pt x="1262" y="985"/>
                  </a:cubicBezTo>
                  <a:cubicBezTo>
                    <a:pt x="1289" y="924"/>
                    <a:pt x="1322" y="870"/>
                    <a:pt x="1322" y="843"/>
                  </a:cubicBezTo>
                  <a:lnTo>
                    <a:pt x="1322" y="816"/>
                  </a:lnTo>
                  <a:lnTo>
                    <a:pt x="1322" y="755"/>
                  </a:lnTo>
                  <a:cubicBezTo>
                    <a:pt x="1349" y="701"/>
                    <a:pt x="1349" y="620"/>
                    <a:pt x="1376" y="533"/>
                  </a:cubicBezTo>
                  <a:cubicBezTo>
                    <a:pt x="1403" y="479"/>
                    <a:pt x="1430" y="418"/>
                    <a:pt x="1491" y="337"/>
                  </a:cubicBezTo>
                  <a:cubicBezTo>
                    <a:pt x="1572" y="223"/>
                    <a:pt x="1659" y="169"/>
                    <a:pt x="1740" y="169"/>
                  </a:cubicBezTo>
                  <a:cubicBezTo>
                    <a:pt x="1828" y="115"/>
                    <a:pt x="1855" y="81"/>
                    <a:pt x="1767" y="27"/>
                  </a:cubicBezTo>
                  <a:cubicBezTo>
                    <a:pt x="1740" y="27"/>
                    <a:pt x="1686" y="0"/>
                    <a:pt x="1599" y="0"/>
                  </a:cubicBezTo>
                  <a:close/>
                </a:path>
              </a:pathLst>
            </a:custGeom>
            <a:solidFill>
              <a:srgbClr val="BD0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9"/>
            <p:cNvSpPr/>
            <p:nvPr/>
          </p:nvSpPr>
          <p:spPr>
            <a:xfrm flipH="1">
              <a:off x="1436690" y="3496742"/>
              <a:ext cx="2617" cy="4113"/>
            </a:xfrm>
            <a:custGeom>
              <a:avLst/>
              <a:gdLst/>
              <a:ahLst/>
              <a:cxnLst/>
              <a:rect l="l" t="t" r="r" b="b"/>
              <a:pathLst>
                <a:path w="35" h="55" extrusionOk="0">
                  <a:moveTo>
                    <a:pt x="34" y="1"/>
                  </a:moveTo>
                  <a:cubicBezTo>
                    <a:pt x="34" y="1"/>
                    <a:pt x="1" y="28"/>
                    <a:pt x="1" y="55"/>
                  </a:cubicBezTo>
                  <a:cubicBezTo>
                    <a:pt x="1" y="28"/>
                    <a:pt x="34" y="1"/>
                    <a:pt x="34" y="1"/>
                  </a:cubicBezTo>
                  <a:close/>
                </a:path>
              </a:pathLst>
            </a:custGeom>
            <a:solidFill>
              <a:srgbClr val="BF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flipH="1">
              <a:off x="1308656" y="3585065"/>
              <a:ext cx="67606" cy="73663"/>
            </a:xfrm>
            <a:custGeom>
              <a:avLst/>
              <a:gdLst/>
              <a:ahLst/>
              <a:cxnLst/>
              <a:rect l="l" t="t" r="r" b="b"/>
              <a:pathLst>
                <a:path w="904" h="985" extrusionOk="0">
                  <a:moveTo>
                    <a:pt x="843" y="0"/>
                  </a:moveTo>
                  <a:lnTo>
                    <a:pt x="843" y="0"/>
                  </a:lnTo>
                  <a:cubicBezTo>
                    <a:pt x="877" y="115"/>
                    <a:pt x="904" y="256"/>
                    <a:pt x="904" y="391"/>
                  </a:cubicBezTo>
                  <a:cubicBezTo>
                    <a:pt x="904" y="223"/>
                    <a:pt x="877" y="115"/>
                    <a:pt x="843" y="0"/>
                  </a:cubicBezTo>
                  <a:close/>
                  <a:moveTo>
                    <a:pt x="0" y="870"/>
                  </a:moveTo>
                  <a:lnTo>
                    <a:pt x="0" y="897"/>
                  </a:lnTo>
                  <a:cubicBezTo>
                    <a:pt x="61" y="930"/>
                    <a:pt x="115" y="984"/>
                    <a:pt x="203" y="984"/>
                  </a:cubicBezTo>
                  <a:cubicBezTo>
                    <a:pt x="115" y="957"/>
                    <a:pt x="61" y="930"/>
                    <a:pt x="0" y="870"/>
                  </a:cubicBezTo>
                  <a:close/>
                  <a:moveTo>
                    <a:pt x="877" y="674"/>
                  </a:moveTo>
                  <a:cubicBezTo>
                    <a:pt x="843" y="843"/>
                    <a:pt x="735" y="930"/>
                    <a:pt x="594" y="984"/>
                  </a:cubicBezTo>
                  <a:cubicBezTo>
                    <a:pt x="621" y="984"/>
                    <a:pt x="675" y="957"/>
                    <a:pt x="708" y="930"/>
                  </a:cubicBezTo>
                  <a:cubicBezTo>
                    <a:pt x="816" y="870"/>
                    <a:pt x="877" y="789"/>
                    <a:pt x="877" y="674"/>
                  </a:cubicBezTo>
                  <a:close/>
                </a:path>
              </a:pathLst>
            </a:custGeom>
            <a:solidFill>
              <a:srgbClr val="BF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flipH="1">
              <a:off x="1308656" y="3490759"/>
              <a:ext cx="67606" cy="169986"/>
            </a:xfrm>
            <a:custGeom>
              <a:avLst/>
              <a:gdLst/>
              <a:ahLst/>
              <a:cxnLst/>
              <a:rect l="l" t="t" r="r" b="b"/>
              <a:pathLst>
                <a:path w="904" h="2273" extrusionOk="0">
                  <a:moveTo>
                    <a:pt x="648" y="0"/>
                  </a:moveTo>
                  <a:cubicBezTo>
                    <a:pt x="506" y="0"/>
                    <a:pt x="311" y="337"/>
                    <a:pt x="284" y="418"/>
                  </a:cubicBezTo>
                  <a:cubicBezTo>
                    <a:pt x="34" y="1011"/>
                    <a:pt x="452" y="1403"/>
                    <a:pt x="257" y="1881"/>
                  </a:cubicBezTo>
                  <a:cubicBezTo>
                    <a:pt x="203" y="1989"/>
                    <a:pt x="142" y="2077"/>
                    <a:pt x="0" y="2104"/>
                  </a:cubicBezTo>
                  <a:lnTo>
                    <a:pt x="0" y="2131"/>
                  </a:lnTo>
                  <a:cubicBezTo>
                    <a:pt x="61" y="2191"/>
                    <a:pt x="115" y="2218"/>
                    <a:pt x="203" y="2245"/>
                  </a:cubicBezTo>
                  <a:cubicBezTo>
                    <a:pt x="257" y="2272"/>
                    <a:pt x="311" y="2272"/>
                    <a:pt x="398" y="2272"/>
                  </a:cubicBezTo>
                  <a:cubicBezTo>
                    <a:pt x="452" y="2272"/>
                    <a:pt x="540" y="2272"/>
                    <a:pt x="594" y="2245"/>
                  </a:cubicBezTo>
                  <a:cubicBezTo>
                    <a:pt x="735" y="2191"/>
                    <a:pt x="843" y="2104"/>
                    <a:pt x="877" y="1935"/>
                  </a:cubicBezTo>
                  <a:cubicBezTo>
                    <a:pt x="904" y="1854"/>
                    <a:pt x="904" y="1767"/>
                    <a:pt x="904" y="1686"/>
                  </a:cubicBezTo>
                  <a:lnTo>
                    <a:pt x="904" y="1652"/>
                  </a:lnTo>
                  <a:cubicBezTo>
                    <a:pt x="904" y="1483"/>
                    <a:pt x="877" y="1376"/>
                    <a:pt x="843" y="1261"/>
                  </a:cubicBezTo>
                  <a:cubicBezTo>
                    <a:pt x="816" y="1146"/>
                    <a:pt x="789" y="1038"/>
                    <a:pt x="735" y="951"/>
                  </a:cubicBezTo>
                  <a:cubicBezTo>
                    <a:pt x="708" y="843"/>
                    <a:pt x="648" y="728"/>
                    <a:pt x="621" y="614"/>
                  </a:cubicBezTo>
                  <a:cubicBezTo>
                    <a:pt x="594" y="445"/>
                    <a:pt x="594" y="303"/>
                    <a:pt x="648" y="135"/>
                  </a:cubicBezTo>
                  <a:lnTo>
                    <a:pt x="648" y="108"/>
                  </a:lnTo>
                  <a:cubicBezTo>
                    <a:pt x="648" y="81"/>
                    <a:pt x="675" y="81"/>
                    <a:pt x="675" y="81"/>
                  </a:cubicBezTo>
                  <a:cubicBezTo>
                    <a:pt x="675" y="54"/>
                    <a:pt x="708" y="27"/>
                    <a:pt x="675" y="27"/>
                  </a:cubicBezTo>
                  <a:cubicBezTo>
                    <a:pt x="675" y="0"/>
                    <a:pt x="648" y="0"/>
                    <a:pt x="648" y="0"/>
                  </a:cubicBezTo>
                  <a:close/>
                </a:path>
              </a:pathLst>
            </a:custGeom>
            <a:solidFill>
              <a:srgbClr val="BD0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p:nvPr/>
          </p:nvSpPr>
          <p:spPr>
            <a:xfrm flipH="1">
              <a:off x="1191090" y="3465481"/>
              <a:ext cx="43974" cy="126162"/>
            </a:xfrm>
            <a:custGeom>
              <a:avLst/>
              <a:gdLst/>
              <a:ahLst/>
              <a:cxnLst/>
              <a:rect l="l" t="t" r="r" b="b"/>
              <a:pathLst>
                <a:path w="588" h="1687" extrusionOk="0">
                  <a:moveTo>
                    <a:pt x="27" y="1"/>
                  </a:moveTo>
                  <a:cubicBezTo>
                    <a:pt x="0" y="28"/>
                    <a:pt x="27" y="82"/>
                    <a:pt x="27" y="109"/>
                  </a:cubicBezTo>
                  <a:lnTo>
                    <a:pt x="27" y="1"/>
                  </a:lnTo>
                  <a:close/>
                  <a:moveTo>
                    <a:pt x="81" y="338"/>
                  </a:moveTo>
                  <a:lnTo>
                    <a:pt x="81" y="338"/>
                  </a:lnTo>
                  <a:cubicBezTo>
                    <a:pt x="105" y="434"/>
                    <a:pt x="156" y="514"/>
                    <a:pt x="224" y="587"/>
                  </a:cubicBezTo>
                  <a:lnTo>
                    <a:pt x="224" y="587"/>
                  </a:lnTo>
                  <a:cubicBezTo>
                    <a:pt x="208" y="569"/>
                    <a:pt x="196" y="551"/>
                    <a:pt x="196" y="534"/>
                  </a:cubicBezTo>
                  <a:cubicBezTo>
                    <a:pt x="135" y="473"/>
                    <a:pt x="108" y="392"/>
                    <a:pt x="81" y="338"/>
                  </a:cubicBezTo>
                  <a:close/>
                  <a:moveTo>
                    <a:pt x="224" y="587"/>
                  </a:moveTo>
                  <a:lnTo>
                    <a:pt x="224" y="587"/>
                  </a:lnTo>
                  <a:cubicBezTo>
                    <a:pt x="232" y="596"/>
                    <a:pt x="241" y="605"/>
                    <a:pt x="250" y="614"/>
                  </a:cubicBezTo>
                  <a:cubicBezTo>
                    <a:pt x="241" y="605"/>
                    <a:pt x="232" y="596"/>
                    <a:pt x="224" y="587"/>
                  </a:cubicBezTo>
                  <a:close/>
                  <a:moveTo>
                    <a:pt x="472" y="979"/>
                  </a:moveTo>
                  <a:lnTo>
                    <a:pt x="472" y="1012"/>
                  </a:lnTo>
                  <a:cubicBezTo>
                    <a:pt x="506" y="1039"/>
                    <a:pt x="506" y="1066"/>
                    <a:pt x="533" y="1093"/>
                  </a:cubicBezTo>
                  <a:cubicBezTo>
                    <a:pt x="506" y="1039"/>
                    <a:pt x="472" y="1012"/>
                    <a:pt x="472" y="979"/>
                  </a:cubicBezTo>
                  <a:close/>
                  <a:moveTo>
                    <a:pt x="587" y="1626"/>
                  </a:moveTo>
                  <a:cubicBezTo>
                    <a:pt x="587" y="1653"/>
                    <a:pt x="587" y="1687"/>
                    <a:pt x="560" y="1687"/>
                  </a:cubicBezTo>
                  <a:lnTo>
                    <a:pt x="587" y="1687"/>
                  </a:lnTo>
                  <a:lnTo>
                    <a:pt x="587" y="1626"/>
                  </a:lnTo>
                  <a:close/>
                </a:path>
              </a:pathLst>
            </a:custGeom>
            <a:solidFill>
              <a:srgbClr val="BF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p:nvPr/>
          </p:nvSpPr>
          <p:spPr>
            <a:xfrm flipH="1">
              <a:off x="1189072" y="3460994"/>
              <a:ext cx="67157" cy="155852"/>
            </a:xfrm>
            <a:custGeom>
              <a:avLst/>
              <a:gdLst/>
              <a:ahLst/>
              <a:cxnLst/>
              <a:rect l="l" t="t" r="r" b="b"/>
              <a:pathLst>
                <a:path w="898" h="2084" extrusionOk="0">
                  <a:moveTo>
                    <a:pt x="250" y="0"/>
                  </a:moveTo>
                  <a:cubicBezTo>
                    <a:pt x="81" y="115"/>
                    <a:pt x="0" y="283"/>
                    <a:pt x="0" y="479"/>
                  </a:cubicBezTo>
                  <a:cubicBezTo>
                    <a:pt x="0" y="870"/>
                    <a:pt x="337" y="1126"/>
                    <a:pt x="337" y="1605"/>
                  </a:cubicBezTo>
                  <a:cubicBezTo>
                    <a:pt x="337" y="1801"/>
                    <a:pt x="223" y="1881"/>
                    <a:pt x="115" y="1969"/>
                  </a:cubicBezTo>
                  <a:cubicBezTo>
                    <a:pt x="115" y="1969"/>
                    <a:pt x="115" y="2023"/>
                    <a:pt x="142" y="2023"/>
                  </a:cubicBezTo>
                  <a:cubicBezTo>
                    <a:pt x="169" y="2050"/>
                    <a:pt x="223" y="2084"/>
                    <a:pt x="283" y="2084"/>
                  </a:cubicBezTo>
                  <a:lnTo>
                    <a:pt x="418" y="2084"/>
                  </a:lnTo>
                  <a:cubicBezTo>
                    <a:pt x="479" y="2084"/>
                    <a:pt x="533" y="2084"/>
                    <a:pt x="587" y="2050"/>
                  </a:cubicBezTo>
                  <a:cubicBezTo>
                    <a:pt x="702" y="1996"/>
                    <a:pt x="789" y="1881"/>
                    <a:pt x="843" y="1747"/>
                  </a:cubicBezTo>
                  <a:cubicBezTo>
                    <a:pt x="870" y="1747"/>
                    <a:pt x="870" y="1713"/>
                    <a:pt x="870" y="1686"/>
                  </a:cubicBezTo>
                  <a:lnTo>
                    <a:pt x="870" y="1659"/>
                  </a:lnTo>
                  <a:cubicBezTo>
                    <a:pt x="897" y="1605"/>
                    <a:pt x="897" y="1544"/>
                    <a:pt x="897" y="1490"/>
                  </a:cubicBezTo>
                  <a:cubicBezTo>
                    <a:pt x="897" y="1409"/>
                    <a:pt x="870" y="1295"/>
                    <a:pt x="816" y="1180"/>
                  </a:cubicBezTo>
                  <a:lnTo>
                    <a:pt x="816" y="1153"/>
                  </a:lnTo>
                  <a:cubicBezTo>
                    <a:pt x="789" y="1126"/>
                    <a:pt x="789" y="1099"/>
                    <a:pt x="755" y="1072"/>
                  </a:cubicBezTo>
                  <a:lnTo>
                    <a:pt x="755" y="1039"/>
                  </a:lnTo>
                  <a:cubicBezTo>
                    <a:pt x="675" y="904"/>
                    <a:pt x="587" y="789"/>
                    <a:pt x="533" y="674"/>
                  </a:cubicBezTo>
                  <a:cubicBezTo>
                    <a:pt x="452" y="594"/>
                    <a:pt x="391" y="506"/>
                    <a:pt x="364" y="398"/>
                  </a:cubicBezTo>
                  <a:cubicBezTo>
                    <a:pt x="337" y="310"/>
                    <a:pt x="310" y="256"/>
                    <a:pt x="310" y="169"/>
                  </a:cubicBezTo>
                  <a:cubicBezTo>
                    <a:pt x="310" y="142"/>
                    <a:pt x="283" y="88"/>
                    <a:pt x="310" y="61"/>
                  </a:cubicBezTo>
                  <a:cubicBezTo>
                    <a:pt x="310" y="27"/>
                    <a:pt x="310" y="0"/>
                    <a:pt x="283" y="0"/>
                  </a:cubicBezTo>
                  <a:close/>
                </a:path>
              </a:pathLst>
            </a:custGeom>
            <a:solidFill>
              <a:srgbClr val="BD0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9"/>
            <p:cNvSpPr/>
            <p:nvPr/>
          </p:nvSpPr>
          <p:spPr>
            <a:xfrm flipH="1">
              <a:off x="1124081" y="3417094"/>
              <a:ext cx="35373" cy="88321"/>
            </a:xfrm>
            <a:custGeom>
              <a:avLst/>
              <a:gdLst/>
              <a:ahLst/>
              <a:cxnLst/>
              <a:rect l="l" t="t" r="r" b="b"/>
              <a:pathLst>
                <a:path w="473" h="1181" extrusionOk="0">
                  <a:moveTo>
                    <a:pt x="1" y="1"/>
                  </a:moveTo>
                  <a:lnTo>
                    <a:pt x="1" y="1"/>
                  </a:lnTo>
                  <a:cubicBezTo>
                    <a:pt x="136" y="142"/>
                    <a:pt x="277" y="277"/>
                    <a:pt x="365" y="419"/>
                  </a:cubicBezTo>
                  <a:cubicBezTo>
                    <a:pt x="304" y="311"/>
                    <a:pt x="169" y="169"/>
                    <a:pt x="1" y="1"/>
                  </a:cubicBezTo>
                  <a:close/>
                  <a:moveTo>
                    <a:pt x="473" y="702"/>
                  </a:moveTo>
                  <a:lnTo>
                    <a:pt x="473" y="702"/>
                  </a:lnTo>
                  <a:cubicBezTo>
                    <a:pt x="473" y="783"/>
                    <a:pt x="446" y="870"/>
                    <a:pt x="419" y="924"/>
                  </a:cubicBezTo>
                  <a:cubicBezTo>
                    <a:pt x="473" y="870"/>
                    <a:pt x="473" y="783"/>
                    <a:pt x="473" y="702"/>
                  </a:cubicBezTo>
                  <a:close/>
                  <a:moveTo>
                    <a:pt x="223" y="1154"/>
                  </a:moveTo>
                  <a:cubicBezTo>
                    <a:pt x="196" y="1154"/>
                    <a:pt x="136" y="1181"/>
                    <a:pt x="82" y="1181"/>
                  </a:cubicBezTo>
                  <a:cubicBezTo>
                    <a:pt x="136" y="1181"/>
                    <a:pt x="169" y="1181"/>
                    <a:pt x="223" y="1154"/>
                  </a:cubicBezTo>
                  <a:close/>
                </a:path>
              </a:pathLst>
            </a:custGeom>
            <a:solidFill>
              <a:srgbClr val="BF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9"/>
            <p:cNvSpPr/>
            <p:nvPr/>
          </p:nvSpPr>
          <p:spPr>
            <a:xfrm flipH="1">
              <a:off x="1124083" y="3364668"/>
              <a:ext cx="108962" cy="140745"/>
            </a:xfrm>
            <a:custGeom>
              <a:avLst/>
              <a:gdLst/>
              <a:ahLst/>
              <a:cxnLst/>
              <a:rect l="l" t="t" r="r" b="b"/>
              <a:pathLst>
                <a:path w="1457" h="1882" extrusionOk="0">
                  <a:moveTo>
                    <a:pt x="108" y="0"/>
                  </a:moveTo>
                  <a:cubicBezTo>
                    <a:pt x="0" y="250"/>
                    <a:pt x="81" y="506"/>
                    <a:pt x="250" y="675"/>
                  </a:cubicBezTo>
                  <a:cubicBezTo>
                    <a:pt x="729" y="1147"/>
                    <a:pt x="816" y="1147"/>
                    <a:pt x="951" y="1457"/>
                  </a:cubicBezTo>
                  <a:cubicBezTo>
                    <a:pt x="1039" y="1625"/>
                    <a:pt x="985" y="1713"/>
                    <a:pt x="985" y="1794"/>
                  </a:cubicBezTo>
                  <a:cubicBezTo>
                    <a:pt x="985" y="1821"/>
                    <a:pt x="985" y="1855"/>
                    <a:pt x="1012" y="1882"/>
                  </a:cubicBezTo>
                  <a:lnTo>
                    <a:pt x="1066" y="1882"/>
                  </a:lnTo>
                  <a:cubicBezTo>
                    <a:pt x="1120" y="1882"/>
                    <a:pt x="1180" y="1855"/>
                    <a:pt x="1207" y="1855"/>
                  </a:cubicBezTo>
                  <a:cubicBezTo>
                    <a:pt x="1288" y="1794"/>
                    <a:pt x="1376" y="1740"/>
                    <a:pt x="1403" y="1625"/>
                  </a:cubicBezTo>
                  <a:cubicBezTo>
                    <a:pt x="1430" y="1571"/>
                    <a:pt x="1457" y="1484"/>
                    <a:pt x="1457" y="1403"/>
                  </a:cubicBezTo>
                  <a:cubicBezTo>
                    <a:pt x="1430" y="1315"/>
                    <a:pt x="1403" y="1234"/>
                    <a:pt x="1349" y="1120"/>
                  </a:cubicBezTo>
                  <a:cubicBezTo>
                    <a:pt x="1261" y="978"/>
                    <a:pt x="1120" y="843"/>
                    <a:pt x="985" y="702"/>
                  </a:cubicBezTo>
                  <a:cubicBezTo>
                    <a:pt x="843" y="587"/>
                    <a:pt x="675" y="472"/>
                    <a:pt x="479" y="364"/>
                  </a:cubicBezTo>
                  <a:cubicBezTo>
                    <a:pt x="445" y="337"/>
                    <a:pt x="418" y="337"/>
                    <a:pt x="418" y="304"/>
                  </a:cubicBezTo>
                  <a:lnTo>
                    <a:pt x="392" y="304"/>
                  </a:lnTo>
                  <a:cubicBezTo>
                    <a:pt x="338" y="277"/>
                    <a:pt x="277" y="223"/>
                    <a:pt x="250" y="196"/>
                  </a:cubicBezTo>
                  <a:cubicBezTo>
                    <a:pt x="223" y="135"/>
                    <a:pt x="196" y="81"/>
                    <a:pt x="169" y="54"/>
                  </a:cubicBezTo>
                  <a:cubicBezTo>
                    <a:pt x="169" y="27"/>
                    <a:pt x="169" y="0"/>
                    <a:pt x="142" y="0"/>
                  </a:cubicBezTo>
                  <a:close/>
                </a:path>
              </a:pathLst>
            </a:custGeom>
            <a:solidFill>
              <a:srgbClr val="BD0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9"/>
            <p:cNvSpPr/>
            <p:nvPr/>
          </p:nvSpPr>
          <p:spPr>
            <a:xfrm flipH="1">
              <a:off x="1497720" y="3334903"/>
              <a:ext cx="118086" cy="65138"/>
            </a:xfrm>
            <a:custGeom>
              <a:avLst/>
              <a:gdLst/>
              <a:ahLst/>
              <a:cxnLst/>
              <a:rect l="l" t="t" r="r" b="b"/>
              <a:pathLst>
                <a:path w="1579" h="871" extrusionOk="0">
                  <a:moveTo>
                    <a:pt x="34" y="0"/>
                  </a:moveTo>
                  <a:cubicBezTo>
                    <a:pt x="34" y="27"/>
                    <a:pt x="34" y="61"/>
                    <a:pt x="1" y="88"/>
                  </a:cubicBezTo>
                  <a:lnTo>
                    <a:pt x="34" y="61"/>
                  </a:lnTo>
                  <a:lnTo>
                    <a:pt x="34" y="0"/>
                  </a:lnTo>
                  <a:close/>
                  <a:moveTo>
                    <a:pt x="88" y="506"/>
                  </a:moveTo>
                  <a:lnTo>
                    <a:pt x="88" y="506"/>
                  </a:lnTo>
                  <a:cubicBezTo>
                    <a:pt x="142" y="594"/>
                    <a:pt x="203" y="648"/>
                    <a:pt x="284" y="702"/>
                  </a:cubicBezTo>
                  <a:cubicBezTo>
                    <a:pt x="203" y="648"/>
                    <a:pt x="142" y="567"/>
                    <a:pt x="88" y="506"/>
                  </a:cubicBezTo>
                  <a:close/>
                  <a:moveTo>
                    <a:pt x="1437" y="789"/>
                  </a:moveTo>
                  <a:lnTo>
                    <a:pt x="1437" y="789"/>
                  </a:lnTo>
                  <a:cubicBezTo>
                    <a:pt x="1491" y="789"/>
                    <a:pt x="1518" y="816"/>
                    <a:pt x="1578" y="816"/>
                  </a:cubicBezTo>
                  <a:cubicBezTo>
                    <a:pt x="1551" y="816"/>
                    <a:pt x="1491" y="789"/>
                    <a:pt x="1437" y="789"/>
                  </a:cubicBezTo>
                  <a:close/>
                  <a:moveTo>
                    <a:pt x="425" y="789"/>
                  </a:moveTo>
                  <a:cubicBezTo>
                    <a:pt x="479" y="816"/>
                    <a:pt x="506" y="816"/>
                    <a:pt x="567" y="843"/>
                  </a:cubicBezTo>
                  <a:cubicBezTo>
                    <a:pt x="506" y="816"/>
                    <a:pt x="452" y="789"/>
                    <a:pt x="425" y="789"/>
                  </a:cubicBezTo>
                  <a:close/>
                  <a:moveTo>
                    <a:pt x="1127" y="843"/>
                  </a:moveTo>
                  <a:cubicBezTo>
                    <a:pt x="1125" y="844"/>
                    <a:pt x="1124" y="845"/>
                    <a:pt x="1122" y="846"/>
                  </a:cubicBezTo>
                  <a:lnTo>
                    <a:pt x="1122" y="846"/>
                  </a:lnTo>
                  <a:cubicBezTo>
                    <a:pt x="1133" y="844"/>
                    <a:pt x="1144" y="843"/>
                    <a:pt x="1154" y="843"/>
                  </a:cubicBezTo>
                  <a:close/>
                  <a:moveTo>
                    <a:pt x="1122" y="846"/>
                  </a:moveTo>
                  <a:lnTo>
                    <a:pt x="1122" y="846"/>
                  </a:lnTo>
                  <a:cubicBezTo>
                    <a:pt x="1070" y="852"/>
                    <a:pt x="1002" y="870"/>
                    <a:pt x="958" y="870"/>
                  </a:cubicBezTo>
                  <a:cubicBezTo>
                    <a:pt x="1010" y="870"/>
                    <a:pt x="1069" y="870"/>
                    <a:pt x="1122" y="846"/>
                  </a:cubicBezTo>
                  <a:close/>
                </a:path>
              </a:pathLst>
            </a:custGeom>
            <a:solidFill>
              <a:srgbClr val="BF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9"/>
            <p:cNvSpPr/>
            <p:nvPr/>
          </p:nvSpPr>
          <p:spPr>
            <a:xfrm flipH="1">
              <a:off x="1489643" y="3320244"/>
              <a:ext cx="126162" cy="79796"/>
            </a:xfrm>
            <a:custGeom>
              <a:avLst/>
              <a:gdLst/>
              <a:ahLst/>
              <a:cxnLst/>
              <a:rect l="l" t="t" r="r" b="b"/>
              <a:pathLst>
                <a:path w="1687" h="1067" extrusionOk="0">
                  <a:moveTo>
                    <a:pt x="169" y="1"/>
                  </a:moveTo>
                  <a:lnTo>
                    <a:pt x="169" y="28"/>
                  </a:lnTo>
                  <a:lnTo>
                    <a:pt x="142" y="28"/>
                  </a:lnTo>
                  <a:cubicBezTo>
                    <a:pt x="142" y="28"/>
                    <a:pt x="115" y="55"/>
                    <a:pt x="115" y="89"/>
                  </a:cubicBezTo>
                  <a:cubicBezTo>
                    <a:pt x="88" y="116"/>
                    <a:pt x="61" y="170"/>
                    <a:pt x="34" y="196"/>
                  </a:cubicBezTo>
                  <a:cubicBezTo>
                    <a:pt x="34" y="223"/>
                    <a:pt x="34" y="257"/>
                    <a:pt x="1" y="284"/>
                  </a:cubicBezTo>
                  <a:lnTo>
                    <a:pt x="1" y="426"/>
                  </a:lnTo>
                  <a:lnTo>
                    <a:pt x="1" y="453"/>
                  </a:lnTo>
                  <a:cubicBezTo>
                    <a:pt x="34" y="561"/>
                    <a:pt x="61" y="621"/>
                    <a:pt x="88" y="702"/>
                  </a:cubicBezTo>
                  <a:cubicBezTo>
                    <a:pt x="142" y="763"/>
                    <a:pt x="203" y="844"/>
                    <a:pt x="284" y="898"/>
                  </a:cubicBezTo>
                  <a:lnTo>
                    <a:pt x="311" y="931"/>
                  </a:lnTo>
                  <a:cubicBezTo>
                    <a:pt x="338" y="958"/>
                    <a:pt x="398" y="958"/>
                    <a:pt x="425" y="985"/>
                  </a:cubicBezTo>
                  <a:cubicBezTo>
                    <a:pt x="479" y="1012"/>
                    <a:pt x="506" y="1012"/>
                    <a:pt x="567" y="1039"/>
                  </a:cubicBezTo>
                  <a:cubicBezTo>
                    <a:pt x="648" y="1039"/>
                    <a:pt x="763" y="1066"/>
                    <a:pt x="877" y="1066"/>
                  </a:cubicBezTo>
                  <a:lnTo>
                    <a:pt x="958" y="1066"/>
                  </a:lnTo>
                  <a:cubicBezTo>
                    <a:pt x="1012" y="1066"/>
                    <a:pt x="1100" y="1039"/>
                    <a:pt x="1154" y="1039"/>
                  </a:cubicBezTo>
                  <a:cubicBezTo>
                    <a:pt x="1241" y="1012"/>
                    <a:pt x="1349" y="985"/>
                    <a:pt x="1437" y="985"/>
                  </a:cubicBezTo>
                  <a:cubicBezTo>
                    <a:pt x="1491" y="985"/>
                    <a:pt x="1551" y="1012"/>
                    <a:pt x="1578" y="1012"/>
                  </a:cubicBezTo>
                  <a:cubicBezTo>
                    <a:pt x="1605" y="1039"/>
                    <a:pt x="1605" y="1039"/>
                    <a:pt x="1632" y="1039"/>
                  </a:cubicBezTo>
                  <a:cubicBezTo>
                    <a:pt x="1632" y="1066"/>
                    <a:pt x="1659" y="1066"/>
                    <a:pt x="1659" y="1066"/>
                  </a:cubicBezTo>
                  <a:cubicBezTo>
                    <a:pt x="1686" y="1066"/>
                    <a:pt x="1686" y="1039"/>
                    <a:pt x="1659" y="985"/>
                  </a:cubicBezTo>
                  <a:cubicBezTo>
                    <a:pt x="1214" y="392"/>
                    <a:pt x="648" y="871"/>
                    <a:pt x="311" y="311"/>
                  </a:cubicBezTo>
                  <a:cubicBezTo>
                    <a:pt x="230" y="196"/>
                    <a:pt x="257" y="143"/>
                    <a:pt x="203" y="28"/>
                  </a:cubicBezTo>
                  <a:cubicBezTo>
                    <a:pt x="203" y="1"/>
                    <a:pt x="203" y="1"/>
                    <a:pt x="169" y="1"/>
                  </a:cubicBezTo>
                  <a:close/>
                </a:path>
              </a:pathLst>
            </a:custGeom>
            <a:solidFill>
              <a:srgbClr val="BD0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9"/>
            <p:cNvSpPr/>
            <p:nvPr/>
          </p:nvSpPr>
          <p:spPr>
            <a:xfrm flipH="1">
              <a:off x="1167914" y="3029322"/>
              <a:ext cx="302655" cy="281341"/>
            </a:xfrm>
            <a:custGeom>
              <a:avLst/>
              <a:gdLst/>
              <a:ahLst/>
              <a:cxnLst/>
              <a:rect l="l" t="t" r="r" b="b"/>
              <a:pathLst>
                <a:path w="4047" h="3762" extrusionOk="0">
                  <a:moveTo>
                    <a:pt x="1489" y="0"/>
                  </a:moveTo>
                  <a:cubicBezTo>
                    <a:pt x="1201" y="0"/>
                    <a:pt x="952" y="48"/>
                    <a:pt x="789" y="155"/>
                  </a:cubicBezTo>
                  <a:cubicBezTo>
                    <a:pt x="479" y="351"/>
                    <a:pt x="284" y="607"/>
                    <a:pt x="115" y="944"/>
                  </a:cubicBezTo>
                  <a:cubicBezTo>
                    <a:pt x="27" y="1113"/>
                    <a:pt x="1" y="1281"/>
                    <a:pt x="1" y="1450"/>
                  </a:cubicBezTo>
                  <a:cubicBezTo>
                    <a:pt x="19" y="1684"/>
                    <a:pt x="201" y="1877"/>
                    <a:pt x="444" y="1877"/>
                  </a:cubicBezTo>
                  <a:cubicBezTo>
                    <a:pt x="550" y="1877"/>
                    <a:pt x="668" y="1840"/>
                    <a:pt x="789" y="1753"/>
                  </a:cubicBezTo>
                  <a:cubicBezTo>
                    <a:pt x="1039" y="1558"/>
                    <a:pt x="1154" y="1335"/>
                    <a:pt x="1322" y="1335"/>
                  </a:cubicBezTo>
                  <a:cubicBezTo>
                    <a:pt x="1376" y="1335"/>
                    <a:pt x="1403" y="1389"/>
                    <a:pt x="1403" y="1450"/>
                  </a:cubicBezTo>
                  <a:cubicBezTo>
                    <a:pt x="1376" y="1646"/>
                    <a:pt x="1093" y="1922"/>
                    <a:pt x="897" y="2178"/>
                  </a:cubicBezTo>
                  <a:cubicBezTo>
                    <a:pt x="419" y="2799"/>
                    <a:pt x="587" y="3331"/>
                    <a:pt x="1127" y="3554"/>
                  </a:cubicBezTo>
                  <a:cubicBezTo>
                    <a:pt x="1154" y="3554"/>
                    <a:pt x="1181" y="3554"/>
                    <a:pt x="1234" y="3581"/>
                  </a:cubicBezTo>
                  <a:cubicBezTo>
                    <a:pt x="1430" y="3581"/>
                    <a:pt x="1572" y="3527"/>
                    <a:pt x="1686" y="3439"/>
                  </a:cubicBezTo>
                  <a:cubicBezTo>
                    <a:pt x="1969" y="3217"/>
                    <a:pt x="2023" y="2967"/>
                    <a:pt x="2104" y="2630"/>
                  </a:cubicBezTo>
                  <a:cubicBezTo>
                    <a:pt x="2138" y="2515"/>
                    <a:pt x="2104" y="2259"/>
                    <a:pt x="2361" y="1956"/>
                  </a:cubicBezTo>
                  <a:cubicBezTo>
                    <a:pt x="2441" y="1841"/>
                    <a:pt x="2583" y="1787"/>
                    <a:pt x="2644" y="1787"/>
                  </a:cubicBezTo>
                  <a:cubicBezTo>
                    <a:pt x="2779" y="1787"/>
                    <a:pt x="2866" y="1868"/>
                    <a:pt x="2893" y="2010"/>
                  </a:cubicBezTo>
                  <a:cubicBezTo>
                    <a:pt x="2947" y="2205"/>
                    <a:pt x="2947" y="2347"/>
                    <a:pt x="2920" y="2630"/>
                  </a:cubicBezTo>
                  <a:cubicBezTo>
                    <a:pt x="2893" y="2880"/>
                    <a:pt x="2920" y="3217"/>
                    <a:pt x="3008" y="3439"/>
                  </a:cubicBezTo>
                  <a:cubicBezTo>
                    <a:pt x="3116" y="3668"/>
                    <a:pt x="3257" y="3695"/>
                    <a:pt x="3426" y="3749"/>
                  </a:cubicBezTo>
                  <a:cubicBezTo>
                    <a:pt x="3453" y="3758"/>
                    <a:pt x="3482" y="3762"/>
                    <a:pt x="3510" y="3762"/>
                  </a:cubicBezTo>
                  <a:cubicBezTo>
                    <a:pt x="3683" y="3762"/>
                    <a:pt x="3862" y="3613"/>
                    <a:pt x="3932" y="3439"/>
                  </a:cubicBezTo>
                  <a:cubicBezTo>
                    <a:pt x="4046" y="3163"/>
                    <a:pt x="4046" y="2933"/>
                    <a:pt x="3851" y="2542"/>
                  </a:cubicBezTo>
                  <a:cubicBezTo>
                    <a:pt x="3790" y="2428"/>
                    <a:pt x="3790" y="2320"/>
                    <a:pt x="3824" y="2205"/>
                  </a:cubicBezTo>
                  <a:cubicBezTo>
                    <a:pt x="3851" y="2151"/>
                    <a:pt x="3878" y="2064"/>
                    <a:pt x="3905" y="1983"/>
                  </a:cubicBezTo>
                  <a:cubicBezTo>
                    <a:pt x="3932" y="1841"/>
                    <a:pt x="4046" y="1585"/>
                    <a:pt x="4019" y="1281"/>
                  </a:cubicBezTo>
                  <a:cubicBezTo>
                    <a:pt x="3972" y="580"/>
                    <a:pt x="2490" y="0"/>
                    <a:pt x="1489" y="0"/>
                  </a:cubicBezTo>
                  <a:close/>
                </a:path>
              </a:pathLst>
            </a:custGeom>
            <a:solidFill>
              <a:srgbClr val="FF8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9"/>
            <p:cNvSpPr/>
            <p:nvPr/>
          </p:nvSpPr>
          <p:spPr>
            <a:xfrm flipH="1">
              <a:off x="1274105" y="3294368"/>
              <a:ext cx="65362" cy="144634"/>
            </a:xfrm>
            <a:custGeom>
              <a:avLst/>
              <a:gdLst/>
              <a:ahLst/>
              <a:cxnLst/>
              <a:rect l="l" t="t" r="r" b="b"/>
              <a:pathLst>
                <a:path w="874" h="1934" extrusionOk="0">
                  <a:moveTo>
                    <a:pt x="795" y="1"/>
                  </a:moveTo>
                  <a:cubicBezTo>
                    <a:pt x="632" y="1"/>
                    <a:pt x="42" y="624"/>
                    <a:pt x="14" y="1244"/>
                  </a:cubicBezTo>
                  <a:cubicBezTo>
                    <a:pt x="1" y="1722"/>
                    <a:pt x="247" y="1933"/>
                    <a:pt x="465" y="1933"/>
                  </a:cubicBezTo>
                  <a:cubicBezTo>
                    <a:pt x="683" y="1933"/>
                    <a:pt x="874" y="1722"/>
                    <a:pt x="749" y="1358"/>
                  </a:cubicBezTo>
                  <a:cubicBezTo>
                    <a:pt x="520" y="684"/>
                    <a:pt x="803" y="205"/>
                    <a:pt x="830" y="97"/>
                  </a:cubicBezTo>
                  <a:cubicBezTo>
                    <a:pt x="846" y="31"/>
                    <a:pt x="831" y="1"/>
                    <a:pt x="795" y="1"/>
                  </a:cubicBezTo>
                  <a:close/>
                </a:path>
              </a:pathLst>
            </a:custGeom>
            <a:solidFill>
              <a:srgbClr val="FF8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flipH="1">
              <a:off x="1128122" y="3588580"/>
              <a:ext cx="113598" cy="149121"/>
            </a:xfrm>
            <a:custGeom>
              <a:avLst/>
              <a:gdLst/>
              <a:ahLst/>
              <a:cxnLst/>
              <a:rect l="l" t="t" r="r" b="b"/>
              <a:pathLst>
                <a:path w="1519" h="1994" extrusionOk="0">
                  <a:moveTo>
                    <a:pt x="1212" y="0"/>
                  </a:moveTo>
                  <a:cubicBezTo>
                    <a:pt x="1201" y="0"/>
                    <a:pt x="1191" y="2"/>
                    <a:pt x="1182" y="7"/>
                  </a:cubicBezTo>
                  <a:cubicBezTo>
                    <a:pt x="1013" y="7"/>
                    <a:pt x="1101" y="148"/>
                    <a:pt x="818" y="546"/>
                  </a:cubicBezTo>
                  <a:cubicBezTo>
                    <a:pt x="534" y="910"/>
                    <a:pt x="393" y="910"/>
                    <a:pt x="224" y="1187"/>
                  </a:cubicBezTo>
                  <a:cubicBezTo>
                    <a:pt x="0" y="1568"/>
                    <a:pt x="249" y="1993"/>
                    <a:pt x="605" y="1993"/>
                  </a:cubicBezTo>
                  <a:cubicBezTo>
                    <a:pt x="645" y="1993"/>
                    <a:pt x="687" y="1988"/>
                    <a:pt x="730" y="1976"/>
                  </a:cubicBezTo>
                  <a:cubicBezTo>
                    <a:pt x="791" y="1949"/>
                    <a:pt x="845" y="1949"/>
                    <a:pt x="899" y="1895"/>
                  </a:cubicBezTo>
                  <a:cubicBezTo>
                    <a:pt x="1067" y="1753"/>
                    <a:pt x="1269" y="1585"/>
                    <a:pt x="1404" y="1018"/>
                  </a:cubicBezTo>
                  <a:cubicBezTo>
                    <a:pt x="1519" y="681"/>
                    <a:pt x="1465" y="344"/>
                    <a:pt x="1350" y="95"/>
                  </a:cubicBezTo>
                  <a:cubicBezTo>
                    <a:pt x="1328" y="50"/>
                    <a:pt x="1264" y="0"/>
                    <a:pt x="1212" y="0"/>
                  </a:cubicBezTo>
                  <a:close/>
                </a:path>
              </a:pathLst>
            </a:custGeom>
            <a:solidFill>
              <a:srgbClr val="FF8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flipH="1">
              <a:off x="1270817" y="3049515"/>
              <a:ext cx="159890" cy="45918"/>
            </a:xfrm>
            <a:custGeom>
              <a:avLst/>
              <a:gdLst/>
              <a:ahLst/>
              <a:cxnLst/>
              <a:rect l="l" t="t" r="r" b="b"/>
              <a:pathLst>
                <a:path w="2138" h="614" extrusionOk="0">
                  <a:moveTo>
                    <a:pt x="1012" y="0"/>
                  </a:moveTo>
                  <a:cubicBezTo>
                    <a:pt x="594" y="0"/>
                    <a:pt x="196" y="135"/>
                    <a:pt x="27" y="506"/>
                  </a:cubicBezTo>
                  <a:cubicBezTo>
                    <a:pt x="0" y="560"/>
                    <a:pt x="27" y="614"/>
                    <a:pt x="88" y="614"/>
                  </a:cubicBezTo>
                  <a:cubicBezTo>
                    <a:pt x="115" y="614"/>
                    <a:pt x="115" y="614"/>
                    <a:pt x="142" y="587"/>
                  </a:cubicBezTo>
                  <a:cubicBezTo>
                    <a:pt x="142" y="587"/>
                    <a:pt x="196" y="506"/>
                    <a:pt x="337" y="418"/>
                  </a:cubicBezTo>
                  <a:cubicBezTo>
                    <a:pt x="479" y="337"/>
                    <a:pt x="701" y="250"/>
                    <a:pt x="1012" y="250"/>
                  </a:cubicBezTo>
                  <a:lnTo>
                    <a:pt x="1039" y="250"/>
                  </a:lnTo>
                  <a:cubicBezTo>
                    <a:pt x="1376" y="250"/>
                    <a:pt x="1713" y="337"/>
                    <a:pt x="2023" y="391"/>
                  </a:cubicBezTo>
                  <a:cubicBezTo>
                    <a:pt x="2111" y="391"/>
                    <a:pt x="2138" y="303"/>
                    <a:pt x="2077" y="276"/>
                  </a:cubicBezTo>
                  <a:cubicBezTo>
                    <a:pt x="1774" y="108"/>
                    <a:pt x="1376" y="0"/>
                    <a:pt x="1012" y="0"/>
                  </a:cubicBezTo>
                  <a:close/>
                </a:path>
              </a:pathLst>
            </a:custGeom>
            <a:solidFill>
              <a:srgbClr val="FFC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flipH="1">
              <a:off x="1434673" y="3196247"/>
              <a:ext cx="73738" cy="128107"/>
            </a:xfrm>
            <a:custGeom>
              <a:avLst/>
              <a:gdLst/>
              <a:ahLst/>
              <a:cxnLst/>
              <a:rect l="l" t="t" r="r" b="b"/>
              <a:pathLst>
                <a:path w="986" h="1713" extrusionOk="0">
                  <a:moveTo>
                    <a:pt x="790" y="0"/>
                  </a:moveTo>
                  <a:cubicBezTo>
                    <a:pt x="702" y="0"/>
                    <a:pt x="729" y="229"/>
                    <a:pt x="480" y="870"/>
                  </a:cubicBezTo>
                  <a:cubicBezTo>
                    <a:pt x="250" y="1463"/>
                    <a:pt x="1" y="1605"/>
                    <a:pt x="55" y="1686"/>
                  </a:cubicBezTo>
                  <a:cubicBezTo>
                    <a:pt x="82" y="1713"/>
                    <a:pt x="115" y="1713"/>
                    <a:pt x="115" y="1713"/>
                  </a:cubicBezTo>
                  <a:lnTo>
                    <a:pt x="169" y="1713"/>
                  </a:lnTo>
                  <a:cubicBezTo>
                    <a:pt x="898" y="1241"/>
                    <a:pt x="985" y="61"/>
                    <a:pt x="817" y="0"/>
                  </a:cubicBezTo>
                  <a:close/>
                </a:path>
              </a:pathLst>
            </a:custGeom>
            <a:solidFill>
              <a:srgbClr val="FE84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p:nvPr/>
          </p:nvSpPr>
          <p:spPr>
            <a:xfrm flipH="1">
              <a:off x="1430634" y="3847718"/>
              <a:ext cx="61099" cy="77776"/>
            </a:xfrm>
            <a:custGeom>
              <a:avLst/>
              <a:gdLst/>
              <a:ahLst/>
              <a:cxnLst/>
              <a:rect l="l" t="t" r="r" b="b"/>
              <a:pathLst>
                <a:path w="817" h="1040" extrusionOk="0">
                  <a:moveTo>
                    <a:pt x="702" y="1"/>
                  </a:moveTo>
                  <a:cubicBezTo>
                    <a:pt x="702" y="1"/>
                    <a:pt x="675" y="28"/>
                    <a:pt x="648" y="55"/>
                  </a:cubicBezTo>
                  <a:cubicBezTo>
                    <a:pt x="648" y="55"/>
                    <a:pt x="230" y="702"/>
                    <a:pt x="27" y="958"/>
                  </a:cubicBezTo>
                  <a:lnTo>
                    <a:pt x="0" y="985"/>
                  </a:lnTo>
                  <a:cubicBezTo>
                    <a:pt x="142" y="985"/>
                    <a:pt x="284" y="1012"/>
                    <a:pt x="398" y="1039"/>
                  </a:cubicBezTo>
                  <a:cubicBezTo>
                    <a:pt x="594" y="729"/>
                    <a:pt x="735" y="419"/>
                    <a:pt x="789" y="116"/>
                  </a:cubicBezTo>
                  <a:cubicBezTo>
                    <a:pt x="816" y="55"/>
                    <a:pt x="762" y="1"/>
                    <a:pt x="702" y="1"/>
                  </a:cubicBez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p:nvPr/>
          </p:nvSpPr>
          <p:spPr>
            <a:xfrm flipH="1">
              <a:off x="1461896" y="3921383"/>
              <a:ext cx="84283" cy="69176"/>
            </a:xfrm>
            <a:custGeom>
              <a:avLst/>
              <a:gdLst/>
              <a:ahLst/>
              <a:cxnLst/>
              <a:rect l="l" t="t" r="r" b="b"/>
              <a:pathLst>
                <a:path w="1127" h="925" extrusionOk="0">
                  <a:moveTo>
                    <a:pt x="728" y="0"/>
                  </a:moveTo>
                  <a:cubicBezTo>
                    <a:pt x="196" y="702"/>
                    <a:pt x="0" y="756"/>
                    <a:pt x="54" y="897"/>
                  </a:cubicBezTo>
                  <a:cubicBezTo>
                    <a:pt x="54" y="924"/>
                    <a:pt x="81" y="924"/>
                    <a:pt x="142" y="924"/>
                  </a:cubicBezTo>
                  <a:lnTo>
                    <a:pt x="169" y="924"/>
                  </a:lnTo>
                  <a:cubicBezTo>
                    <a:pt x="533" y="756"/>
                    <a:pt x="870" y="419"/>
                    <a:pt x="1126" y="54"/>
                  </a:cubicBezTo>
                  <a:cubicBezTo>
                    <a:pt x="1012" y="27"/>
                    <a:pt x="870" y="0"/>
                    <a:pt x="728" y="0"/>
                  </a:cubicBezTo>
                  <a:close/>
                </a:path>
              </a:pathLst>
            </a:custGeom>
            <a:solidFill>
              <a:srgbClr val="AB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p:nvPr/>
          </p:nvSpPr>
          <p:spPr>
            <a:xfrm flipH="1">
              <a:off x="1443271" y="3851756"/>
              <a:ext cx="75" cy="75"/>
            </a:xfrm>
            <a:custGeom>
              <a:avLst/>
              <a:gdLst/>
              <a:ahLst/>
              <a:cxnLst/>
              <a:rect l="l" t="t" r="r" b="b"/>
              <a:pathLst>
                <a:path w="1" h="1" extrusionOk="0">
                  <a:moveTo>
                    <a:pt x="1" y="1"/>
                  </a:moveTo>
                  <a:lnTo>
                    <a:pt x="1" y="1"/>
                  </a:ln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9"/>
            <p:cNvSpPr/>
            <p:nvPr/>
          </p:nvSpPr>
          <p:spPr>
            <a:xfrm flipH="1">
              <a:off x="1536233" y="3699415"/>
              <a:ext cx="58407" cy="52350"/>
            </a:xfrm>
            <a:custGeom>
              <a:avLst/>
              <a:gdLst/>
              <a:ahLst/>
              <a:cxnLst/>
              <a:rect l="l" t="t" r="r" b="b"/>
              <a:pathLst>
                <a:path w="781" h="700" extrusionOk="0">
                  <a:moveTo>
                    <a:pt x="584" y="0"/>
                  </a:moveTo>
                  <a:cubicBezTo>
                    <a:pt x="536" y="0"/>
                    <a:pt x="488" y="6"/>
                    <a:pt x="453" y="15"/>
                  </a:cubicBezTo>
                  <a:cubicBezTo>
                    <a:pt x="196" y="103"/>
                    <a:pt x="1" y="352"/>
                    <a:pt x="55" y="635"/>
                  </a:cubicBezTo>
                  <a:cubicBezTo>
                    <a:pt x="55" y="680"/>
                    <a:pt x="81" y="700"/>
                    <a:pt x="110" y="700"/>
                  </a:cubicBezTo>
                  <a:cubicBezTo>
                    <a:pt x="133" y="700"/>
                    <a:pt x="157" y="687"/>
                    <a:pt x="169" y="662"/>
                  </a:cubicBezTo>
                  <a:cubicBezTo>
                    <a:pt x="169" y="664"/>
                    <a:pt x="170" y="665"/>
                    <a:pt x="171" y="665"/>
                  </a:cubicBezTo>
                  <a:cubicBezTo>
                    <a:pt x="184" y="665"/>
                    <a:pt x="286" y="494"/>
                    <a:pt x="311" y="494"/>
                  </a:cubicBezTo>
                  <a:cubicBezTo>
                    <a:pt x="453" y="211"/>
                    <a:pt x="729" y="157"/>
                    <a:pt x="763" y="103"/>
                  </a:cubicBezTo>
                  <a:cubicBezTo>
                    <a:pt x="781" y="26"/>
                    <a:pt x="683" y="0"/>
                    <a:pt x="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9"/>
            <p:cNvSpPr/>
            <p:nvPr/>
          </p:nvSpPr>
          <p:spPr>
            <a:xfrm flipH="1">
              <a:off x="1742496" y="3579905"/>
              <a:ext cx="57884" cy="52798"/>
            </a:xfrm>
            <a:custGeom>
              <a:avLst/>
              <a:gdLst/>
              <a:ahLst/>
              <a:cxnLst/>
              <a:rect l="l" t="t" r="r" b="b"/>
              <a:pathLst>
                <a:path w="774" h="706" extrusionOk="0">
                  <a:moveTo>
                    <a:pt x="583" y="0"/>
                  </a:moveTo>
                  <a:cubicBezTo>
                    <a:pt x="534" y="0"/>
                    <a:pt x="484" y="6"/>
                    <a:pt x="446" y="15"/>
                  </a:cubicBezTo>
                  <a:cubicBezTo>
                    <a:pt x="196" y="96"/>
                    <a:pt x="1" y="352"/>
                    <a:pt x="55" y="629"/>
                  </a:cubicBezTo>
                  <a:cubicBezTo>
                    <a:pt x="55" y="685"/>
                    <a:pt x="91" y="705"/>
                    <a:pt x="131" y="705"/>
                  </a:cubicBezTo>
                  <a:cubicBezTo>
                    <a:pt x="153" y="705"/>
                    <a:pt x="177" y="699"/>
                    <a:pt x="196" y="689"/>
                  </a:cubicBezTo>
                  <a:cubicBezTo>
                    <a:pt x="169" y="689"/>
                    <a:pt x="277" y="494"/>
                    <a:pt x="311" y="494"/>
                  </a:cubicBezTo>
                  <a:cubicBezTo>
                    <a:pt x="446" y="211"/>
                    <a:pt x="729" y="184"/>
                    <a:pt x="756" y="96"/>
                  </a:cubicBezTo>
                  <a:cubicBezTo>
                    <a:pt x="774" y="24"/>
                    <a:pt x="681" y="0"/>
                    <a:pt x="5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p:nvPr/>
          </p:nvSpPr>
          <p:spPr>
            <a:xfrm flipH="1">
              <a:off x="1283380" y="3167005"/>
              <a:ext cx="111579" cy="128107"/>
            </a:xfrm>
            <a:custGeom>
              <a:avLst/>
              <a:gdLst/>
              <a:ahLst/>
              <a:cxnLst/>
              <a:rect l="l" t="t" r="r" b="b"/>
              <a:pathLst>
                <a:path w="1492" h="1713" extrusionOk="0">
                  <a:moveTo>
                    <a:pt x="1491" y="0"/>
                  </a:moveTo>
                  <a:cubicBezTo>
                    <a:pt x="1430" y="27"/>
                    <a:pt x="1403" y="54"/>
                    <a:pt x="1350" y="115"/>
                  </a:cubicBezTo>
                  <a:cubicBezTo>
                    <a:pt x="1350" y="118"/>
                    <a:pt x="1349" y="121"/>
                    <a:pt x="1349" y="124"/>
                  </a:cubicBezTo>
                  <a:lnTo>
                    <a:pt x="1349" y="124"/>
                  </a:lnTo>
                  <a:cubicBezTo>
                    <a:pt x="1388" y="77"/>
                    <a:pt x="1432" y="37"/>
                    <a:pt x="1491" y="0"/>
                  </a:cubicBezTo>
                  <a:close/>
                  <a:moveTo>
                    <a:pt x="1349" y="124"/>
                  </a:moveTo>
                  <a:cubicBezTo>
                    <a:pt x="1330" y="146"/>
                    <a:pt x="1313" y="170"/>
                    <a:pt x="1296" y="196"/>
                  </a:cubicBezTo>
                  <a:cubicBezTo>
                    <a:pt x="1320" y="172"/>
                    <a:pt x="1344" y="148"/>
                    <a:pt x="1349" y="124"/>
                  </a:cubicBezTo>
                  <a:close/>
                  <a:moveTo>
                    <a:pt x="1093" y="755"/>
                  </a:moveTo>
                  <a:cubicBezTo>
                    <a:pt x="1093" y="769"/>
                    <a:pt x="1093" y="782"/>
                    <a:pt x="1091" y="797"/>
                  </a:cubicBezTo>
                  <a:lnTo>
                    <a:pt x="1091" y="797"/>
                  </a:lnTo>
                  <a:cubicBezTo>
                    <a:pt x="1092" y="794"/>
                    <a:pt x="1093" y="792"/>
                    <a:pt x="1093" y="789"/>
                  </a:cubicBezTo>
                  <a:lnTo>
                    <a:pt x="1093" y="755"/>
                  </a:lnTo>
                  <a:close/>
                  <a:moveTo>
                    <a:pt x="1091" y="797"/>
                  </a:moveTo>
                  <a:lnTo>
                    <a:pt x="1091" y="797"/>
                  </a:lnTo>
                  <a:cubicBezTo>
                    <a:pt x="1041" y="1008"/>
                    <a:pt x="1000" y="1185"/>
                    <a:pt x="906" y="1342"/>
                  </a:cubicBezTo>
                  <a:lnTo>
                    <a:pt x="906" y="1342"/>
                  </a:lnTo>
                  <a:cubicBezTo>
                    <a:pt x="938" y="1289"/>
                    <a:pt x="966" y="1235"/>
                    <a:pt x="985" y="1180"/>
                  </a:cubicBezTo>
                  <a:cubicBezTo>
                    <a:pt x="1054" y="991"/>
                    <a:pt x="1084" y="880"/>
                    <a:pt x="1091" y="797"/>
                  </a:cubicBezTo>
                  <a:close/>
                  <a:moveTo>
                    <a:pt x="906" y="1342"/>
                  </a:moveTo>
                  <a:cubicBezTo>
                    <a:pt x="880" y="1382"/>
                    <a:pt x="852" y="1422"/>
                    <a:pt x="821" y="1460"/>
                  </a:cubicBezTo>
                  <a:lnTo>
                    <a:pt x="821" y="1460"/>
                  </a:lnTo>
                  <a:cubicBezTo>
                    <a:pt x="853" y="1422"/>
                    <a:pt x="881" y="1382"/>
                    <a:pt x="906" y="1342"/>
                  </a:cubicBezTo>
                  <a:close/>
                  <a:moveTo>
                    <a:pt x="821" y="1460"/>
                  </a:moveTo>
                  <a:cubicBezTo>
                    <a:pt x="780" y="1507"/>
                    <a:pt x="732" y="1553"/>
                    <a:pt x="675" y="1598"/>
                  </a:cubicBezTo>
                  <a:lnTo>
                    <a:pt x="648" y="1632"/>
                  </a:lnTo>
                  <a:cubicBezTo>
                    <a:pt x="709" y="1583"/>
                    <a:pt x="768" y="1524"/>
                    <a:pt x="821" y="1460"/>
                  </a:cubicBezTo>
                  <a:close/>
                  <a:moveTo>
                    <a:pt x="1" y="1659"/>
                  </a:moveTo>
                  <a:cubicBezTo>
                    <a:pt x="19" y="1677"/>
                    <a:pt x="37" y="1683"/>
                    <a:pt x="65" y="1693"/>
                  </a:cubicBezTo>
                  <a:lnTo>
                    <a:pt x="65" y="1693"/>
                  </a:lnTo>
                  <a:cubicBezTo>
                    <a:pt x="52" y="1683"/>
                    <a:pt x="40" y="1671"/>
                    <a:pt x="28" y="1659"/>
                  </a:cubicBezTo>
                  <a:close/>
                  <a:moveTo>
                    <a:pt x="65" y="1693"/>
                  </a:moveTo>
                  <a:cubicBezTo>
                    <a:pt x="81" y="1705"/>
                    <a:pt x="97" y="1713"/>
                    <a:pt x="116" y="1713"/>
                  </a:cubicBezTo>
                  <a:cubicBezTo>
                    <a:pt x="95" y="1704"/>
                    <a:pt x="79" y="1698"/>
                    <a:pt x="65" y="1693"/>
                  </a:cubicBezTo>
                  <a:close/>
                </a:path>
              </a:pathLst>
            </a:custGeom>
            <a:solidFill>
              <a:srgbClr val="FD8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9"/>
            <p:cNvSpPr/>
            <p:nvPr/>
          </p:nvSpPr>
          <p:spPr>
            <a:xfrm flipH="1">
              <a:off x="1270816" y="3156386"/>
              <a:ext cx="149346" cy="140745"/>
            </a:xfrm>
            <a:custGeom>
              <a:avLst/>
              <a:gdLst/>
              <a:ahLst/>
              <a:cxnLst/>
              <a:rect l="l" t="t" r="r" b="b"/>
              <a:pathLst>
                <a:path w="1997" h="1882" extrusionOk="0">
                  <a:moveTo>
                    <a:pt x="1714" y="1"/>
                  </a:moveTo>
                  <a:cubicBezTo>
                    <a:pt x="1599" y="1"/>
                    <a:pt x="1464" y="27"/>
                    <a:pt x="1322" y="115"/>
                  </a:cubicBezTo>
                  <a:cubicBezTo>
                    <a:pt x="844" y="425"/>
                    <a:pt x="898" y="1403"/>
                    <a:pt x="142" y="1403"/>
                  </a:cubicBezTo>
                  <a:lnTo>
                    <a:pt x="28" y="1403"/>
                  </a:lnTo>
                  <a:cubicBezTo>
                    <a:pt x="1" y="1403"/>
                    <a:pt x="1" y="1437"/>
                    <a:pt x="1" y="1437"/>
                  </a:cubicBezTo>
                  <a:cubicBezTo>
                    <a:pt x="1" y="1491"/>
                    <a:pt x="28" y="1518"/>
                    <a:pt x="55" y="1545"/>
                  </a:cubicBezTo>
                  <a:cubicBezTo>
                    <a:pt x="55" y="1572"/>
                    <a:pt x="82" y="1605"/>
                    <a:pt x="142" y="1659"/>
                  </a:cubicBezTo>
                  <a:cubicBezTo>
                    <a:pt x="196" y="1686"/>
                    <a:pt x="250" y="1740"/>
                    <a:pt x="338" y="1801"/>
                  </a:cubicBezTo>
                  <a:cubicBezTo>
                    <a:pt x="365" y="1828"/>
                    <a:pt x="392" y="1828"/>
                    <a:pt x="453" y="1855"/>
                  </a:cubicBezTo>
                  <a:cubicBezTo>
                    <a:pt x="507" y="1855"/>
                    <a:pt x="560" y="1882"/>
                    <a:pt x="621" y="1882"/>
                  </a:cubicBezTo>
                  <a:lnTo>
                    <a:pt x="702" y="1882"/>
                  </a:lnTo>
                  <a:cubicBezTo>
                    <a:pt x="817" y="1855"/>
                    <a:pt x="898" y="1828"/>
                    <a:pt x="985" y="1774"/>
                  </a:cubicBezTo>
                  <a:lnTo>
                    <a:pt x="1012" y="1740"/>
                  </a:lnTo>
                  <a:cubicBezTo>
                    <a:pt x="1295" y="1518"/>
                    <a:pt x="1349" y="1268"/>
                    <a:pt x="1430" y="931"/>
                  </a:cubicBezTo>
                  <a:lnTo>
                    <a:pt x="1430" y="897"/>
                  </a:lnTo>
                  <a:cubicBezTo>
                    <a:pt x="1464" y="816"/>
                    <a:pt x="1464" y="762"/>
                    <a:pt x="1491" y="702"/>
                  </a:cubicBezTo>
                  <a:lnTo>
                    <a:pt x="1491" y="648"/>
                  </a:lnTo>
                  <a:cubicBezTo>
                    <a:pt x="1518" y="560"/>
                    <a:pt x="1545" y="479"/>
                    <a:pt x="1599" y="365"/>
                  </a:cubicBezTo>
                  <a:cubicBezTo>
                    <a:pt x="1599" y="365"/>
                    <a:pt x="1633" y="365"/>
                    <a:pt x="1633" y="338"/>
                  </a:cubicBezTo>
                  <a:cubicBezTo>
                    <a:pt x="1660" y="311"/>
                    <a:pt x="1687" y="284"/>
                    <a:pt x="1687" y="257"/>
                  </a:cubicBezTo>
                  <a:cubicBezTo>
                    <a:pt x="1740" y="196"/>
                    <a:pt x="1767" y="169"/>
                    <a:pt x="1828" y="142"/>
                  </a:cubicBezTo>
                  <a:cubicBezTo>
                    <a:pt x="1828" y="142"/>
                    <a:pt x="1855" y="115"/>
                    <a:pt x="1882" y="115"/>
                  </a:cubicBezTo>
                  <a:cubicBezTo>
                    <a:pt x="1997" y="54"/>
                    <a:pt x="1882" y="1"/>
                    <a:pt x="1714" y="1"/>
                  </a:cubicBezTo>
                  <a:close/>
                </a:path>
              </a:pathLst>
            </a:custGeom>
            <a:solidFill>
              <a:srgbClr val="FD4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flipH="1">
              <a:off x="1171945" y="3150403"/>
              <a:ext cx="35897" cy="159367"/>
            </a:xfrm>
            <a:custGeom>
              <a:avLst/>
              <a:gdLst/>
              <a:ahLst/>
              <a:cxnLst/>
              <a:rect l="l" t="t" r="r" b="b"/>
              <a:pathLst>
                <a:path w="480" h="2131" extrusionOk="0">
                  <a:moveTo>
                    <a:pt x="479" y="0"/>
                  </a:moveTo>
                  <a:lnTo>
                    <a:pt x="479" y="0"/>
                  </a:lnTo>
                  <a:cubicBezTo>
                    <a:pt x="479" y="54"/>
                    <a:pt x="446" y="108"/>
                    <a:pt x="446" y="168"/>
                  </a:cubicBezTo>
                  <a:cubicBezTo>
                    <a:pt x="446" y="135"/>
                    <a:pt x="479" y="54"/>
                    <a:pt x="479" y="0"/>
                  </a:cubicBezTo>
                  <a:close/>
                  <a:moveTo>
                    <a:pt x="311" y="613"/>
                  </a:moveTo>
                  <a:cubicBezTo>
                    <a:pt x="293" y="659"/>
                    <a:pt x="285" y="696"/>
                    <a:pt x="286" y="733"/>
                  </a:cubicBezTo>
                  <a:lnTo>
                    <a:pt x="286" y="733"/>
                  </a:lnTo>
                  <a:cubicBezTo>
                    <a:pt x="286" y="695"/>
                    <a:pt x="295" y="655"/>
                    <a:pt x="311" y="613"/>
                  </a:cubicBezTo>
                  <a:close/>
                  <a:moveTo>
                    <a:pt x="286" y="733"/>
                  </a:moveTo>
                  <a:lnTo>
                    <a:pt x="286" y="733"/>
                  </a:lnTo>
                  <a:cubicBezTo>
                    <a:pt x="285" y="773"/>
                    <a:pt x="293" y="811"/>
                    <a:pt x="311" y="842"/>
                  </a:cubicBezTo>
                  <a:cubicBezTo>
                    <a:pt x="295" y="801"/>
                    <a:pt x="286" y="766"/>
                    <a:pt x="286" y="733"/>
                  </a:cubicBezTo>
                  <a:close/>
                  <a:moveTo>
                    <a:pt x="223" y="2049"/>
                  </a:moveTo>
                  <a:lnTo>
                    <a:pt x="223" y="2049"/>
                  </a:lnTo>
                  <a:cubicBezTo>
                    <a:pt x="142" y="2103"/>
                    <a:pt x="81" y="2130"/>
                    <a:pt x="1" y="2130"/>
                  </a:cubicBezTo>
                  <a:cubicBezTo>
                    <a:pt x="81" y="2130"/>
                    <a:pt x="169" y="2103"/>
                    <a:pt x="223" y="2049"/>
                  </a:cubicBezTo>
                  <a:close/>
                </a:path>
              </a:pathLst>
            </a:custGeom>
            <a:solidFill>
              <a:srgbClr val="FD8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flipH="1">
              <a:off x="1167907" y="3141727"/>
              <a:ext cx="77776" cy="168042"/>
            </a:xfrm>
            <a:custGeom>
              <a:avLst/>
              <a:gdLst/>
              <a:ahLst/>
              <a:cxnLst/>
              <a:rect l="l" t="t" r="r" b="b"/>
              <a:pathLst>
                <a:path w="1040" h="2247" extrusionOk="0">
                  <a:moveTo>
                    <a:pt x="952" y="1"/>
                  </a:moveTo>
                  <a:cubicBezTo>
                    <a:pt x="898" y="28"/>
                    <a:pt x="871" y="55"/>
                    <a:pt x="844" y="82"/>
                  </a:cubicBezTo>
                  <a:cubicBezTo>
                    <a:pt x="561" y="311"/>
                    <a:pt x="419" y="675"/>
                    <a:pt x="446" y="1039"/>
                  </a:cubicBezTo>
                  <a:cubicBezTo>
                    <a:pt x="480" y="1464"/>
                    <a:pt x="480" y="1464"/>
                    <a:pt x="419" y="1633"/>
                  </a:cubicBezTo>
                  <a:cubicBezTo>
                    <a:pt x="392" y="1768"/>
                    <a:pt x="250" y="1882"/>
                    <a:pt x="109" y="1882"/>
                  </a:cubicBezTo>
                  <a:lnTo>
                    <a:pt x="28" y="1882"/>
                  </a:lnTo>
                  <a:cubicBezTo>
                    <a:pt x="1" y="1909"/>
                    <a:pt x="1" y="1936"/>
                    <a:pt x="1" y="1936"/>
                  </a:cubicBezTo>
                  <a:cubicBezTo>
                    <a:pt x="55" y="2051"/>
                    <a:pt x="109" y="2105"/>
                    <a:pt x="196" y="2165"/>
                  </a:cubicBezTo>
                  <a:cubicBezTo>
                    <a:pt x="250" y="2192"/>
                    <a:pt x="338" y="2219"/>
                    <a:pt x="392" y="2246"/>
                  </a:cubicBezTo>
                  <a:lnTo>
                    <a:pt x="507" y="2246"/>
                  </a:lnTo>
                  <a:cubicBezTo>
                    <a:pt x="587" y="2246"/>
                    <a:pt x="675" y="2219"/>
                    <a:pt x="729" y="2165"/>
                  </a:cubicBezTo>
                  <a:cubicBezTo>
                    <a:pt x="898" y="2024"/>
                    <a:pt x="1039" y="1768"/>
                    <a:pt x="985" y="1430"/>
                  </a:cubicBezTo>
                  <a:cubicBezTo>
                    <a:pt x="952" y="1323"/>
                    <a:pt x="925" y="1208"/>
                    <a:pt x="871" y="1093"/>
                  </a:cubicBezTo>
                  <a:lnTo>
                    <a:pt x="871" y="1066"/>
                  </a:lnTo>
                  <a:cubicBezTo>
                    <a:pt x="844" y="1039"/>
                    <a:pt x="817" y="1012"/>
                    <a:pt x="817" y="958"/>
                  </a:cubicBezTo>
                  <a:cubicBezTo>
                    <a:pt x="783" y="898"/>
                    <a:pt x="783" y="817"/>
                    <a:pt x="817" y="729"/>
                  </a:cubicBezTo>
                  <a:cubicBezTo>
                    <a:pt x="844" y="648"/>
                    <a:pt x="871" y="588"/>
                    <a:pt x="871" y="507"/>
                  </a:cubicBezTo>
                  <a:lnTo>
                    <a:pt x="898" y="480"/>
                  </a:lnTo>
                  <a:cubicBezTo>
                    <a:pt x="898" y="419"/>
                    <a:pt x="925" y="365"/>
                    <a:pt x="952" y="284"/>
                  </a:cubicBezTo>
                  <a:cubicBezTo>
                    <a:pt x="952" y="250"/>
                    <a:pt x="985" y="170"/>
                    <a:pt x="985" y="116"/>
                  </a:cubicBezTo>
                  <a:cubicBezTo>
                    <a:pt x="985" y="55"/>
                    <a:pt x="985" y="1"/>
                    <a:pt x="952" y="1"/>
                  </a:cubicBezTo>
                  <a:close/>
                </a:path>
              </a:pathLst>
            </a:custGeom>
            <a:solidFill>
              <a:srgbClr val="FD4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flipH="1">
              <a:off x="1275301" y="3311719"/>
              <a:ext cx="71195" cy="130649"/>
            </a:xfrm>
            <a:custGeom>
              <a:avLst/>
              <a:gdLst/>
              <a:ahLst/>
              <a:cxnLst/>
              <a:rect l="l" t="t" r="r" b="b"/>
              <a:pathLst>
                <a:path w="952" h="1747" extrusionOk="0">
                  <a:moveTo>
                    <a:pt x="560" y="0"/>
                  </a:moveTo>
                  <a:cubicBezTo>
                    <a:pt x="533" y="0"/>
                    <a:pt x="506" y="34"/>
                    <a:pt x="479" y="61"/>
                  </a:cubicBezTo>
                  <a:cubicBezTo>
                    <a:pt x="169" y="425"/>
                    <a:pt x="169" y="621"/>
                    <a:pt x="108" y="735"/>
                  </a:cubicBezTo>
                  <a:cubicBezTo>
                    <a:pt x="0" y="1072"/>
                    <a:pt x="54" y="1464"/>
                    <a:pt x="364" y="1686"/>
                  </a:cubicBezTo>
                  <a:cubicBezTo>
                    <a:pt x="418" y="1747"/>
                    <a:pt x="479" y="1747"/>
                    <a:pt x="560" y="1747"/>
                  </a:cubicBezTo>
                  <a:cubicBezTo>
                    <a:pt x="675" y="1747"/>
                    <a:pt x="816" y="1659"/>
                    <a:pt x="897" y="1517"/>
                  </a:cubicBezTo>
                  <a:cubicBezTo>
                    <a:pt x="924" y="1437"/>
                    <a:pt x="951" y="1383"/>
                    <a:pt x="870" y="1349"/>
                  </a:cubicBezTo>
                  <a:cubicBezTo>
                    <a:pt x="870" y="1578"/>
                    <a:pt x="729" y="1686"/>
                    <a:pt x="560" y="1686"/>
                  </a:cubicBezTo>
                  <a:cubicBezTo>
                    <a:pt x="337" y="1686"/>
                    <a:pt x="108" y="1490"/>
                    <a:pt x="108" y="1012"/>
                  </a:cubicBezTo>
                  <a:cubicBezTo>
                    <a:pt x="142" y="621"/>
                    <a:pt x="364" y="257"/>
                    <a:pt x="560" y="0"/>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flipH="1">
              <a:off x="1281359" y="3311719"/>
              <a:ext cx="57061" cy="126162"/>
            </a:xfrm>
            <a:custGeom>
              <a:avLst/>
              <a:gdLst/>
              <a:ahLst/>
              <a:cxnLst/>
              <a:rect l="l" t="t" r="r" b="b"/>
              <a:pathLst>
                <a:path w="763" h="1687" extrusionOk="0">
                  <a:moveTo>
                    <a:pt x="452" y="0"/>
                  </a:moveTo>
                  <a:lnTo>
                    <a:pt x="452" y="0"/>
                  </a:lnTo>
                  <a:cubicBezTo>
                    <a:pt x="256" y="257"/>
                    <a:pt x="34" y="621"/>
                    <a:pt x="0" y="1012"/>
                  </a:cubicBezTo>
                  <a:cubicBezTo>
                    <a:pt x="0" y="1490"/>
                    <a:pt x="229" y="1686"/>
                    <a:pt x="452" y="1686"/>
                  </a:cubicBezTo>
                  <a:cubicBezTo>
                    <a:pt x="621" y="1686"/>
                    <a:pt x="762" y="1578"/>
                    <a:pt x="762" y="1349"/>
                  </a:cubicBezTo>
                  <a:cubicBezTo>
                    <a:pt x="762" y="1322"/>
                    <a:pt x="735" y="1322"/>
                    <a:pt x="708" y="1322"/>
                  </a:cubicBezTo>
                  <a:cubicBezTo>
                    <a:pt x="425" y="1241"/>
                    <a:pt x="310" y="931"/>
                    <a:pt x="337" y="648"/>
                  </a:cubicBezTo>
                  <a:cubicBezTo>
                    <a:pt x="371" y="230"/>
                    <a:pt x="452" y="61"/>
                    <a:pt x="452" y="0"/>
                  </a:cubicBezTo>
                  <a:close/>
                </a:path>
              </a:pathLst>
            </a:custGeom>
            <a:solidFill>
              <a:srgbClr val="FD4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flipH="1">
              <a:off x="1380226" y="3131182"/>
              <a:ext cx="12713" cy="10619"/>
            </a:xfrm>
            <a:custGeom>
              <a:avLst/>
              <a:gdLst/>
              <a:ahLst/>
              <a:cxnLst/>
              <a:rect l="l" t="t" r="r" b="b"/>
              <a:pathLst>
                <a:path w="170" h="142" extrusionOk="0">
                  <a:moveTo>
                    <a:pt x="169" y="0"/>
                  </a:moveTo>
                  <a:cubicBezTo>
                    <a:pt x="116" y="27"/>
                    <a:pt x="55" y="88"/>
                    <a:pt x="1" y="142"/>
                  </a:cubicBezTo>
                  <a:cubicBezTo>
                    <a:pt x="89" y="88"/>
                    <a:pt x="116" y="27"/>
                    <a:pt x="169" y="0"/>
                  </a:cubicBezTo>
                  <a:close/>
                </a:path>
              </a:pathLst>
            </a:custGeom>
            <a:solidFill>
              <a:srgbClr val="FD8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flipH="1">
              <a:off x="1371628" y="3118543"/>
              <a:ext cx="98941" cy="50555"/>
            </a:xfrm>
            <a:custGeom>
              <a:avLst/>
              <a:gdLst/>
              <a:ahLst/>
              <a:cxnLst/>
              <a:rect l="l" t="t" r="r" b="b"/>
              <a:pathLst>
                <a:path w="1323" h="676" extrusionOk="0">
                  <a:moveTo>
                    <a:pt x="1012" y="1"/>
                  </a:moveTo>
                  <a:cubicBezTo>
                    <a:pt x="958" y="1"/>
                    <a:pt x="870" y="28"/>
                    <a:pt x="789" y="55"/>
                  </a:cubicBezTo>
                  <a:cubicBezTo>
                    <a:pt x="533" y="169"/>
                    <a:pt x="338" y="257"/>
                    <a:pt x="54" y="257"/>
                  </a:cubicBezTo>
                  <a:cubicBezTo>
                    <a:pt x="27" y="257"/>
                    <a:pt x="1" y="257"/>
                    <a:pt x="27" y="311"/>
                  </a:cubicBezTo>
                  <a:cubicBezTo>
                    <a:pt x="27" y="480"/>
                    <a:pt x="284" y="648"/>
                    <a:pt x="338" y="675"/>
                  </a:cubicBezTo>
                  <a:lnTo>
                    <a:pt x="419" y="675"/>
                  </a:lnTo>
                  <a:cubicBezTo>
                    <a:pt x="533" y="675"/>
                    <a:pt x="621" y="675"/>
                    <a:pt x="702" y="621"/>
                  </a:cubicBezTo>
                  <a:cubicBezTo>
                    <a:pt x="729" y="621"/>
                    <a:pt x="756" y="594"/>
                    <a:pt x="789" y="560"/>
                  </a:cubicBezTo>
                  <a:cubicBezTo>
                    <a:pt x="897" y="507"/>
                    <a:pt x="985" y="392"/>
                    <a:pt x="1039" y="311"/>
                  </a:cubicBezTo>
                  <a:cubicBezTo>
                    <a:pt x="1127" y="257"/>
                    <a:pt x="1154" y="196"/>
                    <a:pt x="1208" y="169"/>
                  </a:cubicBezTo>
                  <a:cubicBezTo>
                    <a:pt x="1234" y="142"/>
                    <a:pt x="1234" y="142"/>
                    <a:pt x="1261" y="142"/>
                  </a:cubicBezTo>
                  <a:cubicBezTo>
                    <a:pt x="1322" y="115"/>
                    <a:pt x="1208" y="1"/>
                    <a:pt x="1012" y="1"/>
                  </a:cubicBezTo>
                  <a:close/>
                </a:path>
              </a:pathLst>
            </a:custGeom>
            <a:solidFill>
              <a:srgbClr val="FD4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p:nvPr/>
          </p:nvSpPr>
          <p:spPr>
            <a:xfrm flipH="1">
              <a:off x="1220406" y="3671220"/>
              <a:ext cx="10619" cy="18771"/>
            </a:xfrm>
            <a:custGeom>
              <a:avLst/>
              <a:gdLst/>
              <a:ahLst/>
              <a:cxnLst/>
              <a:rect l="l" t="t" r="r" b="b"/>
              <a:pathLst>
                <a:path w="142" h="251" extrusionOk="0">
                  <a:moveTo>
                    <a:pt x="142" y="1"/>
                  </a:moveTo>
                  <a:cubicBezTo>
                    <a:pt x="115" y="1"/>
                    <a:pt x="115" y="28"/>
                    <a:pt x="115" y="28"/>
                  </a:cubicBezTo>
                  <a:cubicBezTo>
                    <a:pt x="54" y="116"/>
                    <a:pt x="27" y="170"/>
                    <a:pt x="0" y="250"/>
                  </a:cubicBezTo>
                  <a:cubicBezTo>
                    <a:pt x="27" y="197"/>
                    <a:pt x="54" y="143"/>
                    <a:pt x="81" y="82"/>
                  </a:cubicBezTo>
                  <a:cubicBezTo>
                    <a:pt x="115" y="55"/>
                    <a:pt x="115" y="28"/>
                    <a:pt x="142" y="1"/>
                  </a:cubicBezTo>
                  <a:close/>
                </a:path>
              </a:pathLst>
            </a:custGeom>
            <a:solidFill>
              <a:srgbClr val="FD8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9"/>
            <p:cNvSpPr/>
            <p:nvPr/>
          </p:nvSpPr>
          <p:spPr>
            <a:xfrm flipH="1">
              <a:off x="1138666" y="3591572"/>
              <a:ext cx="94379" cy="144784"/>
            </a:xfrm>
            <a:custGeom>
              <a:avLst/>
              <a:gdLst/>
              <a:ahLst/>
              <a:cxnLst/>
              <a:rect l="l" t="t" r="r" b="b"/>
              <a:pathLst>
                <a:path w="1262" h="1936" extrusionOk="0">
                  <a:moveTo>
                    <a:pt x="951" y="1"/>
                  </a:moveTo>
                  <a:lnTo>
                    <a:pt x="951" y="28"/>
                  </a:lnTo>
                  <a:cubicBezTo>
                    <a:pt x="924" y="108"/>
                    <a:pt x="870" y="277"/>
                    <a:pt x="675" y="506"/>
                  </a:cubicBezTo>
                  <a:cubicBezTo>
                    <a:pt x="418" y="870"/>
                    <a:pt x="311" y="870"/>
                    <a:pt x="169" y="1066"/>
                  </a:cubicBezTo>
                  <a:cubicBezTo>
                    <a:pt x="142" y="1093"/>
                    <a:pt x="142" y="1120"/>
                    <a:pt x="108" y="1147"/>
                  </a:cubicBezTo>
                  <a:cubicBezTo>
                    <a:pt x="81" y="1208"/>
                    <a:pt x="54" y="1262"/>
                    <a:pt x="27" y="1315"/>
                  </a:cubicBezTo>
                  <a:cubicBezTo>
                    <a:pt x="0" y="1457"/>
                    <a:pt x="27" y="1599"/>
                    <a:pt x="81" y="1713"/>
                  </a:cubicBezTo>
                  <a:cubicBezTo>
                    <a:pt x="108" y="1767"/>
                    <a:pt x="169" y="1821"/>
                    <a:pt x="223" y="1855"/>
                  </a:cubicBezTo>
                  <a:cubicBezTo>
                    <a:pt x="277" y="1909"/>
                    <a:pt x="392" y="1936"/>
                    <a:pt x="479" y="1936"/>
                  </a:cubicBezTo>
                  <a:cubicBezTo>
                    <a:pt x="560" y="1936"/>
                    <a:pt x="648" y="1936"/>
                    <a:pt x="756" y="1882"/>
                  </a:cubicBezTo>
                  <a:cubicBezTo>
                    <a:pt x="816" y="1855"/>
                    <a:pt x="702" y="1713"/>
                    <a:pt x="756" y="1572"/>
                  </a:cubicBezTo>
                  <a:cubicBezTo>
                    <a:pt x="870" y="1066"/>
                    <a:pt x="1261" y="533"/>
                    <a:pt x="1012" y="1"/>
                  </a:cubicBezTo>
                  <a:close/>
                </a:path>
              </a:pathLst>
            </a:custGeom>
            <a:solidFill>
              <a:srgbClr val="FD4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9"/>
            <p:cNvSpPr/>
            <p:nvPr/>
          </p:nvSpPr>
          <p:spPr>
            <a:xfrm flipH="1">
              <a:off x="1045879" y="2778187"/>
              <a:ext cx="939524" cy="1348972"/>
            </a:xfrm>
            <a:custGeom>
              <a:avLst/>
              <a:gdLst/>
              <a:ahLst/>
              <a:cxnLst/>
              <a:rect l="l" t="t" r="r" b="b"/>
              <a:pathLst>
                <a:path w="12563" h="18038" extrusionOk="0">
                  <a:moveTo>
                    <a:pt x="10310" y="223"/>
                  </a:moveTo>
                  <a:cubicBezTo>
                    <a:pt x="10398" y="311"/>
                    <a:pt x="10593" y="675"/>
                    <a:pt x="10674" y="985"/>
                  </a:cubicBezTo>
                  <a:cubicBezTo>
                    <a:pt x="10789" y="1437"/>
                    <a:pt x="10762" y="1909"/>
                    <a:pt x="10647" y="2165"/>
                  </a:cubicBezTo>
                  <a:cubicBezTo>
                    <a:pt x="10566" y="2414"/>
                    <a:pt x="10371" y="2751"/>
                    <a:pt x="10060" y="2893"/>
                  </a:cubicBezTo>
                  <a:cubicBezTo>
                    <a:pt x="9968" y="2928"/>
                    <a:pt x="9878" y="2945"/>
                    <a:pt x="9789" y="2945"/>
                  </a:cubicBezTo>
                  <a:cubicBezTo>
                    <a:pt x="9657" y="2945"/>
                    <a:pt x="9530" y="2908"/>
                    <a:pt x="9413" y="2839"/>
                  </a:cubicBezTo>
                  <a:cubicBezTo>
                    <a:pt x="9076" y="2583"/>
                    <a:pt x="8988" y="2077"/>
                    <a:pt x="9076" y="1740"/>
                  </a:cubicBezTo>
                  <a:cubicBezTo>
                    <a:pt x="9157" y="1376"/>
                    <a:pt x="9440" y="1126"/>
                    <a:pt x="9696" y="897"/>
                  </a:cubicBezTo>
                  <a:lnTo>
                    <a:pt x="9919" y="675"/>
                  </a:lnTo>
                  <a:cubicBezTo>
                    <a:pt x="10000" y="594"/>
                    <a:pt x="10060" y="506"/>
                    <a:pt x="10141" y="425"/>
                  </a:cubicBezTo>
                  <a:cubicBezTo>
                    <a:pt x="10202" y="364"/>
                    <a:pt x="10256" y="311"/>
                    <a:pt x="10310" y="223"/>
                  </a:cubicBezTo>
                  <a:close/>
                  <a:moveTo>
                    <a:pt x="8352" y="3450"/>
                  </a:moveTo>
                  <a:cubicBezTo>
                    <a:pt x="8732" y="3450"/>
                    <a:pt x="9131" y="3535"/>
                    <a:pt x="9298" y="3567"/>
                  </a:cubicBezTo>
                  <a:cubicBezTo>
                    <a:pt x="9696" y="3682"/>
                    <a:pt x="10256" y="3904"/>
                    <a:pt x="10593" y="4215"/>
                  </a:cubicBezTo>
                  <a:cubicBezTo>
                    <a:pt x="10735" y="4356"/>
                    <a:pt x="10789" y="4498"/>
                    <a:pt x="10816" y="4639"/>
                  </a:cubicBezTo>
                  <a:cubicBezTo>
                    <a:pt x="10816" y="4889"/>
                    <a:pt x="10762" y="5145"/>
                    <a:pt x="10674" y="5341"/>
                  </a:cubicBezTo>
                  <a:cubicBezTo>
                    <a:pt x="10674" y="5368"/>
                    <a:pt x="10674" y="5395"/>
                    <a:pt x="10647" y="5422"/>
                  </a:cubicBezTo>
                  <a:cubicBezTo>
                    <a:pt x="10620" y="5563"/>
                    <a:pt x="10566" y="5705"/>
                    <a:pt x="10647" y="5954"/>
                  </a:cubicBezTo>
                  <a:lnTo>
                    <a:pt x="10674" y="5988"/>
                  </a:lnTo>
                  <a:cubicBezTo>
                    <a:pt x="10735" y="6096"/>
                    <a:pt x="10762" y="6211"/>
                    <a:pt x="10789" y="6325"/>
                  </a:cubicBezTo>
                  <a:cubicBezTo>
                    <a:pt x="10816" y="6575"/>
                    <a:pt x="10762" y="6797"/>
                    <a:pt x="10620" y="6912"/>
                  </a:cubicBezTo>
                  <a:cubicBezTo>
                    <a:pt x="10505" y="6999"/>
                    <a:pt x="10398" y="7026"/>
                    <a:pt x="10283" y="7026"/>
                  </a:cubicBezTo>
                  <a:cubicBezTo>
                    <a:pt x="9865" y="6912"/>
                    <a:pt x="9892" y="6433"/>
                    <a:pt x="9892" y="5988"/>
                  </a:cubicBezTo>
                  <a:cubicBezTo>
                    <a:pt x="9919" y="5786"/>
                    <a:pt x="9919" y="5590"/>
                    <a:pt x="9892" y="5422"/>
                  </a:cubicBezTo>
                  <a:cubicBezTo>
                    <a:pt x="9865" y="5253"/>
                    <a:pt x="9777" y="5111"/>
                    <a:pt x="9663" y="5084"/>
                  </a:cubicBezTo>
                  <a:cubicBezTo>
                    <a:pt x="9609" y="5058"/>
                    <a:pt x="9582" y="5058"/>
                    <a:pt x="9528" y="5058"/>
                  </a:cubicBezTo>
                  <a:cubicBezTo>
                    <a:pt x="9494" y="5058"/>
                    <a:pt x="9440" y="5058"/>
                    <a:pt x="9386" y="5084"/>
                  </a:cubicBezTo>
                  <a:cubicBezTo>
                    <a:pt x="9157" y="5172"/>
                    <a:pt x="9022" y="5482"/>
                    <a:pt x="8961" y="5651"/>
                  </a:cubicBezTo>
                  <a:cubicBezTo>
                    <a:pt x="8934" y="5732"/>
                    <a:pt x="8934" y="5819"/>
                    <a:pt x="8907" y="5900"/>
                  </a:cubicBezTo>
                  <a:cubicBezTo>
                    <a:pt x="8853" y="6184"/>
                    <a:pt x="8793" y="6494"/>
                    <a:pt x="8543" y="6716"/>
                  </a:cubicBezTo>
                  <a:cubicBezTo>
                    <a:pt x="8435" y="6804"/>
                    <a:pt x="8310" y="6841"/>
                    <a:pt x="8206" y="6841"/>
                  </a:cubicBezTo>
                  <a:cubicBezTo>
                    <a:pt x="8175" y="6841"/>
                    <a:pt x="8145" y="6837"/>
                    <a:pt x="8118" y="6831"/>
                  </a:cubicBezTo>
                  <a:cubicBezTo>
                    <a:pt x="7950" y="6797"/>
                    <a:pt x="7781" y="6716"/>
                    <a:pt x="7673" y="6548"/>
                  </a:cubicBezTo>
                  <a:cubicBezTo>
                    <a:pt x="7471" y="6264"/>
                    <a:pt x="7640" y="5900"/>
                    <a:pt x="7754" y="5732"/>
                  </a:cubicBezTo>
                  <a:cubicBezTo>
                    <a:pt x="7842" y="5590"/>
                    <a:pt x="7950" y="5482"/>
                    <a:pt x="8038" y="5368"/>
                  </a:cubicBezTo>
                  <a:cubicBezTo>
                    <a:pt x="8233" y="5172"/>
                    <a:pt x="8375" y="5004"/>
                    <a:pt x="8375" y="4808"/>
                  </a:cubicBezTo>
                  <a:cubicBezTo>
                    <a:pt x="8375" y="4747"/>
                    <a:pt x="8348" y="4666"/>
                    <a:pt x="8287" y="4639"/>
                  </a:cubicBezTo>
                  <a:cubicBezTo>
                    <a:pt x="8247" y="4623"/>
                    <a:pt x="8204" y="4614"/>
                    <a:pt x="8166" y="4614"/>
                  </a:cubicBezTo>
                  <a:cubicBezTo>
                    <a:pt x="8127" y="4614"/>
                    <a:pt x="8092" y="4623"/>
                    <a:pt x="8065" y="4639"/>
                  </a:cubicBezTo>
                  <a:cubicBezTo>
                    <a:pt x="7977" y="4693"/>
                    <a:pt x="7896" y="4774"/>
                    <a:pt x="7808" y="4862"/>
                  </a:cubicBezTo>
                  <a:cubicBezTo>
                    <a:pt x="7700" y="5004"/>
                    <a:pt x="7586" y="5111"/>
                    <a:pt x="7417" y="5145"/>
                  </a:cubicBezTo>
                  <a:cubicBezTo>
                    <a:pt x="7394" y="5150"/>
                    <a:pt x="7371" y="5152"/>
                    <a:pt x="7348" y="5152"/>
                  </a:cubicBezTo>
                  <a:cubicBezTo>
                    <a:pt x="7231" y="5152"/>
                    <a:pt x="7121" y="5098"/>
                    <a:pt x="7053" y="5031"/>
                  </a:cubicBezTo>
                  <a:cubicBezTo>
                    <a:pt x="6965" y="4916"/>
                    <a:pt x="6938" y="4774"/>
                    <a:pt x="6965" y="4606"/>
                  </a:cubicBezTo>
                  <a:cubicBezTo>
                    <a:pt x="7053" y="4215"/>
                    <a:pt x="7390" y="3797"/>
                    <a:pt x="7700" y="3594"/>
                  </a:cubicBezTo>
                  <a:cubicBezTo>
                    <a:pt x="7865" y="3486"/>
                    <a:pt x="8105" y="3450"/>
                    <a:pt x="8352" y="3450"/>
                  </a:cubicBezTo>
                  <a:close/>
                  <a:moveTo>
                    <a:pt x="8160" y="4800"/>
                  </a:moveTo>
                  <a:cubicBezTo>
                    <a:pt x="8167" y="4800"/>
                    <a:pt x="8174" y="4803"/>
                    <a:pt x="8179" y="4808"/>
                  </a:cubicBezTo>
                  <a:lnTo>
                    <a:pt x="8179" y="4889"/>
                  </a:lnTo>
                  <a:cubicBezTo>
                    <a:pt x="8092" y="5031"/>
                    <a:pt x="7977" y="5172"/>
                    <a:pt x="7869" y="5280"/>
                  </a:cubicBezTo>
                  <a:cubicBezTo>
                    <a:pt x="7727" y="5449"/>
                    <a:pt x="7559" y="5617"/>
                    <a:pt x="7471" y="5846"/>
                  </a:cubicBezTo>
                  <a:cubicBezTo>
                    <a:pt x="7363" y="6157"/>
                    <a:pt x="7390" y="6460"/>
                    <a:pt x="7559" y="6716"/>
                  </a:cubicBezTo>
                  <a:cubicBezTo>
                    <a:pt x="7711" y="6917"/>
                    <a:pt x="7957" y="7030"/>
                    <a:pt x="8207" y="7030"/>
                  </a:cubicBezTo>
                  <a:cubicBezTo>
                    <a:pt x="8234" y="7030"/>
                    <a:pt x="8260" y="7029"/>
                    <a:pt x="8287" y="7026"/>
                  </a:cubicBezTo>
                  <a:cubicBezTo>
                    <a:pt x="8570" y="6999"/>
                    <a:pt x="8820" y="6770"/>
                    <a:pt x="8961" y="6433"/>
                  </a:cubicBezTo>
                  <a:cubicBezTo>
                    <a:pt x="9022" y="6325"/>
                    <a:pt x="9049" y="6211"/>
                    <a:pt x="9076" y="6096"/>
                  </a:cubicBezTo>
                  <a:cubicBezTo>
                    <a:pt x="9103" y="5927"/>
                    <a:pt x="9130" y="5732"/>
                    <a:pt x="9218" y="5536"/>
                  </a:cubicBezTo>
                  <a:cubicBezTo>
                    <a:pt x="9315" y="5360"/>
                    <a:pt x="9418" y="5249"/>
                    <a:pt x="9521" y="5249"/>
                  </a:cubicBezTo>
                  <a:cubicBezTo>
                    <a:pt x="9532" y="5249"/>
                    <a:pt x="9544" y="5250"/>
                    <a:pt x="9555" y="5253"/>
                  </a:cubicBezTo>
                  <a:cubicBezTo>
                    <a:pt x="9663" y="5253"/>
                    <a:pt x="9696" y="5368"/>
                    <a:pt x="9696" y="5422"/>
                  </a:cubicBezTo>
                  <a:cubicBezTo>
                    <a:pt x="9750" y="5617"/>
                    <a:pt x="9723" y="5759"/>
                    <a:pt x="9723" y="5954"/>
                  </a:cubicBezTo>
                  <a:cubicBezTo>
                    <a:pt x="9696" y="6157"/>
                    <a:pt x="9696" y="6379"/>
                    <a:pt x="9750" y="6716"/>
                  </a:cubicBezTo>
                  <a:cubicBezTo>
                    <a:pt x="9777" y="6797"/>
                    <a:pt x="9831" y="6912"/>
                    <a:pt x="9892" y="6999"/>
                  </a:cubicBezTo>
                  <a:cubicBezTo>
                    <a:pt x="9973" y="7107"/>
                    <a:pt x="10087" y="7134"/>
                    <a:pt x="10168" y="7168"/>
                  </a:cubicBezTo>
                  <a:cubicBezTo>
                    <a:pt x="10256" y="7195"/>
                    <a:pt x="10256" y="7195"/>
                    <a:pt x="10256" y="7222"/>
                  </a:cubicBezTo>
                  <a:cubicBezTo>
                    <a:pt x="10229" y="7337"/>
                    <a:pt x="10168" y="7471"/>
                    <a:pt x="10168" y="7532"/>
                  </a:cubicBezTo>
                  <a:lnTo>
                    <a:pt x="10141" y="7559"/>
                  </a:lnTo>
                  <a:cubicBezTo>
                    <a:pt x="10087" y="7842"/>
                    <a:pt x="10168" y="8092"/>
                    <a:pt x="10425" y="8233"/>
                  </a:cubicBezTo>
                  <a:cubicBezTo>
                    <a:pt x="10452" y="8233"/>
                    <a:pt x="10478" y="8260"/>
                    <a:pt x="10505" y="8287"/>
                  </a:cubicBezTo>
                  <a:cubicBezTo>
                    <a:pt x="10647" y="8348"/>
                    <a:pt x="10876" y="8483"/>
                    <a:pt x="11153" y="8793"/>
                  </a:cubicBezTo>
                  <a:cubicBezTo>
                    <a:pt x="11213" y="8854"/>
                    <a:pt x="11267" y="8935"/>
                    <a:pt x="11321" y="8989"/>
                  </a:cubicBezTo>
                  <a:lnTo>
                    <a:pt x="11348" y="9022"/>
                  </a:lnTo>
                  <a:cubicBezTo>
                    <a:pt x="11436" y="9130"/>
                    <a:pt x="11463" y="9299"/>
                    <a:pt x="11409" y="9440"/>
                  </a:cubicBezTo>
                  <a:cubicBezTo>
                    <a:pt x="11348" y="9528"/>
                    <a:pt x="11267" y="9609"/>
                    <a:pt x="11153" y="9636"/>
                  </a:cubicBezTo>
                  <a:cubicBezTo>
                    <a:pt x="11126" y="9636"/>
                    <a:pt x="10957" y="9582"/>
                    <a:pt x="10903" y="9528"/>
                  </a:cubicBezTo>
                  <a:cubicBezTo>
                    <a:pt x="10708" y="9413"/>
                    <a:pt x="10647" y="9359"/>
                    <a:pt x="10505" y="9218"/>
                  </a:cubicBezTo>
                  <a:cubicBezTo>
                    <a:pt x="10452" y="9191"/>
                    <a:pt x="10425" y="9130"/>
                    <a:pt x="10371" y="9076"/>
                  </a:cubicBezTo>
                  <a:cubicBezTo>
                    <a:pt x="10300" y="9019"/>
                    <a:pt x="10236" y="8997"/>
                    <a:pt x="10179" y="8997"/>
                  </a:cubicBezTo>
                  <a:cubicBezTo>
                    <a:pt x="10123" y="8997"/>
                    <a:pt x="10074" y="9019"/>
                    <a:pt x="10033" y="9049"/>
                  </a:cubicBezTo>
                  <a:cubicBezTo>
                    <a:pt x="9919" y="9157"/>
                    <a:pt x="9919" y="9467"/>
                    <a:pt x="10202" y="9865"/>
                  </a:cubicBezTo>
                  <a:cubicBezTo>
                    <a:pt x="10425" y="10169"/>
                    <a:pt x="10674" y="10566"/>
                    <a:pt x="10478" y="10931"/>
                  </a:cubicBezTo>
                  <a:cubicBezTo>
                    <a:pt x="10425" y="11011"/>
                    <a:pt x="10337" y="11099"/>
                    <a:pt x="10229" y="11126"/>
                  </a:cubicBezTo>
                  <a:cubicBezTo>
                    <a:pt x="10198" y="11133"/>
                    <a:pt x="10168" y="11137"/>
                    <a:pt x="10138" y="11137"/>
                  </a:cubicBezTo>
                  <a:cubicBezTo>
                    <a:pt x="10055" y="11137"/>
                    <a:pt x="9978" y="11112"/>
                    <a:pt x="9919" y="11072"/>
                  </a:cubicBezTo>
                  <a:cubicBezTo>
                    <a:pt x="9750" y="10984"/>
                    <a:pt x="9663" y="10877"/>
                    <a:pt x="9609" y="10708"/>
                  </a:cubicBezTo>
                  <a:cubicBezTo>
                    <a:pt x="9494" y="10371"/>
                    <a:pt x="9467" y="10169"/>
                    <a:pt x="9440" y="10000"/>
                  </a:cubicBezTo>
                  <a:cubicBezTo>
                    <a:pt x="9440" y="9865"/>
                    <a:pt x="9413" y="9751"/>
                    <a:pt x="9359" y="9609"/>
                  </a:cubicBezTo>
                  <a:cubicBezTo>
                    <a:pt x="9283" y="9462"/>
                    <a:pt x="9165" y="9381"/>
                    <a:pt x="9042" y="9381"/>
                  </a:cubicBezTo>
                  <a:cubicBezTo>
                    <a:pt x="9024" y="9381"/>
                    <a:pt x="9006" y="9383"/>
                    <a:pt x="8988" y="9386"/>
                  </a:cubicBezTo>
                  <a:cubicBezTo>
                    <a:pt x="8820" y="9413"/>
                    <a:pt x="8685" y="9555"/>
                    <a:pt x="8651" y="9778"/>
                  </a:cubicBezTo>
                  <a:cubicBezTo>
                    <a:pt x="8624" y="10034"/>
                    <a:pt x="8712" y="10283"/>
                    <a:pt x="8820" y="10539"/>
                  </a:cubicBezTo>
                  <a:cubicBezTo>
                    <a:pt x="8853" y="10593"/>
                    <a:pt x="8880" y="10674"/>
                    <a:pt x="8880" y="10735"/>
                  </a:cubicBezTo>
                  <a:cubicBezTo>
                    <a:pt x="8934" y="10904"/>
                    <a:pt x="8961" y="11011"/>
                    <a:pt x="8961" y="11153"/>
                  </a:cubicBezTo>
                  <a:cubicBezTo>
                    <a:pt x="8988" y="11409"/>
                    <a:pt x="8934" y="11578"/>
                    <a:pt x="8766" y="11659"/>
                  </a:cubicBezTo>
                  <a:cubicBezTo>
                    <a:pt x="8703" y="11707"/>
                    <a:pt x="8625" y="11728"/>
                    <a:pt x="8539" y="11728"/>
                  </a:cubicBezTo>
                  <a:cubicBezTo>
                    <a:pt x="8467" y="11728"/>
                    <a:pt x="8391" y="11713"/>
                    <a:pt x="8314" y="11686"/>
                  </a:cubicBezTo>
                  <a:cubicBezTo>
                    <a:pt x="8206" y="11632"/>
                    <a:pt x="8118" y="11551"/>
                    <a:pt x="8038" y="11436"/>
                  </a:cubicBezTo>
                  <a:cubicBezTo>
                    <a:pt x="7842" y="11045"/>
                    <a:pt x="7950" y="10479"/>
                    <a:pt x="8065" y="10034"/>
                  </a:cubicBezTo>
                  <a:cubicBezTo>
                    <a:pt x="8092" y="9892"/>
                    <a:pt x="8118" y="9751"/>
                    <a:pt x="8118" y="9636"/>
                  </a:cubicBezTo>
                  <a:cubicBezTo>
                    <a:pt x="8145" y="9440"/>
                    <a:pt x="8179" y="9218"/>
                    <a:pt x="8118" y="9049"/>
                  </a:cubicBezTo>
                  <a:cubicBezTo>
                    <a:pt x="8092" y="8962"/>
                    <a:pt x="8038" y="8881"/>
                    <a:pt x="7977" y="8854"/>
                  </a:cubicBezTo>
                  <a:cubicBezTo>
                    <a:pt x="7923" y="8820"/>
                    <a:pt x="7869" y="8793"/>
                    <a:pt x="7808" y="8793"/>
                  </a:cubicBezTo>
                  <a:cubicBezTo>
                    <a:pt x="7700" y="8793"/>
                    <a:pt x="7586" y="8854"/>
                    <a:pt x="7505" y="8935"/>
                  </a:cubicBezTo>
                  <a:cubicBezTo>
                    <a:pt x="7390" y="9076"/>
                    <a:pt x="7303" y="9245"/>
                    <a:pt x="7276" y="9386"/>
                  </a:cubicBezTo>
                  <a:cubicBezTo>
                    <a:pt x="7276" y="9413"/>
                    <a:pt x="7249" y="9467"/>
                    <a:pt x="7249" y="9494"/>
                  </a:cubicBezTo>
                  <a:cubicBezTo>
                    <a:pt x="7168" y="9751"/>
                    <a:pt x="7107" y="10088"/>
                    <a:pt x="6858" y="10202"/>
                  </a:cubicBezTo>
                  <a:cubicBezTo>
                    <a:pt x="6799" y="10226"/>
                    <a:pt x="6736" y="10239"/>
                    <a:pt x="6671" y="10239"/>
                  </a:cubicBezTo>
                  <a:cubicBezTo>
                    <a:pt x="6520" y="10239"/>
                    <a:pt x="6364" y="10171"/>
                    <a:pt x="6264" y="10034"/>
                  </a:cubicBezTo>
                  <a:cubicBezTo>
                    <a:pt x="6069" y="9831"/>
                    <a:pt x="6042" y="9555"/>
                    <a:pt x="6210" y="9299"/>
                  </a:cubicBezTo>
                  <a:cubicBezTo>
                    <a:pt x="6291" y="9157"/>
                    <a:pt x="6379" y="9049"/>
                    <a:pt x="6460" y="8935"/>
                  </a:cubicBezTo>
                  <a:cubicBezTo>
                    <a:pt x="6662" y="8712"/>
                    <a:pt x="6831" y="8517"/>
                    <a:pt x="6689" y="8314"/>
                  </a:cubicBezTo>
                  <a:cubicBezTo>
                    <a:pt x="6628" y="8206"/>
                    <a:pt x="6520" y="8146"/>
                    <a:pt x="6379" y="8146"/>
                  </a:cubicBezTo>
                  <a:cubicBezTo>
                    <a:pt x="6291" y="8146"/>
                    <a:pt x="6237" y="8179"/>
                    <a:pt x="6156" y="8179"/>
                  </a:cubicBezTo>
                  <a:cubicBezTo>
                    <a:pt x="6042" y="8206"/>
                    <a:pt x="5927" y="8233"/>
                    <a:pt x="5731" y="8233"/>
                  </a:cubicBezTo>
                  <a:cubicBezTo>
                    <a:pt x="5421" y="8206"/>
                    <a:pt x="5084" y="8038"/>
                    <a:pt x="5030" y="7674"/>
                  </a:cubicBezTo>
                  <a:cubicBezTo>
                    <a:pt x="5030" y="7532"/>
                    <a:pt x="5084" y="7337"/>
                    <a:pt x="5313" y="7195"/>
                  </a:cubicBezTo>
                  <a:cubicBezTo>
                    <a:pt x="5448" y="7107"/>
                    <a:pt x="5678" y="7026"/>
                    <a:pt x="5927" y="6999"/>
                  </a:cubicBezTo>
                  <a:lnTo>
                    <a:pt x="5954" y="6966"/>
                  </a:lnTo>
                  <a:cubicBezTo>
                    <a:pt x="6156" y="6939"/>
                    <a:pt x="6406" y="6912"/>
                    <a:pt x="6547" y="6548"/>
                  </a:cubicBezTo>
                  <a:cubicBezTo>
                    <a:pt x="6716" y="6069"/>
                    <a:pt x="6831" y="5732"/>
                    <a:pt x="6885" y="5536"/>
                  </a:cubicBezTo>
                  <a:cubicBezTo>
                    <a:pt x="6938" y="5368"/>
                    <a:pt x="6965" y="5253"/>
                    <a:pt x="6999" y="5226"/>
                  </a:cubicBezTo>
                  <a:cubicBezTo>
                    <a:pt x="6999" y="5226"/>
                    <a:pt x="7026" y="5226"/>
                    <a:pt x="7053" y="5253"/>
                  </a:cubicBezTo>
                  <a:cubicBezTo>
                    <a:pt x="7140" y="5313"/>
                    <a:pt x="7231" y="5342"/>
                    <a:pt x="7327" y="5342"/>
                  </a:cubicBezTo>
                  <a:cubicBezTo>
                    <a:pt x="7545" y="5342"/>
                    <a:pt x="7785" y="5192"/>
                    <a:pt x="8038" y="4916"/>
                  </a:cubicBezTo>
                  <a:lnTo>
                    <a:pt x="8065" y="4889"/>
                  </a:lnTo>
                  <a:cubicBezTo>
                    <a:pt x="8065" y="4866"/>
                    <a:pt x="8122" y="4800"/>
                    <a:pt x="8160" y="4800"/>
                  </a:cubicBezTo>
                  <a:close/>
                  <a:moveTo>
                    <a:pt x="4835" y="7586"/>
                  </a:moveTo>
                  <a:cubicBezTo>
                    <a:pt x="4835" y="7809"/>
                    <a:pt x="4943" y="8038"/>
                    <a:pt x="5111" y="8179"/>
                  </a:cubicBezTo>
                  <a:cubicBezTo>
                    <a:pt x="5249" y="8290"/>
                    <a:pt x="5464" y="8423"/>
                    <a:pt x="5830" y="8423"/>
                  </a:cubicBezTo>
                  <a:cubicBezTo>
                    <a:pt x="5911" y="8423"/>
                    <a:pt x="5999" y="8417"/>
                    <a:pt x="6096" y="8402"/>
                  </a:cubicBezTo>
                  <a:cubicBezTo>
                    <a:pt x="6123" y="8402"/>
                    <a:pt x="6156" y="8375"/>
                    <a:pt x="6183" y="8375"/>
                  </a:cubicBezTo>
                  <a:cubicBezTo>
                    <a:pt x="6264" y="8348"/>
                    <a:pt x="6352" y="8348"/>
                    <a:pt x="6406" y="8348"/>
                  </a:cubicBezTo>
                  <a:cubicBezTo>
                    <a:pt x="6460" y="8348"/>
                    <a:pt x="6520" y="8375"/>
                    <a:pt x="6520" y="8402"/>
                  </a:cubicBezTo>
                  <a:cubicBezTo>
                    <a:pt x="6547" y="8456"/>
                    <a:pt x="6547" y="8571"/>
                    <a:pt x="6493" y="8651"/>
                  </a:cubicBezTo>
                  <a:cubicBezTo>
                    <a:pt x="6433" y="8712"/>
                    <a:pt x="6379" y="8766"/>
                    <a:pt x="6325" y="8854"/>
                  </a:cubicBezTo>
                  <a:cubicBezTo>
                    <a:pt x="6264" y="8908"/>
                    <a:pt x="6183" y="8989"/>
                    <a:pt x="6096" y="9103"/>
                  </a:cubicBezTo>
                  <a:cubicBezTo>
                    <a:pt x="5758" y="9555"/>
                    <a:pt x="5927" y="9973"/>
                    <a:pt x="6156" y="10202"/>
                  </a:cubicBezTo>
                  <a:cubicBezTo>
                    <a:pt x="6292" y="10338"/>
                    <a:pt x="6480" y="10421"/>
                    <a:pt x="6670" y="10421"/>
                  </a:cubicBezTo>
                  <a:cubicBezTo>
                    <a:pt x="6792" y="10421"/>
                    <a:pt x="6915" y="10387"/>
                    <a:pt x="7026" y="10310"/>
                  </a:cubicBezTo>
                  <a:cubicBezTo>
                    <a:pt x="7303" y="10088"/>
                    <a:pt x="7390" y="9778"/>
                    <a:pt x="7444" y="9528"/>
                  </a:cubicBezTo>
                  <a:cubicBezTo>
                    <a:pt x="7505" y="9299"/>
                    <a:pt x="7532" y="9130"/>
                    <a:pt x="7700" y="9022"/>
                  </a:cubicBezTo>
                  <a:cubicBezTo>
                    <a:pt x="7754" y="8989"/>
                    <a:pt x="7808" y="8989"/>
                    <a:pt x="7842" y="8989"/>
                  </a:cubicBezTo>
                  <a:cubicBezTo>
                    <a:pt x="7869" y="9022"/>
                    <a:pt x="7896" y="9022"/>
                    <a:pt x="7923" y="9049"/>
                  </a:cubicBezTo>
                  <a:cubicBezTo>
                    <a:pt x="8038" y="9272"/>
                    <a:pt x="7950" y="9609"/>
                    <a:pt x="7869" y="9973"/>
                  </a:cubicBezTo>
                  <a:cubicBezTo>
                    <a:pt x="7754" y="10539"/>
                    <a:pt x="7613" y="11126"/>
                    <a:pt x="7923" y="11605"/>
                  </a:cubicBezTo>
                  <a:cubicBezTo>
                    <a:pt x="8060" y="11804"/>
                    <a:pt x="8311" y="11916"/>
                    <a:pt x="8544" y="11916"/>
                  </a:cubicBezTo>
                  <a:cubicBezTo>
                    <a:pt x="8643" y="11916"/>
                    <a:pt x="8738" y="11896"/>
                    <a:pt x="8820" y="11854"/>
                  </a:cubicBezTo>
                  <a:cubicBezTo>
                    <a:pt x="8988" y="11773"/>
                    <a:pt x="9359" y="11490"/>
                    <a:pt x="9049" y="10647"/>
                  </a:cubicBezTo>
                  <a:cubicBezTo>
                    <a:pt x="9022" y="10539"/>
                    <a:pt x="8961" y="10425"/>
                    <a:pt x="8934" y="10337"/>
                  </a:cubicBezTo>
                  <a:lnTo>
                    <a:pt x="8907" y="10283"/>
                  </a:lnTo>
                  <a:cubicBezTo>
                    <a:pt x="8766" y="9946"/>
                    <a:pt x="8853" y="9663"/>
                    <a:pt x="8961" y="9582"/>
                  </a:cubicBezTo>
                  <a:cubicBezTo>
                    <a:pt x="8986" y="9571"/>
                    <a:pt x="9010" y="9564"/>
                    <a:pt x="9034" y="9564"/>
                  </a:cubicBezTo>
                  <a:cubicBezTo>
                    <a:pt x="9067" y="9564"/>
                    <a:pt x="9098" y="9577"/>
                    <a:pt x="9130" y="9609"/>
                  </a:cubicBezTo>
                  <a:cubicBezTo>
                    <a:pt x="9245" y="9724"/>
                    <a:pt x="9245" y="9892"/>
                    <a:pt x="9272" y="10061"/>
                  </a:cubicBezTo>
                  <a:cubicBezTo>
                    <a:pt x="9298" y="10452"/>
                    <a:pt x="9386" y="10647"/>
                    <a:pt x="9440" y="10762"/>
                  </a:cubicBezTo>
                  <a:lnTo>
                    <a:pt x="9440" y="10816"/>
                  </a:lnTo>
                  <a:cubicBezTo>
                    <a:pt x="9528" y="11072"/>
                    <a:pt x="9804" y="11322"/>
                    <a:pt x="10114" y="11322"/>
                  </a:cubicBezTo>
                  <a:cubicBezTo>
                    <a:pt x="10371" y="11322"/>
                    <a:pt x="10566" y="11180"/>
                    <a:pt x="10674" y="10984"/>
                  </a:cubicBezTo>
                  <a:cubicBezTo>
                    <a:pt x="10816" y="10674"/>
                    <a:pt x="10735" y="10256"/>
                    <a:pt x="10425" y="9865"/>
                  </a:cubicBezTo>
                  <a:cubicBezTo>
                    <a:pt x="10337" y="9751"/>
                    <a:pt x="10229" y="9609"/>
                    <a:pt x="10168" y="9440"/>
                  </a:cubicBezTo>
                  <a:cubicBezTo>
                    <a:pt x="10141" y="9299"/>
                    <a:pt x="10114" y="9218"/>
                    <a:pt x="10168" y="9191"/>
                  </a:cubicBezTo>
                  <a:cubicBezTo>
                    <a:pt x="10168" y="9191"/>
                    <a:pt x="10229" y="9191"/>
                    <a:pt x="10398" y="9359"/>
                  </a:cubicBezTo>
                  <a:cubicBezTo>
                    <a:pt x="10398" y="9386"/>
                    <a:pt x="10425" y="9386"/>
                    <a:pt x="10425" y="9413"/>
                  </a:cubicBezTo>
                  <a:cubicBezTo>
                    <a:pt x="10593" y="9555"/>
                    <a:pt x="10903" y="9804"/>
                    <a:pt x="11099" y="9804"/>
                  </a:cubicBezTo>
                  <a:cubicBezTo>
                    <a:pt x="11126" y="9813"/>
                    <a:pt x="11151" y="9816"/>
                    <a:pt x="11173" y="9816"/>
                  </a:cubicBezTo>
                  <a:cubicBezTo>
                    <a:pt x="11216" y="9816"/>
                    <a:pt x="11249" y="9804"/>
                    <a:pt x="11267" y="9804"/>
                  </a:cubicBezTo>
                  <a:cubicBezTo>
                    <a:pt x="11294" y="9791"/>
                    <a:pt x="11308" y="9784"/>
                    <a:pt x="11315" y="9784"/>
                  </a:cubicBezTo>
                  <a:cubicBezTo>
                    <a:pt x="11321" y="9784"/>
                    <a:pt x="11321" y="9791"/>
                    <a:pt x="11321" y="9804"/>
                  </a:cubicBezTo>
                  <a:cubicBezTo>
                    <a:pt x="12562" y="12057"/>
                    <a:pt x="11942" y="14754"/>
                    <a:pt x="9892" y="16042"/>
                  </a:cubicBezTo>
                  <a:cubicBezTo>
                    <a:pt x="9555" y="16042"/>
                    <a:pt x="9130" y="15900"/>
                    <a:pt x="8988" y="15678"/>
                  </a:cubicBezTo>
                  <a:cubicBezTo>
                    <a:pt x="8853" y="15394"/>
                    <a:pt x="8988" y="15199"/>
                    <a:pt x="9130" y="15003"/>
                  </a:cubicBezTo>
                  <a:cubicBezTo>
                    <a:pt x="9272" y="14808"/>
                    <a:pt x="9440" y="14639"/>
                    <a:pt x="9245" y="14417"/>
                  </a:cubicBezTo>
                  <a:cubicBezTo>
                    <a:pt x="9191" y="14356"/>
                    <a:pt x="9130" y="14302"/>
                    <a:pt x="9049" y="14302"/>
                  </a:cubicBezTo>
                  <a:cubicBezTo>
                    <a:pt x="9359" y="14079"/>
                    <a:pt x="9555" y="13823"/>
                    <a:pt x="9663" y="13540"/>
                  </a:cubicBezTo>
                  <a:cubicBezTo>
                    <a:pt x="9696" y="13513"/>
                    <a:pt x="9663" y="13486"/>
                    <a:pt x="9663" y="13459"/>
                  </a:cubicBezTo>
                  <a:cubicBezTo>
                    <a:pt x="9663" y="13432"/>
                    <a:pt x="9636" y="13432"/>
                    <a:pt x="9609" y="13405"/>
                  </a:cubicBezTo>
                  <a:lnTo>
                    <a:pt x="9528" y="13405"/>
                  </a:lnTo>
                  <a:cubicBezTo>
                    <a:pt x="9494" y="13432"/>
                    <a:pt x="9494" y="13459"/>
                    <a:pt x="9467" y="13459"/>
                  </a:cubicBezTo>
                  <a:cubicBezTo>
                    <a:pt x="9359" y="13769"/>
                    <a:pt x="9076" y="14046"/>
                    <a:pt x="8712" y="14248"/>
                  </a:cubicBezTo>
                  <a:cubicBezTo>
                    <a:pt x="8597" y="14248"/>
                    <a:pt x="8483" y="14248"/>
                    <a:pt x="8402" y="14214"/>
                  </a:cubicBezTo>
                  <a:cubicBezTo>
                    <a:pt x="8314" y="14187"/>
                    <a:pt x="8260" y="14079"/>
                    <a:pt x="8233" y="13965"/>
                  </a:cubicBezTo>
                  <a:cubicBezTo>
                    <a:pt x="8233" y="13655"/>
                    <a:pt x="8516" y="13291"/>
                    <a:pt x="8988" y="12980"/>
                  </a:cubicBezTo>
                  <a:cubicBezTo>
                    <a:pt x="9049" y="12953"/>
                    <a:pt x="9049" y="12899"/>
                    <a:pt x="9022" y="12839"/>
                  </a:cubicBezTo>
                  <a:cubicBezTo>
                    <a:pt x="9022" y="12812"/>
                    <a:pt x="8988" y="12812"/>
                    <a:pt x="8961" y="12812"/>
                  </a:cubicBezTo>
                  <a:cubicBezTo>
                    <a:pt x="8952" y="12803"/>
                    <a:pt x="8943" y="12800"/>
                    <a:pt x="8934" y="12800"/>
                  </a:cubicBezTo>
                  <a:cubicBezTo>
                    <a:pt x="8916" y="12800"/>
                    <a:pt x="8898" y="12812"/>
                    <a:pt x="8880" y="12812"/>
                  </a:cubicBezTo>
                  <a:cubicBezTo>
                    <a:pt x="8314" y="13176"/>
                    <a:pt x="8011" y="13601"/>
                    <a:pt x="8038" y="13992"/>
                  </a:cubicBezTo>
                  <a:cubicBezTo>
                    <a:pt x="8065" y="14187"/>
                    <a:pt x="8145" y="14329"/>
                    <a:pt x="8314" y="14417"/>
                  </a:cubicBezTo>
                  <a:cubicBezTo>
                    <a:pt x="8456" y="14471"/>
                    <a:pt x="8597" y="14471"/>
                    <a:pt x="8712" y="14471"/>
                  </a:cubicBezTo>
                  <a:lnTo>
                    <a:pt x="8712" y="14417"/>
                  </a:lnTo>
                  <a:lnTo>
                    <a:pt x="8739" y="14471"/>
                  </a:lnTo>
                  <a:cubicBezTo>
                    <a:pt x="8880" y="14471"/>
                    <a:pt x="9022" y="14471"/>
                    <a:pt x="9103" y="14551"/>
                  </a:cubicBezTo>
                  <a:cubicBezTo>
                    <a:pt x="9157" y="14612"/>
                    <a:pt x="9130" y="14666"/>
                    <a:pt x="8988" y="14889"/>
                  </a:cubicBezTo>
                  <a:cubicBezTo>
                    <a:pt x="8820" y="15091"/>
                    <a:pt x="8597" y="15394"/>
                    <a:pt x="8820" y="15765"/>
                  </a:cubicBezTo>
                  <a:cubicBezTo>
                    <a:pt x="8961" y="16015"/>
                    <a:pt x="9298" y="16156"/>
                    <a:pt x="9609" y="16210"/>
                  </a:cubicBezTo>
                  <a:cubicBezTo>
                    <a:pt x="9023" y="16525"/>
                    <a:pt x="8286" y="16700"/>
                    <a:pt x="7542" y="16700"/>
                  </a:cubicBezTo>
                  <a:cubicBezTo>
                    <a:pt x="7283" y="16700"/>
                    <a:pt x="7024" y="16679"/>
                    <a:pt x="6770" y="16635"/>
                  </a:cubicBezTo>
                  <a:cubicBezTo>
                    <a:pt x="6520" y="16608"/>
                    <a:pt x="6379" y="16547"/>
                    <a:pt x="6237" y="16520"/>
                  </a:cubicBezTo>
                  <a:cubicBezTo>
                    <a:pt x="6183" y="16493"/>
                    <a:pt x="6156" y="16493"/>
                    <a:pt x="6123" y="16466"/>
                  </a:cubicBezTo>
                  <a:cubicBezTo>
                    <a:pt x="6057" y="16451"/>
                    <a:pt x="5992" y="16443"/>
                    <a:pt x="5927" y="16443"/>
                  </a:cubicBezTo>
                  <a:cubicBezTo>
                    <a:pt x="5743" y="16443"/>
                    <a:pt x="5566" y="16503"/>
                    <a:pt x="5421" y="16608"/>
                  </a:cubicBezTo>
                  <a:lnTo>
                    <a:pt x="5253" y="16777"/>
                  </a:lnTo>
                  <a:cubicBezTo>
                    <a:pt x="4943" y="17080"/>
                    <a:pt x="4241" y="17842"/>
                    <a:pt x="3763" y="17842"/>
                  </a:cubicBezTo>
                  <a:cubicBezTo>
                    <a:pt x="3713" y="17846"/>
                    <a:pt x="3662" y="17848"/>
                    <a:pt x="3611" y="17848"/>
                  </a:cubicBezTo>
                  <a:cubicBezTo>
                    <a:pt x="2566" y="17848"/>
                    <a:pt x="1236" y="17078"/>
                    <a:pt x="593" y="16352"/>
                  </a:cubicBezTo>
                  <a:cubicBezTo>
                    <a:pt x="310" y="16042"/>
                    <a:pt x="196" y="15731"/>
                    <a:pt x="256" y="15509"/>
                  </a:cubicBezTo>
                  <a:cubicBezTo>
                    <a:pt x="337" y="15030"/>
                    <a:pt x="789" y="14551"/>
                    <a:pt x="931" y="14383"/>
                  </a:cubicBezTo>
                  <a:cubicBezTo>
                    <a:pt x="985" y="14329"/>
                    <a:pt x="1065" y="14275"/>
                    <a:pt x="1126" y="14214"/>
                  </a:cubicBezTo>
                  <a:cubicBezTo>
                    <a:pt x="1295" y="14079"/>
                    <a:pt x="1436" y="13938"/>
                    <a:pt x="1544" y="13769"/>
                  </a:cubicBezTo>
                  <a:cubicBezTo>
                    <a:pt x="1632" y="13601"/>
                    <a:pt x="1659" y="13371"/>
                    <a:pt x="1605" y="13122"/>
                  </a:cubicBezTo>
                  <a:cubicBezTo>
                    <a:pt x="1207" y="11436"/>
                    <a:pt x="2111" y="9326"/>
                    <a:pt x="3709" y="8179"/>
                  </a:cubicBezTo>
                  <a:lnTo>
                    <a:pt x="3709" y="8179"/>
                  </a:lnTo>
                  <a:cubicBezTo>
                    <a:pt x="3682" y="8598"/>
                    <a:pt x="3763" y="8935"/>
                    <a:pt x="3965" y="9157"/>
                  </a:cubicBezTo>
                  <a:cubicBezTo>
                    <a:pt x="4133" y="9359"/>
                    <a:pt x="4383" y="9413"/>
                    <a:pt x="4578" y="9440"/>
                  </a:cubicBezTo>
                  <a:cubicBezTo>
                    <a:pt x="4437" y="9778"/>
                    <a:pt x="4187" y="10061"/>
                    <a:pt x="3877" y="10229"/>
                  </a:cubicBezTo>
                  <a:cubicBezTo>
                    <a:pt x="3823" y="10229"/>
                    <a:pt x="3823" y="10256"/>
                    <a:pt x="3796" y="10283"/>
                  </a:cubicBezTo>
                  <a:cubicBezTo>
                    <a:pt x="3796" y="10337"/>
                    <a:pt x="3823" y="10371"/>
                    <a:pt x="3850" y="10398"/>
                  </a:cubicBezTo>
                  <a:cubicBezTo>
                    <a:pt x="3864" y="10411"/>
                    <a:pt x="3877" y="10418"/>
                    <a:pt x="3895" y="10418"/>
                  </a:cubicBezTo>
                  <a:cubicBezTo>
                    <a:pt x="3913" y="10418"/>
                    <a:pt x="3935" y="10411"/>
                    <a:pt x="3965" y="10398"/>
                  </a:cubicBezTo>
                  <a:cubicBezTo>
                    <a:pt x="4329" y="10202"/>
                    <a:pt x="4639" y="9865"/>
                    <a:pt x="4808" y="9467"/>
                  </a:cubicBezTo>
                  <a:cubicBezTo>
                    <a:pt x="4862" y="9467"/>
                    <a:pt x="4943" y="9467"/>
                    <a:pt x="5003" y="9494"/>
                  </a:cubicBezTo>
                  <a:cubicBezTo>
                    <a:pt x="5313" y="9555"/>
                    <a:pt x="5340" y="9724"/>
                    <a:pt x="5340" y="10000"/>
                  </a:cubicBezTo>
                  <a:cubicBezTo>
                    <a:pt x="5340" y="10169"/>
                    <a:pt x="5367" y="10371"/>
                    <a:pt x="5448" y="10566"/>
                  </a:cubicBezTo>
                  <a:cubicBezTo>
                    <a:pt x="5536" y="10789"/>
                    <a:pt x="5651" y="10931"/>
                    <a:pt x="5819" y="10984"/>
                  </a:cubicBezTo>
                  <a:cubicBezTo>
                    <a:pt x="5873" y="10998"/>
                    <a:pt x="5929" y="11005"/>
                    <a:pt x="5985" y="11005"/>
                  </a:cubicBezTo>
                  <a:cubicBezTo>
                    <a:pt x="6042" y="11005"/>
                    <a:pt x="6099" y="10998"/>
                    <a:pt x="6156" y="10984"/>
                  </a:cubicBezTo>
                  <a:cubicBezTo>
                    <a:pt x="6183" y="10984"/>
                    <a:pt x="6210" y="10958"/>
                    <a:pt x="6210" y="10931"/>
                  </a:cubicBezTo>
                  <a:cubicBezTo>
                    <a:pt x="6237" y="10931"/>
                    <a:pt x="6237" y="10904"/>
                    <a:pt x="6237" y="10877"/>
                  </a:cubicBezTo>
                  <a:cubicBezTo>
                    <a:pt x="6237" y="10843"/>
                    <a:pt x="6210" y="10816"/>
                    <a:pt x="6210" y="10789"/>
                  </a:cubicBezTo>
                  <a:lnTo>
                    <a:pt x="6123" y="10789"/>
                  </a:lnTo>
                  <a:cubicBezTo>
                    <a:pt x="6085" y="10793"/>
                    <a:pt x="6050" y="10795"/>
                    <a:pt x="6017" y="10795"/>
                  </a:cubicBezTo>
                  <a:cubicBezTo>
                    <a:pt x="5831" y="10795"/>
                    <a:pt x="5714" y="10724"/>
                    <a:pt x="5617" y="10506"/>
                  </a:cubicBezTo>
                  <a:cubicBezTo>
                    <a:pt x="5563" y="10337"/>
                    <a:pt x="5563" y="10169"/>
                    <a:pt x="5536" y="10000"/>
                  </a:cubicBezTo>
                  <a:cubicBezTo>
                    <a:pt x="5536" y="9697"/>
                    <a:pt x="5509" y="9386"/>
                    <a:pt x="5030" y="9299"/>
                  </a:cubicBezTo>
                  <a:cubicBezTo>
                    <a:pt x="4976" y="9272"/>
                    <a:pt x="4889" y="9272"/>
                    <a:pt x="4835" y="9272"/>
                  </a:cubicBezTo>
                  <a:lnTo>
                    <a:pt x="4774" y="9272"/>
                  </a:lnTo>
                  <a:cubicBezTo>
                    <a:pt x="4551" y="9245"/>
                    <a:pt x="4302" y="9218"/>
                    <a:pt x="4100" y="9022"/>
                  </a:cubicBezTo>
                  <a:cubicBezTo>
                    <a:pt x="3931" y="8793"/>
                    <a:pt x="3877" y="8483"/>
                    <a:pt x="3931" y="8038"/>
                  </a:cubicBezTo>
                  <a:cubicBezTo>
                    <a:pt x="4214" y="7842"/>
                    <a:pt x="4525" y="7701"/>
                    <a:pt x="4835" y="7586"/>
                  </a:cubicBezTo>
                  <a:close/>
                  <a:moveTo>
                    <a:pt x="10310" y="0"/>
                  </a:moveTo>
                  <a:cubicBezTo>
                    <a:pt x="10256" y="0"/>
                    <a:pt x="10202" y="88"/>
                    <a:pt x="10114" y="169"/>
                  </a:cubicBezTo>
                  <a:lnTo>
                    <a:pt x="10033" y="257"/>
                  </a:lnTo>
                  <a:cubicBezTo>
                    <a:pt x="9919" y="391"/>
                    <a:pt x="9777" y="533"/>
                    <a:pt x="9636" y="675"/>
                  </a:cubicBezTo>
                  <a:cubicBezTo>
                    <a:pt x="9467" y="843"/>
                    <a:pt x="9272" y="1012"/>
                    <a:pt x="9130" y="1207"/>
                  </a:cubicBezTo>
                  <a:cubicBezTo>
                    <a:pt x="8793" y="1686"/>
                    <a:pt x="8766" y="2333"/>
                    <a:pt x="9103" y="2785"/>
                  </a:cubicBezTo>
                  <a:cubicBezTo>
                    <a:pt x="9191" y="2920"/>
                    <a:pt x="9298" y="2981"/>
                    <a:pt x="9359" y="3008"/>
                  </a:cubicBezTo>
                  <a:cubicBezTo>
                    <a:pt x="9413" y="3062"/>
                    <a:pt x="9440" y="3062"/>
                    <a:pt x="9440" y="3089"/>
                  </a:cubicBezTo>
                  <a:cubicBezTo>
                    <a:pt x="9413" y="3149"/>
                    <a:pt x="9413" y="3203"/>
                    <a:pt x="9386" y="3230"/>
                  </a:cubicBezTo>
                  <a:cubicBezTo>
                    <a:pt x="9386" y="3318"/>
                    <a:pt x="9359" y="3399"/>
                    <a:pt x="9359" y="3399"/>
                  </a:cubicBezTo>
                  <a:lnTo>
                    <a:pt x="9298" y="3399"/>
                  </a:lnTo>
                  <a:lnTo>
                    <a:pt x="9272" y="3372"/>
                  </a:lnTo>
                  <a:cubicBezTo>
                    <a:pt x="8999" y="3313"/>
                    <a:pt x="8675" y="3256"/>
                    <a:pt x="8363" y="3256"/>
                  </a:cubicBezTo>
                  <a:cubicBezTo>
                    <a:pt x="8066" y="3256"/>
                    <a:pt x="7779" y="3308"/>
                    <a:pt x="7559" y="3459"/>
                  </a:cubicBezTo>
                  <a:cubicBezTo>
                    <a:pt x="7053" y="3824"/>
                    <a:pt x="6628" y="4471"/>
                    <a:pt x="6858" y="5031"/>
                  </a:cubicBezTo>
                  <a:lnTo>
                    <a:pt x="6858" y="5111"/>
                  </a:lnTo>
                  <a:cubicBezTo>
                    <a:pt x="6797" y="5199"/>
                    <a:pt x="6743" y="5368"/>
                    <a:pt x="6689" y="5590"/>
                  </a:cubicBezTo>
                  <a:cubicBezTo>
                    <a:pt x="6601" y="5873"/>
                    <a:pt x="6493" y="6211"/>
                    <a:pt x="6352" y="6548"/>
                  </a:cubicBezTo>
                  <a:cubicBezTo>
                    <a:pt x="6237" y="6743"/>
                    <a:pt x="6123" y="6770"/>
                    <a:pt x="5927" y="6797"/>
                  </a:cubicBezTo>
                  <a:cubicBezTo>
                    <a:pt x="5758" y="6831"/>
                    <a:pt x="5563" y="6858"/>
                    <a:pt x="5313" y="6999"/>
                  </a:cubicBezTo>
                  <a:cubicBezTo>
                    <a:pt x="5084" y="7107"/>
                    <a:pt x="5003" y="7222"/>
                    <a:pt x="4976" y="7276"/>
                  </a:cubicBezTo>
                  <a:cubicBezTo>
                    <a:pt x="4916" y="7337"/>
                    <a:pt x="4916" y="7364"/>
                    <a:pt x="4862" y="7364"/>
                  </a:cubicBezTo>
                  <a:cubicBezTo>
                    <a:pt x="3088" y="7950"/>
                    <a:pt x="1659" y="9724"/>
                    <a:pt x="1376" y="11632"/>
                  </a:cubicBezTo>
                  <a:cubicBezTo>
                    <a:pt x="1295" y="12164"/>
                    <a:pt x="1322" y="12731"/>
                    <a:pt x="1436" y="13203"/>
                  </a:cubicBezTo>
                  <a:cubicBezTo>
                    <a:pt x="1517" y="13574"/>
                    <a:pt x="1376" y="13709"/>
                    <a:pt x="1065" y="14019"/>
                  </a:cubicBezTo>
                  <a:cubicBezTo>
                    <a:pt x="843" y="14214"/>
                    <a:pt x="560" y="14498"/>
                    <a:pt x="283" y="14949"/>
                  </a:cubicBezTo>
                  <a:cubicBezTo>
                    <a:pt x="54" y="15286"/>
                    <a:pt x="0" y="15624"/>
                    <a:pt x="115" y="15900"/>
                  </a:cubicBezTo>
                  <a:cubicBezTo>
                    <a:pt x="310" y="16406"/>
                    <a:pt x="789" y="16831"/>
                    <a:pt x="1126" y="17080"/>
                  </a:cubicBezTo>
                  <a:cubicBezTo>
                    <a:pt x="1740" y="17532"/>
                    <a:pt x="2414" y="17842"/>
                    <a:pt x="3088" y="17984"/>
                  </a:cubicBezTo>
                  <a:cubicBezTo>
                    <a:pt x="3318" y="18038"/>
                    <a:pt x="3567" y="18038"/>
                    <a:pt x="3796" y="18038"/>
                  </a:cubicBezTo>
                  <a:cubicBezTo>
                    <a:pt x="4268" y="18011"/>
                    <a:pt x="4916" y="17390"/>
                    <a:pt x="5394" y="16885"/>
                  </a:cubicBezTo>
                  <a:cubicBezTo>
                    <a:pt x="5560" y="16719"/>
                    <a:pt x="5714" y="16628"/>
                    <a:pt x="5884" y="16628"/>
                  </a:cubicBezTo>
                  <a:cubicBezTo>
                    <a:pt x="5943" y="16628"/>
                    <a:pt x="6004" y="16639"/>
                    <a:pt x="6069" y="16662"/>
                  </a:cubicBezTo>
                  <a:cubicBezTo>
                    <a:pt x="6123" y="16662"/>
                    <a:pt x="6183" y="16689"/>
                    <a:pt x="6237" y="16716"/>
                  </a:cubicBezTo>
                  <a:cubicBezTo>
                    <a:pt x="6493" y="16777"/>
                    <a:pt x="6574" y="16804"/>
                    <a:pt x="6911" y="16858"/>
                  </a:cubicBezTo>
                  <a:cubicBezTo>
                    <a:pt x="7129" y="16888"/>
                    <a:pt x="7344" y="16902"/>
                    <a:pt x="7557" y="16902"/>
                  </a:cubicBezTo>
                  <a:cubicBezTo>
                    <a:pt x="8918" y="16902"/>
                    <a:pt x="10174" y="16299"/>
                    <a:pt x="11072" y="15226"/>
                  </a:cubicBezTo>
                  <a:cubicBezTo>
                    <a:pt x="11658" y="14525"/>
                    <a:pt x="12056" y="13601"/>
                    <a:pt x="12137" y="12616"/>
                  </a:cubicBezTo>
                  <a:cubicBezTo>
                    <a:pt x="12191" y="11915"/>
                    <a:pt x="12110" y="11180"/>
                    <a:pt x="11854" y="10479"/>
                  </a:cubicBezTo>
                  <a:cubicBezTo>
                    <a:pt x="11800" y="10310"/>
                    <a:pt x="11719" y="10169"/>
                    <a:pt x="11658" y="10000"/>
                  </a:cubicBezTo>
                  <a:cubicBezTo>
                    <a:pt x="11632" y="9973"/>
                    <a:pt x="11605" y="9919"/>
                    <a:pt x="11578" y="9892"/>
                  </a:cubicBezTo>
                  <a:cubicBezTo>
                    <a:pt x="11551" y="9804"/>
                    <a:pt x="11517" y="9751"/>
                    <a:pt x="11490" y="9697"/>
                  </a:cubicBezTo>
                  <a:lnTo>
                    <a:pt x="11490" y="9663"/>
                  </a:lnTo>
                  <a:cubicBezTo>
                    <a:pt x="11605" y="9528"/>
                    <a:pt x="11658" y="9245"/>
                    <a:pt x="11578" y="9049"/>
                  </a:cubicBezTo>
                  <a:cubicBezTo>
                    <a:pt x="11463" y="8854"/>
                    <a:pt x="11382" y="8712"/>
                    <a:pt x="11180" y="8544"/>
                  </a:cubicBezTo>
                  <a:cubicBezTo>
                    <a:pt x="10876" y="8260"/>
                    <a:pt x="10708" y="8179"/>
                    <a:pt x="10593" y="8119"/>
                  </a:cubicBezTo>
                  <a:cubicBezTo>
                    <a:pt x="10478" y="8065"/>
                    <a:pt x="10452" y="8038"/>
                    <a:pt x="10398" y="7950"/>
                  </a:cubicBezTo>
                  <a:cubicBezTo>
                    <a:pt x="10283" y="7782"/>
                    <a:pt x="10310" y="7640"/>
                    <a:pt x="10398" y="7391"/>
                  </a:cubicBezTo>
                  <a:cubicBezTo>
                    <a:pt x="10398" y="7364"/>
                    <a:pt x="10425" y="7303"/>
                    <a:pt x="10425" y="7249"/>
                  </a:cubicBezTo>
                  <a:cubicBezTo>
                    <a:pt x="10452" y="7222"/>
                    <a:pt x="10452" y="7195"/>
                    <a:pt x="10539" y="7195"/>
                  </a:cubicBezTo>
                  <a:cubicBezTo>
                    <a:pt x="10708" y="7134"/>
                    <a:pt x="10876" y="6939"/>
                    <a:pt x="10930" y="6770"/>
                  </a:cubicBezTo>
                  <a:cubicBezTo>
                    <a:pt x="11045" y="6406"/>
                    <a:pt x="10957" y="6184"/>
                    <a:pt x="10876" y="5988"/>
                  </a:cubicBezTo>
                  <a:lnTo>
                    <a:pt x="10843" y="5900"/>
                  </a:lnTo>
                  <a:cubicBezTo>
                    <a:pt x="10762" y="5732"/>
                    <a:pt x="10762" y="5705"/>
                    <a:pt x="10843" y="5536"/>
                  </a:cubicBezTo>
                  <a:cubicBezTo>
                    <a:pt x="10876" y="5449"/>
                    <a:pt x="10903" y="5314"/>
                    <a:pt x="10957" y="5111"/>
                  </a:cubicBezTo>
                  <a:cubicBezTo>
                    <a:pt x="10984" y="4977"/>
                    <a:pt x="11011" y="4835"/>
                    <a:pt x="10984" y="4666"/>
                  </a:cubicBezTo>
                  <a:cubicBezTo>
                    <a:pt x="10984" y="4471"/>
                    <a:pt x="10930" y="4302"/>
                    <a:pt x="10762" y="4134"/>
                  </a:cubicBezTo>
                  <a:cubicBezTo>
                    <a:pt x="10478" y="3851"/>
                    <a:pt x="10141" y="3682"/>
                    <a:pt x="9696" y="3513"/>
                  </a:cubicBezTo>
                  <a:cubicBezTo>
                    <a:pt x="9555" y="3459"/>
                    <a:pt x="9555" y="3459"/>
                    <a:pt x="9582" y="3372"/>
                  </a:cubicBezTo>
                  <a:lnTo>
                    <a:pt x="9582" y="3345"/>
                  </a:lnTo>
                  <a:cubicBezTo>
                    <a:pt x="9582" y="3291"/>
                    <a:pt x="9609" y="3257"/>
                    <a:pt x="9609" y="3230"/>
                  </a:cubicBezTo>
                  <a:cubicBezTo>
                    <a:pt x="9627" y="3158"/>
                    <a:pt x="9633" y="3134"/>
                    <a:pt x="9643" y="3134"/>
                  </a:cubicBezTo>
                  <a:cubicBezTo>
                    <a:pt x="9648" y="3134"/>
                    <a:pt x="9654" y="3140"/>
                    <a:pt x="9663" y="3149"/>
                  </a:cubicBezTo>
                  <a:cubicBezTo>
                    <a:pt x="9691" y="3153"/>
                    <a:pt x="9719" y="3154"/>
                    <a:pt x="9747" y="3154"/>
                  </a:cubicBezTo>
                  <a:cubicBezTo>
                    <a:pt x="9952" y="3154"/>
                    <a:pt x="10165" y="3072"/>
                    <a:pt x="10337" y="2954"/>
                  </a:cubicBezTo>
                  <a:cubicBezTo>
                    <a:pt x="10539" y="2812"/>
                    <a:pt x="10674" y="2583"/>
                    <a:pt x="10789" y="2333"/>
                  </a:cubicBezTo>
                  <a:cubicBezTo>
                    <a:pt x="10903" y="2050"/>
                    <a:pt x="10957" y="1774"/>
                    <a:pt x="10930" y="1437"/>
                  </a:cubicBezTo>
                  <a:cubicBezTo>
                    <a:pt x="10903" y="1012"/>
                    <a:pt x="10762" y="594"/>
                    <a:pt x="10539" y="223"/>
                  </a:cubicBezTo>
                  <a:cubicBezTo>
                    <a:pt x="10505" y="196"/>
                    <a:pt x="10505" y="196"/>
                    <a:pt x="10505" y="169"/>
                  </a:cubicBezTo>
                  <a:cubicBezTo>
                    <a:pt x="10452" y="115"/>
                    <a:pt x="10398" y="0"/>
                    <a:pt x="10310"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flipH="1">
              <a:off x="1470498" y="3672716"/>
              <a:ext cx="155403" cy="139324"/>
            </a:xfrm>
            <a:custGeom>
              <a:avLst/>
              <a:gdLst/>
              <a:ahLst/>
              <a:cxnLst/>
              <a:rect l="l" t="t" r="r" b="b"/>
              <a:pathLst>
                <a:path w="2078" h="1863" extrusionOk="0">
                  <a:moveTo>
                    <a:pt x="1120" y="177"/>
                  </a:moveTo>
                  <a:cubicBezTo>
                    <a:pt x="1181" y="177"/>
                    <a:pt x="1208" y="177"/>
                    <a:pt x="1262" y="203"/>
                  </a:cubicBezTo>
                  <a:cubicBezTo>
                    <a:pt x="1626" y="264"/>
                    <a:pt x="1855" y="568"/>
                    <a:pt x="1821" y="905"/>
                  </a:cubicBezTo>
                  <a:cubicBezTo>
                    <a:pt x="1821" y="1134"/>
                    <a:pt x="1713" y="1303"/>
                    <a:pt x="1572" y="1444"/>
                  </a:cubicBezTo>
                  <a:cubicBezTo>
                    <a:pt x="1430" y="1579"/>
                    <a:pt x="1235" y="1667"/>
                    <a:pt x="1012" y="1667"/>
                  </a:cubicBezTo>
                  <a:cubicBezTo>
                    <a:pt x="986" y="1670"/>
                    <a:pt x="960" y="1672"/>
                    <a:pt x="935" y="1672"/>
                  </a:cubicBezTo>
                  <a:cubicBezTo>
                    <a:pt x="760" y="1672"/>
                    <a:pt x="596" y="1595"/>
                    <a:pt x="473" y="1471"/>
                  </a:cubicBezTo>
                  <a:cubicBezTo>
                    <a:pt x="338" y="1357"/>
                    <a:pt x="277" y="1188"/>
                    <a:pt x="277" y="1019"/>
                  </a:cubicBezTo>
                  <a:cubicBezTo>
                    <a:pt x="277" y="628"/>
                    <a:pt x="560" y="291"/>
                    <a:pt x="978" y="203"/>
                  </a:cubicBezTo>
                  <a:cubicBezTo>
                    <a:pt x="1012" y="177"/>
                    <a:pt x="1066" y="177"/>
                    <a:pt x="1120" y="177"/>
                  </a:cubicBezTo>
                  <a:close/>
                  <a:moveTo>
                    <a:pt x="1112" y="1"/>
                  </a:moveTo>
                  <a:cubicBezTo>
                    <a:pt x="709" y="1"/>
                    <a:pt x="347" y="240"/>
                    <a:pt x="169" y="601"/>
                  </a:cubicBezTo>
                  <a:cubicBezTo>
                    <a:pt x="1" y="1019"/>
                    <a:pt x="109" y="1471"/>
                    <a:pt x="446" y="1721"/>
                  </a:cubicBezTo>
                  <a:cubicBezTo>
                    <a:pt x="560" y="1781"/>
                    <a:pt x="675" y="1835"/>
                    <a:pt x="783" y="1862"/>
                  </a:cubicBezTo>
                  <a:lnTo>
                    <a:pt x="978" y="1862"/>
                  </a:lnTo>
                  <a:cubicBezTo>
                    <a:pt x="1262" y="1862"/>
                    <a:pt x="1518" y="1748"/>
                    <a:pt x="1713" y="1579"/>
                  </a:cubicBezTo>
                  <a:cubicBezTo>
                    <a:pt x="1990" y="1303"/>
                    <a:pt x="2078" y="905"/>
                    <a:pt x="1963" y="568"/>
                  </a:cubicBezTo>
                  <a:cubicBezTo>
                    <a:pt x="1909" y="399"/>
                    <a:pt x="1821" y="291"/>
                    <a:pt x="1686" y="177"/>
                  </a:cubicBezTo>
                  <a:cubicBezTo>
                    <a:pt x="1572" y="96"/>
                    <a:pt x="1403" y="8"/>
                    <a:pt x="1235" y="8"/>
                  </a:cubicBezTo>
                  <a:cubicBezTo>
                    <a:pt x="1194" y="3"/>
                    <a:pt x="1153" y="1"/>
                    <a:pt x="1112"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flipH="1">
              <a:off x="1119521" y="3581027"/>
              <a:ext cx="124143" cy="163929"/>
            </a:xfrm>
            <a:custGeom>
              <a:avLst/>
              <a:gdLst/>
              <a:ahLst/>
              <a:cxnLst/>
              <a:rect l="l" t="t" r="r" b="b"/>
              <a:pathLst>
                <a:path w="1660" h="2192" extrusionOk="0">
                  <a:moveTo>
                    <a:pt x="1181" y="142"/>
                  </a:moveTo>
                  <a:cubicBezTo>
                    <a:pt x="1235" y="142"/>
                    <a:pt x="1262" y="169"/>
                    <a:pt x="1295" y="196"/>
                  </a:cubicBezTo>
                  <a:cubicBezTo>
                    <a:pt x="1403" y="310"/>
                    <a:pt x="1464" y="587"/>
                    <a:pt x="1430" y="897"/>
                  </a:cubicBezTo>
                  <a:cubicBezTo>
                    <a:pt x="1403" y="1092"/>
                    <a:pt x="1349" y="1517"/>
                    <a:pt x="1012" y="1854"/>
                  </a:cubicBezTo>
                  <a:cubicBezTo>
                    <a:pt x="886" y="1981"/>
                    <a:pt x="744" y="2043"/>
                    <a:pt x="609" y="2043"/>
                  </a:cubicBezTo>
                  <a:cubicBezTo>
                    <a:pt x="565" y="2043"/>
                    <a:pt x="521" y="2036"/>
                    <a:pt x="480" y="2023"/>
                  </a:cubicBezTo>
                  <a:cubicBezTo>
                    <a:pt x="338" y="1935"/>
                    <a:pt x="250" y="1827"/>
                    <a:pt x="250" y="1740"/>
                  </a:cubicBezTo>
                  <a:cubicBezTo>
                    <a:pt x="196" y="1598"/>
                    <a:pt x="223" y="1429"/>
                    <a:pt x="311" y="1288"/>
                  </a:cubicBezTo>
                  <a:cubicBezTo>
                    <a:pt x="392" y="1180"/>
                    <a:pt x="480" y="1092"/>
                    <a:pt x="560" y="1011"/>
                  </a:cubicBezTo>
                  <a:cubicBezTo>
                    <a:pt x="729" y="870"/>
                    <a:pt x="925" y="674"/>
                    <a:pt x="1154" y="196"/>
                  </a:cubicBezTo>
                  <a:cubicBezTo>
                    <a:pt x="1154" y="169"/>
                    <a:pt x="1181" y="169"/>
                    <a:pt x="1181" y="142"/>
                  </a:cubicBezTo>
                  <a:close/>
                  <a:moveTo>
                    <a:pt x="1127" y="0"/>
                  </a:moveTo>
                  <a:cubicBezTo>
                    <a:pt x="1039" y="54"/>
                    <a:pt x="985" y="108"/>
                    <a:pt x="958" y="223"/>
                  </a:cubicBezTo>
                  <a:cubicBezTo>
                    <a:pt x="871" y="479"/>
                    <a:pt x="621" y="755"/>
                    <a:pt x="453" y="897"/>
                  </a:cubicBezTo>
                  <a:cubicBezTo>
                    <a:pt x="284" y="1038"/>
                    <a:pt x="115" y="1207"/>
                    <a:pt x="82" y="1429"/>
                  </a:cubicBezTo>
                  <a:cubicBezTo>
                    <a:pt x="1" y="1767"/>
                    <a:pt x="169" y="2077"/>
                    <a:pt x="453" y="2164"/>
                  </a:cubicBezTo>
                  <a:cubicBezTo>
                    <a:pt x="507" y="2191"/>
                    <a:pt x="560" y="2191"/>
                    <a:pt x="621" y="2191"/>
                  </a:cubicBezTo>
                  <a:cubicBezTo>
                    <a:pt x="925" y="2191"/>
                    <a:pt x="1235" y="1935"/>
                    <a:pt x="1430" y="1490"/>
                  </a:cubicBezTo>
                  <a:cubicBezTo>
                    <a:pt x="1633" y="1065"/>
                    <a:pt x="1660" y="587"/>
                    <a:pt x="1491" y="223"/>
                  </a:cubicBezTo>
                  <a:cubicBezTo>
                    <a:pt x="1464" y="142"/>
                    <a:pt x="1403" y="54"/>
                    <a:pt x="1322" y="27"/>
                  </a:cubicBezTo>
                  <a:cubicBezTo>
                    <a:pt x="1262" y="0"/>
                    <a:pt x="1181" y="0"/>
                    <a:pt x="1127"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flipH="1">
              <a:off x="1646995" y="3645269"/>
              <a:ext cx="124143" cy="150093"/>
            </a:xfrm>
            <a:custGeom>
              <a:avLst/>
              <a:gdLst/>
              <a:ahLst/>
              <a:cxnLst/>
              <a:rect l="l" t="t" r="r" b="b"/>
              <a:pathLst>
                <a:path w="1660" h="2007" extrusionOk="0">
                  <a:moveTo>
                    <a:pt x="1349" y="179"/>
                  </a:moveTo>
                  <a:cubicBezTo>
                    <a:pt x="1376" y="206"/>
                    <a:pt x="1403" y="206"/>
                    <a:pt x="1437" y="260"/>
                  </a:cubicBezTo>
                  <a:cubicBezTo>
                    <a:pt x="1518" y="402"/>
                    <a:pt x="1437" y="1305"/>
                    <a:pt x="1066" y="1697"/>
                  </a:cubicBezTo>
                  <a:cubicBezTo>
                    <a:pt x="992" y="1782"/>
                    <a:pt x="903" y="1815"/>
                    <a:pt x="814" y="1815"/>
                  </a:cubicBezTo>
                  <a:cubicBezTo>
                    <a:pt x="700" y="1815"/>
                    <a:pt x="586" y="1761"/>
                    <a:pt x="506" y="1697"/>
                  </a:cubicBezTo>
                  <a:cubicBezTo>
                    <a:pt x="284" y="1555"/>
                    <a:pt x="142" y="1272"/>
                    <a:pt x="284" y="1049"/>
                  </a:cubicBezTo>
                  <a:cubicBezTo>
                    <a:pt x="480" y="685"/>
                    <a:pt x="871" y="402"/>
                    <a:pt x="1154" y="233"/>
                  </a:cubicBezTo>
                  <a:cubicBezTo>
                    <a:pt x="1208" y="206"/>
                    <a:pt x="1268" y="179"/>
                    <a:pt x="1295" y="179"/>
                  </a:cubicBezTo>
                  <a:close/>
                  <a:moveTo>
                    <a:pt x="1294" y="1"/>
                  </a:moveTo>
                  <a:cubicBezTo>
                    <a:pt x="1211" y="1"/>
                    <a:pt x="1125" y="31"/>
                    <a:pt x="1039" y="92"/>
                  </a:cubicBezTo>
                  <a:cubicBezTo>
                    <a:pt x="702" y="321"/>
                    <a:pt x="311" y="597"/>
                    <a:pt x="88" y="995"/>
                  </a:cubicBezTo>
                  <a:cubicBezTo>
                    <a:pt x="1" y="1191"/>
                    <a:pt x="28" y="1474"/>
                    <a:pt x="223" y="1697"/>
                  </a:cubicBezTo>
                  <a:cubicBezTo>
                    <a:pt x="365" y="1892"/>
                    <a:pt x="594" y="2007"/>
                    <a:pt x="790" y="2007"/>
                  </a:cubicBezTo>
                  <a:cubicBezTo>
                    <a:pt x="844" y="2007"/>
                    <a:pt x="898" y="1980"/>
                    <a:pt x="931" y="1980"/>
                  </a:cubicBezTo>
                  <a:cubicBezTo>
                    <a:pt x="1181" y="1919"/>
                    <a:pt x="1491" y="1670"/>
                    <a:pt x="1606" y="827"/>
                  </a:cubicBezTo>
                  <a:cubicBezTo>
                    <a:pt x="1660" y="490"/>
                    <a:pt x="1660" y="260"/>
                    <a:pt x="1572" y="125"/>
                  </a:cubicBezTo>
                  <a:cubicBezTo>
                    <a:pt x="1518" y="65"/>
                    <a:pt x="1464" y="11"/>
                    <a:pt x="1376" y="11"/>
                  </a:cubicBezTo>
                  <a:cubicBezTo>
                    <a:pt x="1349" y="4"/>
                    <a:pt x="1322" y="1"/>
                    <a:pt x="1294"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flipH="1">
              <a:off x="1691344" y="3552084"/>
              <a:ext cx="136258" cy="135884"/>
            </a:xfrm>
            <a:custGeom>
              <a:avLst/>
              <a:gdLst/>
              <a:ahLst/>
              <a:cxnLst/>
              <a:rect l="l" t="t" r="r" b="b"/>
              <a:pathLst>
                <a:path w="1822" h="1817" extrusionOk="0">
                  <a:moveTo>
                    <a:pt x="1012" y="191"/>
                  </a:moveTo>
                  <a:cubicBezTo>
                    <a:pt x="1093" y="191"/>
                    <a:pt x="1147" y="191"/>
                    <a:pt x="1235" y="245"/>
                  </a:cubicBezTo>
                  <a:cubicBezTo>
                    <a:pt x="1403" y="326"/>
                    <a:pt x="1518" y="495"/>
                    <a:pt x="1545" y="724"/>
                  </a:cubicBezTo>
                  <a:cubicBezTo>
                    <a:pt x="1572" y="1001"/>
                    <a:pt x="1457" y="1284"/>
                    <a:pt x="1208" y="1479"/>
                  </a:cubicBezTo>
                  <a:cubicBezTo>
                    <a:pt x="1104" y="1564"/>
                    <a:pt x="970" y="1615"/>
                    <a:pt x="830" y="1615"/>
                  </a:cubicBezTo>
                  <a:cubicBezTo>
                    <a:pt x="779" y="1615"/>
                    <a:pt x="727" y="1608"/>
                    <a:pt x="675" y="1594"/>
                  </a:cubicBezTo>
                  <a:cubicBezTo>
                    <a:pt x="533" y="1567"/>
                    <a:pt x="392" y="1452"/>
                    <a:pt x="338" y="1284"/>
                  </a:cubicBezTo>
                  <a:cubicBezTo>
                    <a:pt x="169" y="893"/>
                    <a:pt x="365" y="556"/>
                    <a:pt x="560" y="360"/>
                  </a:cubicBezTo>
                  <a:cubicBezTo>
                    <a:pt x="702" y="245"/>
                    <a:pt x="843" y="191"/>
                    <a:pt x="1012" y="191"/>
                  </a:cubicBezTo>
                  <a:close/>
                  <a:moveTo>
                    <a:pt x="1031" y="0"/>
                  </a:moveTo>
                  <a:cubicBezTo>
                    <a:pt x="924" y="0"/>
                    <a:pt x="813" y="26"/>
                    <a:pt x="702" y="77"/>
                  </a:cubicBezTo>
                  <a:cubicBezTo>
                    <a:pt x="169" y="299"/>
                    <a:pt x="1" y="893"/>
                    <a:pt x="135" y="1311"/>
                  </a:cubicBezTo>
                  <a:cubicBezTo>
                    <a:pt x="250" y="1594"/>
                    <a:pt x="446" y="1763"/>
                    <a:pt x="729" y="1790"/>
                  </a:cubicBezTo>
                  <a:cubicBezTo>
                    <a:pt x="756" y="1816"/>
                    <a:pt x="783" y="1816"/>
                    <a:pt x="810" y="1816"/>
                  </a:cubicBezTo>
                  <a:cubicBezTo>
                    <a:pt x="1093" y="1816"/>
                    <a:pt x="1376" y="1648"/>
                    <a:pt x="1545" y="1398"/>
                  </a:cubicBezTo>
                  <a:cubicBezTo>
                    <a:pt x="1821" y="974"/>
                    <a:pt x="1740" y="495"/>
                    <a:pt x="1545" y="245"/>
                  </a:cubicBezTo>
                  <a:cubicBezTo>
                    <a:pt x="1398" y="81"/>
                    <a:pt x="1221" y="0"/>
                    <a:pt x="1031"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flipH="1">
              <a:off x="1585974" y="3848989"/>
              <a:ext cx="307217" cy="156151"/>
            </a:xfrm>
            <a:custGeom>
              <a:avLst/>
              <a:gdLst/>
              <a:ahLst/>
              <a:cxnLst/>
              <a:rect l="l" t="t" r="r" b="b"/>
              <a:pathLst>
                <a:path w="4108" h="2088" extrusionOk="0">
                  <a:moveTo>
                    <a:pt x="164" y="0"/>
                  </a:moveTo>
                  <a:cubicBezTo>
                    <a:pt x="147" y="0"/>
                    <a:pt x="130" y="4"/>
                    <a:pt x="116" y="11"/>
                  </a:cubicBezTo>
                  <a:cubicBezTo>
                    <a:pt x="62" y="38"/>
                    <a:pt x="35" y="99"/>
                    <a:pt x="62" y="153"/>
                  </a:cubicBezTo>
                  <a:cubicBezTo>
                    <a:pt x="116" y="267"/>
                    <a:pt x="170" y="402"/>
                    <a:pt x="257" y="517"/>
                  </a:cubicBezTo>
                  <a:cubicBezTo>
                    <a:pt x="143" y="658"/>
                    <a:pt x="62" y="827"/>
                    <a:pt x="1" y="995"/>
                  </a:cubicBezTo>
                  <a:cubicBezTo>
                    <a:pt x="1" y="1022"/>
                    <a:pt x="1" y="1049"/>
                    <a:pt x="35" y="1076"/>
                  </a:cubicBezTo>
                  <a:cubicBezTo>
                    <a:pt x="35" y="1110"/>
                    <a:pt x="62" y="1137"/>
                    <a:pt x="89" y="1137"/>
                  </a:cubicBezTo>
                  <a:lnTo>
                    <a:pt x="116" y="1137"/>
                  </a:lnTo>
                  <a:cubicBezTo>
                    <a:pt x="170" y="1137"/>
                    <a:pt x="230" y="1110"/>
                    <a:pt x="230" y="1049"/>
                  </a:cubicBezTo>
                  <a:cubicBezTo>
                    <a:pt x="257" y="941"/>
                    <a:pt x="311" y="827"/>
                    <a:pt x="399" y="712"/>
                  </a:cubicBezTo>
                  <a:cubicBezTo>
                    <a:pt x="507" y="827"/>
                    <a:pt x="621" y="941"/>
                    <a:pt x="763" y="1049"/>
                  </a:cubicBezTo>
                  <a:cubicBezTo>
                    <a:pt x="709" y="1218"/>
                    <a:pt x="675" y="1387"/>
                    <a:pt x="675" y="1528"/>
                  </a:cubicBezTo>
                  <a:cubicBezTo>
                    <a:pt x="675" y="1582"/>
                    <a:pt x="709" y="1643"/>
                    <a:pt x="763" y="1643"/>
                  </a:cubicBezTo>
                  <a:lnTo>
                    <a:pt x="790" y="1643"/>
                  </a:lnTo>
                  <a:cubicBezTo>
                    <a:pt x="817" y="1643"/>
                    <a:pt x="844" y="1643"/>
                    <a:pt x="844" y="1616"/>
                  </a:cubicBezTo>
                  <a:cubicBezTo>
                    <a:pt x="878" y="1616"/>
                    <a:pt x="878" y="1582"/>
                    <a:pt x="878" y="1528"/>
                  </a:cubicBezTo>
                  <a:cubicBezTo>
                    <a:pt x="905" y="1413"/>
                    <a:pt x="905" y="1306"/>
                    <a:pt x="958" y="1191"/>
                  </a:cubicBezTo>
                  <a:cubicBezTo>
                    <a:pt x="1100" y="1279"/>
                    <a:pt x="1269" y="1360"/>
                    <a:pt x="1464" y="1413"/>
                  </a:cubicBezTo>
                  <a:cubicBezTo>
                    <a:pt x="1410" y="1582"/>
                    <a:pt x="1410" y="1751"/>
                    <a:pt x="1437" y="1919"/>
                  </a:cubicBezTo>
                  <a:cubicBezTo>
                    <a:pt x="1437" y="1980"/>
                    <a:pt x="1491" y="2007"/>
                    <a:pt x="1552" y="2034"/>
                  </a:cubicBezTo>
                  <a:cubicBezTo>
                    <a:pt x="1579" y="2007"/>
                    <a:pt x="1606" y="2007"/>
                    <a:pt x="1633" y="1980"/>
                  </a:cubicBezTo>
                  <a:cubicBezTo>
                    <a:pt x="1660" y="1953"/>
                    <a:pt x="1660" y="1919"/>
                    <a:pt x="1660" y="1892"/>
                  </a:cubicBezTo>
                  <a:cubicBezTo>
                    <a:pt x="1633" y="1751"/>
                    <a:pt x="1633" y="1616"/>
                    <a:pt x="1687" y="1474"/>
                  </a:cubicBezTo>
                  <a:cubicBezTo>
                    <a:pt x="1687" y="1474"/>
                    <a:pt x="1720" y="1501"/>
                    <a:pt x="1747" y="1501"/>
                  </a:cubicBezTo>
                  <a:cubicBezTo>
                    <a:pt x="1889" y="1528"/>
                    <a:pt x="1997" y="1528"/>
                    <a:pt x="2112" y="1528"/>
                  </a:cubicBezTo>
                  <a:cubicBezTo>
                    <a:pt x="2165" y="1555"/>
                    <a:pt x="2226" y="1555"/>
                    <a:pt x="2307" y="1555"/>
                  </a:cubicBezTo>
                  <a:cubicBezTo>
                    <a:pt x="2307" y="1724"/>
                    <a:pt x="2334" y="1892"/>
                    <a:pt x="2422" y="2034"/>
                  </a:cubicBezTo>
                  <a:cubicBezTo>
                    <a:pt x="2422" y="2061"/>
                    <a:pt x="2476" y="2088"/>
                    <a:pt x="2503" y="2088"/>
                  </a:cubicBezTo>
                  <a:lnTo>
                    <a:pt x="2563" y="2088"/>
                  </a:lnTo>
                  <a:cubicBezTo>
                    <a:pt x="2617" y="2061"/>
                    <a:pt x="2644" y="2007"/>
                    <a:pt x="2617" y="1953"/>
                  </a:cubicBezTo>
                  <a:cubicBezTo>
                    <a:pt x="2563" y="1811"/>
                    <a:pt x="2530" y="1670"/>
                    <a:pt x="2530" y="1528"/>
                  </a:cubicBezTo>
                  <a:cubicBezTo>
                    <a:pt x="2732" y="1501"/>
                    <a:pt x="2927" y="1474"/>
                    <a:pt x="3123" y="1387"/>
                  </a:cubicBezTo>
                  <a:cubicBezTo>
                    <a:pt x="3177" y="1555"/>
                    <a:pt x="3238" y="1697"/>
                    <a:pt x="3318" y="1838"/>
                  </a:cubicBezTo>
                  <a:cubicBezTo>
                    <a:pt x="3318" y="1865"/>
                    <a:pt x="3345" y="1865"/>
                    <a:pt x="3406" y="1865"/>
                  </a:cubicBezTo>
                  <a:lnTo>
                    <a:pt x="3460" y="1865"/>
                  </a:lnTo>
                  <a:cubicBezTo>
                    <a:pt x="3487" y="1838"/>
                    <a:pt x="3514" y="1811"/>
                    <a:pt x="3514" y="1784"/>
                  </a:cubicBezTo>
                  <a:cubicBezTo>
                    <a:pt x="3514" y="1751"/>
                    <a:pt x="3514" y="1724"/>
                    <a:pt x="3487" y="1697"/>
                  </a:cubicBezTo>
                  <a:cubicBezTo>
                    <a:pt x="3433" y="1582"/>
                    <a:pt x="3372" y="1447"/>
                    <a:pt x="3345" y="1306"/>
                  </a:cubicBezTo>
                  <a:cubicBezTo>
                    <a:pt x="3602" y="1164"/>
                    <a:pt x="3851" y="995"/>
                    <a:pt x="4047" y="800"/>
                  </a:cubicBezTo>
                  <a:cubicBezTo>
                    <a:pt x="4080" y="773"/>
                    <a:pt x="4107" y="739"/>
                    <a:pt x="4107" y="712"/>
                  </a:cubicBezTo>
                  <a:cubicBezTo>
                    <a:pt x="4107" y="685"/>
                    <a:pt x="4080" y="658"/>
                    <a:pt x="4047" y="631"/>
                  </a:cubicBezTo>
                  <a:cubicBezTo>
                    <a:pt x="4033" y="618"/>
                    <a:pt x="4006" y="611"/>
                    <a:pt x="3979" y="611"/>
                  </a:cubicBezTo>
                  <a:cubicBezTo>
                    <a:pt x="3952" y="611"/>
                    <a:pt x="3925" y="618"/>
                    <a:pt x="3912" y="631"/>
                  </a:cubicBezTo>
                  <a:cubicBezTo>
                    <a:pt x="3743" y="800"/>
                    <a:pt x="3541" y="941"/>
                    <a:pt x="3318" y="1049"/>
                  </a:cubicBezTo>
                  <a:cubicBezTo>
                    <a:pt x="3345" y="908"/>
                    <a:pt x="3372" y="739"/>
                    <a:pt x="3433" y="631"/>
                  </a:cubicBezTo>
                  <a:cubicBezTo>
                    <a:pt x="3460" y="571"/>
                    <a:pt x="3433" y="490"/>
                    <a:pt x="3372" y="490"/>
                  </a:cubicBezTo>
                  <a:cubicBezTo>
                    <a:pt x="3345" y="463"/>
                    <a:pt x="3318" y="463"/>
                    <a:pt x="3292" y="463"/>
                  </a:cubicBezTo>
                  <a:cubicBezTo>
                    <a:pt x="3265" y="490"/>
                    <a:pt x="3238" y="490"/>
                    <a:pt x="3238" y="517"/>
                  </a:cubicBezTo>
                  <a:cubicBezTo>
                    <a:pt x="3123" y="712"/>
                    <a:pt x="3096" y="941"/>
                    <a:pt x="3096" y="1164"/>
                  </a:cubicBezTo>
                  <a:cubicBezTo>
                    <a:pt x="2927" y="1245"/>
                    <a:pt x="2732" y="1279"/>
                    <a:pt x="2530" y="1306"/>
                  </a:cubicBezTo>
                  <a:cubicBezTo>
                    <a:pt x="2563" y="1137"/>
                    <a:pt x="2617" y="995"/>
                    <a:pt x="2698" y="854"/>
                  </a:cubicBezTo>
                  <a:cubicBezTo>
                    <a:pt x="2698" y="827"/>
                    <a:pt x="2732" y="800"/>
                    <a:pt x="2698" y="773"/>
                  </a:cubicBezTo>
                  <a:cubicBezTo>
                    <a:pt x="2698" y="739"/>
                    <a:pt x="2671" y="712"/>
                    <a:pt x="2671" y="712"/>
                  </a:cubicBezTo>
                  <a:cubicBezTo>
                    <a:pt x="2644" y="685"/>
                    <a:pt x="2617" y="685"/>
                    <a:pt x="2590" y="685"/>
                  </a:cubicBezTo>
                  <a:cubicBezTo>
                    <a:pt x="2563" y="685"/>
                    <a:pt x="2530" y="712"/>
                    <a:pt x="2503" y="739"/>
                  </a:cubicBezTo>
                  <a:cubicBezTo>
                    <a:pt x="2395" y="908"/>
                    <a:pt x="2334" y="1110"/>
                    <a:pt x="2307" y="1333"/>
                  </a:cubicBezTo>
                  <a:cubicBezTo>
                    <a:pt x="2138" y="1333"/>
                    <a:pt x="1970" y="1306"/>
                    <a:pt x="1801" y="1279"/>
                  </a:cubicBezTo>
                  <a:lnTo>
                    <a:pt x="1747" y="1279"/>
                  </a:lnTo>
                  <a:cubicBezTo>
                    <a:pt x="1801" y="1110"/>
                    <a:pt x="1916" y="968"/>
                    <a:pt x="2024" y="881"/>
                  </a:cubicBezTo>
                  <a:cubicBezTo>
                    <a:pt x="2058" y="854"/>
                    <a:pt x="2058" y="827"/>
                    <a:pt x="2058" y="800"/>
                  </a:cubicBezTo>
                  <a:cubicBezTo>
                    <a:pt x="2085" y="773"/>
                    <a:pt x="2058" y="739"/>
                    <a:pt x="2024" y="712"/>
                  </a:cubicBezTo>
                  <a:cubicBezTo>
                    <a:pt x="2024" y="685"/>
                    <a:pt x="1997" y="685"/>
                    <a:pt x="1970" y="685"/>
                  </a:cubicBezTo>
                  <a:cubicBezTo>
                    <a:pt x="1943" y="685"/>
                    <a:pt x="1916" y="685"/>
                    <a:pt x="1889" y="712"/>
                  </a:cubicBezTo>
                  <a:cubicBezTo>
                    <a:pt x="1720" y="854"/>
                    <a:pt x="1606" y="1022"/>
                    <a:pt x="1518" y="1218"/>
                  </a:cubicBezTo>
                  <a:cubicBezTo>
                    <a:pt x="1350" y="1164"/>
                    <a:pt x="1181" y="1076"/>
                    <a:pt x="1046" y="995"/>
                  </a:cubicBezTo>
                  <a:cubicBezTo>
                    <a:pt x="1154" y="827"/>
                    <a:pt x="1269" y="685"/>
                    <a:pt x="1410" y="604"/>
                  </a:cubicBezTo>
                  <a:cubicBezTo>
                    <a:pt x="1464" y="544"/>
                    <a:pt x="1491" y="490"/>
                    <a:pt x="1464" y="436"/>
                  </a:cubicBezTo>
                  <a:cubicBezTo>
                    <a:pt x="1432" y="399"/>
                    <a:pt x="1397" y="385"/>
                    <a:pt x="1363" y="385"/>
                  </a:cubicBezTo>
                  <a:cubicBezTo>
                    <a:pt x="1340" y="385"/>
                    <a:pt x="1317" y="391"/>
                    <a:pt x="1296" y="402"/>
                  </a:cubicBezTo>
                  <a:cubicBezTo>
                    <a:pt x="1127" y="517"/>
                    <a:pt x="985" y="658"/>
                    <a:pt x="878" y="854"/>
                  </a:cubicBezTo>
                  <a:cubicBezTo>
                    <a:pt x="736" y="739"/>
                    <a:pt x="621" y="658"/>
                    <a:pt x="540" y="517"/>
                  </a:cubicBezTo>
                  <a:cubicBezTo>
                    <a:pt x="675" y="402"/>
                    <a:pt x="817" y="321"/>
                    <a:pt x="958" y="267"/>
                  </a:cubicBezTo>
                  <a:cubicBezTo>
                    <a:pt x="985" y="233"/>
                    <a:pt x="1012" y="233"/>
                    <a:pt x="1046" y="207"/>
                  </a:cubicBezTo>
                  <a:lnTo>
                    <a:pt x="1046" y="126"/>
                  </a:lnTo>
                  <a:cubicBezTo>
                    <a:pt x="1012" y="65"/>
                    <a:pt x="958" y="38"/>
                    <a:pt x="905" y="38"/>
                  </a:cubicBezTo>
                  <a:cubicBezTo>
                    <a:pt x="709" y="99"/>
                    <a:pt x="540" y="207"/>
                    <a:pt x="399" y="348"/>
                  </a:cubicBezTo>
                  <a:cubicBezTo>
                    <a:pt x="372" y="267"/>
                    <a:pt x="311" y="153"/>
                    <a:pt x="284" y="65"/>
                  </a:cubicBezTo>
                  <a:cubicBezTo>
                    <a:pt x="264" y="25"/>
                    <a:pt x="212" y="0"/>
                    <a:pt x="164"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p:nvPr/>
          </p:nvSpPr>
          <p:spPr>
            <a:xfrm flipH="1">
              <a:off x="1264757" y="3282477"/>
              <a:ext cx="92359" cy="167967"/>
            </a:xfrm>
            <a:custGeom>
              <a:avLst/>
              <a:gdLst/>
              <a:ahLst/>
              <a:cxnLst/>
              <a:rect l="l" t="t" r="r" b="b"/>
              <a:pathLst>
                <a:path w="1235" h="2246" extrusionOk="0">
                  <a:moveTo>
                    <a:pt x="1012" y="196"/>
                  </a:moveTo>
                  <a:lnTo>
                    <a:pt x="1012" y="223"/>
                  </a:lnTo>
                  <a:lnTo>
                    <a:pt x="1012" y="256"/>
                  </a:lnTo>
                  <a:cubicBezTo>
                    <a:pt x="1012" y="283"/>
                    <a:pt x="1012" y="283"/>
                    <a:pt x="985" y="310"/>
                  </a:cubicBezTo>
                  <a:cubicBezTo>
                    <a:pt x="924" y="506"/>
                    <a:pt x="756" y="931"/>
                    <a:pt x="958" y="1517"/>
                  </a:cubicBezTo>
                  <a:cubicBezTo>
                    <a:pt x="1012" y="1713"/>
                    <a:pt x="985" y="1881"/>
                    <a:pt x="871" y="1969"/>
                  </a:cubicBezTo>
                  <a:cubicBezTo>
                    <a:pt x="818" y="2021"/>
                    <a:pt x="752" y="2051"/>
                    <a:pt x="681" y="2051"/>
                  </a:cubicBezTo>
                  <a:cubicBezTo>
                    <a:pt x="642" y="2051"/>
                    <a:pt x="601" y="2042"/>
                    <a:pt x="560" y="2023"/>
                  </a:cubicBezTo>
                  <a:cubicBezTo>
                    <a:pt x="392" y="1942"/>
                    <a:pt x="284" y="1713"/>
                    <a:pt x="311" y="1403"/>
                  </a:cubicBezTo>
                  <a:cubicBezTo>
                    <a:pt x="311" y="931"/>
                    <a:pt x="675" y="452"/>
                    <a:pt x="897" y="283"/>
                  </a:cubicBezTo>
                  <a:cubicBezTo>
                    <a:pt x="985" y="223"/>
                    <a:pt x="1012" y="196"/>
                    <a:pt x="1012" y="196"/>
                  </a:cubicBezTo>
                  <a:close/>
                  <a:moveTo>
                    <a:pt x="1039" y="0"/>
                  </a:moveTo>
                  <a:cubicBezTo>
                    <a:pt x="1012" y="0"/>
                    <a:pt x="985" y="27"/>
                    <a:pt x="924" y="54"/>
                  </a:cubicBezTo>
                  <a:cubicBezTo>
                    <a:pt x="756" y="142"/>
                    <a:pt x="675" y="223"/>
                    <a:pt x="533" y="391"/>
                  </a:cubicBezTo>
                  <a:cubicBezTo>
                    <a:pt x="1" y="1012"/>
                    <a:pt x="28" y="1713"/>
                    <a:pt x="311" y="2050"/>
                  </a:cubicBezTo>
                  <a:cubicBezTo>
                    <a:pt x="419" y="2192"/>
                    <a:pt x="560" y="2246"/>
                    <a:pt x="675" y="2246"/>
                  </a:cubicBezTo>
                  <a:cubicBezTo>
                    <a:pt x="756" y="2246"/>
                    <a:pt x="844" y="2219"/>
                    <a:pt x="924" y="2165"/>
                  </a:cubicBezTo>
                  <a:cubicBezTo>
                    <a:pt x="1154" y="2023"/>
                    <a:pt x="1235" y="1740"/>
                    <a:pt x="1127" y="1463"/>
                  </a:cubicBezTo>
                  <a:cubicBezTo>
                    <a:pt x="958" y="1012"/>
                    <a:pt x="1066" y="675"/>
                    <a:pt x="1154" y="425"/>
                  </a:cubicBezTo>
                  <a:cubicBezTo>
                    <a:pt x="1181" y="337"/>
                    <a:pt x="1208" y="283"/>
                    <a:pt x="1208" y="196"/>
                  </a:cubicBezTo>
                  <a:cubicBezTo>
                    <a:pt x="1235" y="142"/>
                    <a:pt x="1208" y="88"/>
                    <a:pt x="1154" y="54"/>
                  </a:cubicBezTo>
                  <a:cubicBezTo>
                    <a:pt x="1127" y="27"/>
                    <a:pt x="1093" y="0"/>
                    <a:pt x="1039"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flipH="1">
              <a:off x="389614" y="3311072"/>
              <a:ext cx="136707" cy="133043"/>
            </a:xfrm>
            <a:custGeom>
              <a:avLst/>
              <a:gdLst/>
              <a:ahLst/>
              <a:cxnLst/>
              <a:rect l="l" t="t" r="r" b="b"/>
              <a:pathLst>
                <a:path w="1828" h="1779" extrusionOk="0">
                  <a:moveTo>
                    <a:pt x="1212" y="0"/>
                  </a:moveTo>
                  <a:cubicBezTo>
                    <a:pt x="1190" y="0"/>
                    <a:pt x="1169" y="7"/>
                    <a:pt x="1154" y="23"/>
                  </a:cubicBezTo>
                  <a:lnTo>
                    <a:pt x="790" y="306"/>
                  </a:lnTo>
                  <a:cubicBezTo>
                    <a:pt x="790" y="333"/>
                    <a:pt x="736" y="333"/>
                    <a:pt x="702" y="333"/>
                  </a:cubicBezTo>
                  <a:lnTo>
                    <a:pt x="284" y="191"/>
                  </a:lnTo>
                  <a:cubicBezTo>
                    <a:pt x="272" y="188"/>
                    <a:pt x="261" y="186"/>
                    <a:pt x="250" y="186"/>
                  </a:cubicBezTo>
                  <a:cubicBezTo>
                    <a:pt x="183" y="186"/>
                    <a:pt x="146" y="254"/>
                    <a:pt x="169" y="306"/>
                  </a:cubicBezTo>
                  <a:lnTo>
                    <a:pt x="338" y="751"/>
                  </a:lnTo>
                  <a:cubicBezTo>
                    <a:pt x="338" y="785"/>
                    <a:pt x="338" y="812"/>
                    <a:pt x="311" y="839"/>
                  </a:cubicBezTo>
                  <a:lnTo>
                    <a:pt x="61" y="1230"/>
                  </a:lnTo>
                  <a:cubicBezTo>
                    <a:pt x="1" y="1290"/>
                    <a:pt x="61" y="1371"/>
                    <a:pt x="142" y="1371"/>
                  </a:cubicBezTo>
                  <a:lnTo>
                    <a:pt x="594" y="1344"/>
                  </a:lnTo>
                  <a:cubicBezTo>
                    <a:pt x="621" y="1344"/>
                    <a:pt x="648" y="1344"/>
                    <a:pt x="675" y="1371"/>
                  </a:cubicBezTo>
                  <a:lnTo>
                    <a:pt x="958" y="1735"/>
                  </a:lnTo>
                  <a:cubicBezTo>
                    <a:pt x="983" y="1763"/>
                    <a:pt x="1014" y="1778"/>
                    <a:pt x="1044" y="1778"/>
                  </a:cubicBezTo>
                  <a:cubicBezTo>
                    <a:pt x="1079" y="1778"/>
                    <a:pt x="1112" y="1756"/>
                    <a:pt x="1127" y="1709"/>
                  </a:cubicBezTo>
                  <a:lnTo>
                    <a:pt x="1241" y="1257"/>
                  </a:lnTo>
                  <a:cubicBezTo>
                    <a:pt x="1241" y="1230"/>
                    <a:pt x="1268" y="1203"/>
                    <a:pt x="1295" y="1203"/>
                  </a:cubicBezTo>
                  <a:lnTo>
                    <a:pt x="1747" y="1034"/>
                  </a:lnTo>
                  <a:cubicBezTo>
                    <a:pt x="1801" y="1007"/>
                    <a:pt x="1828" y="920"/>
                    <a:pt x="1747" y="893"/>
                  </a:cubicBezTo>
                  <a:lnTo>
                    <a:pt x="1349" y="643"/>
                  </a:lnTo>
                  <a:cubicBezTo>
                    <a:pt x="1349" y="616"/>
                    <a:pt x="1322" y="582"/>
                    <a:pt x="1322" y="555"/>
                  </a:cubicBezTo>
                  <a:lnTo>
                    <a:pt x="1322" y="77"/>
                  </a:lnTo>
                  <a:cubicBezTo>
                    <a:pt x="1322" y="39"/>
                    <a:pt x="1265" y="0"/>
                    <a:pt x="1212"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flipH="1">
              <a:off x="710828" y="3142801"/>
              <a:ext cx="264814" cy="252175"/>
            </a:xfrm>
            <a:custGeom>
              <a:avLst/>
              <a:gdLst/>
              <a:ahLst/>
              <a:cxnLst/>
              <a:rect l="l" t="t" r="r" b="b"/>
              <a:pathLst>
                <a:path w="3541" h="3372" extrusionOk="0">
                  <a:moveTo>
                    <a:pt x="1740" y="0"/>
                  </a:moveTo>
                  <a:cubicBezTo>
                    <a:pt x="1484" y="0"/>
                    <a:pt x="1235" y="169"/>
                    <a:pt x="1120" y="392"/>
                  </a:cubicBezTo>
                  <a:lnTo>
                    <a:pt x="978" y="729"/>
                  </a:lnTo>
                  <a:lnTo>
                    <a:pt x="587" y="810"/>
                  </a:lnTo>
                  <a:cubicBezTo>
                    <a:pt x="338" y="843"/>
                    <a:pt x="136" y="1039"/>
                    <a:pt x="55" y="1261"/>
                  </a:cubicBezTo>
                  <a:cubicBezTo>
                    <a:pt x="1" y="1518"/>
                    <a:pt x="55" y="1794"/>
                    <a:pt x="250" y="1963"/>
                  </a:cubicBezTo>
                  <a:lnTo>
                    <a:pt x="533" y="2219"/>
                  </a:lnTo>
                  <a:lnTo>
                    <a:pt x="473" y="2583"/>
                  </a:lnTo>
                  <a:cubicBezTo>
                    <a:pt x="446" y="2779"/>
                    <a:pt x="506" y="2974"/>
                    <a:pt x="614" y="3143"/>
                  </a:cubicBezTo>
                  <a:cubicBezTo>
                    <a:pt x="756" y="3284"/>
                    <a:pt x="951" y="3372"/>
                    <a:pt x="1147" y="3372"/>
                  </a:cubicBezTo>
                  <a:cubicBezTo>
                    <a:pt x="1262" y="3372"/>
                    <a:pt x="1376" y="3338"/>
                    <a:pt x="1457" y="3284"/>
                  </a:cubicBezTo>
                  <a:lnTo>
                    <a:pt x="1794" y="3116"/>
                  </a:lnTo>
                  <a:lnTo>
                    <a:pt x="2131" y="3284"/>
                  </a:lnTo>
                  <a:cubicBezTo>
                    <a:pt x="2219" y="3311"/>
                    <a:pt x="2327" y="3338"/>
                    <a:pt x="2442" y="3338"/>
                  </a:cubicBezTo>
                  <a:cubicBezTo>
                    <a:pt x="2637" y="3338"/>
                    <a:pt x="2833" y="3257"/>
                    <a:pt x="2947" y="3089"/>
                  </a:cubicBezTo>
                  <a:cubicBezTo>
                    <a:pt x="3089" y="2947"/>
                    <a:pt x="3143" y="2752"/>
                    <a:pt x="3089" y="2529"/>
                  </a:cubicBezTo>
                  <a:lnTo>
                    <a:pt x="3035" y="2158"/>
                  </a:lnTo>
                  <a:lnTo>
                    <a:pt x="3284" y="1909"/>
                  </a:lnTo>
                  <a:cubicBezTo>
                    <a:pt x="3480" y="1713"/>
                    <a:pt x="3541" y="1457"/>
                    <a:pt x="3453" y="1207"/>
                  </a:cubicBezTo>
                  <a:cubicBezTo>
                    <a:pt x="3372" y="951"/>
                    <a:pt x="3143" y="783"/>
                    <a:pt x="2893" y="756"/>
                  </a:cubicBezTo>
                  <a:lnTo>
                    <a:pt x="2529" y="702"/>
                  </a:lnTo>
                  <a:lnTo>
                    <a:pt x="2361" y="365"/>
                  </a:lnTo>
                  <a:cubicBezTo>
                    <a:pt x="2219" y="135"/>
                    <a:pt x="1990" y="0"/>
                    <a:pt x="174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flipH="1">
              <a:off x="591318" y="3516437"/>
              <a:ext cx="237592" cy="235573"/>
            </a:xfrm>
            <a:custGeom>
              <a:avLst/>
              <a:gdLst/>
              <a:ahLst/>
              <a:cxnLst/>
              <a:rect l="l" t="t" r="r" b="b"/>
              <a:pathLst>
                <a:path w="3177" h="3150" extrusionOk="0">
                  <a:moveTo>
                    <a:pt x="1774" y="1"/>
                  </a:moveTo>
                  <a:cubicBezTo>
                    <a:pt x="1579" y="1"/>
                    <a:pt x="1376" y="89"/>
                    <a:pt x="1269" y="230"/>
                  </a:cubicBezTo>
                  <a:lnTo>
                    <a:pt x="1073" y="453"/>
                  </a:lnTo>
                  <a:lnTo>
                    <a:pt x="790" y="399"/>
                  </a:lnTo>
                  <a:cubicBezTo>
                    <a:pt x="762" y="395"/>
                    <a:pt x="734" y="394"/>
                    <a:pt x="707" y="394"/>
                  </a:cubicBezTo>
                  <a:cubicBezTo>
                    <a:pt x="458" y="394"/>
                    <a:pt x="243" y="529"/>
                    <a:pt x="116" y="736"/>
                  </a:cubicBezTo>
                  <a:cubicBezTo>
                    <a:pt x="1" y="958"/>
                    <a:pt x="1" y="1208"/>
                    <a:pt x="142" y="1410"/>
                  </a:cubicBezTo>
                  <a:lnTo>
                    <a:pt x="284" y="1660"/>
                  </a:lnTo>
                  <a:lnTo>
                    <a:pt x="169" y="1943"/>
                  </a:lnTo>
                  <a:cubicBezTo>
                    <a:pt x="89" y="2138"/>
                    <a:pt x="89" y="2361"/>
                    <a:pt x="230" y="2556"/>
                  </a:cubicBezTo>
                  <a:cubicBezTo>
                    <a:pt x="338" y="2759"/>
                    <a:pt x="534" y="2867"/>
                    <a:pt x="763" y="2867"/>
                  </a:cubicBezTo>
                  <a:cubicBezTo>
                    <a:pt x="817" y="2867"/>
                    <a:pt x="871" y="2867"/>
                    <a:pt x="931" y="2840"/>
                  </a:cubicBezTo>
                  <a:lnTo>
                    <a:pt x="1208" y="2786"/>
                  </a:lnTo>
                  <a:lnTo>
                    <a:pt x="1437" y="2981"/>
                  </a:lnTo>
                  <a:cubicBezTo>
                    <a:pt x="1545" y="3096"/>
                    <a:pt x="1714" y="3150"/>
                    <a:pt x="1882" y="3150"/>
                  </a:cubicBezTo>
                  <a:cubicBezTo>
                    <a:pt x="2219" y="3150"/>
                    <a:pt x="2502" y="2894"/>
                    <a:pt x="2529" y="2556"/>
                  </a:cubicBezTo>
                  <a:lnTo>
                    <a:pt x="2556" y="2253"/>
                  </a:lnTo>
                  <a:lnTo>
                    <a:pt x="2813" y="2111"/>
                  </a:lnTo>
                  <a:cubicBezTo>
                    <a:pt x="3035" y="1997"/>
                    <a:pt x="3177" y="1747"/>
                    <a:pt x="3150" y="1491"/>
                  </a:cubicBezTo>
                  <a:cubicBezTo>
                    <a:pt x="3150" y="1242"/>
                    <a:pt x="2981" y="1012"/>
                    <a:pt x="2759" y="931"/>
                  </a:cubicBezTo>
                  <a:lnTo>
                    <a:pt x="2476" y="817"/>
                  </a:lnTo>
                  <a:lnTo>
                    <a:pt x="2422" y="507"/>
                  </a:lnTo>
                  <a:cubicBezTo>
                    <a:pt x="2361" y="196"/>
                    <a:pt x="2084" y="1"/>
                    <a:pt x="177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flipH="1">
              <a:off x="1708020" y="3570407"/>
              <a:ext cx="98866" cy="109485"/>
            </a:xfrm>
            <a:custGeom>
              <a:avLst/>
              <a:gdLst/>
              <a:ahLst/>
              <a:cxnLst/>
              <a:rect l="l" t="t" r="r" b="b"/>
              <a:pathLst>
                <a:path w="1322" h="1464" extrusionOk="0">
                  <a:moveTo>
                    <a:pt x="1126" y="0"/>
                  </a:moveTo>
                  <a:cubicBezTo>
                    <a:pt x="1184" y="58"/>
                    <a:pt x="1245" y="133"/>
                    <a:pt x="1285" y="213"/>
                  </a:cubicBezTo>
                  <a:lnTo>
                    <a:pt x="1285" y="213"/>
                  </a:lnTo>
                  <a:cubicBezTo>
                    <a:pt x="1266" y="172"/>
                    <a:pt x="1242" y="132"/>
                    <a:pt x="1207" y="81"/>
                  </a:cubicBezTo>
                  <a:lnTo>
                    <a:pt x="1126" y="0"/>
                  </a:lnTo>
                  <a:close/>
                  <a:moveTo>
                    <a:pt x="1285" y="213"/>
                  </a:moveTo>
                  <a:lnTo>
                    <a:pt x="1285" y="213"/>
                  </a:lnTo>
                  <a:cubicBezTo>
                    <a:pt x="1299" y="243"/>
                    <a:pt x="1310" y="274"/>
                    <a:pt x="1322" y="311"/>
                  </a:cubicBezTo>
                  <a:cubicBezTo>
                    <a:pt x="1314" y="278"/>
                    <a:pt x="1301" y="245"/>
                    <a:pt x="1285" y="213"/>
                  </a:cubicBezTo>
                  <a:close/>
                  <a:moveTo>
                    <a:pt x="0" y="1153"/>
                  </a:moveTo>
                  <a:cubicBezTo>
                    <a:pt x="0" y="1180"/>
                    <a:pt x="57" y="1231"/>
                    <a:pt x="85" y="1259"/>
                  </a:cubicBezTo>
                  <a:lnTo>
                    <a:pt x="85" y="1259"/>
                  </a:lnTo>
                  <a:cubicBezTo>
                    <a:pt x="60" y="1230"/>
                    <a:pt x="36" y="1201"/>
                    <a:pt x="0" y="1153"/>
                  </a:cubicBezTo>
                  <a:close/>
                  <a:moveTo>
                    <a:pt x="85" y="1259"/>
                  </a:moveTo>
                  <a:lnTo>
                    <a:pt x="85" y="1259"/>
                  </a:lnTo>
                  <a:cubicBezTo>
                    <a:pt x="87" y="1261"/>
                    <a:pt x="89" y="1263"/>
                    <a:pt x="91" y="1265"/>
                  </a:cubicBezTo>
                  <a:lnTo>
                    <a:pt x="91" y="1265"/>
                  </a:lnTo>
                  <a:cubicBezTo>
                    <a:pt x="90" y="1264"/>
                    <a:pt x="89" y="1263"/>
                    <a:pt x="88" y="1261"/>
                  </a:cubicBezTo>
                  <a:cubicBezTo>
                    <a:pt x="87" y="1260"/>
                    <a:pt x="86" y="1260"/>
                    <a:pt x="85" y="1259"/>
                  </a:cubicBezTo>
                  <a:close/>
                  <a:moveTo>
                    <a:pt x="91" y="1265"/>
                  </a:moveTo>
                  <a:cubicBezTo>
                    <a:pt x="115" y="1295"/>
                    <a:pt x="116" y="1296"/>
                    <a:pt x="142" y="1322"/>
                  </a:cubicBezTo>
                  <a:cubicBezTo>
                    <a:pt x="122" y="1300"/>
                    <a:pt x="106" y="1283"/>
                    <a:pt x="91" y="1265"/>
                  </a:cubicBezTo>
                  <a:close/>
                  <a:moveTo>
                    <a:pt x="931" y="1349"/>
                  </a:moveTo>
                  <a:lnTo>
                    <a:pt x="931" y="1349"/>
                  </a:lnTo>
                  <a:cubicBezTo>
                    <a:pt x="816" y="1403"/>
                    <a:pt x="674" y="1464"/>
                    <a:pt x="533" y="1464"/>
                  </a:cubicBezTo>
                  <a:lnTo>
                    <a:pt x="566" y="1464"/>
                  </a:lnTo>
                  <a:cubicBezTo>
                    <a:pt x="674" y="1464"/>
                    <a:pt x="816" y="1430"/>
                    <a:pt x="931" y="1349"/>
                  </a:cubicBezTo>
                  <a:close/>
                </a:path>
              </a:pathLst>
            </a:custGeom>
            <a:solidFill>
              <a:srgbClr val="BF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flipH="1">
              <a:off x="753155" y="3188271"/>
              <a:ext cx="180606" cy="167892"/>
            </a:xfrm>
            <a:custGeom>
              <a:avLst/>
              <a:gdLst/>
              <a:ahLst/>
              <a:cxnLst/>
              <a:rect l="l" t="t" r="r" b="b"/>
              <a:pathLst>
                <a:path w="2415" h="2245" extrusionOk="0">
                  <a:moveTo>
                    <a:pt x="1180" y="1"/>
                  </a:moveTo>
                  <a:cubicBezTo>
                    <a:pt x="1138" y="1"/>
                    <a:pt x="1096" y="23"/>
                    <a:pt x="1066" y="67"/>
                  </a:cubicBezTo>
                  <a:lnTo>
                    <a:pt x="816" y="626"/>
                  </a:lnTo>
                  <a:cubicBezTo>
                    <a:pt x="816" y="653"/>
                    <a:pt x="756" y="680"/>
                    <a:pt x="729" y="680"/>
                  </a:cubicBezTo>
                  <a:lnTo>
                    <a:pt x="142" y="795"/>
                  </a:lnTo>
                  <a:cubicBezTo>
                    <a:pt x="27" y="795"/>
                    <a:pt x="0" y="937"/>
                    <a:pt x="81" y="991"/>
                  </a:cubicBezTo>
                  <a:lnTo>
                    <a:pt x="506" y="1415"/>
                  </a:lnTo>
                  <a:cubicBezTo>
                    <a:pt x="533" y="1442"/>
                    <a:pt x="560" y="1469"/>
                    <a:pt x="560" y="1496"/>
                  </a:cubicBezTo>
                  <a:lnTo>
                    <a:pt x="452" y="2117"/>
                  </a:lnTo>
                  <a:cubicBezTo>
                    <a:pt x="452" y="2179"/>
                    <a:pt x="516" y="2245"/>
                    <a:pt x="585" y="2245"/>
                  </a:cubicBezTo>
                  <a:cubicBezTo>
                    <a:pt x="606" y="2245"/>
                    <a:pt x="627" y="2239"/>
                    <a:pt x="648" y="2224"/>
                  </a:cubicBezTo>
                  <a:lnTo>
                    <a:pt x="1180" y="1948"/>
                  </a:lnTo>
                  <a:cubicBezTo>
                    <a:pt x="1194" y="1935"/>
                    <a:pt x="1207" y="1928"/>
                    <a:pt x="1221" y="1928"/>
                  </a:cubicBezTo>
                  <a:cubicBezTo>
                    <a:pt x="1234" y="1928"/>
                    <a:pt x="1248" y="1935"/>
                    <a:pt x="1261" y="1948"/>
                  </a:cubicBezTo>
                  <a:lnTo>
                    <a:pt x="1828" y="2197"/>
                  </a:lnTo>
                  <a:cubicBezTo>
                    <a:pt x="1847" y="2212"/>
                    <a:pt x="1867" y="2218"/>
                    <a:pt x="1887" y="2218"/>
                  </a:cubicBezTo>
                  <a:cubicBezTo>
                    <a:pt x="1954" y="2218"/>
                    <a:pt x="2017" y="2152"/>
                    <a:pt x="1996" y="2090"/>
                  </a:cubicBezTo>
                  <a:lnTo>
                    <a:pt x="1882" y="1496"/>
                  </a:lnTo>
                  <a:cubicBezTo>
                    <a:pt x="1855" y="1442"/>
                    <a:pt x="1882" y="1415"/>
                    <a:pt x="1909" y="1382"/>
                  </a:cubicBezTo>
                  <a:lnTo>
                    <a:pt x="2333" y="937"/>
                  </a:lnTo>
                  <a:cubicBezTo>
                    <a:pt x="2414" y="876"/>
                    <a:pt x="2360" y="768"/>
                    <a:pt x="2273" y="741"/>
                  </a:cubicBezTo>
                  <a:lnTo>
                    <a:pt x="1659" y="680"/>
                  </a:lnTo>
                  <a:cubicBezTo>
                    <a:pt x="1632" y="653"/>
                    <a:pt x="1598" y="653"/>
                    <a:pt x="1571" y="599"/>
                  </a:cubicBezTo>
                  <a:lnTo>
                    <a:pt x="1295" y="67"/>
                  </a:lnTo>
                  <a:cubicBezTo>
                    <a:pt x="1265" y="23"/>
                    <a:pt x="1223" y="1"/>
                    <a:pt x="1180"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9"/>
            <p:cNvSpPr/>
            <p:nvPr/>
          </p:nvSpPr>
          <p:spPr>
            <a:xfrm flipH="1">
              <a:off x="633121" y="3560786"/>
              <a:ext cx="153010" cy="153010"/>
            </a:xfrm>
            <a:custGeom>
              <a:avLst/>
              <a:gdLst/>
              <a:ahLst/>
              <a:cxnLst/>
              <a:rect l="l" t="t" r="r" b="b"/>
              <a:pathLst>
                <a:path w="2046" h="2046" extrusionOk="0">
                  <a:moveTo>
                    <a:pt x="1190" y="0"/>
                  </a:moveTo>
                  <a:cubicBezTo>
                    <a:pt x="1164" y="0"/>
                    <a:pt x="1136" y="9"/>
                    <a:pt x="1115" y="28"/>
                  </a:cubicBezTo>
                  <a:lnTo>
                    <a:pt x="777" y="446"/>
                  </a:lnTo>
                  <a:cubicBezTo>
                    <a:pt x="750" y="480"/>
                    <a:pt x="724" y="480"/>
                    <a:pt x="670" y="480"/>
                  </a:cubicBezTo>
                  <a:lnTo>
                    <a:pt x="130" y="419"/>
                  </a:lnTo>
                  <a:cubicBezTo>
                    <a:pt x="122" y="417"/>
                    <a:pt x="114" y="415"/>
                    <a:pt x="106" y="415"/>
                  </a:cubicBezTo>
                  <a:cubicBezTo>
                    <a:pt x="39" y="415"/>
                    <a:pt x="1" y="513"/>
                    <a:pt x="49" y="561"/>
                  </a:cubicBezTo>
                  <a:lnTo>
                    <a:pt x="332" y="1040"/>
                  </a:lnTo>
                  <a:lnTo>
                    <a:pt x="332" y="1121"/>
                  </a:lnTo>
                  <a:lnTo>
                    <a:pt x="103" y="1599"/>
                  </a:lnTo>
                  <a:cubicBezTo>
                    <a:pt x="80" y="1675"/>
                    <a:pt x="117" y="1746"/>
                    <a:pt x="185" y="1746"/>
                  </a:cubicBezTo>
                  <a:cubicBezTo>
                    <a:pt x="195" y="1746"/>
                    <a:pt x="206" y="1745"/>
                    <a:pt x="218" y="1741"/>
                  </a:cubicBezTo>
                  <a:lnTo>
                    <a:pt x="750" y="1626"/>
                  </a:lnTo>
                  <a:cubicBezTo>
                    <a:pt x="777" y="1626"/>
                    <a:pt x="804" y="1626"/>
                    <a:pt x="838" y="1660"/>
                  </a:cubicBezTo>
                  <a:lnTo>
                    <a:pt x="1229" y="2024"/>
                  </a:lnTo>
                  <a:cubicBezTo>
                    <a:pt x="1244" y="2039"/>
                    <a:pt x="1264" y="2046"/>
                    <a:pt x="1284" y="2046"/>
                  </a:cubicBezTo>
                  <a:cubicBezTo>
                    <a:pt x="1338" y="2046"/>
                    <a:pt x="1398" y="2000"/>
                    <a:pt x="1398" y="1936"/>
                  </a:cubicBezTo>
                  <a:lnTo>
                    <a:pt x="1452" y="1404"/>
                  </a:lnTo>
                  <a:cubicBezTo>
                    <a:pt x="1452" y="1377"/>
                    <a:pt x="1479" y="1350"/>
                    <a:pt x="1512" y="1350"/>
                  </a:cubicBezTo>
                  <a:lnTo>
                    <a:pt x="1957" y="1067"/>
                  </a:lnTo>
                  <a:cubicBezTo>
                    <a:pt x="2045" y="1040"/>
                    <a:pt x="2045" y="925"/>
                    <a:pt x="1957" y="898"/>
                  </a:cubicBezTo>
                  <a:lnTo>
                    <a:pt x="1452" y="676"/>
                  </a:lnTo>
                  <a:cubicBezTo>
                    <a:pt x="1425" y="676"/>
                    <a:pt x="1398" y="649"/>
                    <a:pt x="1398" y="615"/>
                  </a:cubicBezTo>
                  <a:lnTo>
                    <a:pt x="1283" y="82"/>
                  </a:lnTo>
                  <a:cubicBezTo>
                    <a:pt x="1283" y="30"/>
                    <a:pt x="1238" y="0"/>
                    <a:pt x="1190"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ackground 1">
  <p:cSld name="CUSTOM_2_1">
    <p:spTree>
      <p:nvGrpSpPr>
        <p:cNvPr id="1" name="Shape 383"/>
        <p:cNvGrpSpPr/>
        <p:nvPr/>
      </p:nvGrpSpPr>
      <p:grpSpPr>
        <a:xfrm>
          <a:off x="0" y="0"/>
          <a:ext cx="0" cy="0"/>
          <a:chOff x="0" y="0"/>
          <a:chExt cx="0" cy="0"/>
        </a:xfrm>
      </p:grpSpPr>
      <p:pic>
        <p:nvPicPr>
          <p:cNvPr id="384" name="Google Shape;384;p20"/>
          <p:cNvPicPr preferRelativeResize="0"/>
          <p:nvPr/>
        </p:nvPicPr>
        <p:blipFill>
          <a:blip r:embed="rId2">
            <a:alphaModFix/>
          </a:blip>
          <a:stretch>
            <a:fillRect/>
          </a:stretch>
        </p:blipFill>
        <p:spPr>
          <a:xfrm>
            <a:off x="0" y="7204"/>
            <a:ext cx="9144003" cy="5143501"/>
          </a:xfrm>
          <a:prstGeom prst="rect">
            <a:avLst/>
          </a:prstGeom>
          <a:noFill/>
          <a:ln>
            <a:noFill/>
          </a:ln>
        </p:spPr>
      </p:pic>
      <p:grpSp>
        <p:nvGrpSpPr>
          <p:cNvPr id="385" name="Google Shape;385;p20"/>
          <p:cNvGrpSpPr/>
          <p:nvPr/>
        </p:nvGrpSpPr>
        <p:grpSpPr>
          <a:xfrm>
            <a:off x="414507" y="3220628"/>
            <a:ext cx="1436819" cy="1434776"/>
            <a:chOff x="3874779" y="3719930"/>
            <a:chExt cx="1187062" cy="1185374"/>
          </a:xfrm>
        </p:grpSpPr>
        <p:sp>
          <p:nvSpPr>
            <p:cNvPr id="386" name="Google Shape;386;p20"/>
            <p:cNvSpPr/>
            <p:nvPr/>
          </p:nvSpPr>
          <p:spPr>
            <a:xfrm>
              <a:off x="3874779" y="3723951"/>
              <a:ext cx="1187062" cy="1181352"/>
            </a:xfrm>
            <a:custGeom>
              <a:avLst/>
              <a:gdLst/>
              <a:ahLst/>
              <a:cxnLst/>
              <a:rect l="l" t="t" r="r" b="b"/>
              <a:pathLst>
                <a:path w="23911" h="23796" extrusionOk="0">
                  <a:moveTo>
                    <a:pt x="15597" y="12670"/>
                  </a:moveTo>
                  <a:lnTo>
                    <a:pt x="15597" y="12670"/>
                  </a:lnTo>
                  <a:cubicBezTo>
                    <a:pt x="15482" y="13149"/>
                    <a:pt x="15597" y="13654"/>
                    <a:pt x="15847" y="14052"/>
                  </a:cubicBezTo>
                  <a:cubicBezTo>
                    <a:pt x="15793" y="14052"/>
                    <a:pt x="15739" y="14079"/>
                    <a:pt x="15678" y="14079"/>
                  </a:cubicBezTo>
                  <a:lnTo>
                    <a:pt x="15037" y="13850"/>
                  </a:lnTo>
                  <a:cubicBezTo>
                    <a:pt x="15172" y="13681"/>
                    <a:pt x="15260" y="13513"/>
                    <a:pt x="15341" y="13317"/>
                  </a:cubicBezTo>
                  <a:cubicBezTo>
                    <a:pt x="15401" y="13149"/>
                    <a:pt x="15428" y="12980"/>
                    <a:pt x="15428" y="12811"/>
                  </a:cubicBezTo>
                  <a:cubicBezTo>
                    <a:pt x="15482" y="12785"/>
                    <a:pt x="15543" y="12731"/>
                    <a:pt x="15597" y="12670"/>
                  </a:cubicBezTo>
                  <a:close/>
                  <a:moveTo>
                    <a:pt x="18968" y="13884"/>
                  </a:moveTo>
                  <a:cubicBezTo>
                    <a:pt x="18968" y="13965"/>
                    <a:pt x="18995" y="14018"/>
                    <a:pt x="18995" y="14079"/>
                  </a:cubicBezTo>
                  <a:cubicBezTo>
                    <a:pt x="18915" y="14221"/>
                    <a:pt x="18827" y="14389"/>
                    <a:pt x="18773" y="14524"/>
                  </a:cubicBezTo>
                  <a:cubicBezTo>
                    <a:pt x="18685" y="14726"/>
                    <a:pt x="18658" y="14949"/>
                    <a:pt x="18658" y="15145"/>
                  </a:cubicBezTo>
                  <a:lnTo>
                    <a:pt x="18011" y="14922"/>
                  </a:lnTo>
                  <a:cubicBezTo>
                    <a:pt x="17984" y="14861"/>
                    <a:pt x="17957" y="14807"/>
                    <a:pt x="17903" y="14780"/>
                  </a:cubicBezTo>
                  <a:cubicBezTo>
                    <a:pt x="18348" y="14639"/>
                    <a:pt x="18746" y="14302"/>
                    <a:pt x="18968" y="13884"/>
                  </a:cubicBezTo>
                  <a:close/>
                  <a:moveTo>
                    <a:pt x="4808" y="0"/>
                  </a:moveTo>
                  <a:cubicBezTo>
                    <a:pt x="4134" y="0"/>
                    <a:pt x="3345" y="229"/>
                    <a:pt x="2866" y="452"/>
                  </a:cubicBezTo>
                  <a:cubicBezTo>
                    <a:pt x="2502" y="620"/>
                    <a:pt x="2111" y="984"/>
                    <a:pt x="2057" y="1517"/>
                  </a:cubicBezTo>
                  <a:cubicBezTo>
                    <a:pt x="2024" y="1746"/>
                    <a:pt x="2057" y="1915"/>
                    <a:pt x="2111" y="2084"/>
                  </a:cubicBezTo>
                  <a:cubicBezTo>
                    <a:pt x="2192" y="2502"/>
                    <a:pt x="2280" y="2724"/>
                    <a:pt x="2334" y="2866"/>
                  </a:cubicBezTo>
                  <a:lnTo>
                    <a:pt x="2307" y="2893"/>
                  </a:lnTo>
                  <a:cubicBezTo>
                    <a:pt x="1855" y="3459"/>
                    <a:pt x="2084" y="3904"/>
                    <a:pt x="2192" y="4073"/>
                  </a:cubicBezTo>
                  <a:cubicBezTo>
                    <a:pt x="2394" y="4410"/>
                    <a:pt x="2671" y="4498"/>
                    <a:pt x="2866" y="4551"/>
                  </a:cubicBezTo>
                  <a:lnTo>
                    <a:pt x="2900" y="4578"/>
                  </a:lnTo>
                  <a:lnTo>
                    <a:pt x="2927" y="4612"/>
                  </a:lnTo>
                  <a:lnTo>
                    <a:pt x="2927" y="4666"/>
                  </a:lnTo>
                  <a:cubicBezTo>
                    <a:pt x="3008" y="5030"/>
                    <a:pt x="3069" y="5313"/>
                    <a:pt x="2954" y="5455"/>
                  </a:cubicBezTo>
                  <a:cubicBezTo>
                    <a:pt x="2839" y="5563"/>
                    <a:pt x="2698" y="5678"/>
                    <a:pt x="2529" y="5819"/>
                  </a:cubicBezTo>
                  <a:cubicBezTo>
                    <a:pt x="2448" y="5873"/>
                    <a:pt x="2394" y="5927"/>
                    <a:pt x="2307" y="5988"/>
                  </a:cubicBezTo>
                  <a:cubicBezTo>
                    <a:pt x="931" y="7053"/>
                    <a:pt x="453" y="7869"/>
                    <a:pt x="284" y="8260"/>
                  </a:cubicBezTo>
                  <a:cubicBezTo>
                    <a:pt x="284" y="8321"/>
                    <a:pt x="257" y="8348"/>
                    <a:pt x="257" y="8402"/>
                  </a:cubicBezTo>
                  <a:cubicBezTo>
                    <a:pt x="88" y="8853"/>
                    <a:pt x="1" y="9359"/>
                    <a:pt x="1" y="9865"/>
                  </a:cubicBezTo>
                  <a:cubicBezTo>
                    <a:pt x="34" y="11463"/>
                    <a:pt x="817" y="12926"/>
                    <a:pt x="1720" y="14443"/>
                  </a:cubicBezTo>
                  <a:cubicBezTo>
                    <a:pt x="2361" y="15509"/>
                    <a:pt x="2954" y="16014"/>
                    <a:pt x="3318" y="16298"/>
                  </a:cubicBezTo>
                  <a:cubicBezTo>
                    <a:pt x="3851" y="16689"/>
                    <a:pt x="4471" y="16884"/>
                    <a:pt x="5314" y="16918"/>
                  </a:cubicBezTo>
                  <a:lnTo>
                    <a:pt x="5429" y="16918"/>
                  </a:lnTo>
                  <a:cubicBezTo>
                    <a:pt x="5820" y="16918"/>
                    <a:pt x="6238" y="16857"/>
                    <a:pt x="6609" y="16803"/>
                  </a:cubicBezTo>
                  <a:lnTo>
                    <a:pt x="6717" y="16776"/>
                  </a:lnTo>
                  <a:cubicBezTo>
                    <a:pt x="7000" y="16716"/>
                    <a:pt x="7728" y="16608"/>
                    <a:pt x="8517" y="16351"/>
                  </a:cubicBezTo>
                  <a:cubicBezTo>
                    <a:pt x="8996" y="16210"/>
                    <a:pt x="9387" y="16075"/>
                    <a:pt x="9724" y="15906"/>
                  </a:cubicBezTo>
                  <a:lnTo>
                    <a:pt x="9724" y="15906"/>
                  </a:lnTo>
                  <a:cubicBezTo>
                    <a:pt x="9528" y="16129"/>
                    <a:pt x="9474" y="16439"/>
                    <a:pt x="9555" y="16716"/>
                  </a:cubicBezTo>
                  <a:cubicBezTo>
                    <a:pt x="9670" y="17026"/>
                    <a:pt x="9980" y="17255"/>
                    <a:pt x="10317" y="17255"/>
                  </a:cubicBezTo>
                  <a:cubicBezTo>
                    <a:pt x="10398" y="17255"/>
                    <a:pt x="10486" y="17221"/>
                    <a:pt x="10567" y="17194"/>
                  </a:cubicBezTo>
                  <a:cubicBezTo>
                    <a:pt x="10708" y="17140"/>
                    <a:pt x="10823" y="17113"/>
                    <a:pt x="10931" y="17113"/>
                  </a:cubicBezTo>
                  <a:cubicBezTo>
                    <a:pt x="10931" y="17363"/>
                    <a:pt x="11073" y="17619"/>
                    <a:pt x="11329" y="17727"/>
                  </a:cubicBezTo>
                  <a:cubicBezTo>
                    <a:pt x="11426" y="17789"/>
                    <a:pt x="11539" y="17818"/>
                    <a:pt x="11655" y="17818"/>
                  </a:cubicBezTo>
                  <a:cubicBezTo>
                    <a:pt x="11805" y="17818"/>
                    <a:pt x="11958" y="17768"/>
                    <a:pt x="12084" y="17673"/>
                  </a:cubicBezTo>
                  <a:cubicBezTo>
                    <a:pt x="12172" y="17619"/>
                    <a:pt x="12475" y="17451"/>
                    <a:pt x="12731" y="17451"/>
                  </a:cubicBezTo>
                  <a:cubicBezTo>
                    <a:pt x="12785" y="17451"/>
                    <a:pt x="12981" y="17451"/>
                    <a:pt x="13183" y="17896"/>
                  </a:cubicBezTo>
                  <a:cubicBezTo>
                    <a:pt x="13264" y="18179"/>
                    <a:pt x="13520" y="18347"/>
                    <a:pt x="13797" y="18374"/>
                  </a:cubicBezTo>
                  <a:lnTo>
                    <a:pt x="13487" y="18570"/>
                  </a:lnTo>
                  <a:cubicBezTo>
                    <a:pt x="13122" y="18826"/>
                    <a:pt x="12927" y="19278"/>
                    <a:pt x="13041" y="19723"/>
                  </a:cubicBezTo>
                  <a:lnTo>
                    <a:pt x="13210" y="20424"/>
                  </a:lnTo>
                  <a:lnTo>
                    <a:pt x="12340" y="20991"/>
                  </a:lnTo>
                  <a:cubicBezTo>
                    <a:pt x="12199" y="21071"/>
                    <a:pt x="12084" y="21186"/>
                    <a:pt x="12003" y="21328"/>
                  </a:cubicBezTo>
                  <a:cubicBezTo>
                    <a:pt x="11888" y="21469"/>
                    <a:pt x="11834" y="21665"/>
                    <a:pt x="11834" y="21833"/>
                  </a:cubicBezTo>
                  <a:cubicBezTo>
                    <a:pt x="11801" y="22312"/>
                    <a:pt x="12084" y="22730"/>
                    <a:pt x="12536" y="22899"/>
                  </a:cubicBezTo>
                  <a:lnTo>
                    <a:pt x="14896" y="23742"/>
                  </a:lnTo>
                  <a:cubicBezTo>
                    <a:pt x="15004" y="23769"/>
                    <a:pt x="15145" y="23796"/>
                    <a:pt x="15260" y="23796"/>
                  </a:cubicBezTo>
                  <a:cubicBezTo>
                    <a:pt x="15455" y="23796"/>
                    <a:pt x="15651" y="23742"/>
                    <a:pt x="15820" y="23627"/>
                  </a:cubicBezTo>
                  <a:cubicBezTo>
                    <a:pt x="16103" y="23458"/>
                    <a:pt x="16271" y="23182"/>
                    <a:pt x="16325" y="22872"/>
                  </a:cubicBezTo>
                  <a:cubicBezTo>
                    <a:pt x="16352" y="22703"/>
                    <a:pt x="16325" y="22535"/>
                    <a:pt x="16271" y="22366"/>
                  </a:cubicBezTo>
                  <a:lnTo>
                    <a:pt x="15934" y="21409"/>
                  </a:lnTo>
                  <a:lnTo>
                    <a:pt x="16521" y="20964"/>
                  </a:lnTo>
                  <a:cubicBezTo>
                    <a:pt x="16892" y="20680"/>
                    <a:pt x="17027" y="20202"/>
                    <a:pt x="16892" y="19784"/>
                  </a:cubicBezTo>
                  <a:lnTo>
                    <a:pt x="16777" y="19446"/>
                  </a:lnTo>
                  <a:lnTo>
                    <a:pt x="16777" y="19446"/>
                  </a:lnTo>
                  <a:cubicBezTo>
                    <a:pt x="16894" y="19518"/>
                    <a:pt x="17036" y="19551"/>
                    <a:pt x="17177" y="19551"/>
                  </a:cubicBezTo>
                  <a:cubicBezTo>
                    <a:pt x="17303" y="19551"/>
                    <a:pt x="17427" y="19524"/>
                    <a:pt x="17532" y="19473"/>
                  </a:cubicBezTo>
                  <a:cubicBezTo>
                    <a:pt x="17735" y="19359"/>
                    <a:pt x="17869" y="19305"/>
                    <a:pt x="17984" y="19305"/>
                  </a:cubicBezTo>
                  <a:cubicBezTo>
                    <a:pt x="18294" y="19305"/>
                    <a:pt x="18490" y="19811"/>
                    <a:pt x="18544" y="19952"/>
                  </a:cubicBezTo>
                  <a:cubicBezTo>
                    <a:pt x="18604" y="20229"/>
                    <a:pt x="18827" y="20458"/>
                    <a:pt x="19110" y="20485"/>
                  </a:cubicBezTo>
                  <a:cubicBezTo>
                    <a:pt x="19160" y="20496"/>
                    <a:pt x="19212" y="20501"/>
                    <a:pt x="19264" y="20501"/>
                  </a:cubicBezTo>
                  <a:cubicBezTo>
                    <a:pt x="19469" y="20501"/>
                    <a:pt x="19677" y="20417"/>
                    <a:pt x="19811" y="20256"/>
                  </a:cubicBezTo>
                  <a:cubicBezTo>
                    <a:pt x="19865" y="20316"/>
                    <a:pt x="19953" y="20424"/>
                    <a:pt x="20007" y="20539"/>
                  </a:cubicBezTo>
                  <a:cubicBezTo>
                    <a:pt x="20175" y="20795"/>
                    <a:pt x="20432" y="20930"/>
                    <a:pt x="20708" y="20930"/>
                  </a:cubicBezTo>
                  <a:cubicBezTo>
                    <a:pt x="20937" y="20930"/>
                    <a:pt x="21160" y="20822"/>
                    <a:pt x="21328" y="20626"/>
                  </a:cubicBezTo>
                  <a:cubicBezTo>
                    <a:pt x="21470" y="20458"/>
                    <a:pt x="21524" y="20202"/>
                    <a:pt x="21470" y="19952"/>
                  </a:cubicBezTo>
                  <a:cubicBezTo>
                    <a:pt x="21275" y="18941"/>
                    <a:pt x="20877" y="17673"/>
                    <a:pt x="20229" y="16945"/>
                  </a:cubicBezTo>
                  <a:lnTo>
                    <a:pt x="20459" y="16945"/>
                  </a:lnTo>
                  <a:cubicBezTo>
                    <a:pt x="21241" y="16945"/>
                    <a:pt x="21915" y="16466"/>
                    <a:pt x="22171" y="15765"/>
                  </a:cubicBezTo>
                  <a:cubicBezTo>
                    <a:pt x="22225" y="15596"/>
                    <a:pt x="22286" y="15428"/>
                    <a:pt x="22286" y="15259"/>
                  </a:cubicBezTo>
                  <a:cubicBezTo>
                    <a:pt x="22455" y="15118"/>
                    <a:pt x="22562" y="14976"/>
                    <a:pt x="22650" y="14780"/>
                  </a:cubicBezTo>
                  <a:cubicBezTo>
                    <a:pt x="22731" y="14524"/>
                    <a:pt x="22704" y="14248"/>
                    <a:pt x="22589" y="13991"/>
                  </a:cubicBezTo>
                  <a:cubicBezTo>
                    <a:pt x="22535" y="13884"/>
                    <a:pt x="22482" y="13796"/>
                    <a:pt x="22394" y="13715"/>
                  </a:cubicBezTo>
                  <a:lnTo>
                    <a:pt x="23432" y="10478"/>
                  </a:lnTo>
                  <a:lnTo>
                    <a:pt x="23432" y="10451"/>
                  </a:lnTo>
                  <a:cubicBezTo>
                    <a:pt x="23520" y="10175"/>
                    <a:pt x="23493" y="9892"/>
                    <a:pt x="23378" y="9669"/>
                  </a:cubicBezTo>
                  <a:cubicBezTo>
                    <a:pt x="23466" y="9582"/>
                    <a:pt x="23547" y="9467"/>
                    <a:pt x="23601" y="9332"/>
                  </a:cubicBezTo>
                  <a:cubicBezTo>
                    <a:pt x="23911" y="8739"/>
                    <a:pt x="23911" y="8091"/>
                    <a:pt x="23911" y="7586"/>
                  </a:cubicBezTo>
                  <a:cubicBezTo>
                    <a:pt x="23911" y="7168"/>
                    <a:pt x="23574" y="6858"/>
                    <a:pt x="23156" y="6858"/>
                  </a:cubicBezTo>
                  <a:cubicBezTo>
                    <a:pt x="22900" y="6858"/>
                    <a:pt x="22677" y="6972"/>
                    <a:pt x="22535" y="7141"/>
                  </a:cubicBezTo>
                  <a:lnTo>
                    <a:pt x="22455" y="7249"/>
                  </a:lnTo>
                  <a:cubicBezTo>
                    <a:pt x="22340" y="7390"/>
                    <a:pt x="22198" y="7586"/>
                    <a:pt x="22084" y="7781"/>
                  </a:cubicBezTo>
                  <a:cubicBezTo>
                    <a:pt x="21747" y="8348"/>
                    <a:pt x="21639" y="8739"/>
                    <a:pt x="21666" y="9076"/>
                  </a:cubicBezTo>
                  <a:cubicBezTo>
                    <a:pt x="21409" y="9164"/>
                    <a:pt x="21241" y="9359"/>
                    <a:pt x="21133" y="9609"/>
                  </a:cubicBezTo>
                  <a:lnTo>
                    <a:pt x="19865" y="12811"/>
                  </a:lnTo>
                  <a:cubicBezTo>
                    <a:pt x="19589" y="12838"/>
                    <a:pt x="19333" y="12980"/>
                    <a:pt x="19164" y="13236"/>
                  </a:cubicBezTo>
                  <a:lnTo>
                    <a:pt x="19164" y="13149"/>
                  </a:lnTo>
                  <a:cubicBezTo>
                    <a:pt x="19333" y="13041"/>
                    <a:pt x="19474" y="12872"/>
                    <a:pt x="19528" y="12670"/>
                  </a:cubicBezTo>
                  <a:cubicBezTo>
                    <a:pt x="19616" y="12420"/>
                    <a:pt x="19616" y="12137"/>
                    <a:pt x="19501" y="11888"/>
                  </a:cubicBezTo>
                  <a:cubicBezTo>
                    <a:pt x="19447" y="11773"/>
                    <a:pt x="19360" y="11692"/>
                    <a:pt x="19279" y="11605"/>
                  </a:cubicBezTo>
                  <a:lnTo>
                    <a:pt x="20317" y="8375"/>
                  </a:lnTo>
                  <a:lnTo>
                    <a:pt x="20344" y="8348"/>
                  </a:lnTo>
                  <a:cubicBezTo>
                    <a:pt x="20432" y="8065"/>
                    <a:pt x="20398" y="7781"/>
                    <a:pt x="20263" y="7559"/>
                  </a:cubicBezTo>
                  <a:cubicBezTo>
                    <a:pt x="20344" y="7478"/>
                    <a:pt x="20432" y="7363"/>
                    <a:pt x="20486" y="7249"/>
                  </a:cubicBezTo>
                  <a:cubicBezTo>
                    <a:pt x="20796" y="6635"/>
                    <a:pt x="20823" y="5988"/>
                    <a:pt x="20796" y="5482"/>
                  </a:cubicBezTo>
                  <a:cubicBezTo>
                    <a:pt x="20796" y="5057"/>
                    <a:pt x="20459" y="4747"/>
                    <a:pt x="20034" y="4747"/>
                  </a:cubicBezTo>
                  <a:cubicBezTo>
                    <a:pt x="19811" y="4747"/>
                    <a:pt x="19589" y="4862"/>
                    <a:pt x="19447" y="5057"/>
                  </a:cubicBezTo>
                  <a:cubicBezTo>
                    <a:pt x="19420" y="5084"/>
                    <a:pt x="19387" y="5118"/>
                    <a:pt x="19360" y="5145"/>
                  </a:cubicBezTo>
                  <a:lnTo>
                    <a:pt x="19360" y="5172"/>
                  </a:lnTo>
                  <a:cubicBezTo>
                    <a:pt x="19218" y="5313"/>
                    <a:pt x="19110" y="5509"/>
                    <a:pt x="18968" y="5678"/>
                  </a:cubicBezTo>
                  <a:cubicBezTo>
                    <a:pt x="18631" y="6237"/>
                    <a:pt x="18544" y="6662"/>
                    <a:pt x="18544" y="6972"/>
                  </a:cubicBezTo>
                  <a:cubicBezTo>
                    <a:pt x="18321" y="7080"/>
                    <a:pt x="18126" y="7276"/>
                    <a:pt x="18038" y="7505"/>
                  </a:cubicBezTo>
                  <a:lnTo>
                    <a:pt x="16777" y="10708"/>
                  </a:lnTo>
                  <a:cubicBezTo>
                    <a:pt x="16386" y="10762"/>
                    <a:pt x="16049" y="11018"/>
                    <a:pt x="15907" y="11382"/>
                  </a:cubicBezTo>
                  <a:cubicBezTo>
                    <a:pt x="15847" y="11578"/>
                    <a:pt x="15847" y="11800"/>
                    <a:pt x="15907" y="11969"/>
                  </a:cubicBezTo>
                  <a:cubicBezTo>
                    <a:pt x="15880" y="11996"/>
                    <a:pt x="15880" y="12029"/>
                    <a:pt x="15847" y="12029"/>
                  </a:cubicBezTo>
                  <a:cubicBezTo>
                    <a:pt x="15847" y="11888"/>
                    <a:pt x="15820" y="11719"/>
                    <a:pt x="15766" y="11578"/>
                  </a:cubicBezTo>
                  <a:cubicBezTo>
                    <a:pt x="15712" y="11463"/>
                    <a:pt x="15624" y="11355"/>
                    <a:pt x="15543" y="11267"/>
                  </a:cubicBezTo>
                  <a:lnTo>
                    <a:pt x="16581" y="8065"/>
                  </a:lnTo>
                  <a:lnTo>
                    <a:pt x="16608" y="8011"/>
                  </a:lnTo>
                  <a:cubicBezTo>
                    <a:pt x="16689" y="7754"/>
                    <a:pt x="16662" y="7478"/>
                    <a:pt x="16521" y="7249"/>
                  </a:cubicBezTo>
                  <a:cubicBezTo>
                    <a:pt x="16608" y="7141"/>
                    <a:pt x="16689" y="7026"/>
                    <a:pt x="16750" y="6911"/>
                  </a:cubicBezTo>
                  <a:cubicBezTo>
                    <a:pt x="17060" y="6298"/>
                    <a:pt x="17087" y="5651"/>
                    <a:pt x="17060" y="5145"/>
                  </a:cubicBezTo>
                  <a:cubicBezTo>
                    <a:pt x="17060" y="4747"/>
                    <a:pt x="16723" y="4410"/>
                    <a:pt x="16298" y="4410"/>
                  </a:cubicBezTo>
                  <a:cubicBezTo>
                    <a:pt x="16076" y="4410"/>
                    <a:pt x="15847" y="4524"/>
                    <a:pt x="15712" y="4720"/>
                  </a:cubicBezTo>
                  <a:cubicBezTo>
                    <a:pt x="15678" y="4747"/>
                    <a:pt x="15651" y="4808"/>
                    <a:pt x="15624" y="4835"/>
                  </a:cubicBezTo>
                  <a:cubicBezTo>
                    <a:pt x="15482" y="5003"/>
                    <a:pt x="15375" y="5172"/>
                    <a:pt x="15233" y="5367"/>
                  </a:cubicBezTo>
                  <a:cubicBezTo>
                    <a:pt x="14896" y="5900"/>
                    <a:pt x="14808" y="6325"/>
                    <a:pt x="14808" y="6635"/>
                  </a:cubicBezTo>
                  <a:cubicBezTo>
                    <a:pt x="14586" y="6743"/>
                    <a:pt x="14390" y="6938"/>
                    <a:pt x="14302" y="7195"/>
                  </a:cubicBezTo>
                  <a:lnTo>
                    <a:pt x="13041" y="10398"/>
                  </a:lnTo>
                  <a:cubicBezTo>
                    <a:pt x="12644" y="10425"/>
                    <a:pt x="12306" y="10681"/>
                    <a:pt x="12172" y="11072"/>
                  </a:cubicBezTo>
                  <a:cubicBezTo>
                    <a:pt x="12111" y="11267"/>
                    <a:pt x="12111" y="11463"/>
                    <a:pt x="12172" y="11658"/>
                  </a:cubicBezTo>
                  <a:cubicBezTo>
                    <a:pt x="12057" y="11800"/>
                    <a:pt x="11969" y="11942"/>
                    <a:pt x="11915" y="12110"/>
                  </a:cubicBezTo>
                  <a:cubicBezTo>
                    <a:pt x="11632" y="12926"/>
                    <a:pt x="11942" y="13823"/>
                    <a:pt x="12677" y="14248"/>
                  </a:cubicBezTo>
                  <a:lnTo>
                    <a:pt x="12677" y="14275"/>
                  </a:lnTo>
                  <a:cubicBezTo>
                    <a:pt x="12057" y="14389"/>
                    <a:pt x="11356" y="14726"/>
                    <a:pt x="10735" y="15145"/>
                  </a:cubicBezTo>
                  <a:cubicBezTo>
                    <a:pt x="10931" y="14922"/>
                    <a:pt x="11073" y="14726"/>
                    <a:pt x="11214" y="14470"/>
                  </a:cubicBezTo>
                  <a:cubicBezTo>
                    <a:pt x="11632" y="13600"/>
                    <a:pt x="11774" y="12704"/>
                    <a:pt x="11861" y="11969"/>
                  </a:cubicBezTo>
                  <a:cubicBezTo>
                    <a:pt x="11861" y="11861"/>
                    <a:pt x="11861" y="11746"/>
                    <a:pt x="11888" y="11658"/>
                  </a:cubicBezTo>
                  <a:lnTo>
                    <a:pt x="11888" y="11631"/>
                  </a:lnTo>
                  <a:cubicBezTo>
                    <a:pt x="11888" y="11463"/>
                    <a:pt x="11915" y="11294"/>
                    <a:pt x="11915" y="11153"/>
                  </a:cubicBezTo>
                  <a:cubicBezTo>
                    <a:pt x="12030" y="9555"/>
                    <a:pt x="12003" y="7923"/>
                    <a:pt x="11019" y="6574"/>
                  </a:cubicBezTo>
                  <a:cubicBezTo>
                    <a:pt x="10762" y="6237"/>
                    <a:pt x="10513" y="5988"/>
                    <a:pt x="10230" y="5792"/>
                  </a:cubicBezTo>
                  <a:cubicBezTo>
                    <a:pt x="9272" y="5145"/>
                    <a:pt x="8261" y="4889"/>
                    <a:pt x="7195" y="4666"/>
                  </a:cubicBezTo>
                  <a:lnTo>
                    <a:pt x="7114" y="4639"/>
                  </a:lnTo>
                  <a:cubicBezTo>
                    <a:pt x="6858" y="4578"/>
                    <a:pt x="6804" y="4524"/>
                    <a:pt x="6744" y="4302"/>
                  </a:cubicBezTo>
                  <a:cubicBezTo>
                    <a:pt x="6690" y="4106"/>
                    <a:pt x="6636" y="3904"/>
                    <a:pt x="6636" y="3769"/>
                  </a:cubicBezTo>
                  <a:cubicBezTo>
                    <a:pt x="6690" y="3709"/>
                    <a:pt x="6744" y="3628"/>
                    <a:pt x="6831" y="3540"/>
                  </a:cubicBezTo>
                  <a:cubicBezTo>
                    <a:pt x="7054" y="3264"/>
                    <a:pt x="7141" y="2866"/>
                    <a:pt x="7027" y="2589"/>
                  </a:cubicBezTo>
                  <a:cubicBezTo>
                    <a:pt x="6885" y="2252"/>
                    <a:pt x="6636" y="2084"/>
                    <a:pt x="6406" y="1996"/>
                  </a:cubicBezTo>
                  <a:cubicBezTo>
                    <a:pt x="6406" y="1800"/>
                    <a:pt x="6380" y="1490"/>
                    <a:pt x="6299" y="1099"/>
                  </a:cubicBezTo>
                  <a:cubicBezTo>
                    <a:pt x="6211" y="620"/>
                    <a:pt x="5901" y="256"/>
                    <a:pt x="5456" y="88"/>
                  </a:cubicBezTo>
                  <a:cubicBezTo>
                    <a:pt x="5287" y="27"/>
                    <a:pt x="5058" y="0"/>
                    <a:pt x="4808"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p:nvPr/>
          </p:nvSpPr>
          <p:spPr>
            <a:xfrm>
              <a:off x="4460585" y="3820311"/>
              <a:ext cx="159063" cy="168793"/>
            </a:xfrm>
            <a:custGeom>
              <a:avLst/>
              <a:gdLst/>
              <a:ahLst/>
              <a:cxnLst/>
              <a:rect l="l" t="t" r="r" b="b"/>
              <a:pathLst>
                <a:path w="3204" h="3400" extrusionOk="0">
                  <a:moveTo>
                    <a:pt x="1579" y="1"/>
                  </a:moveTo>
                  <a:cubicBezTo>
                    <a:pt x="1322" y="1"/>
                    <a:pt x="1073" y="143"/>
                    <a:pt x="958" y="392"/>
                  </a:cubicBezTo>
                  <a:cubicBezTo>
                    <a:pt x="904" y="561"/>
                    <a:pt x="844" y="729"/>
                    <a:pt x="790" y="925"/>
                  </a:cubicBezTo>
                  <a:cubicBezTo>
                    <a:pt x="648" y="985"/>
                    <a:pt x="506" y="1012"/>
                    <a:pt x="399" y="1093"/>
                  </a:cubicBezTo>
                  <a:cubicBezTo>
                    <a:pt x="142" y="1208"/>
                    <a:pt x="1" y="1430"/>
                    <a:pt x="1" y="1687"/>
                  </a:cubicBezTo>
                  <a:cubicBezTo>
                    <a:pt x="1" y="1963"/>
                    <a:pt x="142" y="2192"/>
                    <a:pt x="399" y="2300"/>
                  </a:cubicBezTo>
                  <a:cubicBezTo>
                    <a:pt x="506" y="2388"/>
                    <a:pt x="648" y="2415"/>
                    <a:pt x="790" y="2469"/>
                  </a:cubicBezTo>
                  <a:cubicBezTo>
                    <a:pt x="931" y="3177"/>
                    <a:pt x="1181" y="3285"/>
                    <a:pt x="1322" y="3345"/>
                  </a:cubicBezTo>
                  <a:cubicBezTo>
                    <a:pt x="1410" y="3399"/>
                    <a:pt x="1491" y="3399"/>
                    <a:pt x="1579" y="3399"/>
                  </a:cubicBezTo>
                  <a:cubicBezTo>
                    <a:pt x="1660" y="3399"/>
                    <a:pt x="1747" y="3399"/>
                    <a:pt x="1828" y="3372"/>
                  </a:cubicBezTo>
                  <a:cubicBezTo>
                    <a:pt x="1997" y="3285"/>
                    <a:pt x="2138" y="3177"/>
                    <a:pt x="2226" y="3008"/>
                  </a:cubicBezTo>
                  <a:cubicBezTo>
                    <a:pt x="2280" y="2840"/>
                    <a:pt x="2334" y="2671"/>
                    <a:pt x="2395" y="2469"/>
                  </a:cubicBezTo>
                  <a:cubicBezTo>
                    <a:pt x="2529" y="2415"/>
                    <a:pt x="2671" y="2361"/>
                    <a:pt x="2786" y="2300"/>
                  </a:cubicBezTo>
                  <a:cubicBezTo>
                    <a:pt x="2927" y="2246"/>
                    <a:pt x="3035" y="2132"/>
                    <a:pt x="3096" y="1997"/>
                  </a:cubicBezTo>
                  <a:cubicBezTo>
                    <a:pt x="3177" y="1855"/>
                    <a:pt x="3204" y="1660"/>
                    <a:pt x="3123" y="1491"/>
                  </a:cubicBezTo>
                  <a:cubicBezTo>
                    <a:pt x="3069" y="1323"/>
                    <a:pt x="2954" y="1181"/>
                    <a:pt x="2786" y="1093"/>
                  </a:cubicBezTo>
                  <a:cubicBezTo>
                    <a:pt x="2671" y="1012"/>
                    <a:pt x="2529" y="985"/>
                    <a:pt x="2395" y="925"/>
                  </a:cubicBezTo>
                  <a:cubicBezTo>
                    <a:pt x="2334" y="729"/>
                    <a:pt x="2280" y="561"/>
                    <a:pt x="2226" y="392"/>
                  </a:cubicBezTo>
                  <a:cubicBezTo>
                    <a:pt x="2111" y="143"/>
                    <a:pt x="1855" y="1"/>
                    <a:pt x="1579"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0"/>
            <p:cNvSpPr/>
            <p:nvPr/>
          </p:nvSpPr>
          <p:spPr>
            <a:xfrm>
              <a:off x="4862309" y="3838431"/>
              <a:ext cx="157722" cy="170084"/>
            </a:xfrm>
            <a:custGeom>
              <a:avLst/>
              <a:gdLst/>
              <a:ahLst/>
              <a:cxnLst/>
              <a:rect l="l" t="t" r="r" b="b"/>
              <a:pathLst>
                <a:path w="3177" h="3426" extrusionOk="0">
                  <a:moveTo>
                    <a:pt x="1578" y="0"/>
                  </a:moveTo>
                  <a:cubicBezTo>
                    <a:pt x="1295" y="0"/>
                    <a:pt x="1045" y="169"/>
                    <a:pt x="958" y="418"/>
                  </a:cubicBezTo>
                  <a:cubicBezTo>
                    <a:pt x="877" y="560"/>
                    <a:pt x="816" y="755"/>
                    <a:pt x="789" y="958"/>
                  </a:cubicBezTo>
                  <a:cubicBezTo>
                    <a:pt x="621" y="985"/>
                    <a:pt x="479" y="1038"/>
                    <a:pt x="371" y="1092"/>
                  </a:cubicBezTo>
                  <a:cubicBezTo>
                    <a:pt x="142" y="1207"/>
                    <a:pt x="0" y="1463"/>
                    <a:pt x="0" y="1713"/>
                  </a:cubicBezTo>
                  <a:cubicBezTo>
                    <a:pt x="0" y="1969"/>
                    <a:pt x="142" y="2218"/>
                    <a:pt x="371" y="2333"/>
                  </a:cubicBezTo>
                  <a:cubicBezTo>
                    <a:pt x="479" y="2387"/>
                    <a:pt x="621" y="2441"/>
                    <a:pt x="789" y="2475"/>
                  </a:cubicBezTo>
                  <a:cubicBezTo>
                    <a:pt x="904" y="3203"/>
                    <a:pt x="1153" y="3318"/>
                    <a:pt x="1295" y="3372"/>
                  </a:cubicBezTo>
                  <a:cubicBezTo>
                    <a:pt x="1383" y="3399"/>
                    <a:pt x="1463" y="3425"/>
                    <a:pt x="1578" y="3425"/>
                  </a:cubicBezTo>
                  <a:cubicBezTo>
                    <a:pt x="1659" y="3425"/>
                    <a:pt x="1747" y="3399"/>
                    <a:pt x="1828" y="3372"/>
                  </a:cubicBezTo>
                  <a:cubicBezTo>
                    <a:pt x="1996" y="3318"/>
                    <a:pt x="2111" y="3176"/>
                    <a:pt x="2192" y="3007"/>
                  </a:cubicBezTo>
                  <a:cubicBezTo>
                    <a:pt x="2279" y="2866"/>
                    <a:pt x="2333" y="2670"/>
                    <a:pt x="2360" y="2475"/>
                  </a:cubicBezTo>
                  <a:cubicBezTo>
                    <a:pt x="2502" y="2441"/>
                    <a:pt x="2643" y="2387"/>
                    <a:pt x="2785" y="2333"/>
                  </a:cubicBezTo>
                  <a:cubicBezTo>
                    <a:pt x="2900" y="2245"/>
                    <a:pt x="3008" y="2138"/>
                    <a:pt x="3068" y="2023"/>
                  </a:cubicBezTo>
                  <a:cubicBezTo>
                    <a:pt x="3149" y="1854"/>
                    <a:pt x="3176" y="1659"/>
                    <a:pt x="3122" y="1490"/>
                  </a:cubicBezTo>
                  <a:cubicBezTo>
                    <a:pt x="3068" y="1322"/>
                    <a:pt x="2927" y="1180"/>
                    <a:pt x="2785" y="1092"/>
                  </a:cubicBezTo>
                  <a:cubicBezTo>
                    <a:pt x="2643" y="1038"/>
                    <a:pt x="2502" y="985"/>
                    <a:pt x="2360" y="958"/>
                  </a:cubicBezTo>
                  <a:cubicBezTo>
                    <a:pt x="2306" y="755"/>
                    <a:pt x="2252" y="560"/>
                    <a:pt x="2192" y="418"/>
                  </a:cubicBezTo>
                  <a:cubicBezTo>
                    <a:pt x="2084" y="169"/>
                    <a:pt x="1828" y="0"/>
                    <a:pt x="1578"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p:nvPr/>
          </p:nvSpPr>
          <p:spPr>
            <a:xfrm>
              <a:off x="3906949" y="4534349"/>
              <a:ext cx="162041" cy="170084"/>
            </a:xfrm>
            <a:custGeom>
              <a:avLst/>
              <a:gdLst/>
              <a:ahLst/>
              <a:cxnLst/>
              <a:rect l="l" t="t" r="r" b="b"/>
              <a:pathLst>
                <a:path w="3264" h="3426" extrusionOk="0">
                  <a:moveTo>
                    <a:pt x="1605" y="1"/>
                  </a:moveTo>
                  <a:cubicBezTo>
                    <a:pt x="1322" y="1"/>
                    <a:pt x="1072" y="169"/>
                    <a:pt x="958" y="425"/>
                  </a:cubicBezTo>
                  <a:cubicBezTo>
                    <a:pt x="904" y="560"/>
                    <a:pt x="843" y="762"/>
                    <a:pt x="816" y="958"/>
                  </a:cubicBezTo>
                  <a:cubicBezTo>
                    <a:pt x="647" y="985"/>
                    <a:pt x="506" y="1039"/>
                    <a:pt x="398" y="1100"/>
                  </a:cubicBezTo>
                  <a:cubicBezTo>
                    <a:pt x="169" y="1207"/>
                    <a:pt x="27" y="1464"/>
                    <a:pt x="0" y="1713"/>
                  </a:cubicBezTo>
                  <a:cubicBezTo>
                    <a:pt x="0" y="1969"/>
                    <a:pt x="169" y="2219"/>
                    <a:pt x="398" y="2334"/>
                  </a:cubicBezTo>
                  <a:cubicBezTo>
                    <a:pt x="506" y="2387"/>
                    <a:pt x="647" y="2448"/>
                    <a:pt x="816" y="2475"/>
                  </a:cubicBezTo>
                  <a:cubicBezTo>
                    <a:pt x="931" y="3203"/>
                    <a:pt x="1180" y="3318"/>
                    <a:pt x="1322" y="3372"/>
                  </a:cubicBezTo>
                  <a:cubicBezTo>
                    <a:pt x="1409" y="3399"/>
                    <a:pt x="1490" y="3426"/>
                    <a:pt x="1605" y="3426"/>
                  </a:cubicBezTo>
                  <a:cubicBezTo>
                    <a:pt x="1686" y="3426"/>
                    <a:pt x="1773" y="3399"/>
                    <a:pt x="1854" y="3372"/>
                  </a:cubicBezTo>
                  <a:cubicBezTo>
                    <a:pt x="2023" y="3318"/>
                    <a:pt x="2138" y="3176"/>
                    <a:pt x="2218" y="3008"/>
                  </a:cubicBezTo>
                  <a:cubicBezTo>
                    <a:pt x="2306" y="2866"/>
                    <a:pt x="2360" y="2671"/>
                    <a:pt x="2387" y="2475"/>
                  </a:cubicBezTo>
                  <a:cubicBezTo>
                    <a:pt x="2529" y="2448"/>
                    <a:pt x="2670" y="2387"/>
                    <a:pt x="2812" y="2334"/>
                  </a:cubicBezTo>
                  <a:cubicBezTo>
                    <a:pt x="2926" y="2246"/>
                    <a:pt x="3034" y="2165"/>
                    <a:pt x="3095" y="2023"/>
                  </a:cubicBezTo>
                  <a:cubicBezTo>
                    <a:pt x="3264" y="1686"/>
                    <a:pt x="3149" y="1268"/>
                    <a:pt x="2812" y="1100"/>
                  </a:cubicBezTo>
                  <a:cubicBezTo>
                    <a:pt x="2670" y="1039"/>
                    <a:pt x="2529" y="985"/>
                    <a:pt x="2387" y="958"/>
                  </a:cubicBezTo>
                  <a:cubicBezTo>
                    <a:pt x="2333" y="762"/>
                    <a:pt x="2279" y="560"/>
                    <a:pt x="2218" y="425"/>
                  </a:cubicBezTo>
                  <a:cubicBezTo>
                    <a:pt x="2111" y="169"/>
                    <a:pt x="1854" y="1"/>
                    <a:pt x="160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p:nvPr/>
          </p:nvSpPr>
          <p:spPr>
            <a:xfrm>
              <a:off x="4278141" y="4595610"/>
              <a:ext cx="160403" cy="170431"/>
            </a:xfrm>
            <a:custGeom>
              <a:avLst/>
              <a:gdLst/>
              <a:ahLst/>
              <a:cxnLst/>
              <a:rect l="l" t="t" r="r" b="b"/>
              <a:pathLst>
                <a:path w="3231" h="3433" extrusionOk="0">
                  <a:moveTo>
                    <a:pt x="1572" y="0"/>
                  </a:moveTo>
                  <a:cubicBezTo>
                    <a:pt x="1289" y="0"/>
                    <a:pt x="1039" y="169"/>
                    <a:pt x="952" y="425"/>
                  </a:cubicBezTo>
                  <a:cubicBezTo>
                    <a:pt x="871" y="567"/>
                    <a:pt x="810" y="762"/>
                    <a:pt x="783" y="958"/>
                  </a:cubicBezTo>
                  <a:cubicBezTo>
                    <a:pt x="615" y="985"/>
                    <a:pt x="473" y="1046"/>
                    <a:pt x="365" y="1100"/>
                  </a:cubicBezTo>
                  <a:cubicBezTo>
                    <a:pt x="136" y="1214"/>
                    <a:pt x="1" y="1464"/>
                    <a:pt x="1" y="1720"/>
                  </a:cubicBezTo>
                  <a:cubicBezTo>
                    <a:pt x="1" y="1996"/>
                    <a:pt x="136" y="2226"/>
                    <a:pt x="365" y="2333"/>
                  </a:cubicBezTo>
                  <a:cubicBezTo>
                    <a:pt x="473" y="2394"/>
                    <a:pt x="615" y="2448"/>
                    <a:pt x="783" y="2502"/>
                  </a:cubicBezTo>
                  <a:cubicBezTo>
                    <a:pt x="898" y="3203"/>
                    <a:pt x="1147" y="3318"/>
                    <a:pt x="1289" y="3372"/>
                  </a:cubicBezTo>
                  <a:cubicBezTo>
                    <a:pt x="1376" y="3406"/>
                    <a:pt x="1457" y="3433"/>
                    <a:pt x="1572" y="3433"/>
                  </a:cubicBezTo>
                  <a:cubicBezTo>
                    <a:pt x="1653" y="3433"/>
                    <a:pt x="1741" y="3433"/>
                    <a:pt x="1821" y="3372"/>
                  </a:cubicBezTo>
                  <a:cubicBezTo>
                    <a:pt x="1990" y="3318"/>
                    <a:pt x="2105" y="3203"/>
                    <a:pt x="2192" y="3035"/>
                  </a:cubicBezTo>
                  <a:cubicBezTo>
                    <a:pt x="2273" y="2866"/>
                    <a:pt x="2327" y="2671"/>
                    <a:pt x="2361" y="2475"/>
                  </a:cubicBezTo>
                  <a:cubicBezTo>
                    <a:pt x="2496" y="2448"/>
                    <a:pt x="2637" y="2394"/>
                    <a:pt x="2779" y="2333"/>
                  </a:cubicBezTo>
                  <a:cubicBezTo>
                    <a:pt x="2894" y="2280"/>
                    <a:pt x="3001" y="2165"/>
                    <a:pt x="3062" y="2023"/>
                  </a:cubicBezTo>
                  <a:cubicBezTo>
                    <a:pt x="3231" y="1686"/>
                    <a:pt x="3116" y="1295"/>
                    <a:pt x="2779" y="1100"/>
                  </a:cubicBezTo>
                  <a:cubicBezTo>
                    <a:pt x="2637" y="1046"/>
                    <a:pt x="2496" y="985"/>
                    <a:pt x="2361" y="958"/>
                  </a:cubicBezTo>
                  <a:cubicBezTo>
                    <a:pt x="2300" y="762"/>
                    <a:pt x="2246" y="567"/>
                    <a:pt x="2192" y="425"/>
                  </a:cubicBezTo>
                  <a:cubicBezTo>
                    <a:pt x="2078" y="169"/>
                    <a:pt x="1821" y="0"/>
                    <a:pt x="1572"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a:off x="4077329" y="4672609"/>
              <a:ext cx="144963" cy="150673"/>
            </a:xfrm>
            <a:custGeom>
              <a:avLst/>
              <a:gdLst/>
              <a:ahLst/>
              <a:cxnLst/>
              <a:rect l="l" t="t" r="r" b="b"/>
              <a:pathLst>
                <a:path w="2920" h="3035" extrusionOk="0">
                  <a:moveTo>
                    <a:pt x="1430" y="0"/>
                  </a:moveTo>
                  <a:cubicBezTo>
                    <a:pt x="1146" y="0"/>
                    <a:pt x="924" y="135"/>
                    <a:pt x="809" y="391"/>
                  </a:cubicBezTo>
                  <a:cubicBezTo>
                    <a:pt x="755" y="506"/>
                    <a:pt x="701" y="641"/>
                    <a:pt x="674" y="782"/>
                  </a:cubicBezTo>
                  <a:cubicBezTo>
                    <a:pt x="560" y="809"/>
                    <a:pt x="472" y="870"/>
                    <a:pt x="391" y="897"/>
                  </a:cubicBezTo>
                  <a:cubicBezTo>
                    <a:pt x="135" y="1012"/>
                    <a:pt x="0" y="1261"/>
                    <a:pt x="0" y="1517"/>
                  </a:cubicBezTo>
                  <a:cubicBezTo>
                    <a:pt x="0" y="1767"/>
                    <a:pt x="135" y="1989"/>
                    <a:pt x="391" y="2104"/>
                  </a:cubicBezTo>
                  <a:cubicBezTo>
                    <a:pt x="472" y="2158"/>
                    <a:pt x="560" y="2192"/>
                    <a:pt x="674" y="2219"/>
                  </a:cubicBezTo>
                  <a:cubicBezTo>
                    <a:pt x="782" y="2751"/>
                    <a:pt x="951" y="2893"/>
                    <a:pt x="1146" y="2974"/>
                  </a:cubicBezTo>
                  <a:cubicBezTo>
                    <a:pt x="1234" y="3001"/>
                    <a:pt x="1315" y="3035"/>
                    <a:pt x="1430" y="3035"/>
                  </a:cubicBezTo>
                  <a:cubicBezTo>
                    <a:pt x="1686" y="3035"/>
                    <a:pt x="1935" y="2866"/>
                    <a:pt x="2050" y="2637"/>
                  </a:cubicBezTo>
                  <a:cubicBezTo>
                    <a:pt x="2104" y="2495"/>
                    <a:pt x="2131" y="2387"/>
                    <a:pt x="2158" y="2219"/>
                  </a:cubicBezTo>
                  <a:cubicBezTo>
                    <a:pt x="2273" y="2192"/>
                    <a:pt x="2360" y="2158"/>
                    <a:pt x="2468" y="2104"/>
                  </a:cubicBezTo>
                  <a:cubicBezTo>
                    <a:pt x="2583" y="2050"/>
                    <a:pt x="2697" y="1936"/>
                    <a:pt x="2751" y="1821"/>
                  </a:cubicBezTo>
                  <a:cubicBezTo>
                    <a:pt x="2920" y="1484"/>
                    <a:pt x="2805" y="1066"/>
                    <a:pt x="2468" y="897"/>
                  </a:cubicBezTo>
                  <a:cubicBezTo>
                    <a:pt x="2387" y="870"/>
                    <a:pt x="2273" y="809"/>
                    <a:pt x="2158" y="782"/>
                  </a:cubicBezTo>
                  <a:cubicBezTo>
                    <a:pt x="2131" y="641"/>
                    <a:pt x="2077" y="506"/>
                    <a:pt x="2050" y="391"/>
                  </a:cubicBezTo>
                  <a:cubicBezTo>
                    <a:pt x="1935" y="135"/>
                    <a:pt x="1686" y="0"/>
                    <a:pt x="143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a:off x="4681206" y="3719930"/>
              <a:ext cx="144963" cy="150673"/>
            </a:xfrm>
            <a:custGeom>
              <a:avLst/>
              <a:gdLst/>
              <a:ahLst/>
              <a:cxnLst/>
              <a:rect l="l" t="t" r="r" b="b"/>
              <a:pathLst>
                <a:path w="2920" h="3035" extrusionOk="0">
                  <a:moveTo>
                    <a:pt x="1430" y="0"/>
                  </a:moveTo>
                  <a:cubicBezTo>
                    <a:pt x="1153" y="0"/>
                    <a:pt x="924" y="169"/>
                    <a:pt x="816" y="391"/>
                  </a:cubicBezTo>
                  <a:cubicBezTo>
                    <a:pt x="756" y="506"/>
                    <a:pt x="702" y="647"/>
                    <a:pt x="675" y="782"/>
                  </a:cubicBezTo>
                  <a:cubicBezTo>
                    <a:pt x="560" y="843"/>
                    <a:pt x="479" y="870"/>
                    <a:pt x="391" y="924"/>
                  </a:cubicBezTo>
                  <a:cubicBezTo>
                    <a:pt x="142" y="1039"/>
                    <a:pt x="0" y="1261"/>
                    <a:pt x="0" y="1517"/>
                  </a:cubicBezTo>
                  <a:cubicBezTo>
                    <a:pt x="0" y="1767"/>
                    <a:pt x="142" y="1996"/>
                    <a:pt x="391" y="2131"/>
                  </a:cubicBezTo>
                  <a:cubicBezTo>
                    <a:pt x="479" y="2165"/>
                    <a:pt x="560" y="2219"/>
                    <a:pt x="675" y="2245"/>
                  </a:cubicBezTo>
                  <a:cubicBezTo>
                    <a:pt x="783" y="2751"/>
                    <a:pt x="951" y="2893"/>
                    <a:pt x="1153" y="2974"/>
                  </a:cubicBezTo>
                  <a:cubicBezTo>
                    <a:pt x="1234" y="3034"/>
                    <a:pt x="1322" y="3034"/>
                    <a:pt x="1430" y="3034"/>
                  </a:cubicBezTo>
                  <a:cubicBezTo>
                    <a:pt x="1517" y="3034"/>
                    <a:pt x="1571" y="3034"/>
                    <a:pt x="1659" y="3007"/>
                  </a:cubicBezTo>
                  <a:cubicBezTo>
                    <a:pt x="1828" y="2920"/>
                    <a:pt x="1963" y="2805"/>
                    <a:pt x="2050" y="2637"/>
                  </a:cubicBezTo>
                  <a:cubicBezTo>
                    <a:pt x="2077" y="2529"/>
                    <a:pt x="2131" y="2387"/>
                    <a:pt x="2165" y="2245"/>
                  </a:cubicBezTo>
                  <a:cubicBezTo>
                    <a:pt x="2273" y="2192"/>
                    <a:pt x="2360" y="2165"/>
                    <a:pt x="2468" y="2104"/>
                  </a:cubicBezTo>
                  <a:cubicBezTo>
                    <a:pt x="2583" y="2050"/>
                    <a:pt x="2697" y="1962"/>
                    <a:pt x="2751" y="1827"/>
                  </a:cubicBezTo>
                  <a:cubicBezTo>
                    <a:pt x="2920" y="1490"/>
                    <a:pt x="2805" y="1092"/>
                    <a:pt x="2468" y="924"/>
                  </a:cubicBezTo>
                  <a:cubicBezTo>
                    <a:pt x="2360" y="870"/>
                    <a:pt x="2273" y="843"/>
                    <a:pt x="2165" y="782"/>
                  </a:cubicBezTo>
                  <a:cubicBezTo>
                    <a:pt x="2131" y="647"/>
                    <a:pt x="2077" y="506"/>
                    <a:pt x="2023" y="391"/>
                  </a:cubicBezTo>
                  <a:cubicBezTo>
                    <a:pt x="1936" y="142"/>
                    <a:pt x="1686" y="0"/>
                    <a:pt x="143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3901587" y="3900487"/>
              <a:ext cx="540982" cy="633520"/>
            </a:xfrm>
            <a:custGeom>
              <a:avLst/>
              <a:gdLst/>
              <a:ahLst/>
              <a:cxnLst/>
              <a:rect l="l" t="t" r="r" b="b"/>
              <a:pathLst>
                <a:path w="10897" h="12761" extrusionOk="0">
                  <a:moveTo>
                    <a:pt x="4947" y="2263"/>
                  </a:moveTo>
                  <a:cubicBezTo>
                    <a:pt x="4986" y="2263"/>
                    <a:pt x="5023" y="2263"/>
                    <a:pt x="5057" y="2263"/>
                  </a:cubicBezTo>
                  <a:cubicBezTo>
                    <a:pt x="5954" y="2263"/>
                    <a:pt x="7525" y="2769"/>
                    <a:pt x="8314" y="3214"/>
                  </a:cubicBezTo>
                  <a:cubicBezTo>
                    <a:pt x="9380" y="3780"/>
                    <a:pt x="9690" y="4286"/>
                    <a:pt x="9744" y="5378"/>
                  </a:cubicBezTo>
                  <a:cubicBezTo>
                    <a:pt x="9777" y="6026"/>
                    <a:pt x="9973" y="7934"/>
                    <a:pt x="9690" y="9512"/>
                  </a:cubicBezTo>
                  <a:cubicBezTo>
                    <a:pt x="9467" y="10692"/>
                    <a:pt x="8705" y="10968"/>
                    <a:pt x="7667" y="11366"/>
                  </a:cubicBezTo>
                  <a:lnTo>
                    <a:pt x="7640" y="11366"/>
                  </a:lnTo>
                  <a:cubicBezTo>
                    <a:pt x="7276" y="11447"/>
                    <a:pt x="6966" y="11589"/>
                    <a:pt x="6574" y="11642"/>
                  </a:cubicBezTo>
                  <a:cubicBezTo>
                    <a:pt x="6487" y="11676"/>
                    <a:pt x="6345" y="11703"/>
                    <a:pt x="6204" y="11730"/>
                  </a:cubicBezTo>
                  <a:cubicBezTo>
                    <a:pt x="5818" y="11781"/>
                    <a:pt x="5275" y="11856"/>
                    <a:pt x="4777" y="11856"/>
                  </a:cubicBezTo>
                  <a:cubicBezTo>
                    <a:pt x="4484" y="11856"/>
                    <a:pt x="4206" y="11830"/>
                    <a:pt x="3985" y="11757"/>
                  </a:cubicBezTo>
                  <a:cubicBezTo>
                    <a:pt x="3648" y="11642"/>
                    <a:pt x="3372" y="11447"/>
                    <a:pt x="3142" y="11197"/>
                  </a:cubicBezTo>
                  <a:cubicBezTo>
                    <a:pt x="2805" y="10773"/>
                    <a:pt x="2414" y="10098"/>
                    <a:pt x="2158" y="9593"/>
                  </a:cubicBezTo>
                  <a:cubicBezTo>
                    <a:pt x="1598" y="8440"/>
                    <a:pt x="1625" y="8386"/>
                    <a:pt x="1430" y="7853"/>
                  </a:cubicBezTo>
                  <a:cubicBezTo>
                    <a:pt x="1039" y="6869"/>
                    <a:pt x="674" y="6113"/>
                    <a:pt x="1234" y="5210"/>
                  </a:cubicBezTo>
                  <a:cubicBezTo>
                    <a:pt x="1484" y="4819"/>
                    <a:pt x="1794" y="4286"/>
                    <a:pt x="2724" y="3470"/>
                  </a:cubicBezTo>
                  <a:cubicBezTo>
                    <a:pt x="3169" y="3079"/>
                    <a:pt x="3506" y="2796"/>
                    <a:pt x="3985" y="2540"/>
                  </a:cubicBezTo>
                  <a:cubicBezTo>
                    <a:pt x="4437" y="2282"/>
                    <a:pt x="4729" y="2263"/>
                    <a:pt x="4947" y="2263"/>
                  </a:cubicBezTo>
                  <a:close/>
                  <a:moveTo>
                    <a:pt x="5348" y="0"/>
                  </a:moveTo>
                  <a:cubicBezTo>
                    <a:pt x="5336" y="0"/>
                    <a:pt x="5322" y="3"/>
                    <a:pt x="5307" y="11"/>
                  </a:cubicBezTo>
                  <a:cubicBezTo>
                    <a:pt x="5165" y="72"/>
                    <a:pt x="4828" y="240"/>
                    <a:pt x="4464" y="321"/>
                  </a:cubicBezTo>
                  <a:cubicBezTo>
                    <a:pt x="3877" y="463"/>
                    <a:pt x="3709" y="517"/>
                    <a:pt x="3169" y="550"/>
                  </a:cubicBezTo>
                  <a:cubicBezTo>
                    <a:pt x="3142" y="550"/>
                    <a:pt x="3088" y="550"/>
                    <a:pt x="3061" y="517"/>
                  </a:cubicBezTo>
                  <a:cubicBezTo>
                    <a:pt x="2974" y="517"/>
                    <a:pt x="2893" y="517"/>
                    <a:pt x="2893" y="604"/>
                  </a:cubicBezTo>
                  <a:cubicBezTo>
                    <a:pt x="2947" y="854"/>
                    <a:pt x="2947" y="719"/>
                    <a:pt x="3034" y="1056"/>
                  </a:cubicBezTo>
                  <a:cubicBezTo>
                    <a:pt x="3088" y="1279"/>
                    <a:pt x="3142" y="1616"/>
                    <a:pt x="3115" y="1899"/>
                  </a:cubicBezTo>
                  <a:cubicBezTo>
                    <a:pt x="3061" y="2627"/>
                    <a:pt x="1908" y="2823"/>
                    <a:pt x="674" y="4455"/>
                  </a:cubicBezTo>
                  <a:cubicBezTo>
                    <a:pt x="135" y="5156"/>
                    <a:pt x="0" y="6140"/>
                    <a:pt x="169" y="7010"/>
                  </a:cubicBezTo>
                  <a:cubicBezTo>
                    <a:pt x="364" y="8049"/>
                    <a:pt x="728" y="8837"/>
                    <a:pt x="1234" y="9761"/>
                  </a:cubicBezTo>
                  <a:cubicBezTo>
                    <a:pt x="2181" y="11447"/>
                    <a:pt x="3028" y="12760"/>
                    <a:pt x="4792" y="12760"/>
                  </a:cubicBezTo>
                  <a:cubicBezTo>
                    <a:pt x="4912" y="12760"/>
                    <a:pt x="5036" y="12754"/>
                    <a:pt x="5165" y="12742"/>
                  </a:cubicBezTo>
                  <a:cubicBezTo>
                    <a:pt x="5334" y="12742"/>
                    <a:pt x="5529" y="12715"/>
                    <a:pt x="5671" y="12688"/>
                  </a:cubicBezTo>
                  <a:lnTo>
                    <a:pt x="5759" y="12688"/>
                  </a:lnTo>
                  <a:cubicBezTo>
                    <a:pt x="5866" y="12688"/>
                    <a:pt x="5866" y="12654"/>
                    <a:pt x="6797" y="12458"/>
                  </a:cubicBezTo>
                  <a:cubicBezTo>
                    <a:pt x="7586" y="12290"/>
                    <a:pt x="7640" y="12290"/>
                    <a:pt x="7754" y="12236"/>
                  </a:cubicBezTo>
                  <a:cubicBezTo>
                    <a:pt x="7923" y="12182"/>
                    <a:pt x="8341" y="12094"/>
                    <a:pt x="8732" y="11899"/>
                  </a:cubicBezTo>
                  <a:cubicBezTo>
                    <a:pt x="10081" y="11278"/>
                    <a:pt x="10452" y="10159"/>
                    <a:pt x="10647" y="8669"/>
                  </a:cubicBezTo>
                  <a:cubicBezTo>
                    <a:pt x="10789" y="7516"/>
                    <a:pt x="10897" y="5493"/>
                    <a:pt x="10479" y="4455"/>
                  </a:cubicBezTo>
                  <a:cubicBezTo>
                    <a:pt x="10479" y="4455"/>
                    <a:pt x="10391" y="4198"/>
                    <a:pt x="10310" y="4030"/>
                  </a:cubicBezTo>
                  <a:cubicBezTo>
                    <a:pt x="9548" y="2405"/>
                    <a:pt x="8119" y="2202"/>
                    <a:pt x="6372" y="1730"/>
                  </a:cubicBezTo>
                  <a:cubicBezTo>
                    <a:pt x="6069" y="1643"/>
                    <a:pt x="5840" y="1528"/>
                    <a:pt x="5698" y="1279"/>
                  </a:cubicBezTo>
                  <a:cubicBezTo>
                    <a:pt x="5563" y="915"/>
                    <a:pt x="5502" y="631"/>
                    <a:pt x="5448" y="463"/>
                  </a:cubicBezTo>
                  <a:cubicBezTo>
                    <a:pt x="5394" y="153"/>
                    <a:pt x="5448" y="213"/>
                    <a:pt x="5394" y="45"/>
                  </a:cubicBezTo>
                  <a:cubicBezTo>
                    <a:pt x="5394" y="21"/>
                    <a:pt x="5377" y="0"/>
                    <a:pt x="5348" y="0"/>
                  </a:cubicBezTo>
                  <a:close/>
                </a:path>
              </a:pathLst>
            </a:custGeom>
            <a:solidFill>
              <a:srgbClr val="91D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a:off x="3991940" y="3846921"/>
              <a:ext cx="205282" cy="79680"/>
            </a:xfrm>
            <a:custGeom>
              <a:avLst/>
              <a:gdLst/>
              <a:ahLst/>
              <a:cxnLst/>
              <a:rect l="l" t="t" r="r" b="b"/>
              <a:pathLst>
                <a:path w="4135" h="1605" extrusionOk="0">
                  <a:moveTo>
                    <a:pt x="2897" y="1"/>
                  </a:moveTo>
                  <a:cubicBezTo>
                    <a:pt x="2706" y="1"/>
                    <a:pt x="2655" y="25"/>
                    <a:pt x="2502" y="25"/>
                  </a:cubicBezTo>
                  <a:cubicBezTo>
                    <a:pt x="2448" y="25"/>
                    <a:pt x="2394" y="52"/>
                    <a:pt x="2334" y="52"/>
                  </a:cubicBezTo>
                  <a:cubicBezTo>
                    <a:pt x="2057" y="112"/>
                    <a:pt x="1774" y="166"/>
                    <a:pt x="1491" y="281"/>
                  </a:cubicBezTo>
                  <a:cubicBezTo>
                    <a:pt x="1" y="814"/>
                    <a:pt x="88" y="1461"/>
                    <a:pt x="931" y="1569"/>
                  </a:cubicBezTo>
                  <a:cubicBezTo>
                    <a:pt x="1109" y="1594"/>
                    <a:pt x="1260" y="1605"/>
                    <a:pt x="1397" y="1605"/>
                  </a:cubicBezTo>
                  <a:cubicBezTo>
                    <a:pt x="1737" y="1605"/>
                    <a:pt x="1984" y="1538"/>
                    <a:pt x="2307" y="1461"/>
                  </a:cubicBezTo>
                  <a:cubicBezTo>
                    <a:pt x="2421" y="1427"/>
                    <a:pt x="2529" y="1400"/>
                    <a:pt x="2644" y="1373"/>
                  </a:cubicBezTo>
                  <a:cubicBezTo>
                    <a:pt x="3069" y="1292"/>
                    <a:pt x="3655" y="1063"/>
                    <a:pt x="3912" y="753"/>
                  </a:cubicBezTo>
                  <a:cubicBezTo>
                    <a:pt x="4134" y="530"/>
                    <a:pt x="4107" y="335"/>
                    <a:pt x="3966" y="220"/>
                  </a:cubicBezTo>
                  <a:cubicBezTo>
                    <a:pt x="3878" y="166"/>
                    <a:pt x="3824" y="139"/>
                    <a:pt x="3770" y="112"/>
                  </a:cubicBezTo>
                  <a:cubicBezTo>
                    <a:pt x="3628" y="52"/>
                    <a:pt x="3460" y="25"/>
                    <a:pt x="3318" y="25"/>
                  </a:cubicBezTo>
                  <a:cubicBezTo>
                    <a:pt x="3123" y="7"/>
                    <a:pt x="2992" y="1"/>
                    <a:pt x="2897" y="1"/>
                  </a:cubicBezTo>
                  <a:close/>
                </a:path>
              </a:pathLst>
            </a:custGeom>
            <a:solidFill>
              <a:srgbClr val="91D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a:off x="4004649" y="3757411"/>
              <a:ext cx="157722" cy="117559"/>
            </a:xfrm>
            <a:custGeom>
              <a:avLst/>
              <a:gdLst/>
              <a:ahLst/>
              <a:cxnLst/>
              <a:rect l="l" t="t" r="r" b="b"/>
              <a:pathLst>
                <a:path w="3177" h="2368" extrusionOk="0">
                  <a:moveTo>
                    <a:pt x="2139" y="0"/>
                  </a:moveTo>
                  <a:cubicBezTo>
                    <a:pt x="1751" y="0"/>
                    <a:pt x="1348" y="115"/>
                    <a:pt x="985" y="230"/>
                  </a:cubicBezTo>
                  <a:cubicBezTo>
                    <a:pt x="702" y="310"/>
                    <a:pt x="365" y="425"/>
                    <a:pt x="170" y="675"/>
                  </a:cubicBezTo>
                  <a:cubicBezTo>
                    <a:pt x="1" y="931"/>
                    <a:pt x="82" y="1153"/>
                    <a:pt x="143" y="1376"/>
                  </a:cubicBezTo>
                  <a:lnTo>
                    <a:pt x="116" y="1376"/>
                  </a:lnTo>
                  <a:cubicBezTo>
                    <a:pt x="197" y="1713"/>
                    <a:pt x="311" y="2023"/>
                    <a:pt x="480" y="2333"/>
                  </a:cubicBezTo>
                  <a:cubicBezTo>
                    <a:pt x="485" y="2357"/>
                    <a:pt x="497" y="2368"/>
                    <a:pt x="517" y="2368"/>
                  </a:cubicBezTo>
                  <a:cubicBezTo>
                    <a:pt x="590" y="2368"/>
                    <a:pt x="775" y="2217"/>
                    <a:pt x="1154" y="2084"/>
                  </a:cubicBezTo>
                  <a:cubicBezTo>
                    <a:pt x="1517" y="1952"/>
                    <a:pt x="2054" y="1798"/>
                    <a:pt x="2868" y="1798"/>
                  </a:cubicBezTo>
                  <a:cubicBezTo>
                    <a:pt x="2931" y="1798"/>
                    <a:pt x="2996" y="1799"/>
                    <a:pt x="3062" y="1801"/>
                  </a:cubicBezTo>
                  <a:cubicBezTo>
                    <a:pt x="3116" y="1801"/>
                    <a:pt x="3177" y="1801"/>
                    <a:pt x="3177" y="1713"/>
                  </a:cubicBezTo>
                  <a:cubicBezTo>
                    <a:pt x="3150" y="1180"/>
                    <a:pt x="3150" y="257"/>
                    <a:pt x="2671" y="88"/>
                  </a:cubicBezTo>
                  <a:cubicBezTo>
                    <a:pt x="2501" y="25"/>
                    <a:pt x="2322" y="0"/>
                    <a:pt x="2139" y="0"/>
                  </a:cubicBezTo>
                  <a:close/>
                </a:path>
              </a:pathLst>
            </a:custGeom>
            <a:solidFill>
              <a:srgbClr val="FF8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p:nvPr/>
          </p:nvSpPr>
          <p:spPr>
            <a:xfrm>
              <a:off x="3946069" y="4013925"/>
              <a:ext cx="449287" cy="474606"/>
            </a:xfrm>
            <a:custGeom>
              <a:avLst/>
              <a:gdLst/>
              <a:ahLst/>
              <a:cxnLst/>
              <a:rect l="l" t="t" r="r" b="b"/>
              <a:pathLst>
                <a:path w="9050" h="9560" extrusionOk="0">
                  <a:moveTo>
                    <a:pt x="4174" y="1"/>
                  </a:moveTo>
                  <a:cubicBezTo>
                    <a:pt x="4121" y="1"/>
                    <a:pt x="4070" y="2"/>
                    <a:pt x="4020" y="5"/>
                  </a:cubicBezTo>
                  <a:cubicBezTo>
                    <a:pt x="3204" y="32"/>
                    <a:pt x="2530" y="592"/>
                    <a:pt x="1909" y="1131"/>
                  </a:cubicBezTo>
                  <a:cubicBezTo>
                    <a:pt x="1208" y="1718"/>
                    <a:pt x="1" y="2985"/>
                    <a:pt x="55" y="3882"/>
                  </a:cubicBezTo>
                  <a:cubicBezTo>
                    <a:pt x="82" y="4469"/>
                    <a:pt x="143" y="4469"/>
                    <a:pt x="197" y="4610"/>
                  </a:cubicBezTo>
                  <a:cubicBezTo>
                    <a:pt x="250" y="4867"/>
                    <a:pt x="729" y="6128"/>
                    <a:pt x="1039" y="6802"/>
                  </a:cubicBezTo>
                  <a:cubicBezTo>
                    <a:pt x="1235" y="7281"/>
                    <a:pt x="1633" y="8043"/>
                    <a:pt x="2051" y="8629"/>
                  </a:cubicBezTo>
                  <a:cubicBezTo>
                    <a:pt x="2078" y="8656"/>
                    <a:pt x="2078" y="8683"/>
                    <a:pt x="2105" y="8717"/>
                  </a:cubicBezTo>
                  <a:cubicBezTo>
                    <a:pt x="2334" y="9020"/>
                    <a:pt x="2583" y="9250"/>
                    <a:pt x="2840" y="9357"/>
                  </a:cubicBezTo>
                  <a:cubicBezTo>
                    <a:pt x="3116" y="9499"/>
                    <a:pt x="3426" y="9560"/>
                    <a:pt x="3737" y="9560"/>
                  </a:cubicBezTo>
                  <a:cubicBezTo>
                    <a:pt x="4721" y="9560"/>
                    <a:pt x="5786" y="9357"/>
                    <a:pt x="6717" y="9081"/>
                  </a:cubicBezTo>
                  <a:cubicBezTo>
                    <a:pt x="8598" y="8488"/>
                    <a:pt x="9050" y="7955"/>
                    <a:pt x="8908" y="4165"/>
                  </a:cubicBezTo>
                  <a:cubicBezTo>
                    <a:pt x="8848" y="3066"/>
                    <a:pt x="8848" y="2392"/>
                    <a:pt x="8510" y="1832"/>
                  </a:cubicBezTo>
                  <a:cubicBezTo>
                    <a:pt x="8457" y="1772"/>
                    <a:pt x="8430" y="1718"/>
                    <a:pt x="8376" y="1637"/>
                  </a:cubicBezTo>
                  <a:cubicBezTo>
                    <a:pt x="8119" y="1354"/>
                    <a:pt x="7755" y="1070"/>
                    <a:pt x="7162" y="821"/>
                  </a:cubicBezTo>
                  <a:cubicBezTo>
                    <a:pt x="6366" y="420"/>
                    <a:pt x="5071" y="1"/>
                    <a:pt x="4174"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0"/>
            <p:cNvSpPr/>
            <p:nvPr/>
          </p:nvSpPr>
          <p:spPr>
            <a:xfrm>
              <a:off x="3968508" y="4214340"/>
              <a:ext cx="122772" cy="157275"/>
            </a:xfrm>
            <a:custGeom>
              <a:avLst/>
              <a:gdLst/>
              <a:ahLst/>
              <a:cxnLst/>
              <a:rect l="l" t="t" r="r" b="b"/>
              <a:pathLst>
                <a:path w="2473" h="3168" extrusionOk="0">
                  <a:moveTo>
                    <a:pt x="871" y="0"/>
                  </a:moveTo>
                  <a:cubicBezTo>
                    <a:pt x="633" y="0"/>
                    <a:pt x="376" y="151"/>
                    <a:pt x="304" y="378"/>
                  </a:cubicBezTo>
                  <a:cubicBezTo>
                    <a:pt x="1" y="1248"/>
                    <a:pt x="1599" y="1504"/>
                    <a:pt x="1909" y="2205"/>
                  </a:cubicBezTo>
                  <a:cubicBezTo>
                    <a:pt x="2051" y="2488"/>
                    <a:pt x="1990" y="2933"/>
                    <a:pt x="1626" y="2933"/>
                  </a:cubicBezTo>
                  <a:cubicBezTo>
                    <a:pt x="1289" y="2880"/>
                    <a:pt x="1235" y="2455"/>
                    <a:pt x="1457" y="2401"/>
                  </a:cubicBezTo>
                  <a:cubicBezTo>
                    <a:pt x="1465" y="2393"/>
                    <a:pt x="1476" y="2390"/>
                    <a:pt x="1488" y="2390"/>
                  </a:cubicBezTo>
                  <a:cubicBezTo>
                    <a:pt x="1517" y="2390"/>
                    <a:pt x="1553" y="2409"/>
                    <a:pt x="1572" y="2428"/>
                  </a:cubicBezTo>
                  <a:cubicBezTo>
                    <a:pt x="1626" y="2455"/>
                    <a:pt x="1599" y="2515"/>
                    <a:pt x="1572" y="2569"/>
                  </a:cubicBezTo>
                  <a:lnTo>
                    <a:pt x="1572" y="2623"/>
                  </a:lnTo>
                  <a:cubicBezTo>
                    <a:pt x="1572" y="2623"/>
                    <a:pt x="1599" y="2657"/>
                    <a:pt x="1626" y="2657"/>
                  </a:cubicBezTo>
                  <a:cubicBezTo>
                    <a:pt x="1740" y="2623"/>
                    <a:pt x="1767" y="2428"/>
                    <a:pt x="1686" y="2320"/>
                  </a:cubicBezTo>
                  <a:cubicBezTo>
                    <a:pt x="1637" y="2258"/>
                    <a:pt x="1560" y="2229"/>
                    <a:pt x="1480" y="2229"/>
                  </a:cubicBezTo>
                  <a:cubicBezTo>
                    <a:pt x="1377" y="2229"/>
                    <a:pt x="1269" y="2279"/>
                    <a:pt x="1208" y="2374"/>
                  </a:cubicBezTo>
                  <a:cubicBezTo>
                    <a:pt x="1012" y="2623"/>
                    <a:pt x="1181" y="3102"/>
                    <a:pt x="1599" y="3163"/>
                  </a:cubicBezTo>
                  <a:cubicBezTo>
                    <a:pt x="1627" y="3166"/>
                    <a:pt x="1654" y="3168"/>
                    <a:pt x="1681" y="3168"/>
                  </a:cubicBezTo>
                  <a:cubicBezTo>
                    <a:pt x="2314" y="3168"/>
                    <a:pt x="2472" y="2263"/>
                    <a:pt x="1909" y="1700"/>
                  </a:cubicBezTo>
                  <a:cubicBezTo>
                    <a:pt x="1545" y="1335"/>
                    <a:pt x="844" y="1079"/>
                    <a:pt x="587" y="742"/>
                  </a:cubicBezTo>
                  <a:cubicBezTo>
                    <a:pt x="473" y="573"/>
                    <a:pt x="533" y="351"/>
                    <a:pt x="729" y="263"/>
                  </a:cubicBezTo>
                  <a:cubicBezTo>
                    <a:pt x="771" y="239"/>
                    <a:pt x="823" y="227"/>
                    <a:pt x="875" y="227"/>
                  </a:cubicBezTo>
                  <a:cubicBezTo>
                    <a:pt x="997" y="227"/>
                    <a:pt x="1120" y="295"/>
                    <a:pt x="1120" y="432"/>
                  </a:cubicBezTo>
                  <a:cubicBezTo>
                    <a:pt x="1120" y="493"/>
                    <a:pt x="1066" y="573"/>
                    <a:pt x="1012" y="573"/>
                  </a:cubicBezTo>
                  <a:cubicBezTo>
                    <a:pt x="951" y="573"/>
                    <a:pt x="925" y="520"/>
                    <a:pt x="925" y="493"/>
                  </a:cubicBezTo>
                  <a:cubicBezTo>
                    <a:pt x="898" y="432"/>
                    <a:pt x="898" y="405"/>
                    <a:pt x="871" y="378"/>
                  </a:cubicBezTo>
                  <a:cubicBezTo>
                    <a:pt x="866" y="373"/>
                    <a:pt x="860" y="371"/>
                    <a:pt x="854" y="371"/>
                  </a:cubicBezTo>
                  <a:cubicBezTo>
                    <a:pt x="824" y="371"/>
                    <a:pt x="783" y="420"/>
                    <a:pt x="783" y="493"/>
                  </a:cubicBezTo>
                  <a:cubicBezTo>
                    <a:pt x="796" y="648"/>
                    <a:pt x="903" y="725"/>
                    <a:pt x="1016" y="725"/>
                  </a:cubicBezTo>
                  <a:cubicBezTo>
                    <a:pt x="1128" y="725"/>
                    <a:pt x="1248" y="648"/>
                    <a:pt x="1289" y="493"/>
                  </a:cubicBezTo>
                  <a:cubicBezTo>
                    <a:pt x="1316" y="405"/>
                    <a:pt x="1289" y="297"/>
                    <a:pt x="1235" y="182"/>
                  </a:cubicBezTo>
                  <a:cubicBezTo>
                    <a:pt x="1151" y="55"/>
                    <a:pt x="1014" y="0"/>
                    <a:pt x="871" y="0"/>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a:off x="4295715" y="4143994"/>
              <a:ext cx="88269" cy="165467"/>
            </a:xfrm>
            <a:custGeom>
              <a:avLst/>
              <a:gdLst/>
              <a:ahLst/>
              <a:cxnLst/>
              <a:rect l="l" t="t" r="r" b="b"/>
              <a:pathLst>
                <a:path w="1778" h="3333" extrusionOk="0">
                  <a:moveTo>
                    <a:pt x="744" y="0"/>
                  </a:moveTo>
                  <a:cubicBezTo>
                    <a:pt x="497" y="0"/>
                    <a:pt x="251" y="159"/>
                    <a:pt x="234" y="446"/>
                  </a:cubicBezTo>
                  <a:cubicBezTo>
                    <a:pt x="220" y="692"/>
                    <a:pt x="372" y="799"/>
                    <a:pt x="519" y="799"/>
                  </a:cubicBezTo>
                  <a:cubicBezTo>
                    <a:pt x="675" y="799"/>
                    <a:pt x="825" y="678"/>
                    <a:pt x="766" y="473"/>
                  </a:cubicBezTo>
                  <a:cubicBezTo>
                    <a:pt x="749" y="421"/>
                    <a:pt x="709" y="391"/>
                    <a:pt x="674" y="391"/>
                  </a:cubicBezTo>
                  <a:cubicBezTo>
                    <a:pt x="654" y="391"/>
                    <a:pt x="637" y="400"/>
                    <a:pt x="625" y="419"/>
                  </a:cubicBezTo>
                  <a:cubicBezTo>
                    <a:pt x="598" y="419"/>
                    <a:pt x="625" y="473"/>
                    <a:pt x="625" y="500"/>
                  </a:cubicBezTo>
                  <a:cubicBezTo>
                    <a:pt x="658" y="561"/>
                    <a:pt x="625" y="615"/>
                    <a:pt x="598" y="615"/>
                  </a:cubicBezTo>
                  <a:cubicBezTo>
                    <a:pt x="585" y="627"/>
                    <a:pt x="569" y="633"/>
                    <a:pt x="552" y="633"/>
                  </a:cubicBezTo>
                  <a:cubicBezTo>
                    <a:pt x="497" y="633"/>
                    <a:pt x="429" y="575"/>
                    <a:pt x="429" y="534"/>
                  </a:cubicBezTo>
                  <a:cubicBezTo>
                    <a:pt x="429" y="328"/>
                    <a:pt x="569" y="233"/>
                    <a:pt x="714" y="233"/>
                  </a:cubicBezTo>
                  <a:cubicBezTo>
                    <a:pt x="887" y="233"/>
                    <a:pt x="1067" y="369"/>
                    <a:pt x="1022" y="615"/>
                  </a:cubicBezTo>
                  <a:cubicBezTo>
                    <a:pt x="962" y="1006"/>
                    <a:pt x="402" y="1545"/>
                    <a:pt x="234" y="2017"/>
                  </a:cubicBezTo>
                  <a:cubicBezTo>
                    <a:pt x="1" y="2666"/>
                    <a:pt x="342" y="3332"/>
                    <a:pt x="830" y="3332"/>
                  </a:cubicBezTo>
                  <a:cubicBezTo>
                    <a:pt x="936" y="3332"/>
                    <a:pt x="1049" y="3301"/>
                    <a:pt x="1164" y="3231"/>
                  </a:cubicBezTo>
                  <a:cubicBezTo>
                    <a:pt x="1501" y="3002"/>
                    <a:pt x="1441" y="2523"/>
                    <a:pt x="1164" y="2355"/>
                  </a:cubicBezTo>
                  <a:cubicBezTo>
                    <a:pt x="1112" y="2321"/>
                    <a:pt x="1053" y="2306"/>
                    <a:pt x="996" y="2306"/>
                  </a:cubicBezTo>
                  <a:cubicBezTo>
                    <a:pt x="870" y="2306"/>
                    <a:pt x="749" y="2380"/>
                    <a:pt x="712" y="2496"/>
                  </a:cubicBezTo>
                  <a:cubicBezTo>
                    <a:pt x="687" y="2628"/>
                    <a:pt x="778" y="2782"/>
                    <a:pt x="883" y="2782"/>
                  </a:cubicBezTo>
                  <a:cubicBezTo>
                    <a:pt x="891" y="2782"/>
                    <a:pt x="900" y="2781"/>
                    <a:pt x="908" y="2779"/>
                  </a:cubicBezTo>
                  <a:cubicBezTo>
                    <a:pt x="935" y="2779"/>
                    <a:pt x="935" y="2752"/>
                    <a:pt x="935" y="2725"/>
                  </a:cubicBezTo>
                  <a:cubicBezTo>
                    <a:pt x="935" y="2725"/>
                    <a:pt x="935" y="2692"/>
                    <a:pt x="908" y="2692"/>
                  </a:cubicBezTo>
                  <a:cubicBezTo>
                    <a:pt x="881" y="2665"/>
                    <a:pt x="827" y="2611"/>
                    <a:pt x="854" y="2557"/>
                  </a:cubicBezTo>
                  <a:cubicBezTo>
                    <a:pt x="854" y="2523"/>
                    <a:pt x="908" y="2469"/>
                    <a:pt x="935" y="2469"/>
                  </a:cubicBezTo>
                  <a:cubicBezTo>
                    <a:pt x="942" y="2468"/>
                    <a:pt x="949" y="2468"/>
                    <a:pt x="956" y="2468"/>
                  </a:cubicBezTo>
                  <a:cubicBezTo>
                    <a:pt x="1172" y="2468"/>
                    <a:pt x="1290" y="2866"/>
                    <a:pt x="1022" y="3029"/>
                  </a:cubicBezTo>
                  <a:cubicBezTo>
                    <a:pt x="967" y="3057"/>
                    <a:pt x="914" y="3069"/>
                    <a:pt x="864" y="3069"/>
                  </a:cubicBezTo>
                  <a:cubicBezTo>
                    <a:pt x="616" y="3069"/>
                    <a:pt x="456" y="2751"/>
                    <a:pt x="456" y="2469"/>
                  </a:cubicBezTo>
                  <a:cubicBezTo>
                    <a:pt x="429" y="1714"/>
                    <a:pt x="1778" y="837"/>
                    <a:pt x="1130" y="163"/>
                  </a:cubicBezTo>
                  <a:cubicBezTo>
                    <a:pt x="1030" y="53"/>
                    <a:pt x="887" y="0"/>
                    <a:pt x="744" y="0"/>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a:off x="4060599" y="3785411"/>
              <a:ext cx="54014" cy="55453"/>
            </a:xfrm>
            <a:custGeom>
              <a:avLst/>
              <a:gdLst/>
              <a:ahLst/>
              <a:cxnLst/>
              <a:rect l="l" t="t" r="r" b="b"/>
              <a:pathLst>
                <a:path w="1088" h="1117" extrusionOk="0">
                  <a:moveTo>
                    <a:pt x="660" y="0"/>
                  </a:moveTo>
                  <a:cubicBezTo>
                    <a:pt x="645" y="0"/>
                    <a:pt x="629" y="1"/>
                    <a:pt x="614" y="3"/>
                  </a:cubicBezTo>
                  <a:cubicBezTo>
                    <a:pt x="276" y="3"/>
                    <a:pt x="0" y="421"/>
                    <a:pt x="27" y="758"/>
                  </a:cubicBezTo>
                  <a:cubicBezTo>
                    <a:pt x="27" y="873"/>
                    <a:pt x="81" y="980"/>
                    <a:pt x="135" y="1041"/>
                  </a:cubicBezTo>
                  <a:cubicBezTo>
                    <a:pt x="202" y="1088"/>
                    <a:pt x="286" y="1117"/>
                    <a:pt x="379" y="1117"/>
                  </a:cubicBezTo>
                  <a:cubicBezTo>
                    <a:pt x="445" y="1117"/>
                    <a:pt x="516" y="1102"/>
                    <a:pt x="587" y="1068"/>
                  </a:cubicBezTo>
                  <a:cubicBezTo>
                    <a:pt x="782" y="953"/>
                    <a:pt x="924" y="785"/>
                    <a:pt x="978" y="616"/>
                  </a:cubicBezTo>
                  <a:cubicBezTo>
                    <a:pt x="1087" y="321"/>
                    <a:pt x="963" y="0"/>
                    <a:pt x="660" y="0"/>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p:nvPr/>
          </p:nvSpPr>
          <p:spPr>
            <a:xfrm>
              <a:off x="4007330" y="3772801"/>
              <a:ext cx="47610" cy="45723"/>
            </a:xfrm>
            <a:custGeom>
              <a:avLst/>
              <a:gdLst/>
              <a:ahLst/>
              <a:cxnLst/>
              <a:rect l="l" t="t" r="r" b="b"/>
              <a:pathLst>
                <a:path w="959" h="921" extrusionOk="0">
                  <a:moveTo>
                    <a:pt x="675" y="0"/>
                  </a:moveTo>
                  <a:cubicBezTo>
                    <a:pt x="311" y="115"/>
                    <a:pt x="28" y="311"/>
                    <a:pt x="1" y="702"/>
                  </a:cubicBezTo>
                  <a:cubicBezTo>
                    <a:pt x="1" y="729"/>
                    <a:pt x="28" y="789"/>
                    <a:pt x="62" y="789"/>
                  </a:cubicBezTo>
                  <a:cubicBezTo>
                    <a:pt x="209" y="877"/>
                    <a:pt x="360" y="921"/>
                    <a:pt x="495" y="921"/>
                  </a:cubicBezTo>
                  <a:cubicBezTo>
                    <a:pt x="745" y="921"/>
                    <a:pt x="941" y="772"/>
                    <a:pt x="958" y="479"/>
                  </a:cubicBezTo>
                  <a:cubicBezTo>
                    <a:pt x="958" y="311"/>
                    <a:pt x="844" y="115"/>
                    <a:pt x="790" y="27"/>
                  </a:cubicBezTo>
                  <a:cubicBezTo>
                    <a:pt x="763" y="0"/>
                    <a:pt x="702" y="0"/>
                    <a:pt x="675" y="0"/>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a:off x="4116151" y="3766596"/>
              <a:ext cx="43241" cy="50141"/>
            </a:xfrm>
            <a:custGeom>
              <a:avLst/>
              <a:gdLst/>
              <a:ahLst/>
              <a:cxnLst/>
              <a:rect l="l" t="t" r="r" b="b"/>
              <a:pathLst>
                <a:path w="871" h="1010" extrusionOk="0">
                  <a:moveTo>
                    <a:pt x="523" y="0"/>
                  </a:moveTo>
                  <a:cubicBezTo>
                    <a:pt x="508" y="0"/>
                    <a:pt x="493" y="4"/>
                    <a:pt x="479" y="11"/>
                  </a:cubicBezTo>
                  <a:cubicBezTo>
                    <a:pt x="364" y="45"/>
                    <a:pt x="284" y="72"/>
                    <a:pt x="196" y="125"/>
                  </a:cubicBezTo>
                  <a:cubicBezTo>
                    <a:pt x="27" y="267"/>
                    <a:pt x="0" y="463"/>
                    <a:pt x="115" y="658"/>
                  </a:cubicBezTo>
                  <a:cubicBezTo>
                    <a:pt x="196" y="800"/>
                    <a:pt x="398" y="941"/>
                    <a:pt x="621" y="995"/>
                  </a:cubicBezTo>
                  <a:cubicBezTo>
                    <a:pt x="681" y="1004"/>
                    <a:pt x="728" y="1009"/>
                    <a:pt x="764" y="1009"/>
                  </a:cubicBezTo>
                  <a:cubicBezTo>
                    <a:pt x="844" y="1009"/>
                    <a:pt x="870" y="981"/>
                    <a:pt x="870" y="887"/>
                  </a:cubicBezTo>
                  <a:lnTo>
                    <a:pt x="870" y="773"/>
                  </a:lnTo>
                  <a:cubicBezTo>
                    <a:pt x="870" y="746"/>
                    <a:pt x="870" y="685"/>
                    <a:pt x="843" y="658"/>
                  </a:cubicBezTo>
                  <a:cubicBezTo>
                    <a:pt x="843" y="604"/>
                    <a:pt x="843" y="577"/>
                    <a:pt x="816" y="550"/>
                  </a:cubicBezTo>
                  <a:cubicBezTo>
                    <a:pt x="816" y="463"/>
                    <a:pt x="789" y="382"/>
                    <a:pt x="789" y="321"/>
                  </a:cubicBezTo>
                  <a:cubicBezTo>
                    <a:pt x="762" y="267"/>
                    <a:pt x="735" y="213"/>
                    <a:pt x="702" y="125"/>
                  </a:cubicBezTo>
                  <a:cubicBezTo>
                    <a:pt x="675" y="99"/>
                    <a:pt x="648" y="99"/>
                    <a:pt x="648" y="72"/>
                  </a:cubicBezTo>
                  <a:cubicBezTo>
                    <a:pt x="608" y="27"/>
                    <a:pt x="564" y="0"/>
                    <a:pt x="523" y="0"/>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4013039" y="3834063"/>
              <a:ext cx="43241" cy="40560"/>
            </a:xfrm>
            <a:custGeom>
              <a:avLst/>
              <a:gdLst/>
              <a:ahLst/>
              <a:cxnLst/>
              <a:rect l="l" t="t" r="r" b="b"/>
              <a:pathLst>
                <a:path w="871" h="817" extrusionOk="0">
                  <a:moveTo>
                    <a:pt x="311" y="0"/>
                  </a:moveTo>
                  <a:cubicBezTo>
                    <a:pt x="196" y="0"/>
                    <a:pt x="1" y="61"/>
                    <a:pt x="54" y="169"/>
                  </a:cubicBezTo>
                  <a:cubicBezTo>
                    <a:pt x="81" y="284"/>
                    <a:pt x="115" y="371"/>
                    <a:pt x="284" y="762"/>
                  </a:cubicBezTo>
                  <a:cubicBezTo>
                    <a:pt x="311" y="789"/>
                    <a:pt x="311" y="816"/>
                    <a:pt x="338" y="816"/>
                  </a:cubicBezTo>
                  <a:lnTo>
                    <a:pt x="392" y="816"/>
                  </a:lnTo>
                  <a:cubicBezTo>
                    <a:pt x="419" y="789"/>
                    <a:pt x="419" y="789"/>
                    <a:pt x="452" y="789"/>
                  </a:cubicBezTo>
                  <a:cubicBezTo>
                    <a:pt x="560" y="735"/>
                    <a:pt x="648" y="675"/>
                    <a:pt x="702" y="648"/>
                  </a:cubicBezTo>
                  <a:cubicBezTo>
                    <a:pt x="843" y="594"/>
                    <a:pt x="870" y="567"/>
                    <a:pt x="870" y="540"/>
                  </a:cubicBezTo>
                  <a:cubicBezTo>
                    <a:pt x="870" y="452"/>
                    <a:pt x="843" y="311"/>
                    <a:pt x="729" y="203"/>
                  </a:cubicBezTo>
                  <a:cubicBezTo>
                    <a:pt x="648" y="88"/>
                    <a:pt x="506" y="0"/>
                    <a:pt x="311" y="0"/>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4105080" y="3823836"/>
              <a:ext cx="43241" cy="24723"/>
            </a:xfrm>
            <a:custGeom>
              <a:avLst/>
              <a:gdLst/>
              <a:ahLst/>
              <a:cxnLst/>
              <a:rect l="l" t="t" r="r" b="b"/>
              <a:pathLst>
                <a:path w="871" h="498" extrusionOk="0">
                  <a:moveTo>
                    <a:pt x="462" y="1"/>
                  </a:moveTo>
                  <a:cubicBezTo>
                    <a:pt x="338" y="1"/>
                    <a:pt x="209" y="76"/>
                    <a:pt x="115" y="267"/>
                  </a:cubicBezTo>
                  <a:cubicBezTo>
                    <a:pt x="82" y="294"/>
                    <a:pt x="1" y="490"/>
                    <a:pt x="82" y="490"/>
                  </a:cubicBezTo>
                  <a:lnTo>
                    <a:pt x="115" y="490"/>
                  </a:lnTo>
                  <a:cubicBezTo>
                    <a:pt x="132" y="495"/>
                    <a:pt x="148" y="497"/>
                    <a:pt x="166" y="497"/>
                  </a:cubicBezTo>
                  <a:cubicBezTo>
                    <a:pt x="237" y="497"/>
                    <a:pt x="329" y="463"/>
                    <a:pt x="507" y="463"/>
                  </a:cubicBezTo>
                  <a:cubicBezTo>
                    <a:pt x="587" y="463"/>
                    <a:pt x="675" y="463"/>
                    <a:pt x="756" y="436"/>
                  </a:cubicBezTo>
                  <a:cubicBezTo>
                    <a:pt x="844" y="436"/>
                    <a:pt x="871" y="409"/>
                    <a:pt x="844" y="321"/>
                  </a:cubicBezTo>
                  <a:cubicBezTo>
                    <a:pt x="793" y="142"/>
                    <a:pt x="632" y="1"/>
                    <a:pt x="462" y="1"/>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p:nvPr/>
          </p:nvSpPr>
          <p:spPr>
            <a:xfrm>
              <a:off x="4067996" y="3757411"/>
              <a:ext cx="46865" cy="18369"/>
            </a:xfrm>
            <a:custGeom>
              <a:avLst/>
              <a:gdLst/>
              <a:ahLst/>
              <a:cxnLst/>
              <a:rect l="l" t="t" r="r" b="b"/>
              <a:pathLst>
                <a:path w="944" h="370" extrusionOk="0">
                  <a:moveTo>
                    <a:pt x="775" y="0"/>
                  </a:moveTo>
                  <a:cubicBezTo>
                    <a:pt x="154" y="88"/>
                    <a:pt x="154" y="88"/>
                    <a:pt x="127" y="115"/>
                  </a:cubicBezTo>
                  <a:cubicBezTo>
                    <a:pt x="0" y="189"/>
                    <a:pt x="264" y="370"/>
                    <a:pt x="527" y="370"/>
                  </a:cubicBezTo>
                  <a:cubicBezTo>
                    <a:pt x="668" y="370"/>
                    <a:pt x="809" y="317"/>
                    <a:pt x="889" y="169"/>
                  </a:cubicBezTo>
                  <a:cubicBezTo>
                    <a:pt x="943" y="61"/>
                    <a:pt x="889" y="0"/>
                    <a:pt x="775" y="0"/>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p:nvPr/>
          </p:nvSpPr>
          <p:spPr>
            <a:xfrm>
              <a:off x="4098080" y="4074094"/>
              <a:ext cx="339125" cy="456287"/>
            </a:xfrm>
            <a:custGeom>
              <a:avLst/>
              <a:gdLst/>
              <a:ahLst/>
              <a:cxnLst/>
              <a:rect l="l" t="t" r="r" b="b"/>
              <a:pathLst>
                <a:path w="6831" h="9191" extrusionOk="0">
                  <a:moveTo>
                    <a:pt x="5954" y="0"/>
                  </a:moveTo>
                  <a:cubicBezTo>
                    <a:pt x="5900" y="196"/>
                    <a:pt x="5927" y="391"/>
                    <a:pt x="5927" y="593"/>
                  </a:cubicBezTo>
                  <a:cubicBezTo>
                    <a:pt x="6156" y="3203"/>
                    <a:pt x="6575" y="4605"/>
                    <a:pt x="5988" y="6096"/>
                  </a:cubicBezTo>
                  <a:cubicBezTo>
                    <a:pt x="5226" y="8145"/>
                    <a:pt x="4134" y="8118"/>
                    <a:pt x="1099" y="8739"/>
                  </a:cubicBezTo>
                  <a:cubicBezTo>
                    <a:pt x="789" y="8793"/>
                    <a:pt x="283" y="8853"/>
                    <a:pt x="0" y="9076"/>
                  </a:cubicBezTo>
                  <a:cubicBezTo>
                    <a:pt x="310" y="9157"/>
                    <a:pt x="594" y="9191"/>
                    <a:pt x="931" y="9191"/>
                  </a:cubicBezTo>
                  <a:cubicBezTo>
                    <a:pt x="1517" y="9191"/>
                    <a:pt x="2165" y="9076"/>
                    <a:pt x="2839" y="8907"/>
                  </a:cubicBezTo>
                  <a:cubicBezTo>
                    <a:pt x="3486" y="8766"/>
                    <a:pt x="4134" y="8624"/>
                    <a:pt x="4693" y="8375"/>
                  </a:cubicBezTo>
                  <a:cubicBezTo>
                    <a:pt x="5341" y="8065"/>
                    <a:pt x="5786" y="7673"/>
                    <a:pt x="6069" y="7168"/>
                  </a:cubicBezTo>
                  <a:cubicBezTo>
                    <a:pt x="6291" y="6743"/>
                    <a:pt x="6406" y="6379"/>
                    <a:pt x="6494" y="5900"/>
                  </a:cubicBezTo>
                  <a:cubicBezTo>
                    <a:pt x="6575" y="5448"/>
                    <a:pt x="6628" y="4976"/>
                    <a:pt x="6689" y="4329"/>
                  </a:cubicBezTo>
                  <a:cubicBezTo>
                    <a:pt x="6770" y="3291"/>
                    <a:pt x="6831" y="2111"/>
                    <a:pt x="6460" y="1012"/>
                  </a:cubicBezTo>
                  <a:cubicBezTo>
                    <a:pt x="6325" y="593"/>
                    <a:pt x="6156" y="283"/>
                    <a:pt x="5954" y="0"/>
                  </a:cubicBezTo>
                  <a:close/>
                </a:path>
              </a:pathLst>
            </a:custGeom>
            <a:solidFill>
              <a:srgbClr val="6DA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4139931" y="3905352"/>
              <a:ext cx="62950" cy="82411"/>
            </a:xfrm>
            <a:custGeom>
              <a:avLst/>
              <a:gdLst/>
              <a:ahLst/>
              <a:cxnLst/>
              <a:rect l="l" t="t" r="r" b="b"/>
              <a:pathLst>
                <a:path w="1268" h="1660" extrusionOk="0">
                  <a:moveTo>
                    <a:pt x="506" y="1"/>
                  </a:moveTo>
                  <a:cubicBezTo>
                    <a:pt x="479" y="1"/>
                    <a:pt x="479" y="1"/>
                    <a:pt x="452" y="28"/>
                  </a:cubicBezTo>
                  <a:cubicBezTo>
                    <a:pt x="310" y="82"/>
                    <a:pt x="169" y="142"/>
                    <a:pt x="27" y="196"/>
                  </a:cubicBezTo>
                  <a:cubicBezTo>
                    <a:pt x="0" y="311"/>
                    <a:pt x="54" y="479"/>
                    <a:pt x="54" y="587"/>
                  </a:cubicBezTo>
                  <a:cubicBezTo>
                    <a:pt x="223" y="1295"/>
                    <a:pt x="701" y="1659"/>
                    <a:pt x="1039" y="1659"/>
                  </a:cubicBezTo>
                  <a:cubicBezTo>
                    <a:pt x="1126" y="1659"/>
                    <a:pt x="1207" y="1632"/>
                    <a:pt x="1268" y="1599"/>
                  </a:cubicBezTo>
                  <a:cubicBezTo>
                    <a:pt x="843" y="1403"/>
                    <a:pt x="728" y="985"/>
                    <a:pt x="620" y="533"/>
                  </a:cubicBezTo>
                  <a:lnTo>
                    <a:pt x="620" y="452"/>
                  </a:lnTo>
                  <a:cubicBezTo>
                    <a:pt x="593" y="338"/>
                    <a:pt x="560" y="223"/>
                    <a:pt x="560" y="115"/>
                  </a:cubicBezTo>
                  <a:cubicBezTo>
                    <a:pt x="560" y="55"/>
                    <a:pt x="533" y="28"/>
                    <a:pt x="533" y="1"/>
                  </a:cubicBezTo>
                  <a:close/>
                </a:path>
              </a:pathLst>
            </a:custGeom>
            <a:solidFill>
              <a:srgbClr val="6DA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4029769" y="3850793"/>
              <a:ext cx="161743" cy="72680"/>
            </a:xfrm>
            <a:custGeom>
              <a:avLst/>
              <a:gdLst/>
              <a:ahLst/>
              <a:cxnLst/>
              <a:rect l="l" t="t" r="r" b="b"/>
              <a:pathLst>
                <a:path w="3258" h="1464" extrusionOk="0">
                  <a:moveTo>
                    <a:pt x="2442" y="1"/>
                  </a:moveTo>
                  <a:cubicBezTo>
                    <a:pt x="2415" y="34"/>
                    <a:pt x="2415" y="61"/>
                    <a:pt x="2415" y="88"/>
                  </a:cubicBezTo>
                  <a:cubicBezTo>
                    <a:pt x="2024" y="1181"/>
                    <a:pt x="479" y="736"/>
                    <a:pt x="1" y="1383"/>
                  </a:cubicBezTo>
                  <a:cubicBezTo>
                    <a:pt x="196" y="1437"/>
                    <a:pt x="392" y="1464"/>
                    <a:pt x="587" y="1464"/>
                  </a:cubicBezTo>
                  <a:cubicBezTo>
                    <a:pt x="1039" y="1464"/>
                    <a:pt x="1518" y="1349"/>
                    <a:pt x="1970" y="1214"/>
                  </a:cubicBezTo>
                  <a:cubicBezTo>
                    <a:pt x="2388" y="1100"/>
                    <a:pt x="2839" y="931"/>
                    <a:pt x="3116" y="648"/>
                  </a:cubicBezTo>
                  <a:cubicBezTo>
                    <a:pt x="3231" y="479"/>
                    <a:pt x="3258" y="338"/>
                    <a:pt x="3177" y="230"/>
                  </a:cubicBezTo>
                  <a:cubicBezTo>
                    <a:pt x="3089" y="115"/>
                    <a:pt x="2812" y="1"/>
                    <a:pt x="2442" y="1"/>
                  </a:cubicBezTo>
                  <a:close/>
                </a:path>
              </a:pathLst>
            </a:custGeom>
            <a:solidFill>
              <a:srgbClr val="6DA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4028429" y="3844091"/>
              <a:ext cx="27851" cy="26510"/>
            </a:xfrm>
            <a:custGeom>
              <a:avLst/>
              <a:gdLst/>
              <a:ahLst/>
              <a:cxnLst/>
              <a:rect l="l" t="t" r="r" b="b"/>
              <a:pathLst>
                <a:path w="561" h="534" extrusionOk="0">
                  <a:moveTo>
                    <a:pt x="419" y="1"/>
                  </a:moveTo>
                  <a:cubicBezTo>
                    <a:pt x="223" y="82"/>
                    <a:pt x="82" y="223"/>
                    <a:pt x="1" y="473"/>
                  </a:cubicBezTo>
                  <a:cubicBezTo>
                    <a:pt x="28" y="473"/>
                    <a:pt x="28" y="506"/>
                    <a:pt x="28" y="506"/>
                  </a:cubicBezTo>
                  <a:lnTo>
                    <a:pt x="55" y="533"/>
                  </a:lnTo>
                  <a:lnTo>
                    <a:pt x="82" y="533"/>
                  </a:lnTo>
                  <a:cubicBezTo>
                    <a:pt x="250" y="446"/>
                    <a:pt x="392" y="392"/>
                    <a:pt x="560" y="338"/>
                  </a:cubicBezTo>
                  <a:lnTo>
                    <a:pt x="560" y="304"/>
                  </a:lnTo>
                  <a:cubicBezTo>
                    <a:pt x="560" y="223"/>
                    <a:pt x="506" y="82"/>
                    <a:pt x="419" y="1"/>
                  </a:cubicBezTo>
                  <a:close/>
                </a:path>
              </a:pathLst>
            </a:custGeom>
            <a:solidFill>
              <a:srgbClr val="BD0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4067251" y="3815992"/>
              <a:ext cx="41900" cy="25170"/>
            </a:xfrm>
            <a:custGeom>
              <a:avLst/>
              <a:gdLst/>
              <a:ahLst/>
              <a:cxnLst/>
              <a:rect l="l" t="t" r="r" b="b"/>
              <a:pathLst>
                <a:path w="844" h="507" extrusionOk="0">
                  <a:moveTo>
                    <a:pt x="844" y="0"/>
                  </a:moveTo>
                  <a:cubicBezTo>
                    <a:pt x="763" y="61"/>
                    <a:pt x="709" y="115"/>
                    <a:pt x="621" y="142"/>
                  </a:cubicBezTo>
                  <a:cubicBezTo>
                    <a:pt x="372" y="284"/>
                    <a:pt x="169" y="337"/>
                    <a:pt x="1" y="425"/>
                  </a:cubicBezTo>
                  <a:lnTo>
                    <a:pt x="35" y="425"/>
                  </a:lnTo>
                  <a:cubicBezTo>
                    <a:pt x="89" y="479"/>
                    <a:pt x="169" y="506"/>
                    <a:pt x="257" y="506"/>
                  </a:cubicBezTo>
                  <a:cubicBezTo>
                    <a:pt x="311" y="506"/>
                    <a:pt x="372" y="479"/>
                    <a:pt x="426" y="452"/>
                  </a:cubicBezTo>
                  <a:lnTo>
                    <a:pt x="453" y="452"/>
                  </a:lnTo>
                  <a:cubicBezTo>
                    <a:pt x="648" y="337"/>
                    <a:pt x="790" y="169"/>
                    <a:pt x="844" y="0"/>
                  </a:cubicBezTo>
                  <a:close/>
                </a:path>
              </a:pathLst>
            </a:custGeom>
            <a:solidFill>
              <a:srgbClr val="BD0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a:off x="4107761" y="3822992"/>
              <a:ext cx="39220" cy="22489"/>
            </a:xfrm>
            <a:custGeom>
              <a:avLst/>
              <a:gdLst/>
              <a:ahLst/>
              <a:cxnLst/>
              <a:rect l="l" t="t" r="r" b="b"/>
              <a:pathLst>
                <a:path w="790" h="453" extrusionOk="0">
                  <a:moveTo>
                    <a:pt x="399" y="1"/>
                  </a:moveTo>
                  <a:cubicBezTo>
                    <a:pt x="284" y="28"/>
                    <a:pt x="142" y="89"/>
                    <a:pt x="61" y="257"/>
                  </a:cubicBezTo>
                  <a:lnTo>
                    <a:pt x="61" y="284"/>
                  </a:lnTo>
                  <a:cubicBezTo>
                    <a:pt x="28" y="311"/>
                    <a:pt x="1" y="392"/>
                    <a:pt x="1" y="453"/>
                  </a:cubicBezTo>
                  <a:cubicBezTo>
                    <a:pt x="257" y="426"/>
                    <a:pt x="453" y="426"/>
                    <a:pt x="594" y="426"/>
                  </a:cubicBezTo>
                  <a:lnTo>
                    <a:pt x="790" y="426"/>
                  </a:lnTo>
                  <a:lnTo>
                    <a:pt x="790" y="365"/>
                  </a:lnTo>
                  <a:lnTo>
                    <a:pt x="790" y="338"/>
                  </a:lnTo>
                  <a:cubicBezTo>
                    <a:pt x="736" y="143"/>
                    <a:pt x="567" y="28"/>
                    <a:pt x="399" y="1"/>
                  </a:cubicBezTo>
                  <a:close/>
                </a:path>
              </a:pathLst>
            </a:custGeom>
            <a:solidFill>
              <a:srgbClr val="BD0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4121810" y="3767092"/>
              <a:ext cx="34900" cy="50290"/>
            </a:xfrm>
            <a:custGeom>
              <a:avLst/>
              <a:gdLst/>
              <a:ahLst/>
              <a:cxnLst/>
              <a:rect l="l" t="t" r="r" b="b"/>
              <a:pathLst>
                <a:path w="703" h="1013" extrusionOk="0">
                  <a:moveTo>
                    <a:pt x="365" y="1"/>
                  </a:moveTo>
                  <a:cubicBezTo>
                    <a:pt x="250" y="35"/>
                    <a:pt x="170" y="62"/>
                    <a:pt x="82" y="115"/>
                  </a:cubicBezTo>
                  <a:cubicBezTo>
                    <a:pt x="116" y="169"/>
                    <a:pt x="116" y="257"/>
                    <a:pt x="82" y="338"/>
                  </a:cubicBezTo>
                  <a:cubicBezTo>
                    <a:pt x="82" y="453"/>
                    <a:pt x="55" y="540"/>
                    <a:pt x="1" y="648"/>
                  </a:cubicBezTo>
                  <a:cubicBezTo>
                    <a:pt x="82" y="790"/>
                    <a:pt x="284" y="931"/>
                    <a:pt x="507" y="985"/>
                  </a:cubicBezTo>
                  <a:lnTo>
                    <a:pt x="534" y="985"/>
                  </a:lnTo>
                  <a:cubicBezTo>
                    <a:pt x="588" y="985"/>
                    <a:pt x="621" y="1012"/>
                    <a:pt x="648" y="1012"/>
                  </a:cubicBezTo>
                  <a:lnTo>
                    <a:pt x="675" y="1012"/>
                  </a:lnTo>
                  <a:cubicBezTo>
                    <a:pt x="702" y="1012"/>
                    <a:pt x="702" y="1012"/>
                    <a:pt x="702" y="985"/>
                  </a:cubicBezTo>
                  <a:cubicBezTo>
                    <a:pt x="675" y="567"/>
                    <a:pt x="621" y="230"/>
                    <a:pt x="419" y="35"/>
                  </a:cubicBezTo>
                  <a:cubicBezTo>
                    <a:pt x="392" y="35"/>
                    <a:pt x="365" y="1"/>
                    <a:pt x="365" y="1"/>
                  </a:cubicBezTo>
                  <a:close/>
                </a:path>
              </a:pathLst>
            </a:custGeom>
            <a:solidFill>
              <a:srgbClr val="BD0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0"/>
            <p:cNvSpPr/>
            <p:nvPr/>
          </p:nvSpPr>
          <p:spPr>
            <a:xfrm>
              <a:off x="4053549" y="4097824"/>
              <a:ext cx="337487" cy="387727"/>
            </a:xfrm>
            <a:custGeom>
              <a:avLst/>
              <a:gdLst/>
              <a:ahLst/>
              <a:cxnLst/>
              <a:rect l="l" t="t" r="r" b="b"/>
              <a:pathLst>
                <a:path w="6798" h="7810" extrusionOk="0">
                  <a:moveTo>
                    <a:pt x="5644" y="1154"/>
                  </a:moveTo>
                  <a:cubicBezTo>
                    <a:pt x="5617" y="1235"/>
                    <a:pt x="5617" y="1295"/>
                    <a:pt x="5617" y="1376"/>
                  </a:cubicBezTo>
                  <a:lnTo>
                    <a:pt x="5644" y="1403"/>
                  </a:lnTo>
                  <a:cubicBezTo>
                    <a:pt x="5671" y="1491"/>
                    <a:pt x="5644" y="1545"/>
                    <a:pt x="5617" y="1599"/>
                  </a:cubicBezTo>
                  <a:cubicBezTo>
                    <a:pt x="5617" y="1660"/>
                    <a:pt x="5644" y="1714"/>
                    <a:pt x="5644" y="1767"/>
                  </a:cubicBezTo>
                  <a:cubicBezTo>
                    <a:pt x="5644" y="1882"/>
                    <a:pt x="5671" y="1970"/>
                    <a:pt x="5671" y="2051"/>
                  </a:cubicBezTo>
                  <a:cubicBezTo>
                    <a:pt x="5786" y="1855"/>
                    <a:pt x="5900" y="1687"/>
                    <a:pt x="5900" y="1545"/>
                  </a:cubicBezTo>
                  <a:cubicBezTo>
                    <a:pt x="5954" y="1322"/>
                    <a:pt x="5786" y="1181"/>
                    <a:pt x="5644" y="1154"/>
                  </a:cubicBezTo>
                  <a:close/>
                  <a:moveTo>
                    <a:pt x="5981" y="3487"/>
                  </a:moveTo>
                  <a:lnTo>
                    <a:pt x="5981" y="3487"/>
                  </a:lnTo>
                  <a:cubicBezTo>
                    <a:pt x="6008" y="3568"/>
                    <a:pt x="6042" y="3682"/>
                    <a:pt x="6042" y="3763"/>
                  </a:cubicBezTo>
                  <a:cubicBezTo>
                    <a:pt x="6069" y="3682"/>
                    <a:pt x="6042" y="3541"/>
                    <a:pt x="5981" y="3487"/>
                  </a:cubicBezTo>
                  <a:close/>
                  <a:moveTo>
                    <a:pt x="6150" y="1"/>
                  </a:moveTo>
                  <a:cubicBezTo>
                    <a:pt x="6069" y="55"/>
                    <a:pt x="6008" y="142"/>
                    <a:pt x="5954" y="223"/>
                  </a:cubicBezTo>
                  <a:cubicBezTo>
                    <a:pt x="5813" y="453"/>
                    <a:pt x="5705" y="675"/>
                    <a:pt x="5671" y="925"/>
                  </a:cubicBezTo>
                  <a:cubicBezTo>
                    <a:pt x="5786" y="925"/>
                    <a:pt x="5927" y="985"/>
                    <a:pt x="6008" y="1093"/>
                  </a:cubicBezTo>
                  <a:cubicBezTo>
                    <a:pt x="6406" y="1491"/>
                    <a:pt x="6096" y="1970"/>
                    <a:pt x="5759" y="2442"/>
                  </a:cubicBezTo>
                  <a:cubicBezTo>
                    <a:pt x="5813" y="2725"/>
                    <a:pt x="5900" y="2981"/>
                    <a:pt x="5954" y="3231"/>
                  </a:cubicBezTo>
                  <a:cubicBezTo>
                    <a:pt x="5981" y="3258"/>
                    <a:pt x="6008" y="3258"/>
                    <a:pt x="6042" y="3285"/>
                  </a:cubicBezTo>
                  <a:cubicBezTo>
                    <a:pt x="6319" y="3426"/>
                    <a:pt x="6345" y="3905"/>
                    <a:pt x="6069" y="4161"/>
                  </a:cubicBezTo>
                  <a:cubicBezTo>
                    <a:pt x="6069" y="4438"/>
                    <a:pt x="6008" y="4721"/>
                    <a:pt x="5927" y="4970"/>
                  </a:cubicBezTo>
                  <a:cubicBezTo>
                    <a:pt x="5644" y="5678"/>
                    <a:pt x="4943" y="6150"/>
                    <a:pt x="4215" y="6380"/>
                  </a:cubicBezTo>
                  <a:cubicBezTo>
                    <a:pt x="3480" y="6602"/>
                    <a:pt x="2698" y="6602"/>
                    <a:pt x="1936" y="6629"/>
                  </a:cubicBezTo>
                  <a:cubicBezTo>
                    <a:pt x="1288" y="6690"/>
                    <a:pt x="614" y="6744"/>
                    <a:pt x="0" y="6993"/>
                  </a:cubicBezTo>
                  <a:cubicBezTo>
                    <a:pt x="479" y="7614"/>
                    <a:pt x="951" y="7809"/>
                    <a:pt x="1659" y="7809"/>
                  </a:cubicBezTo>
                  <a:cubicBezTo>
                    <a:pt x="1828" y="7809"/>
                    <a:pt x="2023" y="7809"/>
                    <a:pt x="2219" y="7782"/>
                  </a:cubicBezTo>
                  <a:cubicBezTo>
                    <a:pt x="3143" y="7701"/>
                    <a:pt x="5112" y="7330"/>
                    <a:pt x="5927" y="6656"/>
                  </a:cubicBezTo>
                  <a:cubicBezTo>
                    <a:pt x="6238" y="6380"/>
                    <a:pt x="6433" y="6015"/>
                    <a:pt x="6514" y="5591"/>
                  </a:cubicBezTo>
                  <a:cubicBezTo>
                    <a:pt x="6797" y="4215"/>
                    <a:pt x="6656" y="2361"/>
                    <a:pt x="6602" y="1491"/>
                  </a:cubicBezTo>
                  <a:cubicBezTo>
                    <a:pt x="6575" y="1322"/>
                    <a:pt x="6575" y="1181"/>
                    <a:pt x="6575" y="1093"/>
                  </a:cubicBezTo>
                  <a:cubicBezTo>
                    <a:pt x="6575" y="1039"/>
                    <a:pt x="6548" y="1012"/>
                    <a:pt x="6514" y="871"/>
                  </a:cubicBezTo>
                  <a:cubicBezTo>
                    <a:pt x="6514" y="817"/>
                    <a:pt x="6487" y="756"/>
                    <a:pt x="6487" y="648"/>
                  </a:cubicBezTo>
                  <a:cubicBezTo>
                    <a:pt x="6433" y="419"/>
                    <a:pt x="6319" y="196"/>
                    <a:pt x="6150" y="1"/>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0"/>
            <p:cNvSpPr/>
            <p:nvPr/>
          </p:nvSpPr>
          <p:spPr>
            <a:xfrm>
              <a:off x="4332403" y="4143696"/>
              <a:ext cx="39220" cy="160751"/>
            </a:xfrm>
            <a:custGeom>
              <a:avLst/>
              <a:gdLst/>
              <a:ahLst/>
              <a:cxnLst/>
              <a:rect l="l" t="t" r="r" b="b"/>
              <a:pathLst>
                <a:path w="790" h="3238" extrusionOk="0">
                  <a:moveTo>
                    <a:pt x="0" y="452"/>
                  </a:moveTo>
                  <a:lnTo>
                    <a:pt x="0" y="675"/>
                  </a:lnTo>
                  <a:cubicBezTo>
                    <a:pt x="27" y="621"/>
                    <a:pt x="54" y="567"/>
                    <a:pt x="27" y="479"/>
                  </a:cubicBezTo>
                  <a:lnTo>
                    <a:pt x="0" y="452"/>
                  </a:lnTo>
                  <a:close/>
                  <a:moveTo>
                    <a:pt x="54" y="1"/>
                  </a:moveTo>
                  <a:cubicBezTo>
                    <a:pt x="27" y="88"/>
                    <a:pt x="27" y="169"/>
                    <a:pt x="27" y="230"/>
                  </a:cubicBezTo>
                  <a:cubicBezTo>
                    <a:pt x="169" y="257"/>
                    <a:pt x="337" y="398"/>
                    <a:pt x="283" y="621"/>
                  </a:cubicBezTo>
                  <a:cubicBezTo>
                    <a:pt x="283" y="763"/>
                    <a:pt x="169" y="931"/>
                    <a:pt x="54" y="1127"/>
                  </a:cubicBezTo>
                  <a:cubicBezTo>
                    <a:pt x="88" y="1268"/>
                    <a:pt x="115" y="1383"/>
                    <a:pt x="142" y="1518"/>
                  </a:cubicBezTo>
                  <a:cubicBezTo>
                    <a:pt x="479" y="1046"/>
                    <a:pt x="789" y="567"/>
                    <a:pt x="391" y="169"/>
                  </a:cubicBezTo>
                  <a:cubicBezTo>
                    <a:pt x="310" y="61"/>
                    <a:pt x="169" y="1"/>
                    <a:pt x="54" y="1"/>
                  </a:cubicBezTo>
                  <a:close/>
                  <a:moveTo>
                    <a:pt x="337" y="2307"/>
                  </a:moveTo>
                  <a:cubicBezTo>
                    <a:pt x="337" y="2361"/>
                    <a:pt x="337" y="2394"/>
                    <a:pt x="364" y="2448"/>
                  </a:cubicBezTo>
                  <a:lnTo>
                    <a:pt x="364" y="2563"/>
                  </a:lnTo>
                  <a:cubicBezTo>
                    <a:pt x="425" y="2617"/>
                    <a:pt x="452" y="2758"/>
                    <a:pt x="425" y="2839"/>
                  </a:cubicBezTo>
                  <a:cubicBezTo>
                    <a:pt x="425" y="2981"/>
                    <a:pt x="452" y="3096"/>
                    <a:pt x="452" y="3237"/>
                  </a:cubicBezTo>
                  <a:cubicBezTo>
                    <a:pt x="728" y="2981"/>
                    <a:pt x="702" y="2502"/>
                    <a:pt x="425" y="2361"/>
                  </a:cubicBezTo>
                  <a:cubicBezTo>
                    <a:pt x="391" y="2334"/>
                    <a:pt x="364" y="2334"/>
                    <a:pt x="337" y="2307"/>
                  </a:cubicBezTo>
                  <a:close/>
                </a:path>
              </a:pathLst>
            </a:custGeom>
            <a:solidFill>
              <a:srgbClr val="311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a:off x="3923679" y="4214985"/>
              <a:ext cx="65631" cy="154743"/>
            </a:xfrm>
            <a:custGeom>
              <a:avLst/>
              <a:gdLst/>
              <a:ahLst/>
              <a:cxnLst/>
              <a:rect l="l" t="t" r="r" b="b"/>
              <a:pathLst>
                <a:path w="1322" h="3117" extrusionOk="0">
                  <a:moveTo>
                    <a:pt x="88" y="1"/>
                  </a:moveTo>
                  <a:cubicBezTo>
                    <a:pt x="27" y="1"/>
                    <a:pt x="0" y="55"/>
                    <a:pt x="0" y="82"/>
                  </a:cubicBezTo>
                  <a:cubicBezTo>
                    <a:pt x="88" y="1039"/>
                    <a:pt x="533" y="2307"/>
                    <a:pt x="1153" y="3089"/>
                  </a:cubicBezTo>
                  <a:cubicBezTo>
                    <a:pt x="1180" y="3116"/>
                    <a:pt x="1180" y="3116"/>
                    <a:pt x="1207" y="3116"/>
                  </a:cubicBezTo>
                  <a:cubicBezTo>
                    <a:pt x="1268" y="3116"/>
                    <a:pt x="1322" y="3062"/>
                    <a:pt x="1295" y="3008"/>
                  </a:cubicBezTo>
                  <a:cubicBezTo>
                    <a:pt x="648" y="1545"/>
                    <a:pt x="621" y="1464"/>
                    <a:pt x="142" y="55"/>
                  </a:cubicBezTo>
                  <a:cubicBezTo>
                    <a:pt x="142" y="28"/>
                    <a:pt x="115" y="1"/>
                    <a:pt x="88" y="1"/>
                  </a:cubicBezTo>
                  <a:close/>
                </a:path>
              </a:pathLst>
            </a:custGeom>
            <a:solidFill>
              <a:srgbClr val="C8EB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a:off x="4028429" y="3869211"/>
              <a:ext cx="79382" cy="34851"/>
            </a:xfrm>
            <a:custGeom>
              <a:avLst/>
              <a:gdLst/>
              <a:ahLst/>
              <a:cxnLst/>
              <a:rect l="l" t="t" r="r" b="b"/>
              <a:pathLst>
                <a:path w="1599" h="702" extrusionOk="0">
                  <a:moveTo>
                    <a:pt x="1289" y="0"/>
                  </a:moveTo>
                  <a:cubicBezTo>
                    <a:pt x="817" y="0"/>
                    <a:pt x="277" y="223"/>
                    <a:pt x="28" y="587"/>
                  </a:cubicBezTo>
                  <a:cubicBezTo>
                    <a:pt x="1" y="641"/>
                    <a:pt x="28" y="702"/>
                    <a:pt x="82" y="702"/>
                  </a:cubicBezTo>
                  <a:lnTo>
                    <a:pt x="109" y="702"/>
                  </a:lnTo>
                  <a:cubicBezTo>
                    <a:pt x="109" y="702"/>
                    <a:pt x="419" y="506"/>
                    <a:pt x="783" y="365"/>
                  </a:cubicBezTo>
                  <a:cubicBezTo>
                    <a:pt x="1066" y="250"/>
                    <a:pt x="1262" y="196"/>
                    <a:pt x="1545" y="135"/>
                  </a:cubicBezTo>
                  <a:cubicBezTo>
                    <a:pt x="1599" y="108"/>
                    <a:pt x="1599" y="27"/>
                    <a:pt x="1545" y="0"/>
                  </a:cubicBezTo>
                  <a:close/>
                </a:path>
              </a:pathLst>
            </a:custGeom>
            <a:solidFill>
              <a:srgbClr val="C8EB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4049180" y="3799262"/>
              <a:ext cx="108871" cy="61609"/>
            </a:xfrm>
            <a:custGeom>
              <a:avLst/>
              <a:gdLst/>
              <a:ahLst/>
              <a:cxnLst/>
              <a:rect l="l" t="t" r="r" b="b"/>
              <a:pathLst>
                <a:path w="2193" h="1241" extrusionOk="0">
                  <a:moveTo>
                    <a:pt x="1464" y="0"/>
                  </a:moveTo>
                  <a:cubicBezTo>
                    <a:pt x="1410" y="115"/>
                    <a:pt x="1322" y="229"/>
                    <a:pt x="1208" y="337"/>
                  </a:cubicBezTo>
                  <a:cubicBezTo>
                    <a:pt x="1154" y="506"/>
                    <a:pt x="1012" y="674"/>
                    <a:pt x="817" y="789"/>
                  </a:cubicBezTo>
                  <a:lnTo>
                    <a:pt x="790" y="789"/>
                  </a:lnTo>
                  <a:cubicBezTo>
                    <a:pt x="736" y="816"/>
                    <a:pt x="675" y="843"/>
                    <a:pt x="621" y="843"/>
                  </a:cubicBezTo>
                  <a:cubicBezTo>
                    <a:pt x="533" y="843"/>
                    <a:pt x="453" y="816"/>
                    <a:pt x="399" y="762"/>
                  </a:cubicBezTo>
                  <a:lnTo>
                    <a:pt x="365" y="762"/>
                  </a:lnTo>
                  <a:cubicBezTo>
                    <a:pt x="230" y="816"/>
                    <a:pt x="115" y="843"/>
                    <a:pt x="1" y="904"/>
                  </a:cubicBezTo>
                  <a:cubicBezTo>
                    <a:pt x="88" y="985"/>
                    <a:pt x="142" y="1126"/>
                    <a:pt x="142" y="1207"/>
                  </a:cubicBezTo>
                  <a:lnTo>
                    <a:pt x="142" y="1241"/>
                  </a:lnTo>
                  <a:cubicBezTo>
                    <a:pt x="533" y="1072"/>
                    <a:pt x="904" y="985"/>
                    <a:pt x="1181" y="931"/>
                  </a:cubicBezTo>
                  <a:cubicBezTo>
                    <a:pt x="1181" y="870"/>
                    <a:pt x="1208" y="789"/>
                    <a:pt x="1241" y="762"/>
                  </a:cubicBezTo>
                  <a:lnTo>
                    <a:pt x="1241" y="735"/>
                  </a:lnTo>
                  <a:cubicBezTo>
                    <a:pt x="1322" y="567"/>
                    <a:pt x="1464" y="506"/>
                    <a:pt x="1579" y="479"/>
                  </a:cubicBezTo>
                  <a:cubicBezTo>
                    <a:pt x="1747" y="506"/>
                    <a:pt x="1916" y="621"/>
                    <a:pt x="1970" y="816"/>
                  </a:cubicBezTo>
                  <a:lnTo>
                    <a:pt x="1970" y="843"/>
                  </a:lnTo>
                  <a:lnTo>
                    <a:pt x="1970" y="904"/>
                  </a:lnTo>
                  <a:lnTo>
                    <a:pt x="2051" y="904"/>
                  </a:lnTo>
                  <a:cubicBezTo>
                    <a:pt x="2138" y="904"/>
                    <a:pt x="2165" y="904"/>
                    <a:pt x="2192" y="870"/>
                  </a:cubicBezTo>
                  <a:lnTo>
                    <a:pt x="2192" y="843"/>
                  </a:lnTo>
                  <a:cubicBezTo>
                    <a:pt x="2192" y="647"/>
                    <a:pt x="2192" y="506"/>
                    <a:pt x="2165" y="337"/>
                  </a:cubicBezTo>
                  <a:cubicBezTo>
                    <a:pt x="2165" y="364"/>
                    <a:pt x="2165" y="364"/>
                    <a:pt x="2138" y="364"/>
                  </a:cubicBezTo>
                  <a:lnTo>
                    <a:pt x="2111" y="364"/>
                  </a:lnTo>
                  <a:cubicBezTo>
                    <a:pt x="2084" y="364"/>
                    <a:pt x="2051" y="337"/>
                    <a:pt x="1997" y="337"/>
                  </a:cubicBezTo>
                  <a:lnTo>
                    <a:pt x="1970" y="337"/>
                  </a:lnTo>
                  <a:cubicBezTo>
                    <a:pt x="1747" y="283"/>
                    <a:pt x="1545" y="142"/>
                    <a:pt x="1464" y="0"/>
                  </a:cubicBezTo>
                  <a:close/>
                </a:path>
              </a:pathLst>
            </a:custGeom>
            <a:solidFill>
              <a:srgbClr val="FD4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4068939" y="3815992"/>
              <a:ext cx="40212" cy="25170"/>
            </a:xfrm>
            <a:custGeom>
              <a:avLst/>
              <a:gdLst/>
              <a:ahLst/>
              <a:cxnLst/>
              <a:rect l="l" t="t" r="r" b="b"/>
              <a:pathLst>
                <a:path w="810" h="507" extrusionOk="0">
                  <a:moveTo>
                    <a:pt x="223" y="506"/>
                  </a:moveTo>
                  <a:lnTo>
                    <a:pt x="223" y="506"/>
                  </a:lnTo>
                  <a:lnTo>
                    <a:pt x="223" y="506"/>
                  </a:lnTo>
                  <a:lnTo>
                    <a:pt x="223" y="506"/>
                  </a:lnTo>
                  <a:close/>
                  <a:moveTo>
                    <a:pt x="1" y="425"/>
                  </a:moveTo>
                  <a:cubicBezTo>
                    <a:pt x="55" y="479"/>
                    <a:pt x="135" y="506"/>
                    <a:pt x="223" y="506"/>
                  </a:cubicBezTo>
                  <a:cubicBezTo>
                    <a:pt x="135" y="506"/>
                    <a:pt x="55" y="479"/>
                    <a:pt x="1" y="425"/>
                  </a:cubicBezTo>
                  <a:close/>
                  <a:moveTo>
                    <a:pt x="810" y="0"/>
                  </a:moveTo>
                  <a:lnTo>
                    <a:pt x="810" y="0"/>
                  </a:lnTo>
                  <a:cubicBezTo>
                    <a:pt x="756" y="169"/>
                    <a:pt x="614" y="337"/>
                    <a:pt x="419" y="452"/>
                  </a:cubicBezTo>
                  <a:lnTo>
                    <a:pt x="392" y="452"/>
                  </a:lnTo>
                  <a:lnTo>
                    <a:pt x="419" y="452"/>
                  </a:lnTo>
                  <a:cubicBezTo>
                    <a:pt x="614" y="337"/>
                    <a:pt x="756" y="169"/>
                    <a:pt x="810" y="0"/>
                  </a:cubicBezTo>
                  <a:close/>
                </a:path>
              </a:pathLst>
            </a:custGeom>
            <a:solidFill>
              <a:srgbClr val="DD0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4107761" y="3822992"/>
              <a:ext cx="39220" cy="22489"/>
            </a:xfrm>
            <a:custGeom>
              <a:avLst/>
              <a:gdLst/>
              <a:ahLst/>
              <a:cxnLst/>
              <a:rect l="l" t="t" r="r" b="b"/>
              <a:pathLst>
                <a:path w="790" h="453" extrusionOk="0">
                  <a:moveTo>
                    <a:pt x="1" y="453"/>
                  </a:moveTo>
                  <a:lnTo>
                    <a:pt x="1" y="453"/>
                  </a:lnTo>
                  <a:lnTo>
                    <a:pt x="1" y="453"/>
                  </a:lnTo>
                  <a:lnTo>
                    <a:pt x="1" y="453"/>
                  </a:lnTo>
                  <a:lnTo>
                    <a:pt x="1" y="453"/>
                  </a:lnTo>
                  <a:close/>
                  <a:moveTo>
                    <a:pt x="790" y="365"/>
                  </a:moveTo>
                  <a:lnTo>
                    <a:pt x="790" y="426"/>
                  </a:lnTo>
                  <a:lnTo>
                    <a:pt x="790" y="426"/>
                  </a:lnTo>
                  <a:lnTo>
                    <a:pt x="790" y="365"/>
                  </a:lnTo>
                  <a:lnTo>
                    <a:pt x="790" y="365"/>
                  </a:lnTo>
                  <a:close/>
                  <a:moveTo>
                    <a:pt x="61" y="257"/>
                  </a:moveTo>
                  <a:lnTo>
                    <a:pt x="61" y="257"/>
                  </a:lnTo>
                  <a:lnTo>
                    <a:pt x="61" y="257"/>
                  </a:lnTo>
                  <a:close/>
                  <a:moveTo>
                    <a:pt x="399" y="1"/>
                  </a:moveTo>
                  <a:cubicBezTo>
                    <a:pt x="567" y="28"/>
                    <a:pt x="736" y="143"/>
                    <a:pt x="790" y="338"/>
                  </a:cubicBezTo>
                  <a:cubicBezTo>
                    <a:pt x="736" y="143"/>
                    <a:pt x="567" y="28"/>
                    <a:pt x="399" y="1"/>
                  </a:cubicBezTo>
                  <a:close/>
                  <a:moveTo>
                    <a:pt x="399" y="1"/>
                  </a:moveTo>
                  <a:lnTo>
                    <a:pt x="399" y="1"/>
                  </a:lnTo>
                  <a:lnTo>
                    <a:pt x="399" y="1"/>
                  </a:lnTo>
                  <a:close/>
                </a:path>
              </a:pathLst>
            </a:custGeom>
            <a:solidFill>
              <a:srgbClr val="DD0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a:off x="4121810" y="3799262"/>
              <a:ext cx="33560" cy="18120"/>
            </a:xfrm>
            <a:custGeom>
              <a:avLst/>
              <a:gdLst/>
              <a:ahLst/>
              <a:cxnLst/>
              <a:rect l="l" t="t" r="r" b="b"/>
              <a:pathLst>
                <a:path w="676" h="365" extrusionOk="0">
                  <a:moveTo>
                    <a:pt x="675" y="364"/>
                  </a:moveTo>
                  <a:lnTo>
                    <a:pt x="675" y="364"/>
                  </a:lnTo>
                  <a:lnTo>
                    <a:pt x="675" y="364"/>
                  </a:lnTo>
                  <a:lnTo>
                    <a:pt x="675" y="364"/>
                  </a:lnTo>
                  <a:close/>
                  <a:moveTo>
                    <a:pt x="648" y="364"/>
                  </a:moveTo>
                  <a:lnTo>
                    <a:pt x="675" y="364"/>
                  </a:lnTo>
                  <a:lnTo>
                    <a:pt x="648" y="364"/>
                  </a:lnTo>
                  <a:close/>
                  <a:moveTo>
                    <a:pt x="534" y="337"/>
                  </a:moveTo>
                  <a:cubicBezTo>
                    <a:pt x="588" y="337"/>
                    <a:pt x="621" y="364"/>
                    <a:pt x="648" y="364"/>
                  </a:cubicBezTo>
                  <a:cubicBezTo>
                    <a:pt x="621" y="364"/>
                    <a:pt x="588" y="337"/>
                    <a:pt x="534" y="337"/>
                  </a:cubicBezTo>
                  <a:close/>
                  <a:moveTo>
                    <a:pt x="1" y="0"/>
                  </a:moveTo>
                  <a:lnTo>
                    <a:pt x="1" y="0"/>
                  </a:lnTo>
                  <a:cubicBezTo>
                    <a:pt x="82" y="142"/>
                    <a:pt x="284" y="283"/>
                    <a:pt x="507" y="337"/>
                  </a:cubicBezTo>
                  <a:lnTo>
                    <a:pt x="507" y="337"/>
                  </a:lnTo>
                  <a:lnTo>
                    <a:pt x="507" y="337"/>
                  </a:lnTo>
                  <a:cubicBezTo>
                    <a:pt x="284" y="283"/>
                    <a:pt x="82" y="142"/>
                    <a:pt x="1" y="0"/>
                  </a:cubicBezTo>
                  <a:close/>
                </a:path>
              </a:pathLst>
            </a:custGeom>
            <a:solidFill>
              <a:srgbClr val="DD0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a:off x="4125832" y="3761730"/>
              <a:ext cx="14149" cy="11120"/>
            </a:xfrm>
            <a:custGeom>
              <a:avLst/>
              <a:gdLst/>
              <a:ahLst/>
              <a:cxnLst/>
              <a:rect l="l" t="t" r="r" b="b"/>
              <a:pathLst>
                <a:path w="285" h="224" extrusionOk="0">
                  <a:moveTo>
                    <a:pt x="1" y="1"/>
                  </a:moveTo>
                  <a:lnTo>
                    <a:pt x="1" y="223"/>
                  </a:lnTo>
                  <a:cubicBezTo>
                    <a:pt x="89" y="170"/>
                    <a:pt x="169" y="143"/>
                    <a:pt x="284" y="109"/>
                  </a:cubicBezTo>
                  <a:cubicBezTo>
                    <a:pt x="203" y="55"/>
                    <a:pt x="116" y="28"/>
                    <a:pt x="1" y="1"/>
                  </a:cubicBezTo>
                  <a:close/>
                </a:path>
              </a:pathLst>
            </a:custGeom>
            <a:solidFill>
              <a:srgbClr val="FD4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3894537" y="3753986"/>
              <a:ext cx="549372" cy="784788"/>
            </a:xfrm>
            <a:custGeom>
              <a:avLst/>
              <a:gdLst/>
              <a:ahLst/>
              <a:cxnLst/>
              <a:rect l="l" t="t" r="r" b="b"/>
              <a:pathLst>
                <a:path w="11066" h="15808" extrusionOk="0">
                  <a:moveTo>
                    <a:pt x="4437" y="130"/>
                  </a:moveTo>
                  <a:cubicBezTo>
                    <a:pt x="4694" y="130"/>
                    <a:pt x="4862" y="184"/>
                    <a:pt x="4997" y="299"/>
                  </a:cubicBezTo>
                  <a:cubicBezTo>
                    <a:pt x="5280" y="548"/>
                    <a:pt x="5280" y="1054"/>
                    <a:pt x="5307" y="1755"/>
                  </a:cubicBezTo>
                  <a:lnTo>
                    <a:pt x="5307" y="1782"/>
                  </a:lnTo>
                  <a:cubicBezTo>
                    <a:pt x="5280" y="1816"/>
                    <a:pt x="5199" y="1816"/>
                    <a:pt x="5085" y="1816"/>
                  </a:cubicBezTo>
                  <a:cubicBezTo>
                    <a:pt x="5013" y="1809"/>
                    <a:pt x="4928" y="1804"/>
                    <a:pt x="4827" y="1804"/>
                  </a:cubicBezTo>
                  <a:cubicBezTo>
                    <a:pt x="4414" y="1804"/>
                    <a:pt x="3749" y="1893"/>
                    <a:pt x="2779" y="2348"/>
                  </a:cubicBezTo>
                  <a:lnTo>
                    <a:pt x="2752" y="2348"/>
                  </a:lnTo>
                  <a:lnTo>
                    <a:pt x="2725" y="2321"/>
                  </a:lnTo>
                  <a:cubicBezTo>
                    <a:pt x="2725" y="2288"/>
                    <a:pt x="2698" y="2261"/>
                    <a:pt x="2698" y="2234"/>
                  </a:cubicBezTo>
                  <a:cubicBezTo>
                    <a:pt x="2441" y="1701"/>
                    <a:pt x="2131" y="939"/>
                    <a:pt x="2671" y="575"/>
                  </a:cubicBezTo>
                  <a:cubicBezTo>
                    <a:pt x="3035" y="353"/>
                    <a:pt x="3959" y="157"/>
                    <a:pt x="4323" y="157"/>
                  </a:cubicBezTo>
                  <a:cubicBezTo>
                    <a:pt x="4383" y="130"/>
                    <a:pt x="4410" y="130"/>
                    <a:pt x="4437" y="130"/>
                  </a:cubicBezTo>
                  <a:close/>
                  <a:moveTo>
                    <a:pt x="4970" y="1924"/>
                  </a:moveTo>
                  <a:cubicBezTo>
                    <a:pt x="5422" y="1924"/>
                    <a:pt x="5786" y="2038"/>
                    <a:pt x="5901" y="2180"/>
                  </a:cubicBezTo>
                  <a:cubicBezTo>
                    <a:pt x="5982" y="2288"/>
                    <a:pt x="5955" y="2429"/>
                    <a:pt x="5840" y="2598"/>
                  </a:cubicBezTo>
                  <a:cubicBezTo>
                    <a:pt x="5563" y="2881"/>
                    <a:pt x="5112" y="3050"/>
                    <a:pt x="4694" y="3164"/>
                  </a:cubicBezTo>
                  <a:cubicBezTo>
                    <a:pt x="4230" y="3299"/>
                    <a:pt x="3750" y="3408"/>
                    <a:pt x="3287" y="3408"/>
                  </a:cubicBezTo>
                  <a:cubicBezTo>
                    <a:pt x="3077" y="3408"/>
                    <a:pt x="2871" y="3385"/>
                    <a:pt x="2671" y="3333"/>
                  </a:cubicBezTo>
                  <a:cubicBezTo>
                    <a:pt x="2583" y="3299"/>
                    <a:pt x="2529" y="3245"/>
                    <a:pt x="2441" y="3191"/>
                  </a:cubicBezTo>
                  <a:cubicBezTo>
                    <a:pt x="2388" y="3131"/>
                    <a:pt x="2361" y="3077"/>
                    <a:pt x="2361" y="2996"/>
                  </a:cubicBezTo>
                  <a:cubicBezTo>
                    <a:pt x="2388" y="2793"/>
                    <a:pt x="2671" y="2571"/>
                    <a:pt x="2920" y="2429"/>
                  </a:cubicBezTo>
                  <a:cubicBezTo>
                    <a:pt x="3595" y="2092"/>
                    <a:pt x="4383" y="1924"/>
                    <a:pt x="4970" y="1924"/>
                  </a:cubicBezTo>
                  <a:close/>
                  <a:moveTo>
                    <a:pt x="5476" y="3050"/>
                  </a:moveTo>
                  <a:cubicBezTo>
                    <a:pt x="5476" y="3077"/>
                    <a:pt x="5503" y="3104"/>
                    <a:pt x="5503" y="3164"/>
                  </a:cubicBezTo>
                  <a:cubicBezTo>
                    <a:pt x="5503" y="3272"/>
                    <a:pt x="5536" y="3387"/>
                    <a:pt x="5563" y="3501"/>
                  </a:cubicBezTo>
                  <a:lnTo>
                    <a:pt x="5563" y="3582"/>
                  </a:lnTo>
                  <a:cubicBezTo>
                    <a:pt x="5671" y="4034"/>
                    <a:pt x="5813" y="4513"/>
                    <a:pt x="6265" y="4681"/>
                  </a:cubicBezTo>
                  <a:cubicBezTo>
                    <a:pt x="6292" y="4681"/>
                    <a:pt x="6292" y="4681"/>
                    <a:pt x="6319" y="4708"/>
                  </a:cubicBezTo>
                  <a:lnTo>
                    <a:pt x="6406" y="4708"/>
                  </a:lnTo>
                  <a:cubicBezTo>
                    <a:pt x="6514" y="4762"/>
                    <a:pt x="6656" y="4789"/>
                    <a:pt x="6770" y="4816"/>
                  </a:cubicBezTo>
                  <a:cubicBezTo>
                    <a:pt x="8625" y="5268"/>
                    <a:pt x="9946" y="5605"/>
                    <a:pt x="10560" y="7460"/>
                  </a:cubicBezTo>
                  <a:cubicBezTo>
                    <a:pt x="10931" y="8559"/>
                    <a:pt x="10870" y="9739"/>
                    <a:pt x="10789" y="10777"/>
                  </a:cubicBezTo>
                  <a:cubicBezTo>
                    <a:pt x="10728" y="11424"/>
                    <a:pt x="10675" y="11896"/>
                    <a:pt x="10594" y="12348"/>
                  </a:cubicBezTo>
                  <a:cubicBezTo>
                    <a:pt x="10506" y="12827"/>
                    <a:pt x="10391" y="13191"/>
                    <a:pt x="10169" y="13616"/>
                  </a:cubicBezTo>
                  <a:cubicBezTo>
                    <a:pt x="9886" y="14121"/>
                    <a:pt x="9441" y="14513"/>
                    <a:pt x="8793" y="14823"/>
                  </a:cubicBezTo>
                  <a:cubicBezTo>
                    <a:pt x="8234" y="15072"/>
                    <a:pt x="7586" y="15214"/>
                    <a:pt x="6939" y="15355"/>
                  </a:cubicBezTo>
                  <a:cubicBezTo>
                    <a:pt x="6280" y="15514"/>
                    <a:pt x="5631" y="15640"/>
                    <a:pt x="5023" y="15640"/>
                  </a:cubicBezTo>
                  <a:cubicBezTo>
                    <a:pt x="4673" y="15640"/>
                    <a:pt x="4337" y="15598"/>
                    <a:pt x="4019" y="15497"/>
                  </a:cubicBezTo>
                  <a:cubicBezTo>
                    <a:pt x="3648" y="15382"/>
                    <a:pt x="3311" y="15187"/>
                    <a:pt x="3008" y="14904"/>
                  </a:cubicBezTo>
                  <a:cubicBezTo>
                    <a:pt x="2725" y="14627"/>
                    <a:pt x="2441" y="14317"/>
                    <a:pt x="2165" y="13865"/>
                  </a:cubicBezTo>
                  <a:cubicBezTo>
                    <a:pt x="1855" y="13413"/>
                    <a:pt x="1599" y="12941"/>
                    <a:pt x="1349" y="12490"/>
                  </a:cubicBezTo>
                  <a:cubicBezTo>
                    <a:pt x="702" y="11283"/>
                    <a:pt x="1" y="9651"/>
                    <a:pt x="479" y="8161"/>
                  </a:cubicBezTo>
                  <a:cubicBezTo>
                    <a:pt x="756" y="7291"/>
                    <a:pt x="1855" y="6367"/>
                    <a:pt x="2468" y="5888"/>
                  </a:cubicBezTo>
                  <a:cubicBezTo>
                    <a:pt x="2947" y="5524"/>
                    <a:pt x="2974" y="5464"/>
                    <a:pt x="3143" y="5295"/>
                  </a:cubicBezTo>
                  <a:cubicBezTo>
                    <a:pt x="3453" y="4931"/>
                    <a:pt x="3311" y="4176"/>
                    <a:pt x="3116" y="3582"/>
                  </a:cubicBezTo>
                  <a:lnTo>
                    <a:pt x="3143" y="3555"/>
                  </a:lnTo>
                  <a:cubicBezTo>
                    <a:pt x="3345" y="3555"/>
                    <a:pt x="4410" y="3528"/>
                    <a:pt x="5395" y="3077"/>
                  </a:cubicBezTo>
                  <a:cubicBezTo>
                    <a:pt x="5422" y="3050"/>
                    <a:pt x="5422" y="3050"/>
                    <a:pt x="5449" y="3050"/>
                  </a:cubicBezTo>
                  <a:close/>
                  <a:moveTo>
                    <a:pt x="4381" y="0"/>
                  </a:moveTo>
                  <a:cubicBezTo>
                    <a:pt x="3826" y="0"/>
                    <a:pt x="3119" y="192"/>
                    <a:pt x="2698" y="379"/>
                  </a:cubicBezTo>
                  <a:cubicBezTo>
                    <a:pt x="2502" y="494"/>
                    <a:pt x="2246" y="717"/>
                    <a:pt x="2219" y="1027"/>
                  </a:cubicBezTo>
                  <a:cubicBezTo>
                    <a:pt x="2192" y="1168"/>
                    <a:pt x="2219" y="1276"/>
                    <a:pt x="2246" y="1391"/>
                  </a:cubicBezTo>
                  <a:cubicBezTo>
                    <a:pt x="2334" y="1843"/>
                    <a:pt x="2415" y="2011"/>
                    <a:pt x="2468" y="2153"/>
                  </a:cubicBezTo>
                  <a:cubicBezTo>
                    <a:pt x="2529" y="2234"/>
                    <a:pt x="2556" y="2321"/>
                    <a:pt x="2583" y="2429"/>
                  </a:cubicBezTo>
                  <a:cubicBezTo>
                    <a:pt x="2583" y="2456"/>
                    <a:pt x="2502" y="2571"/>
                    <a:pt x="2441" y="2625"/>
                  </a:cubicBezTo>
                  <a:cubicBezTo>
                    <a:pt x="2388" y="2659"/>
                    <a:pt x="2388" y="2686"/>
                    <a:pt x="2361" y="2686"/>
                  </a:cubicBezTo>
                  <a:cubicBezTo>
                    <a:pt x="2192" y="2908"/>
                    <a:pt x="2165" y="3077"/>
                    <a:pt x="2273" y="3218"/>
                  </a:cubicBezTo>
                  <a:cubicBezTo>
                    <a:pt x="2361" y="3360"/>
                    <a:pt x="2468" y="3414"/>
                    <a:pt x="2637" y="3468"/>
                  </a:cubicBezTo>
                  <a:cubicBezTo>
                    <a:pt x="2671" y="3468"/>
                    <a:pt x="2698" y="3468"/>
                    <a:pt x="2698" y="3501"/>
                  </a:cubicBezTo>
                  <a:lnTo>
                    <a:pt x="2806" y="3501"/>
                  </a:lnTo>
                  <a:cubicBezTo>
                    <a:pt x="2839" y="3528"/>
                    <a:pt x="2893" y="3528"/>
                    <a:pt x="2920" y="3555"/>
                  </a:cubicBezTo>
                  <a:cubicBezTo>
                    <a:pt x="2947" y="3582"/>
                    <a:pt x="2947" y="3609"/>
                    <a:pt x="2947" y="3609"/>
                  </a:cubicBezTo>
                  <a:cubicBezTo>
                    <a:pt x="3008" y="3724"/>
                    <a:pt x="3035" y="3805"/>
                    <a:pt x="3062" y="3919"/>
                  </a:cubicBezTo>
                  <a:lnTo>
                    <a:pt x="3062" y="3946"/>
                  </a:lnTo>
                  <a:cubicBezTo>
                    <a:pt x="3176" y="4398"/>
                    <a:pt x="3284" y="4904"/>
                    <a:pt x="2974" y="5268"/>
                  </a:cubicBezTo>
                  <a:cubicBezTo>
                    <a:pt x="2806" y="5437"/>
                    <a:pt x="2637" y="5578"/>
                    <a:pt x="2468" y="5693"/>
                  </a:cubicBezTo>
                  <a:cubicBezTo>
                    <a:pt x="2388" y="5747"/>
                    <a:pt x="2334" y="5801"/>
                    <a:pt x="2246" y="5861"/>
                  </a:cubicBezTo>
                  <a:cubicBezTo>
                    <a:pt x="951" y="6873"/>
                    <a:pt x="533" y="7628"/>
                    <a:pt x="419" y="7911"/>
                  </a:cubicBezTo>
                  <a:cubicBezTo>
                    <a:pt x="392" y="7965"/>
                    <a:pt x="392" y="7992"/>
                    <a:pt x="365" y="8019"/>
                  </a:cubicBezTo>
                  <a:cubicBezTo>
                    <a:pt x="223" y="8417"/>
                    <a:pt x="169" y="8862"/>
                    <a:pt x="169" y="9287"/>
                  </a:cubicBezTo>
                  <a:cubicBezTo>
                    <a:pt x="196" y="10750"/>
                    <a:pt x="951" y="12153"/>
                    <a:pt x="1794" y="13582"/>
                  </a:cubicBezTo>
                  <a:cubicBezTo>
                    <a:pt x="2388" y="14566"/>
                    <a:pt x="2920" y="15045"/>
                    <a:pt x="3257" y="15301"/>
                  </a:cubicBezTo>
                  <a:cubicBezTo>
                    <a:pt x="3682" y="15605"/>
                    <a:pt x="4215" y="15773"/>
                    <a:pt x="4916" y="15807"/>
                  </a:cubicBezTo>
                  <a:lnTo>
                    <a:pt x="5031" y="15807"/>
                  </a:lnTo>
                  <a:cubicBezTo>
                    <a:pt x="5395" y="15807"/>
                    <a:pt x="5759" y="15720"/>
                    <a:pt x="6096" y="15666"/>
                  </a:cubicBezTo>
                  <a:lnTo>
                    <a:pt x="6238" y="15666"/>
                  </a:lnTo>
                  <a:cubicBezTo>
                    <a:pt x="6487" y="15605"/>
                    <a:pt x="7188" y="15497"/>
                    <a:pt x="7950" y="15268"/>
                  </a:cubicBezTo>
                  <a:cubicBezTo>
                    <a:pt x="8706" y="15045"/>
                    <a:pt x="9245" y="14796"/>
                    <a:pt x="9548" y="14540"/>
                  </a:cubicBezTo>
                  <a:cubicBezTo>
                    <a:pt x="9886" y="14290"/>
                    <a:pt x="10142" y="13980"/>
                    <a:pt x="10310" y="13643"/>
                  </a:cubicBezTo>
                  <a:cubicBezTo>
                    <a:pt x="10702" y="12881"/>
                    <a:pt x="10816" y="12011"/>
                    <a:pt x="10897" y="11364"/>
                  </a:cubicBezTo>
                  <a:cubicBezTo>
                    <a:pt x="10897" y="11256"/>
                    <a:pt x="10897" y="11114"/>
                    <a:pt x="10931" y="11000"/>
                  </a:cubicBezTo>
                  <a:cubicBezTo>
                    <a:pt x="10931" y="10858"/>
                    <a:pt x="10958" y="10689"/>
                    <a:pt x="10958" y="10548"/>
                  </a:cubicBezTo>
                  <a:cubicBezTo>
                    <a:pt x="11066" y="9064"/>
                    <a:pt x="11039" y="7547"/>
                    <a:pt x="10169" y="6367"/>
                  </a:cubicBezTo>
                  <a:cubicBezTo>
                    <a:pt x="9946" y="6057"/>
                    <a:pt x="9751" y="5828"/>
                    <a:pt x="9522" y="5693"/>
                  </a:cubicBezTo>
                  <a:cubicBezTo>
                    <a:pt x="8652" y="5100"/>
                    <a:pt x="7694" y="4877"/>
                    <a:pt x="6656" y="4648"/>
                  </a:cubicBezTo>
                  <a:lnTo>
                    <a:pt x="6575" y="4621"/>
                  </a:lnTo>
                  <a:cubicBezTo>
                    <a:pt x="6123" y="4513"/>
                    <a:pt x="5928" y="4344"/>
                    <a:pt x="5813" y="3919"/>
                  </a:cubicBezTo>
                  <a:cubicBezTo>
                    <a:pt x="5705" y="3528"/>
                    <a:pt x="5644" y="3245"/>
                    <a:pt x="5644" y="2962"/>
                  </a:cubicBezTo>
                  <a:cubicBezTo>
                    <a:pt x="5644" y="2935"/>
                    <a:pt x="5644" y="2908"/>
                    <a:pt x="5705" y="2881"/>
                  </a:cubicBezTo>
                  <a:cubicBezTo>
                    <a:pt x="5759" y="2854"/>
                    <a:pt x="5874" y="2766"/>
                    <a:pt x="6008" y="2625"/>
                  </a:cubicBezTo>
                  <a:cubicBezTo>
                    <a:pt x="6096" y="2490"/>
                    <a:pt x="6123" y="2321"/>
                    <a:pt x="6096" y="2234"/>
                  </a:cubicBezTo>
                  <a:cubicBezTo>
                    <a:pt x="6008" y="2011"/>
                    <a:pt x="5786" y="1924"/>
                    <a:pt x="5590" y="1870"/>
                  </a:cubicBezTo>
                  <a:cubicBezTo>
                    <a:pt x="5563" y="1870"/>
                    <a:pt x="5563" y="1843"/>
                    <a:pt x="5536" y="1843"/>
                  </a:cubicBezTo>
                  <a:cubicBezTo>
                    <a:pt x="5476" y="1816"/>
                    <a:pt x="5476" y="1755"/>
                    <a:pt x="5449" y="1559"/>
                  </a:cubicBezTo>
                  <a:cubicBezTo>
                    <a:pt x="5449" y="1391"/>
                    <a:pt x="5449" y="1108"/>
                    <a:pt x="5368" y="663"/>
                  </a:cubicBezTo>
                  <a:cubicBezTo>
                    <a:pt x="5280" y="353"/>
                    <a:pt x="5112" y="157"/>
                    <a:pt x="4862" y="69"/>
                  </a:cubicBezTo>
                  <a:cubicBezTo>
                    <a:pt x="4729" y="21"/>
                    <a:pt x="4563" y="0"/>
                    <a:pt x="4381"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a:off x="3933359" y="4009159"/>
              <a:ext cx="466018" cy="483393"/>
            </a:xfrm>
            <a:custGeom>
              <a:avLst/>
              <a:gdLst/>
              <a:ahLst/>
              <a:cxnLst/>
              <a:rect l="l" t="t" r="r" b="b"/>
              <a:pathLst>
                <a:path w="9387" h="9737" extrusionOk="0">
                  <a:moveTo>
                    <a:pt x="4444" y="155"/>
                  </a:moveTo>
                  <a:cubicBezTo>
                    <a:pt x="4721" y="155"/>
                    <a:pt x="5031" y="182"/>
                    <a:pt x="5429" y="297"/>
                  </a:cubicBezTo>
                  <a:cubicBezTo>
                    <a:pt x="6299" y="492"/>
                    <a:pt x="7000" y="748"/>
                    <a:pt x="7674" y="1113"/>
                  </a:cubicBezTo>
                  <a:cubicBezTo>
                    <a:pt x="8402" y="1504"/>
                    <a:pt x="8800" y="1928"/>
                    <a:pt x="8908" y="2434"/>
                  </a:cubicBezTo>
                  <a:cubicBezTo>
                    <a:pt x="8908" y="2542"/>
                    <a:pt x="8935" y="2603"/>
                    <a:pt x="8935" y="2657"/>
                  </a:cubicBezTo>
                  <a:cubicBezTo>
                    <a:pt x="8969" y="2798"/>
                    <a:pt x="8996" y="2825"/>
                    <a:pt x="8996" y="2879"/>
                  </a:cubicBezTo>
                  <a:cubicBezTo>
                    <a:pt x="8996" y="2967"/>
                    <a:pt x="8996" y="3108"/>
                    <a:pt x="9023" y="3277"/>
                  </a:cubicBezTo>
                  <a:cubicBezTo>
                    <a:pt x="9077" y="4147"/>
                    <a:pt x="9218" y="6001"/>
                    <a:pt x="8935" y="7377"/>
                  </a:cubicBezTo>
                  <a:cubicBezTo>
                    <a:pt x="8854" y="7801"/>
                    <a:pt x="8659" y="8166"/>
                    <a:pt x="8348" y="8442"/>
                  </a:cubicBezTo>
                  <a:cubicBezTo>
                    <a:pt x="7533" y="9116"/>
                    <a:pt x="5564" y="9487"/>
                    <a:pt x="4640" y="9568"/>
                  </a:cubicBezTo>
                  <a:cubicBezTo>
                    <a:pt x="4427" y="9591"/>
                    <a:pt x="4233" y="9605"/>
                    <a:pt x="4054" y="9605"/>
                  </a:cubicBezTo>
                  <a:cubicBezTo>
                    <a:pt x="3335" y="9605"/>
                    <a:pt x="2852" y="9384"/>
                    <a:pt x="2334" y="8644"/>
                  </a:cubicBezTo>
                  <a:cubicBezTo>
                    <a:pt x="1970" y="8105"/>
                    <a:pt x="1579" y="7404"/>
                    <a:pt x="1154" y="6453"/>
                  </a:cubicBezTo>
                  <a:cubicBezTo>
                    <a:pt x="1154" y="6419"/>
                    <a:pt x="594" y="4990"/>
                    <a:pt x="506" y="4706"/>
                  </a:cubicBezTo>
                  <a:lnTo>
                    <a:pt x="479" y="4626"/>
                  </a:lnTo>
                  <a:cubicBezTo>
                    <a:pt x="338" y="4093"/>
                    <a:pt x="203" y="3526"/>
                    <a:pt x="1127" y="2373"/>
                  </a:cubicBezTo>
                  <a:cubicBezTo>
                    <a:pt x="1659" y="1699"/>
                    <a:pt x="2307" y="1113"/>
                    <a:pt x="2981" y="661"/>
                  </a:cubicBezTo>
                  <a:cubicBezTo>
                    <a:pt x="3460" y="324"/>
                    <a:pt x="3878" y="155"/>
                    <a:pt x="4444" y="155"/>
                  </a:cubicBezTo>
                  <a:close/>
                  <a:moveTo>
                    <a:pt x="4371" y="0"/>
                  </a:moveTo>
                  <a:cubicBezTo>
                    <a:pt x="4168" y="0"/>
                    <a:pt x="3985" y="23"/>
                    <a:pt x="3824" y="74"/>
                  </a:cubicBezTo>
                  <a:cubicBezTo>
                    <a:pt x="2839" y="351"/>
                    <a:pt x="1214" y="1868"/>
                    <a:pt x="709" y="2711"/>
                  </a:cubicBezTo>
                  <a:cubicBezTo>
                    <a:pt x="1" y="3837"/>
                    <a:pt x="115" y="4174"/>
                    <a:pt x="817" y="5947"/>
                  </a:cubicBezTo>
                  <a:cubicBezTo>
                    <a:pt x="1100" y="6702"/>
                    <a:pt x="1383" y="7296"/>
                    <a:pt x="1659" y="7828"/>
                  </a:cubicBezTo>
                  <a:cubicBezTo>
                    <a:pt x="1916" y="8307"/>
                    <a:pt x="2226" y="8894"/>
                    <a:pt x="2671" y="9285"/>
                  </a:cubicBezTo>
                  <a:cubicBezTo>
                    <a:pt x="2954" y="9514"/>
                    <a:pt x="3237" y="9683"/>
                    <a:pt x="3797" y="9737"/>
                  </a:cubicBezTo>
                  <a:lnTo>
                    <a:pt x="4134" y="9737"/>
                  </a:lnTo>
                  <a:cubicBezTo>
                    <a:pt x="5260" y="9737"/>
                    <a:pt x="7337" y="9285"/>
                    <a:pt x="8207" y="8725"/>
                  </a:cubicBezTo>
                  <a:cubicBezTo>
                    <a:pt x="8571" y="8476"/>
                    <a:pt x="8854" y="8193"/>
                    <a:pt x="9023" y="7599"/>
                  </a:cubicBezTo>
                  <a:cubicBezTo>
                    <a:pt x="9387" y="6311"/>
                    <a:pt x="9245" y="4005"/>
                    <a:pt x="9137" y="2771"/>
                  </a:cubicBezTo>
                  <a:cubicBezTo>
                    <a:pt x="9104" y="2603"/>
                    <a:pt x="9077" y="2461"/>
                    <a:pt x="9023" y="2320"/>
                  </a:cubicBezTo>
                  <a:lnTo>
                    <a:pt x="9023" y="2293"/>
                  </a:lnTo>
                  <a:cubicBezTo>
                    <a:pt x="8908" y="1928"/>
                    <a:pt x="8632" y="1564"/>
                    <a:pt x="8207" y="1281"/>
                  </a:cubicBezTo>
                  <a:cubicBezTo>
                    <a:pt x="7506" y="775"/>
                    <a:pt x="6380" y="324"/>
                    <a:pt x="5226" y="101"/>
                  </a:cubicBezTo>
                  <a:cubicBezTo>
                    <a:pt x="4914" y="37"/>
                    <a:pt x="4627" y="0"/>
                    <a:pt x="4371"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0"/>
            <p:cNvSpPr/>
            <p:nvPr/>
          </p:nvSpPr>
          <p:spPr>
            <a:xfrm>
              <a:off x="4085669" y="4391323"/>
              <a:ext cx="47262" cy="67765"/>
            </a:xfrm>
            <a:custGeom>
              <a:avLst/>
              <a:gdLst/>
              <a:ahLst/>
              <a:cxnLst/>
              <a:rect l="l" t="t" r="r" b="b"/>
              <a:pathLst>
                <a:path w="952" h="1365" extrusionOk="0">
                  <a:moveTo>
                    <a:pt x="469" y="273"/>
                  </a:moveTo>
                  <a:cubicBezTo>
                    <a:pt x="501" y="273"/>
                    <a:pt x="533" y="280"/>
                    <a:pt x="560" y="299"/>
                  </a:cubicBezTo>
                  <a:cubicBezTo>
                    <a:pt x="641" y="326"/>
                    <a:pt x="675" y="407"/>
                    <a:pt x="641" y="468"/>
                  </a:cubicBezTo>
                  <a:cubicBezTo>
                    <a:pt x="587" y="548"/>
                    <a:pt x="506" y="575"/>
                    <a:pt x="392" y="575"/>
                  </a:cubicBezTo>
                  <a:cubicBezTo>
                    <a:pt x="365" y="522"/>
                    <a:pt x="338" y="407"/>
                    <a:pt x="304" y="326"/>
                  </a:cubicBezTo>
                  <a:cubicBezTo>
                    <a:pt x="327" y="307"/>
                    <a:pt x="398" y="273"/>
                    <a:pt x="469" y="273"/>
                  </a:cubicBezTo>
                  <a:close/>
                  <a:moveTo>
                    <a:pt x="458" y="0"/>
                  </a:moveTo>
                  <a:cubicBezTo>
                    <a:pt x="297" y="0"/>
                    <a:pt x="125" y="54"/>
                    <a:pt x="1" y="130"/>
                  </a:cubicBezTo>
                  <a:cubicBezTo>
                    <a:pt x="109" y="522"/>
                    <a:pt x="196" y="1027"/>
                    <a:pt x="277" y="1364"/>
                  </a:cubicBezTo>
                  <a:cubicBezTo>
                    <a:pt x="365" y="1364"/>
                    <a:pt x="533" y="1337"/>
                    <a:pt x="587" y="1310"/>
                  </a:cubicBezTo>
                  <a:lnTo>
                    <a:pt x="473" y="832"/>
                  </a:lnTo>
                  <a:cubicBezTo>
                    <a:pt x="729" y="832"/>
                    <a:pt x="951" y="575"/>
                    <a:pt x="898" y="299"/>
                  </a:cubicBezTo>
                  <a:cubicBezTo>
                    <a:pt x="835" y="81"/>
                    <a:pt x="654" y="0"/>
                    <a:pt x="458"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0"/>
            <p:cNvSpPr/>
            <p:nvPr/>
          </p:nvSpPr>
          <p:spPr>
            <a:xfrm>
              <a:off x="4128860" y="4381592"/>
              <a:ext cx="55602" cy="67219"/>
            </a:xfrm>
            <a:custGeom>
              <a:avLst/>
              <a:gdLst/>
              <a:ahLst/>
              <a:cxnLst/>
              <a:rect l="l" t="t" r="r" b="b"/>
              <a:pathLst>
                <a:path w="1120" h="1354" extrusionOk="0">
                  <a:moveTo>
                    <a:pt x="480" y="262"/>
                  </a:moveTo>
                  <a:cubicBezTo>
                    <a:pt x="489" y="262"/>
                    <a:pt x="498" y="263"/>
                    <a:pt x="506" y="266"/>
                  </a:cubicBezTo>
                  <a:cubicBezTo>
                    <a:pt x="648" y="299"/>
                    <a:pt x="614" y="326"/>
                    <a:pt x="702" y="637"/>
                  </a:cubicBezTo>
                  <a:cubicBezTo>
                    <a:pt x="783" y="974"/>
                    <a:pt x="756" y="940"/>
                    <a:pt x="756" y="1001"/>
                  </a:cubicBezTo>
                  <a:cubicBezTo>
                    <a:pt x="724" y="1048"/>
                    <a:pt x="654" y="1077"/>
                    <a:pt x="591" y="1077"/>
                  </a:cubicBezTo>
                  <a:cubicBezTo>
                    <a:pt x="545" y="1077"/>
                    <a:pt x="502" y="1062"/>
                    <a:pt x="479" y="1028"/>
                  </a:cubicBezTo>
                  <a:cubicBezTo>
                    <a:pt x="419" y="940"/>
                    <a:pt x="338" y="664"/>
                    <a:pt x="311" y="468"/>
                  </a:cubicBezTo>
                  <a:cubicBezTo>
                    <a:pt x="335" y="365"/>
                    <a:pt x="403" y="262"/>
                    <a:pt x="480" y="262"/>
                  </a:cubicBezTo>
                  <a:close/>
                  <a:moveTo>
                    <a:pt x="544" y="1"/>
                  </a:moveTo>
                  <a:cubicBezTo>
                    <a:pt x="415" y="1"/>
                    <a:pt x="275" y="54"/>
                    <a:pt x="169" y="131"/>
                  </a:cubicBezTo>
                  <a:cubicBezTo>
                    <a:pt x="1" y="266"/>
                    <a:pt x="142" y="691"/>
                    <a:pt x="250" y="1082"/>
                  </a:cubicBezTo>
                  <a:cubicBezTo>
                    <a:pt x="250" y="1142"/>
                    <a:pt x="277" y="1223"/>
                    <a:pt x="338" y="1277"/>
                  </a:cubicBezTo>
                  <a:cubicBezTo>
                    <a:pt x="376" y="1331"/>
                    <a:pt x="452" y="1353"/>
                    <a:pt x="536" y="1353"/>
                  </a:cubicBezTo>
                  <a:cubicBezTo>
                    <a:pt x="633" y="1353"/>
                    <a:pt x="741" y="1324"/>
                    <a:pt x="816" y="1277"/>
                  </a:cubicBezTo>
                  <a:cubicBezTo>
                    <a:pt x="1120" y="1142"/>
                    <a:pt x="985" y="859"/>
                    <a:pt x="897" y="434"/>
                  </a:cubicBezTo>
                  <a:cubicBezTo>
                    <a:pt x="897" y="326"/>
                    <a:pt x="870" y="212"/>
                    <a:pt x="816" y="131"/>
                  </a:cubicBezTo>
                  <a:cubicBezTo>
                    <a:pt x="752" y="38"/>
                    <a:pt x="652" y="1"/>
                    <a:pt x="544"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4174731" y="4372656"/>
              <a:ext cx="29489" cy="68361"/>
            </a:xfrm>
            <a:custGeom>
              <a:avLst/>
              <a:gdLst/>
              <a:ahLst/>
              <a:cxnLst/>
              <a:rect l="l" t="t" r="r" b="b"/>
              <a:pathLst>
                <a:path w="594" h="1377" extrusionOk="0">
                  <a:moveTo>
                    <a:pt x="338" y="1"/>
                  </a:moveTo>
                  <a:lnTo>
                    <a:pt x="284" y="28"/>
                  </a:lnTo>
                  <a:cubicBezTo>
                    <a:pt x="142" y="55"/>
                    <a:pt x="27" y="55"/>
                    <a:pt x="0" y="82"/>
                  </a:cubicBezTo>
                  <a:cubicBezTo>
                    <a:pt x="61" y="506"/>
                    <a:pt x="196" y="924"/>
                    <a:pt x="284" y="1376"/>
                  </a:cubicBezTo>
                  <a:cubicBezTo>
                    <a:pt x="311" y="1349"/>
                    <a:pt x="567" y="1349"/>
                    <a:pt x="594" y="1289"/>
                  </a:cubicBezTo>
                  <a:cubicBezTo>
                    <a:pt x="506" y="985"/>
                    <a:pt x="338" y="28"/>
                    <a:pt x="338"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4196079" y="4366302"/>
              <a:ext cx="58383" cy="65631"/>
            </a:xfrm>
            <a:custGeom>
              <a:avLst/>
              <a:gdLst/>
              <a:ahLst/>
              <a:cxnLst/>
              <a:rect l="l" t="t" r="r" b="b"/>
              <a:pathLst>
                <a:path w="1176" h="1322" extrusionOk="0">
                  <a:moveTo>
                    <a:pt x="618" y="0"/>
                  </a:moveTo>
                  <a:cubicBezTo>
                    <a:pt x="158" y="0"/>
                    <a:pt x="1" y="538"/>
                    <a:pt x="359" y="742"/>
                  </a:cubicBezTo>
                  <a:cubicBezTo>
                    <a:pt x="386" y="776"/>
                    <a:pt x="440" y="803"/>
                    <a:pt x="501" y="803"/>
                  </a:cubicBezTo>
                  <a:cubicBezTo>
                    <a:pt x="528" y="803"/>
                    <a:pt x="565" y="800"/>
                    <a:pt x="603" y="800"/>
                  </a:cubicBezTo>
                  <a:cubicBezTo>
                    <a:pt x="678" y="800"/>
                    <a:pt x="759" y="812"/>
                    <a:pt x="777" y="884"/>
                  </a:cubicBezTo>
                  <a:cubicBezTo>
                    <a:pt x="813" y="983"/>
                    <a:pt x="739" y="1045"/>
                    <a:pt x="662" y="1045"/>
                  </a:cubicBezTo>
                  <a:cubicBezTo>
                    <a:pt x="607" y="1045"/>
                    <a:pt x="550" y="1014"/>
                    <a:pt x="528" y="945"/>
                  </a:cubicBezTo>
                  <a:cubicBezTo>
                    <a:pt x="440" y="972"/>
                    <a:pt x="332" y="999"/>
                    <a:pt x="245" y="1026"/>
                  </a:cubicBezTo>
                  <a:cubicBezTo>
                    <a:pt x="295" y="1211"/>
                    <a:pt x="478" y="1322"/>
                    <a:pt x="666" y="1322"/>
                  </a:cubicBezTo>
                  <a:cubicBezTo>
                    <a:pt x="703" y="1322"/>
                    <a:pt x="741" y="1318"/>
                    <a:pt x="777" y="1309"/>
                  </a:cubicBezTo>
                  <a:cubicBezTo>
                    <a:pt x="1148" y="1248"/>
                    <a:pt x="1175" y="803"/>
                    <a:pt x="980" y="634"/>
                  </a:cubicBezTo>
                  <a:cubicBezTo>
                    <a:pt x="852" y="520"/>
                    <a:pt x="745" y="505"/>
                    <a:pt x="661" y="505"/>
                  </a:cubicBezTo>
                  <a:cubicBezTo>
                    <a:pt x="631" y="505"/>
                    <a:pt x="603" y="507"/>
                    <a:pt x="579" y="507"/>
                  </a:cubicBezTo>
                  <a:cubicBezTo>
                    <a:pt x="535" y="507"/>
                    <a:pt x="500" y="500"/>
                    <a:pt x="474" y="466"/>
                  </a:cubicBezTo>
                  <a:cubicBezTo>
                    <a:pt x="440" y="356"/>
                    <a:pt x="515" y="297"/>
                    <a:pt x="587" y="297"/>
                  </a:cubicBezTo>
                  <a:cubicBezTo>
                    <a:pt x="643" y="297"/>
                    <a:pt x="696" y="332"/>
                    <a:pt x="696" y="405"/>
                  </a:cubicBezTo>
                  <a:cubicBezTo>
                    <a:pt x="811" y="405"/>
                    <a:pt x="892" y="378"/>
                    <a:pt x="980" y="351"/>
                  </a:cubicBezTo>
                  <a:cubicBezTo>
                    <a:pt x="980" y="156"/>
                    <a:pt x="865" y="41"/>
                    <a:pt x="750" y="14"/>
                  </a:cubicBezTo>
                  <a:cubicBezTo>
                    <a:pt x="704" y="5"/>
                    <a:pt x="659" y="0"/>
                    <a:pt x="618"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0"/>
            <p:cNvSpPr/>
            <p:nvPr/>
          </p:nvSpPr>
          <p:spPr>
            <a:xfrm>
              <a:off x="4246021" y="4356026"/>
              <a:ext cx="55602" cy="67021"/>
            </a:xfrm>
            <a:custGeom>
              <a:avLst/>
              <a:gdLst/>
              <a:ahLst/>
              <a:cxnLst/>
              <a:rect l="l" t="t" r="r" b="b"/>
              <a:pathLst>
                <a:path w="1120" h="1350" extrusionOk="0">
                  <a:moveTo>
                    <a:pt x="480" y="271"/>
                  </a:moveTo>
                  <a:cubicBezTo>
                    <a:pt x="489" y="271"/>
                    <a:pt x="498" y="272"/>
                    <a:pt x="506" y="275"/>
                  </a:cubicBezTo>
                  <a:cubicBezTo>
                    <a:pt x="648" y="309"/>
                    <a:pt x="614" y="309"/>
                    <a:pt x="702" y="646"/>
                  </a:cubicBezTo>
                  <a:cubicBezTo>
                    <a:pt x="783" y="949"/>
                    <a:pt x="756" y="949"/>
                    <a:pt x="729" y="983"/>
                  </a:cubicBezTo>
                  <a:cubicBezTo>
                    <a:pt x="696" y="1048"/>
                    <a:pt x="631" y="1084"/>
                    <a:pt x="566" y="1084"/>
                  </a:cubicBezTo>
                  <a:cubicBezTo>
                    <a:pt x="523" y="1084"/>
                    <a:pt x="480" y="1069"/>
                    <a:pt x="446" y="1037"/>
                  </a:cubicBezTo>
                  <a:cubicBezTo>
                    <a:pt x="419" y="922"/>
                    <a:pt x="311" y="673"/>
                    <a:pt x="311" y="477"/>
                  </a:cubicBezTo>
                  <a:cubicBezTo>
                    <a:pt x="335" y="374"/>
                    <a:pt x="403" y="271"/>
                    <a:pt x="480" y="271"/>
                  </a:cubicBezTo>
                  <a:close/>
                  <a:moveTo>
                    <a:pt x="520" y="1"/>
                  </a:moveTo>
                  <a:cubicBezTo>
                    <a:pt x="391" y="1"/>
                    <a:pt x="257" y="52"/>
                    <a:pt x="169" y="140"/>
                  </a:cubicBezTo>
                  <a:cubicBezTo>
                    <a:pt x="1" y="275"/>
                    <a:pt x="142" y="673"/>
                    <a:pt x="223" y="1091"/>
                  </a:cubicBezTo>
                  <a:cubicBezTo>
                    <a:pt x="250" y="1152"/>
                    <a:pt x="277" y="1233"/>
                    <a:pt x="338" y="1259"/>
                  </a:cubicBezTo>
                  <a:cubicBezTo>
                    <a:pt x="376" y="1326"/>
                    <a:pt x="452" y="1349"/>
                    <a:pt x="537" y="1349"/>
                  </a:cubicBezTo>
                  <a:cubicBezTo>
                    <a:pt x="633" y="1349"/>
                    <a:pt x="741" y="1319"/>
                    <a:pt x="816" y="1286"/>
                  </a:cubicBezTo>
                  <a:cubicBezTo>
                    <a:pt x="1120" y="1118"/>
                    <a:pt x="985" y="841"/>
                    <a:pt x="897" y="417"/>
                  </a:cubicBezTo>
                  <a:cubicBezTo>
                    <a:pt x="870" y="336"/>
                    <a:pt x="870" y="221"/>
                    <a:pt x="816" y="140"/>
                  </a:cubicBezTo>
                  <a:cubicBezTo>
                    <a:pt x="749" y="44"/>
                    <a:pt x="637" y="1"/>
                    <a:pt x="520"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a:off x="4291893" y="4343217"/>
              <a:ext cx="50241" cy="72680"/>
            </a:xfrm>
            <a:custGeom>
              <a:avLst/>
              <a:gdLst/>
              <a:ahLst/>
              <a:cxnLst/>
              <a:rect l="l" t="t" r="r" b="b"/>
              <a:pathLst>
                <a:path w="1012" h="1464" extrusionOk="0">
                  <a:moveTo>
                    <a:pt x="735" y="0"/>
                  </a:moveTo>
                  <a:cubicBezTo>
                    <a:pt x="648" y="0"/>
                    <a:pt x="567" y="27"/>
                    <a:pt x="479" y="61"/>
                  </a:cubicBezTo>
                  <a:cubicBezTo>
                    <a:pt x="533" y="337"/>
                    <a:pt x="621" y="567"/>
                    <a:pt x="594" y="594"/>
                  </a:cubicBezTo>
                  <a:cubicBezTo>
                    <a:pt x="594" y="594"/>
                    <a:pt x="257" y="169"/>
                    <a:pt x="230" y="115"/>
                  </a:cubicBezTo>
                  <a:cubicBezTo>
                    <a:pt x="230" y="115"/>
                    <a:pt x="61" y="142"/>
                    <a:pt x="0" y="169"/>
                  </a:cubicBezTo>
                  <a:cubicBezTo>
                    <a:pt x="27" y="506"/>
                    <a:pt x="115" y="843"/>
                    <a:pt x="257" y="1464"/>
                  </a:cubicBezTo>
                  <a:cubicBezTo>
                    <a:pt x="338" y="1437"/>
                    <a:pt x="452" y="1437"/>
                    <a:pt x="506" y="1410"/>
                  </a:cubicBezTo>
                  <a:cubicBezTo>
                    <a:pt x="479" y="1295"/>
                    <a:pt x="398" y="789"/>
                    <a:pt x="398" y="789"/>
                  </a:cubicBezTo>
                  <a:cubicBezTo>
                    <a:pt x="398" y="785"/>
                    <a:pt x="399" y="784"/>
                    <a:pt x="401" y="784"/>
                  </a:cubicBezTo>
                  <a:cubicBezTo>
                    <a:pt x="412" y="784"/>
                    <a:pt x="452" y="847"/>
                    <a:pt x="452" y="870"/>
                  </a:cubicBezTo>
                  <a:cubicBezTo>
                    <a:pt x="567" y="1012"/>
                    <a:pt x="675" y="1180"/>
                    <a:pt x="789" y="1322"/>
                  </a:cubicBezTo>
                  <a:cubicBezTo>
                    <a:pt x="870" y="1322"/>
                    <a:pt x="958" y="1322"/>
                    <a:pt x="1012" y="1295"/>
                  </a:cubicBezTo>
                  <a:cubicBezTo>
                    <a:pt x="789" y="257"/>
                    <a:pt x="762" y="27"/>
                    <a:pt x="735"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0"/>
            <p:cNvSpPr/>
            <p:nvPr/>
          </p:nvSpPr>
          <p:spPr>
            <a:xfrm>
              <a:off x="4022769" y="4047981"/>
              <a:ext cx="272204" cy="298813"/>
            </a:xfrm>
            <a:custGeom>
              <a:avLst/>
              <a:gdLst/>
              <a:ahLst/>
              <a:cxnLst/>
              <a:rect l="l" t="t" r="r" b="b"/>
              <a:pathLst>
                <a:path w="5483" h="6019" extrusionOk="0">
                  <a:moveTo>
                    <a:pt x="2925" y="1"/>
                  </a:moveTo>
                  <a:cubicBezTo>
                    <a:pt x="2003" y="1"/>
                    <a:pt x="1066" y="444"/>
                    <a:pt x="560" y="1288"/>
                  </a:cubicBezTo>
                  <a:cubicBezTo>
                    <a:pt x="0" y="2212"/>
                    <a:pt x="115" y="3479"/>
                    <a:pt x="1012" y="4349"/>
                  </a:cubicBezTo>
                  <a:cubicBezTo>
                    <a:pt x="1234" y="4545"/>
                    <a:pt x="1463" y="4713"/>
                    <a:pt x="1605" y="4767"/>
                  </a:cubicBezTo>
                  <a:cubicBezTo>
                    <a:pt x="1659" y="4828"/>
                    <a:pt x="1632" y="4855"/>
                    <a:pt x="1632" y="5051"/>
                  </a:cubicBezTo>
                  <a:cubicBezTo>
                    <a:pt x="1571" y="5529"/>
                    <a:pt x="1827" y="5893"/>
                    <a:pt x="2387" y="5974"/>
                  </a:cubicBezTo>
                  <a:cubicBezTo>
                    <a:pt x="2557" y="6004"/>
                    <a:pt x="2735" y="6019"/>
                    <a:pt x="2917" y="6019"/>
                  </a:cubicBezTo>
                  <a:cubicBezTo>
                    <a:pt x="3607" y="6019"/>
                    <a:pt x="4344" y="5804"/>
                    <a:pt x="4835" y="5361"/>
                  </a:cubicBezTo>
                  <a:cubicBezTo>
                    <a:pt x="5253" y="5024"/>
                    <a:pt x="5172" y="4572"/>
                    <a:pt x="4889" y="4154"/>
                  </a:cubicBezTo>
                  <a:cubicBezTo>
                    <a:pt x="4862" y="4120"/>
                    <a:pt x="4862" y="4093"/>
                    <a:pt x="4889" y="4066"/>
                  </a:cubicBezTo>
                  <a:cubicBezTo>
                    <a:pt x="5111" y="3817"/>
                    <a:pt x="5394" y="3223"/>
                    <a:pt x="5421" y="2664"/>
                  </a:cubicBezTo>
                  <a:cubicBezTo>
                    <a:pt x="5482" y="2212"/>
                    <a:pt x="5394" y="1794"/>
                    <a:pt x="5199" y="1369"/>
                  </a:cubicBezTo>
                  <a:cubicBezTo>
                    <a:pt x="4751" y="443"/>
                    <a:pt x="3845" y="1"/>
                    <a:pt x="29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0"/>
            <p:cNvSpPr/>
            <p:nvPr/>
          </p:nvSpPr>
          <p:spPr>
            <a:xfrm>
              <a:off x="4113470" y="4155064"/>
              <a:ext cx="180112" cy="192523"/>
            </a:xfrm>
            <a:custGeom>
              <a:avLst/>
              <a:gdLst/>
              <a:ahLst/>
              <a:cxnLst/>
              <a:rect l="l" t="t" r="r" b="b"/>
              <a:pathLst>
                <a:path w="3628" h="3878" extrusionOk="0">
                  <a:moveTo>
                    <a:pt x="3594" y="1"/>
                  </a:moveTo>
                  <a:lnTo>
                    <a:pt x="3594" y="1"/>
                  </a:lnTo>
                  <a:cubicBezTo>
                    <a:pt x="3605" y="79"/>
                    <a:pt x="3612" y="159"/>
                    <a:pt x="3615" y="242"/>
                  </a:cubicBezTo>
                  <a:lnTo>
                    <a:pt x="3615" y="242"/>
                  </a:lnTo>
                  <a:cubicBezTo>
                    <a:pt x="3614" y="162"/>
                    <a:pt x="3607" y="81"/>
                    <a:pt x="3594" y="1"/>
                  </a:cubicBezTo>
                  <a:close/>
                  <a:moveTo>
                    <a:pt x="3615" y="242"/>
                  </a:moveTo>
                  <a:cubicBezTo>
                    <a:pt x="3615" y="330"/>
                    <a:pt x="3608" y="418"/>
                    <a:pt x="3594" y="507"/>
                  </a:cubicBezTo>
                  <a:cubicBezTo>
                    <a:pt x="3567" y="871"/>
                    <a:pt x="3453" y="1235"/>
                    <a:pt x="3318" y="1518"/>
                  </a:cubicBezTo>
                  <a:cubicBezTo>
                    <a:pt x="3546" y="1078"/>
                    <a:pt x="3627" y="634"/>
                    <a:pt x="3615" y="242"/>
                  </a:cubicBezTo>
                  <a:close/>
                  <a:moveTo>
                    <a:pt x="3062" y="1909"/>
                  </a:moveTo>
                  <a:lnTo>
                    <a:pt x="3062" y="1936"/>
                  </a:lnTo>
                  <a:cubicBezTo>
                    <a:pt x="3062" y="1936"/>
                    <a:pt x="3062" y="1909"/>
                    <a:pt x="3089" y="1909"/>
                  </a:cubicBezTo>
                  <a:close/>
                  <a:moveTo>
                    <a:pt x="3149" y="2105"/>
                  </a:moveTo>
                  <a:lnTo>
                    <a:pt x="3149" y="2105"/>
                  </a:lnTo>
                  <a:cubicBezTo>
                    <a:pt x="3339" y="2432"/>
                    <a:pt x="3370" y="2816"/>
                    <a:pt x="3113" y="3116"/>
                  </a:cubicBezTo>
                  <a:lnTo>
                    <a:pt x="3113" y="3116"/>
                  </a:lnTo>
                  <a:cubicBezTo>
                    <a:pt x="3114" y="3116"/>
                    <a:pt x="3116" y="3116"/>
                    <a:pt x="3116" y="3116"/>
                  </a:cubicBezTo>
                  <a:cubicBezTo>
                    <a:pt x="3230" y="2974"/>
                    <a:pt x="3284" y="2840"/>
                    <a:pt x="3318" y="2671"/>
                  </a:cubicBezTo>
                  <a:cubicBezTo>
                    <a:pt x="3318" y="2583"/>
                    <a:pt x="3318" y="2469"/>
                    <a:pt x="3284" y="2388"/>
                  </a:cubicBezTo>
                  <a:cubicBezTo>
                    <a:pt x="3203" y="2192"/>
                    <a:pt x="3203" y="2192"/>
                    <a:pt x="3149" y="2105"/>
                  </a:cubicBezTo>
                  <a:close/>
                  <a:moveTo>
                    <a:pt x="3113" y="3116"/>
                  </a:moveTo>
                  <a:cubicBezTo>
                    <a:pt x="3106" y="3117"/>
                    <a:pt x="3089" y="3122"/>
                    <a:pt x="3089" y="3143"/>
                  </a:cubicBezTo>
                  <a:cubicBezTo>
                    <a:pt x="3097" y="3134"/>
                    <a:pt x="3105" y="3125"/>
                    <a:pt x="3113" y="3116"/>
                  </a:cubicBezTo>
                  <a:close/>
                  <a:moveTo>
                    <a:pt x="0" y="3568"/>
                  </a:moveTo>
                  <a:cubicBezTo>
                    <a:pt x="33" y="3617"/>
                    <a:pt x="89" y="3659"/>
                    <a:pt x="159" y="3696"/>
                  </a:cubicBezTo>
                  <a:lnTo>
                    <a:pt x="159" y="3696"/>
                  </a:lnTo>
                  <a:cubicBezTo>
                    <a:pt x="99" y="3659"/>
                    <a:pt x="45" y="3612"/>
                    <a:pt x="0" y="3568"/>
                  </a:cubicBezTo>
                  <a:close/>
                  <a:moveTo>
                    <a:pt x="159" y="3696"/>
                  </a:moveTo>
                  <a:cubicBezTo>
                    <a:pt x="207" y="3727"/>
                    <a:pt x="259" y="3751"/>
                    <a:pt x="311" y="3763"/>
                  </a:cubicBezTo>
                  <a:cubicBezTo>
                    <a:pt x="255" y="3742"/>
                    <a:pt x="204" y="3720"/>
                    <a:pt x="159" y="3696"/>
                  </a:cubicBezTo>
                  <a:close/>
                  <a:moveTo>
                    <a:pt x="2684" y="3461"/>
                  </a:moveTo>
                  <a:lnTo>
                    <a:pt x="2684" y="3461"/>
                  </a:lnTo>
                  <a:cubicBezTo>
                    <a:pt x="2208" y="3739"/>
                    <a:pt x="1627" y="3878"/>
                    <a:pt x="1066" y="3878"/>
                  </a:cubicBezTo>
                  <a:lnTo>
                    <a:pt x="1093" y="3878"/>
                  </a:lnTo>
                  <a:cubicBezTo>
                    <a:pt x="1627" y="3878"/>
                    <a:pt x="2208" y="3739"/>
                    <a:pt x="2684" y="3461"/>
                  </a:cubicBezTo>
                  <a:close/>
                </a:path>
              </a:pathLst>
            </a:custGeom>
            <a:solidFill>
              <a:srgbClr val="7750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0"/>
            <p:cNvSpPr/>
            <p:nvPr/>
          </p:nvSpPr>
          <p:spPr>
            <a:xfrm>
              <a:off x="4105080" y="4088143"/>
              <a:ext cx="188204" cy="259445"/>
            </a:xfrm>
            <a:custGeom>
              <a:avLst/>
              <a:gdLst/>
              <a:ahLst/>
              <a:cxnLst/>
              <a:rect l="l" t="t" r="r" b="b"/>
              <a:pathLst>
                <a:path w="3791" h="5226" extrusionOk="0">
                  <a:moveTo>
                    <a:pt x="3116" y="0"/>
                  </a:moveTo>
                  <a:lnTo>
                    <a:pt x="3116" y="27"/>
                  </a:lnTo>
                  <a:cubicBezTo>
                    <a:pt x="3150" y="310"/>
                    <a:pt x="3285" y="560"/>
                    <a:pt x="3318" y="870"/>
                  </a:cubicBezTo>
                  <a:cubicBezTo>
                    <a:pt x="3345" y="1234"/>
                    <a:pt x="3345" y="1625"/>
                    <a:pt x="3285" y="2023"/>
                  </a:cubicBezTo>
                  <a:cubicBezTo>
                    <a:pt x="3204" y="2333"/>
                    <a:pt x="3116" y="2441"/>
                    <a:pt x="2813" y="2893"/>
                  </a:cubicBezTo>
                  <a:cubicBezTo>
                    <a:pt x="2475" y="3399"/>
                    <a:pt x="2840" y="4073"/>
                    <a:pt x="2273" y="4464"/>
                  </a:cubicBezTo>
                  <a:cubicBezTo>
                    <a:pt x="1936" y="4693"/>
                    <a:pt x="1430" y="4862"/>
                    <a:pt x="985" y="4862"/>
                  </a:cubicBezTo>
                  <a:cubicBezTo>
                    <a:pt x="675" y="4862"/>
                    <a:pt x="365" y="4801"/>
                    <a:pt x="142" y="4633"/>
                  </a:cubicBezTo>
                  <a:cubicBezTo>
                    <a:pt x="115" y="4606"/>
                    <a:pt x="82" y="4606"/>
                    <a:pt x="55" y="4606"/>
                  </a:cubicBezTo>
                  <a:cubicBezTo>
                    <a:pt x="55" y="4606"/>
                    <a:pt x="55" y="4579"/>
                    <a:pt x="28" y="4579"/>
                  </a:cubicBezTo>
                  <a:cubicBezTo>
                    <a:pt x="28" y="4579"/>
                    <a:pt x="1" y="4606"/>
                    <a:pt x="1" y="4633"/>
                  </a:cubicBezTo>
                  <a:cubicBezTo>
                    <a:pt x="1" y="4633"/>
                    <a:pt x="1" y="4660"/>
                    <a:pt x="28" y="4660"/>
                  </a:cubicBezTo>
                  <a:lnTo>
                    <a:pt x="28" y="4693"/>
                  </a:lnTo>
                  <a:cubicBezTo>
                    <a:pt x="55" y="4774"/>
                    <a:pt x="115" y="4862"/>
                    <a:pt x="169" y="4916"/>
                  </a:cubicBezTo>
                  <a:cubicBezTo>
                    <a:pt x="223" y="4997"/>
                    <a:pt x="338" y="5057"/>
                    <a:pt x="480" y="5111"/>
                  </a:cubicBezTo>
                  <a:cubicBezTo>
                    <a:pt x="648" y="5165"/>
                    <a:pt x="844" y="5199"/>
                    <a:pt x="1066" y="5199"/>
                  </a:cubicBezTo>
                  <a:cubicBezTo>
                    <a:pt x="1127" y="5226"/>
                    <a:pt x="1181" y="5226"/>
                    <a:pt x="1235" y="5226"/>
                  </a:cubicBezTo>
                  <a:cubicBezTo>
                    <a:pt x="1801" y="5226"/>
                    <a:pt x="2388" y="5084"/>
                    <a:pt x="2867" y="4801"/>
                  </a:cubicBezTo>
                  <a:cubicBezTo>
                    <a:pt x="3008" y="4693"/>
                    <a:pt x="3150" y="4606"/>
                    <a:pt x="3258" y="4491"/>
                  </a:cubicBezTo>
                  <a:cubicBezTo>
                    <a:pt x="3541" y="4188"/>
                    <a:pt x="3514" y="3790"/>
                    <a:pt x="3318" y="3453"/>
                  </a:cubicBezTo>
                  <a:cubicBezTo>
                    <a:pt x="3285" y="3426"/>
                    <a:pt x="3258" y="3372"/>
                    <a:pt x="3231" y="3311"/>
                  </a:cubicBezTo>
                  <a:lnTo>
                    <a:pt x="3231" y="3284"/>
                  </a:lnTo>
                  <a:lnTo>
                    <a:pt x="3231" y="3257"/>
                  </a:lnTo>
                  <a:lnTo>
                    <a:pt x="3258" y="3257"/>
                  </a:lnTo>
                  <a:cubicBezTo>
                    <a:pt x="3258" y="3230"/>
                    <a:pt x="3285" y="3203"/>
                    <a:pt x="3285" y="3176"/>
                  </a:cubicBezTo>
                  <a:cubicBezTo>
                    <a:pt x="3318" y="3176"/>
                    <a:pt x="3318" y="3142"/>
                    <a:pt x="3345" y="3115"/>
                  </a:cubicBezTo>
                  <a:cubicBezTo>
                    <a:pt x="3399" y="3035"/>
                    <a:pt x="3426" y="2947"/>
                    <a:pt x="3487" y="2866"/>
                  </a:cubicBezTo>
                  <a:cubicBezTo>
                    <a:pt x="3622" y="2583"/>
                    <a:pt x="3736" y="2219"/>
                    <a:pt x="3763" y="1855"/>
                  </a:cubicBezTo>
                  <a:cubicBezTo>
                    <a:pt x="3790" y="1686"/>
                    <a:pt x="3790" y="1517"/>
                    <a:pt x="3763" y="1349"/>
                  </a:cubicBezTo>
                  <a:cubicBezTo>
                    <a:pt x="3709" y="924"/>
                    <a:pt x="3568" y="587"/>
                    <a:pt x="3426" y="337"/>
                  </a:cubicBezTo>
                  <a:cubicBezTo>
                    <a:pt x="3372" y="277"/>
                    <a:pt x="3345" y="223"/>
                    <a:pt x="3285" y="169"/>
                  </a:cubicBezTo>
                  <a:cubicBezTo>
                    <a:pt x="3204" y="54"/>
                    <a:pt x="3150" y="0"/>
                    <a:pt x="3116" y="0"/>
                  </a:cubicBez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4045159" y="4089484"/>
              <a:ext cx="68361" cy="110162"/>
            </a:xfrm>
            <a:custGeom>
              <a:avLst/>
              <a:gdLst/>
              <a:ahLst/>
              <a:cxnLst/>
              <a:rect l="l" t="t" r="r" b="b"/>
              <a:pathLst>
                <a:path w="1377" h="2219" extrusionOk="0">
                  <a:moveTo>
                    <a:pt x="1262" y="0"/>
                  </a:moveTo>
                  <a:lnTo>
                    <a:pt x="1235" y="27"/>
                  </a:lnTo>
                  <a:cubicBezTo>
                    <a:pt x="446" y="223"/>
                    <a:pt x="1" y="1349"/>
                    <a:pt x="250" y="2165"/>
                  </a:cubicBezTo>
                  <a:cubicBezTo>
                    <a:pt x="250" y="2192"/>
                    <a:pt x="277" y="2219"/>
                    <a:pt x="311" y="2219"/>
                  </a:cubicBezTo>
                  <a:cubicBezTo>
                    <a:pt x="365" y="2219"/>
                    <a:pt x="392" y="2192"/>
                    <a:pt x="392" y="2138"/>
                  </a:cubicBezTo>
                  <a:cubicBezTo>
                    <a:pt x="392" y="2138"/>
                    <a:pt x="392" y="1207"/>
                    <a:pt x="898" y="533"/>
                  </a:cubicBezTo>
                  <a:cubicBezTo>
                    <a:pt x="1012" y="391"/>
                    <a:pt x="1289" y="142"/>
                    <a:pt x="1289" y="142"/>
                  </a:cubicBezTo>
                  <a:cubicBezTo>
                    <a:pt x="1376" y="115"/>
                    <a:pt x="1322" y="0"/>
                    <a:pt x="1262" y="0"/>
                  </a:cubicBez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a:off x="4195830" y="4172192"/>
              <a:ext cx="58631" cy="51432"/>
            </a:xfrm>
            <a:custGeom>
              <a:avLst/>
              <a:gdLst/>
              <a:ahLst/>
              <a:cxnLst/>
              <a:rect l="l" t="t" r="r" b="b"/>
              <a:pathLst>
                <a:path w="1181" h="1036" extrusionOk="0">
                  <a:moveTo>
                    <a:pt x="642" y="0"/>
                  </a:moveTo>
                  <a:cubicBezTo>
                    <a:pt x="547" y="0"/>
                    <a:pt x="451" y="25"/>
                    <a:pt x="364" y="74"/>
                  </a:cubicBezTo>
                  <a:cubicBezTo>
                    <a:pt x="142" y="216"/>
                    <a:pt x="0" y="553"/>
                    <a:pt x="169" y="809"/>
                  </a:cubicBezTo>
                  <a:cubicBezTo>
                    <a:pt x="249" y="954"/>
                    <a:pt x="410" y="1036"/>
                    <a:pt x="578" y="1036"/>
                  </a:cubicBezTo>
                  <a:cubicBezTo>
                    <a:pt x="637" y="1036"/>
                    <a:pt x="698" y="1025"/>
                    <a:pt x="755" y="1004"/>
                  </a:cubicBezTo>
                  <a:cubicBezTo>
                    <a:pt x="1039" y="917"/>
                    <a:pt x="1180" y="580"/>
                    <a:pt x="1066" y="269"/>
                  </a:cubicBezTo>
                  <a:cubicBezTo>
                    <a:pt x="991" y="89"/>
                    <a:pt x="820" y="0"/>
                    <a:pt x="642"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a:off x="4089690" y="4196468"/>
              <a:ext cx="59375" cy="50688"/>
            </a:xfrm>
            <a:custGeom>
              <a:avLst/>
              <a:gdLst/>
              <a:ahLst/>
              <a:cxnLst/>
              <a:rect l="l" t="t" r="r" b="b"/>
              <a:pathLst>
                <a:path w="1196" h="1021" extrusionOk="0">
                  <a:moveTo>
                    <a:pt x="518" y="1"/>
                  </a:moveTo>
                  <a:cubicBezTo>
                    <a:pt x="415" y="1"/>
                    <a:pt x="312" y="29"/>
                    <a:pt x="223" y="91"/>
                  </a:cubicBezTo>
                  <a:cubicBezTo>
                    <a:pt x="28" y="259"/>
                    <a:pt x="1" y="596"/>
                    <a:pt x="169" y="792"/>
                  </a:cubicBezTo>
                  <a:cubicBezTo>
                    <a:pt x="294" y="953"/>
                    <a:pt x="450" y="1020"/>
                    <a:pt x="598" y="1020"/>
                  </a:cubicBezTo>
                  <a:cubicBezTo>
                    <a:pt x="916" y="1020"/>
                    <a:pt x="1195" y="710"/>
                    <a:pt x="1039" y="347"/>
                  </a:cubicBezTo>
                  <a:cubicBezTo>
                    <a:pt x="965" y="134"/>
                    <a:pt x="742" y="1"/>
                    <a:pt x="518"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4152689" y="4206645"/>
              <a:ext cx="50191" cy="53964"/>
            </a:xfrm>
            <a:custGeom>
              <a:avLst/>
              <a:gdLst/>
              <a:ahLst/>
              <a:cxnLst/>
              <a:rect l="l" t="t" r="r" b="b"/>
              <a:pathLst>
                <a:path w="1011" h="1087" extrusionOk="0">
                  <a:moveTo>
                    <a:pt x="417" y="0"/>
                  </a:moveTo>
                  <a:cubicBezTo>
                    <a:pt x="390" y="0"/>
                    <a:pt x="363" y="0"/>
                    <a:pt x="336" y="27"/>
                  </a:cubicBezTo>
                  <a:cubicBezTo>
                    <a:pt x="222" y="196"/>
                    <a:pt x="107" y="391"/>
                    <a:pt x="53" y="587"/>
                  </a:cubicBezTo>
                  <a:cubicBezTo>
                    <a:pt x="0" y="945"/>
                    <a:pt x="225" y="1087"/>
                    <a:pt x="468" y="1087"/>
                  </a:cubicBezTo>
                  <a:cubicBezTo>
                    <a:pt x="627" y="1087"/>
                    <a:pt x="795" y="1026"/>
                    <a:pt x="896" y="924"/>
                  </a:cubicBezTo>
                  <a:cubicBezTo>
                    <a:pt x="1011" y="816"/>
                    <a:pt x="1011" y="648"/>
                    <a:pt x="950" y="506"/>
                  </a:cubicBezTo>
                  <a:cubicBezTo>
                    <a:pt x="842" y="283"/>
                    <a:pt x="640" y="142"/>
                    <a:pt x="417"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4024110" y="4044953"/>
              <a:ext cx="280544" cy="305317"/>
            </a:xfrm>
            <a:custGeom>
              <a:avLst/>
              <a:gdLst/>
              <a:ahLst/>
              <a:cxnLst/>
              <a:rect l="l" t="t" r="r" b="b"/>
              <a:pathLst>
                <a:path w="5651" h="6150" extrusionOk="0">
                  <a:moveTo>
                    <a:pt x="2893" y="108"/>
                  </a:moveTo>
                  <a:cubicBezTo>
                    <a:pt x="3095" y="108"/>
                    <a:pt x="3264" y="135"/>
                    <a:pt x="3432" y="169"/>
                  </a:cubicBezTo>
                  <a:lnTo>
                    <a:pt x="3432" y="196"/>
                  </a:lnTo>
                  <a:cubicBezTo>
                    <a:pt x="3432" y="392"/>
                    <a:pt x="3432" y="533"/>
                    <a:pt x="3318" y="675"/>
                  </a:cubicBezTo>
                  <a:cubicBezTo>
                    <a:pt x="3264" y="756"/>
                    <a:pt x="3122" y="810"/>
                    <a:pt x="3007" y="870"/>
                  </a:cubicBezTo>
                  <a:cubicBezTo>
                    <a:pt x="2893" y="924"/>
                    <a:pt x="2812" y="951"/>
                    <a:pt x="2724" y="1039"/>
                  </a:cubicBezTo>
                  <a:cubicBezTo>
                    <a:pt x="2616" y="1120"/>
                    <a:pt x="2556" y="1207"/>
                    <a:pt x="2556" y="1288"/>
                  </a:cubicBezTo>
                  <a:cubicBezTo>
                    <a:pt x="2556" y="1430"/>
                    <a:pt x="2670" y="1545"/>
                    <a:pt x="2785" y="1652"/>
                  </a:cubicBezTo>
                  <a:cubicBezTo>
                    <a:pt x="2980" y="1821"/>
                    <a:pt x="3034" y="1909"/>
                    <a:pt x="2926" y="1990"/>
                  </a:cubicBezTo>
                  <a:cubicBezTo>
                    <a:pt x="2893" y="2050"/>
                    <a:pt x="2839" y="2077"/>
                    <a:pt x="2758" y="2104"/>
                  </a:cubicBezTo>
                  <a:cubicBezTo>
                    <a:pt x="2670" y="2158"/>
                    <a:pt x="2589" y="2192"/>
                    <a:pt x="2529" y="2273"/>
                  </a:cubicBezTo>
                  <a:cubicBezTo>
                    <a:pt x="2387" y="2468"/>
                    <a:pt x="2556" y="2664"/>
                    <a:pt x="2670" y="2805"/>
                  </a:cubicBezTo>
                  <a:cubicBezTo>
                    <a:pt x="2697" y="2866"/>
                    <a:pt x="2724" y="2893"/>
                    <a:pt x="2758" y="2920"/>
                  </a:cubicBezTo>
                  <a:cubicBezTo>
                    <a:pt x="2776" y="2920"/>
                    <a:pt x="2782" y="2932"/>
                    <a:pt x="2792" y="2932"/>
                  </a:cubicBezTo>
                  <a:cubicBezTo>
                    <a:pt x="2797" y="2932"/>
                    <a:pt x="2803" y="2929"/>
                    <a:pt x="2812" y="2920"/>
                  </a:cubicBezTo>
                  <a:lnTo>
                    <a:pt x="2839" y="2920"/>
                  </a:lnTo>
                  <a:cubicBezTo>
                    <a:pt x="2866" y="2893"/>
                    <a:pt x="2866" y="2866"/>
                    <a:pt x="2866" y="2832"/>
                  </a:cubicBezTo>
                  <a:cubicBezTo>
                    <a:pt x="2839" y="2805"/>
                    <a:pt x="2812" y="2779"/>
                    <a:pt x="2785" y="2725"/>
                  </a:cubicBezTo>
                  <a:cubicBezTo>
                    <a:pt x="2643" y="2583"/>
                    <a:pt x="2556" y="2468"/>
                    <a:pt x="2643" y="2360"/>
                  </a:cubicBezTo>
                  <a:cubicBezTo>
                    <a:pt x="2670" y="2300"/>
                    <a:pt x="2758" y="2273"/>
                    <a:pt x="2812" y="2219"/>
                  </a:cubicBezTo>
                  <a:cubicBezTo>
                    <a:pt x="2893" y="2192"/>
                    <a:pt x="2980" y="2158"/>
                    <a:pt x="3034" y="2077"/>
                  </a:cubicBezTo>
                  <a:cubicBezTo>
                    <a:pt x="3230" y="1882"/>
                    <a:pt x="3034" y="1713"/>
                    <a:pt x="2893" y="1572"/>
                  </a:cubicBezTo>
                  <a:cubicBezTo>
                    <a:pt x="2785" y="1484"/>
                    <a:pt x="2670" y="1376"/>
                    <a:pt x="2697" y="1288"/>
                  </a:cubicBezTo>
                  <a:cubicBezTo>
                    <a:pt x="2697" y="1234"/>
                    <a:pt x="2724" y="1180"/>
                    <a:pt x="2812" y="1120"/>
                  </a:cubicBezTo>
                  <a:cubicBezTo>
                    <a:pt x="2866" y="1066"/>
                    <a:pt x="2953" y="1039"/>
                    <a:pt x="3061" y="978"/>
                  </a:cubicBezTo>
                  <a:lnTo>
                    <a:pt x="3095" y="978"/>
                  </a:lnTo>
                  <a:cubicBezTo>
                    <a:pt x="3203" y="1403"/>
                    <a:pt x="3567" y="1403"/>
                    <a:pt x="3796" y="1403"/>
                  </a:cubicBezTo>
                  <a:cubicBezTo>
                    <a:pt x="3850" y="1430"/>
                    <a:pt x="3877" y="1430"/>
                    <a:pt x="3904" y="1430"/>
                  </a:cubicBezTo>
                  <a:cubicBezTo>
                    <a:pt x="3965" y="1430"/>
                    <a:pt x="3992" y="1457"/>
                    <a:pt x="4019" y="1484"/>
                  </a:cubicBezTo>
                  <a:cubicBezTo>
                    <a:pt x="4046" y="1545"/>
                    <a:pt x="4046" y="1625"/>
                    <a:pt x="3992" y="1740"/>
                  </a:cubicBezTo>
                  <a:cubicBezTo>
                    <a:pt x="3938" y="1990"/>
                    <a:pt x="3992" y="2158"/>
                    <a:pt x="4241" y="2246"/>
                  </a:cubicBezTo>
                  <a:lnTo>
                    <a:pt x="4275" y="2246"/>
                  </a:lnTo>
                  <a:cubicBezTo>
                    <a:pt x="4302" y="2246"/>
                    <a:pt x="4302" y="2219"/>
                    <a:pt x="4302" y="2219"/>
                  </a:cubicBezTo>
                  <a:cubicBezTo>
                    <a:pt x="4329" y="2192"/>
                    <a:pt x="4302" y="2131"/>
                    <a:pt x="4275" y="2131"/>
                  </a:cubicBezTo>
                  <a:cubicBezTo>
                    <a:pt x="4106" y="2077"/>
                    <a:pt x="4073" y="1963"/>
                    <a:pt x="4133" y="1767"/>
                  </a:cubicBezTo>
                  <a:cubicBezTo>
                    <a:pt x="4160" y="1625"/>
                    <a:pt x="4160" y="1518"/>
                    <a:pt x="4133" y="1430"/>
                  </a:cubicBezTo>
                  <a:cubicBezTo>
                    <a:pt x="4106" y="1376"/>
                    <a:pt x="4019" y="1315"/>
                    <a:pt x="3938" y="1288"/>
                  </a:cubicBezTo>
                  <a:lnTo>
                    <a:pt x="3796" y="1288"/>
                  </a:lnTo>
                  <a:cubicBezTo>
                    <a:pt x="3601" y="1288"/>
                    <a:pt x="3291" y="1261"/>
                    <a:pt x="3203" y="924"/>
                  </a:cubicBezTo>
                  <a:cubicBezTo>
                    <a:pt x="3318" y="870"/>
                    <a:pt x="3372" y="810"/>
                    <a:pt x="3432" y="729"/>
                  </a:cubicBezTo>
                  <a:cubicBezTo>
                    <a:pt x="3567" y="560"/>
                    <a:pt x="3540" y="392"/>
                    <a:pt x="3540" y="196"/>
                  </a:cubicBezTo>
                  <a:lnTo>
                    <a:pt x="3540" y="196"/>
                  </a:lnTo>
                  <a:cubicBezTo>
                    <a:pt x="4302" y="392"/>
                    <a:pt x="4889" y="897"/>
                    <a:pt x="5172" y="1599"/>
                  </a:cubicBezTo>
                  <a:cubicBezTo>
                    <a:pt x="5482" y="2300"/>
                    <a:pt x="5394" y="3116"/>
                    <a:pt x="4976" y="3844"/>
                  </a:cubicBezTo>
                  <a:cubicBezTo>
                    <a:pt x="4949" y="3932"/>
                    <a:pt x="4889" y="3985"/>
                    <a:pt x="4862" y="4046"/>
                  </a:cubicBezTo>
                  <a:cubicBezTo>
                    <a:pt x="4808" y="4100"/>
                    <a:pt x="4781" y="4154"/>
                    <a:pt x="4808" y="4215"/>
                  </a:cubicBezTo>
                  <a:cubicBezTo>
                    <a:pt x="5084" y="4633"/>
                    <a:pt x="5118" y="4970"/>
                    <a:pt x="4916" y="5226"/>
                  </a:cubicBezTo>
                  <a:cubicBezTo>
                    <a:pt x="4518" y="5759"/>
                    <a:pt x="3583" y="6010"/>
                    <a:pt x="2837" y="6010"/>
                  </a:cubicBezTo>
                  <a:cubicBezTo>
                    <a:pt x="2799" y="6010"/>
                    <a:pt x="2761" y="6010"/>
                    <a:pt x="2724" y="6008"/>
                  </a:cubicBezTo>
                  <a:cubicBezTo>
                    <a:pt x="2475" y="6008"/>
                    <a:pt x="2191" y="6008"/>
                    <a:pt x="1969" y="5840"/>
                  </a:cubicBezTo>
                  <a:cubicBezTo>
                    <a:pt x="1773" y="5732"/>
                    <a:pt x="1659" y="5530"/>
                    <a:pt x="1659" y="5307"/>
                  </a:cubicBezTo>
                  <a:cubicBezTo>
                    <a:pt x="1632" y="5139"/>
                    <a:pt x="1659" y="5024"/>
                    <a:pt x="1686" y="4970"/>
                  </a:cubicBezTo>
                  <a:cubicBezTo>
                    <a:pt x="1686" y="4889"/>
                    <a:pt x="1686" y="4828"/>
                    <a:pt x="1659" y="4801"/>
                  </a:cubicBezTo>
                  <a:cubicBezTo>
                    <a:pt x="1632" y="4801"/>
                    <a:pt x="1605" y="4801"/>
                    <a:pt x="1578" y="4774"/>
                  </a:cubicBezTo>
                  <a:cubicBezTo>
                    <a:pt x="1376" y="4633"/>
                    <a:pt x="1126" y="4491"/>
                    <a:pt x="843" y="4181"/>
                  </a:cubicBezTo>
                  <a:cubicBezTo>
                    <a:pt x="337" y="3567"/>
                    <a:pt x="142" y="2779"/>
                    <a:pt x="310" y="2023"/>
                  </a:cubicBezTo>
                  <a:cubicBezTo>
                    <a:pt x="506" y="1288"/>
                    <a:pt x="1038" y="675"/>
                    <a:pt x="1773" y="365"/>
                  </a:cubicBezTo>
                  <a:cubicBezTo>
                    <a:pt x="2138" y="196"/>
                    <a:pt x="2529" y="108"/>
                    <a:pt x="2893" y="108"/>
                  </a:cubicBezTo>
                  <a:close/>
                  <a:moveTo>
                    <a:pt x="2893" y="0"/>
                  </a:moveTo>
                  <a:cubicBezTo>
                    <a:pt x="1942" y="0"/>
                    <a:pt x="1038" y="445"/>
                    <a:pt x="533" y="1207"/>
                  </a:cubicBezTo>
                  <a:cubicBezTo>
                    <a:pt x="61" y="1936"/>
                    <a:pt x="0" y="2805"/>
                    <a:pt x="337" y="3594"/>
                  </a:cubicBezTo>
                  <a:cubicBezTo>
                    <a:pt x="533" y="4073"/>
                    <a:pt x="931" y="4491"/>
                    <a:pt x="1322" y="4774"/>
                  </a:cubicBezTo>
                  <a:cubicBezTo>
                    <a:pt x="1349" y="4774"/>
                    <a:pt x="1376" y="4801"/>
                    <a:pt x="1409" y="4801"/>
                  </a:cubicBezTo>
                  <a:cubicBezTo>
                    <a:pt x="1436" y="4828"/>
                    <a:pt x="1463" y="4855"/>
                    <a:pt x="1517" y="4889"/>
                  </a:cubicBezTo>
                  <a:cubicBezTo>
                    <a:pt x="1544" y="4889"/>
                    <a:pt x="1544" y="4916"/>
                    <a:pt x="1544" y="4970"/>
                  </a:cubicBezTo>
                  <a:cubicBezTo>
                    <a:pt x="1517" y="5085"/>
                    <a:pt x="1517" y="5226"/>
                    <a:pt x="1517" y="5307"/>
                  </a:cubicBezTo>
                  <a:cubicBezTo>
                    <a:pt x="1544" y="5530"/>
                    <a:pt x="1632" y="5732"/>
                    <a:pt x="1800" y="5900"/>
                  </a:cubicBezTo>
                  <a:cubicBezTo>
                    <a:pt x="2050" y="6096"/>
                    <a:pt x="2421" y="6150"/>
                    <a:pt x="2758" y="6150"/>
                  </a:cubicBezTo>
                  <a:lnTo>
                    <a:pt x="3007" y="6150"/>
                  </a:lnTo>
                  <a:cubicBezTo>
                    <a:pt x="3540" y="6123"/>
                    <a:pt x="4046" y="5981"/>
                    <a:pt x="4552" y="5698"/>
                  </a:cubicBezTo>
                  <a:cubicBezTo>
                    <a:pt x="4862" y="5530"/>
                    <a:pt x="5226" y="5226"/>
                    <a:pt x="5172" y="4747"/>
                  </a:cubicBezTo>
                  <a:cubicBezTo>
                    <a:pt x="5172" y="4579"/>
                    <a:pt x="5057" y="4383"/>
                    <a:pt x="5003" y="4269"/>
                  </a:cubicBezTo>
                  <a:cubicBezTo>
                    <a:pt x="4916" y="4154"/>
                    <a:pt x="4916" y="4154"/>
                    <a:pt x="5003" y="4073"/>
                  </a:cubicBezTo>
                  <a:lnTo>
                    <a:pt x="5003" y="4046"/>
                  </a:lnTo>
                  <a:cubicBezTo>
                    <a:pt x="5563" y="3203"/>
                    <a:pt x="5651" y="2158"/>
                    <a:pt x="5199" y="1315"/>
                  </a:cubicBezTo>
                  <a:cubicBezTo>
                    <a:pt x="4747" y="506"/>
                    <a:pt x="3904" y="0"/>
                    <a:pt x="295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4119179" y="4265226"/>
              <a:ext cx="140644" cy="58631"/>
            </a:xfrm>
            <a:custGeom>
              <a:avLst/>
              <a:gdLst/>
              <a:ahLst/>
              <a:cxnLst/>
              <a:rect l="l" t="t" r="r" b="b"/>
              <a:pathLst>
                <a:path w="2833" h="1181" extrusionOk="0">
                  <a:moveTo>
                    <a:pt x="2272" y="0"/>
                  </a:moveTo>
                  <a:cubicBezTo>
                    <a:pt x="2245" y="27"/>
                    <a:pt x="2218" y="54"/>
                    <a:pt x="2245" y="81"/>
                  </a:cubicBezTo>
                  <a:lnTo>
                    <a:pt x="2360" y="337"/>
                  </a:lnTo>
                  <a:cubicBezTo>
                    <a:pt x="2245" y="391"/>
                    <a:pt x="2131" y="479"/>
                    <a:pt x="1989" y="506"/>
                  </a:cubicBezTo>
                  <a:lnTo>
                    <a:pt x="1908" y="223"/>
                  </a:lnTo>
                  <a:lnTo>
                    <a:pt x="1881" y="196"/>
                  </a:lnTo>
                  <a:lnTo>
                    <a:pt x="1821" y="196"/>
                  </a:lnTo>
                  <a:cubicBezTo>
                    <a:pt x="1794" y="196"/>
                    <a:pt x="1794" y="223"/>
                    <a:pt x="1794" y="223"/>
                  </a:cubicBezTo>
                  <a:cubicBezTo>
                    <a:pt x="1767" y="250"/>
                    <a:pt x="1767" y="250"/>
                    <a:pt x="1767" y="283"/>
                  </a:cubicBezTo>
                  <a:lnTo>
                    <a:pt x="1881" y="560"/>
                  </a:lnTo>
                  <a:cubicBezTo>
                    <a:pt x="1767" y="621"/>
                    <a:pt x="1625" y="648"/>
                    <a:pt x="1517" y="675"/>
                  </a:cubicBezTo>
                  <a:lnTo>
                    <a:pt x="1457" y="364"/>
                  </a:lnTo>
                  <a:cubicBezTo>
                    <a:pt x="1437" y="345"/>
                    <a:pt x="1418" y="326"/>
                    <a:pt x="1399" y="326"/>
                  </a:cubicBezTo>
                  <a:cubicBezTo>
                    <a:pt x="1391" y="326"/>
                    <a:pt x="1383" y="329"/>
                    <a:pt x="1376" y="337"/>
                  </a:cubicBezTo>
                  <a:cubicBezTo>
                    <a:pt x="1349" y="337"/>
                    <a:pt x="1315" y="364"/>
                    <a:pt x="1315" y="391"/>
                  </a:cubicBezTo>
                  <a:lnTo>
                    <a:pt x="1403" y="702"/>
                  </a:lnTo>
                  <a:cubicBezTo>
                    <a:pt x="1261" y="728"/>
                    <a:pt x="1146" y="755"/>
                    <a:pt x="1011" y="755"/>
                  </a:cubicBezTo>
                  <a:lnTo>
                    <a:pt x="978" y="479"/>
                  </a:lnTo>
                  <a:cubicBezTo>
                    <a:pt x="978" y="479"/>
                    <a:pt x="978" y="452"/>
                    <a:pt x="951" y="452"/>
                  </a:cubicBezTo>
                  <a:cubicBezTo>
                    <a:pt x="951" y="418"/>
                    <a:pt x="924" y="418"/>
                    <a:pt x="897" y="418"/>
                  </a:cubicBezTo>
                  <a:cubicBezTo>
                    <a:pt x="870" y="418"/>
                    <a:pt x="843" y="452"/>
                    <a:pt x="843" y="506"/>
                  </a:cubicBezTo>
                  <a:lnTo>
                    <a:pt x="897" y="755"/>
                  </a:lnTo>
                  <a:lnTo>
                    <a:pt x="472" y="755"/>
                  </a:lnTo>
                  <a:cubicBezTo>
                    <a:pt x="472" y="675"/>
                    <a:pt x="472" y="587"/>
                    <a:pt x="506" y="506"/>
                  </a:cubicBezTo>
                  <a:cubicBezTo>
                    <a:pt x="506" y="479"/>
                    <a:pt x="472" y="479"/>
                    <a:pt x="472" y="452"/>
                  </a:cubicBezTo>
                  <a:lnTo>
                    <a:pt x="391" y="452"/>
                  </a:lnTo>
                  <a:cubicBezTo>
                    <a:pt x="364" y="479"/>
                    <a:pt x="364" y="479"/>
                    <a:pt x="364" y="506"/>
                  </a:cubicBezTo>
                  <a:lnTo>
                    <a:pt x="364" y="728"/>
                  </a:lnTo>
                  <a:cubicBezTo>
                    <a:pt x="250" y="728"/>
                    <a:pt x="169" y="702"/>
                    <a:pt x="81" y="675"/>
                  </a:cubicBezTo>
                  <a:cubicBezTo>
                    <a:pt x="27" y="675"/>
                    <a:pt x="0" y="702"/>
                    <a:pt x="0" y="728"/>
                  </a:cubicBezTo>
                  <a:lnTo>
                    <a:pt x="0" y="789"/>
                  </a:lnTo>
                  <a:cubicBezTo>
                    <a:pt x="27" y="789"/>
                    <a:pt x="27" y="789"/>
                    <a:pt x="54" y="816"/>
                  </a:cubicBezTo>
                  <a:cubicBezTo>
                    <a:pt x="135" y="816"/>
                    <a:pt x="250" y="843"/>
                    <a:pt x="364" y="870"/>
                  </a:cubicBezTo>
                  <a:lnTo>
                    <a:pt x="364" y="1093"/>
                  </a:lnTo>
                  <a:cubicBezTo>
                    <a:pt x="364" y="1126"/>
                    <a:pt x="391" y="1126"/>
                    <a:pt x="391" y="1153"/>
                  </a:cubicBezTo>
                  <a:lnTo>
                    <a:pt x="445" y="1153"/>
                  </a:lnTo>
                  <a:cubicBezTo>
                    <a:pt x="472" y="1153"/>
                    <a:pt x="506" y="1126"/>
                    <a:pt x="506" y="1093"/>
                  </a:cubicBezTo>
                  <a:cubicBezTo>
                    <a:pt x="506" y="1039"/>
                    <a:pt x="472" y="958"/>
                    <a:pt x="472" y="870"/>
                  </a:cubicBezTo>
                  <a:lnTo>
                    <a:pt x="472" y="870"/>
                  </a:lnTo>
                  <a:cubicBezTo>
                    <a:pt x="614" y="897"/>
                    <a:pt x="755" y="897"/>
                    <a:pt x="897" y="897"/>
                  </a:cubicBezTo>
                  <a:lnTo>
                    <a:pt x="924" y="1093"/>
                  </a:lnTo>
                  <a:cubicBezTo>
                    <a:pt x="924" y="1126"/>
                    <a:pt x="924" y="1153"/>
                    <a:pt x="951" y="1153"/>
                  </a:cubicBezTo>
                  <a:lnTo>
                    <a:pt x="978" y="1180"/>
                  </a:lnTo>
                  <a:lnTo>
                    <a:pt x="978" y="1153"/>
                  </a:lnTo>
                  <a:lnTo>
                    <a:pt x="1011" y="1153"/>
                  </a:lnTo>
                  <a:cubicBezTo>
                    <a:pt x="1038" y="1153"/>
                    <a:pt x="1065" y="1126"/>
                    <a:pt x="1038" y="1093"/>
                  </a:cubicBezTo>
                  <a:lnTo>
                    <a:pt x="1038" y="870"/>
                  </a:lnTo>
                  <a:cubicBezTo>
                    <a:pt x="1146" y="870"/>
                    <a:pt x="1288" y="843"/>
                    <a:pt x="1430" y="843"/>
                  </a:cubicBezTo>
                  <a:lnTo>
                    <a:pt x="1457" y="1066"/>
                  </a:lnTo>
                  <a:cubicBezTo>
                    <a:pt x="1475" y="1085"/>
                    <a:pt x="1498" y="1107"/>
                    <a:pt x="1518" y="1107"/>
                  </a:cubicBezTo>
                  <a:cubicBezTo>
                    <a:pt x="1527" y="1107"/>
                    <a:pt x="1536" y="1103"/>
                    <a:pt x="1544" y="1093"/>
                  </a:cubicBezTo>
                  <a:cubicBezTo>
                    <a:pt x="1571" y="1093"/>
                    <a:pt x="1598" y="1066"/>
                    <a:pt x="1598" y="1039"/>
                  </a:cubicBezTo>
                  <a:lnTo>
                    <a:pt x="1544" y="816"/>
                  </a:lnTo>
                  <a:cubicBezTo>
                    <a:pt x="1686" y="755"/>
                    <a:pt x="1794" y="728"/>
                    <a:pt x="1935" y="675"/>
                  </a:cubicBezTo>
                  <a:lnTo>
                    <a:pt x="1989" y="897"/>
                  </a:lnTo>
                  <a:cubicBezTo>
                    <a:pt x="2023" y="924"/>
                    <a:pt x="2050" y="924"/>
                    <a:pt x="2077" y="924"/>
                  </a:cubicBezTo>
                  <a:cubicBezTo>
                    <a:pt x="2104" y="924"/>
                    <a:pt x="2104" y="897"/>
                    <a:pt x="2104" y="897"/>
                  </a:cubicBezTo>
                  <a:cubicBezTo>
                    <a:pt x="2131" y="870"/>
                    <a:pt x="2131" y="870"/>
                    <a:pt x="2131" y="843"/>
                  </a:cubicBezTo>
                  <a:lnTo>
                    <a:pt x="2050" y="648"/>
                  </a:lnTo>
                  <a:cubicBezTo>
                    <a:pt x="2191" y="587"/>
                    <a:pt x="2299" y="533"/>
                    <a:pt x="2414" y="452"/>
                  </a:cubicBezTo>
                  <a:lnTo>
                    <a:pt x="2495" y="648"/>
                  </a:lnTo>
                  <a:cubicBezTo>
                    <a:pt x="2529" y="675"/>
                    <a:pt x="2556" y="675"/>
                    <a:pt x="2583" y="675"/>
                  </a:cubicBezTo>
                  <a:cubicBezTo>
                    <a:pt x="2610" y="648"/>
                    <a:pt x="2637" y="621"/>
                    <a:pt x="2610" y="587"/>
                  </a:cubicBezTo>
                  <a:lnTo>
                    <a:pt x="2529" y="391"/>
                  </a:lnTo>
                  <a:cubicBezTo>
                    <a:pt x="2610" y="310"/>
                    <a:pt x="2724" y="250"/>
                    <a:pt x="2805" y="169"/>
                  </a:cubicBezTo>
                  <a:cubicBezTo>
                    <a:pt x="2805" y="169"/>
                    <a:pt x="2832" y="115"/>
                    <a:pt x="2805" y="81"/>
                  </a:cubicBezTo>
                  <a:cubicBezTo>
                    <a:pt x="2792" y="68"/>
                    <a:pt x="2771" y="61"/>
                    <a:pt x="2755" y="61"/>
                  </a:cubicBezTo>
                  <a:cubicBezTo>
                    <a:pt x="2738" y="61"/>
                    <a:pt x="2724" y="68"/>
                    <a:pt x="2724" y="81"/>
                  </a:cubicBezTo>
                  <a:cubicBezTo>
                    <a:pt x="2637" y="142"/>
                    <a:pt x="2556" y="223"/>
                    <a:pt x="2468" y="283"/>
                  </a:cubicBezTo>
                  <a:lnTo>
                    <a:pt x="2360" y="27"/>
                  </a:lnTo>
                  <a:lnTo>
                    <a:pt x="2326" y="0"/>
                  </a:ln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4222241" y="4179986"/>
              <a:ext cx="22489" cy="28546"/>
            </a:xfrm>
            <a:custGeom>
              <a:avLst/>
              <a:gdLst/>
              <a:ahLst/>
              <a:cxnLst/>
              <a:rect l="l" t="t" r="r" b="b"/>
              <a:pathLst>
                <a:path w="453" h="575" extrusionOk="0">
                  <a:moveTo>
                    <a:pt x="98" y="0"/>
                  </a:moveTo>
                  <a:cubicBezTo>
                    <a:pt x="66" y="0"/>
                    <a:pt x="39" y="9"/>
                    <a:pt x="28" y="32"/>
                  </a:cubicBezTo>
                  <a:cubicBezTo>
                    <a:pt x="1" y="59"/>
                    <a:pt x="1" y="85"/>
                    <a:pt x="28" y="112"/>
                  </a:cubicBezTo>
                  <a:cubicBezTo>
                    <a:pt x="28" y="109"/>
                    <a:pt x="29" y="108"/>
                    <a:pt x="32" y="108"/>
                  </a:cubicBezTo>
                  <a:cubicBezTo>
                    <a:pt x="49" y="108"/>
                    <a:pt x="122" y="187"/>
                    <a:pt x="169" y="281"/>
                  </a:cubicBezTo>
                  <a:cubicBezTo>
                    <a:pt x="223" y="396"/>
                    <a:pt x="223" y="450"/>
                    <a:pt x="223" y="510"/>
                  </a:cubicBezTo>
                  <a:cubicBezTo>
                    <a:pt x="223" y="550"/>
                    <a:pt x="256" y="575"/>
                    <a:pt x="284" y="575"/>
                  </a:cubicBezTo>
                  <a:cubicBezTo>
                    <a:pt x="294" y="575"/>
                    <a:pt x="304" y="571"/>
                    <a:pt x="311" y="564"/>
                  </a:cubicBezTo>
                  <a:cubicBezTo>
                    <a:pt x="453" y="423"/>
                    <a:pt x="419" y="146"/>
                    <a:pt x="223" y="32"/>
                  </a:cubicBezTo>
                  <a:cubicBezTo>
                    <a:pt x="192" y="16"/>
                    <a:pt x="141"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4098080" y="4205007"/>
              <a:ext cx="16780" cy="30780"/>
            </a:xfrm>
            <a:custGeom>
              <a:avLst/>
              <a:gdLst/>
              <a:ahLst/>
              <a:cxnLst/>
              <a:rect l="l" t="t" r="r" b="b"/>
              <a:pathLst>
                <a:path w="338" h="620" extrusionOk="0">
                  <a:moveTo>
                    <a:pt x="285" y="1"/>
                  </a:moveTo>
                  <a:cubicBezTo>
                    <a:pt x="227" y="1"/>
                    <a:pt x="138" y="68"/>
                    <a:pt x="115" y="114"/>
                  </a:cubicBezTo>
                  <a:cubicBezTo>
                    <a:pt x="0" y="283"/>
                    <a:pt x="88" y="566"/>
                    <a:pt x="256" y="620"/>
                  </a:cubicBezTo>
                  <a:cubicBezTo>
                    <a:pt x="310" y="620"/>
                    <a:pt x="337" y="566"/>
                    <a:pt x="310" y="539"/>
                  </a:cubicBezTo>
                  <a:cubicBezTo>
                    <a:pt x="310" y="485"/>
                    <a:pt x="256" y="424"/>
                    <a:pt x="256" y="316"/>
                  </a:cubicBezTo>
                  <a:cubicBezTo>
                    <a:pt x="256" y="175"/>
                    <a:pt x="310" y="87"/>
                    <a:pt x="310" y="87"/>
                  </a:cubicBezTo>
                  <a:cubicBezTo>
                    <a:pt x="337" y="60"/>
                    <a:pt x="310" y="33"/>
                    <a:pt x="310" y="6"/>
                  </a:cubicBezTo>
                  <a:cubicBezTo>
                    <a:pt x="303" y="3"/>
                    <a:pt x="295" y="1"/>
                    <a:pt x="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0"/>
            <p:cNvSpPr/>
            <p:nvPr/>
          </p:nvSpPr>
          <p:spPr>
            <a:xfrm>
              <a:off x="4667156" y="4566469"/>
              <a:ext cx="242714" cy="166112"/>
            </a:xfrm>
            <a:custGeom>
              <a:avLst/>
              <a:gdLst/>
              <a:ahLst/>
              <a:cxnLst/>
              <a:rect l="l" t="t" r="r" b="b"/>
              <a:pathLst>
                <a:path w="4889" h="3346" extrusionOk="0">
                  <a:moveTo>
                    <a:pt x="2751" y="1"/>
                  </a:moveTo>
                  <a:cubicBezTo>
                    <a:pt x="1632" y="1"/>
                    <a:pt x="115" y="958"/>
                    <a:pt x="27" y="985"/>
                  </a:cubicBezTo>
                  <a:cubicBezTo>
                    <a:pt x="0" y="1012"/>
                    <a:pt x="0" y="1039"/>
                    <a:pt x="0" y="1093"/>
                  </a:cubicBezTo>
                  <a:cubicBezTo>
                    <a:pt x="27" y="1127"/>
                    <a:pt x="54" y="1154"/>
                    <a:pt x="88" y="1154"/>
                  </a:cubicBezTo>
                  <a:lnTo>
                    <a:pt x="115" y="1154"/>
                  </a:lnTo>
                  <a:cubicBezTo>
                    <a:pt x="256" y="1093"/>
                    <a:pt x="425" y="1093"/>
                    <a:pt x="533" y="1093"/>
                  </a:cubicBezTo>
                  <a:lnTo>
                    <a:pt x="728" y="1093"/>
                  </a:lnTo>
                  <a:cubicBezTo>
                    <a:pt x="897" y="1127"/>
                    <a:pt x="1039" y="1208"/>
                    <a:pt x="1099" y="1322"/>
                  </a:cubicBezTo>
                  <a:cubicBezTo>
                    <a:pt x="1234" y="1545"/>
                    <a:pt x="1153" y="1882"/>
                    <a:pt x="1153" y="1882"/>
                  </a:cubicBezTo>
                  <a:cubicBezTo>
                    <a:pt x="1126" y="1909"/>
                    <a:pt x="1153" y="1936"/>
                    <a:pt x="1180" y="1970"/>
                  </a:cubicBezTo>
                  <a:cubicBezTo>
                    <a:pt x="1180" y="1970"/>
                    <a:pt x="1207" y="1997"/>
                    <a:pt x="1234" y="1997"/>
                  </a:cubicBezTo>
                  <a:lnTo>
                    <a:pt x="1268" y="1970"/>
                  </a:lnTo>
                  <a:cubicBezTo>
                    <a:pt x="1544" y="1828"/>
                    <a:pt x="1800" y="1740"/>
                    <a:pt x="2023" y="1740"/>
                  </a:cubicBezTo>
                  <a:cubicBezTo>
                    <a:pt x="2893" y="1740"/>
                    <a:pt x="3203" y="2867"/>
                    <a:pt x="3203" y="2867"/>
                  </a:cubicBezTo>
                  <a:cubicBezTo>
                    <a:pt x="3203" y="2894"/>
                    <a:pt x="3230" y="2920"/>
                    <a:pt x="3257" y="2920"/>
                  </a:cubicBezTo>
                  <a:lnTo>
                    <a:pt x="3291" y="2920"/>
                  </a:lnTo>
                  <a:cubicBezTo>
                    <a:pt x="3318" y="2920"/>
                    <a:pt x="3345" y="2920"/>
                    <a:pt x="3345" y="2894"/>
                  </a:cubicBezTo>
                  <a:cubicBezTo>
                    <a:pt x="3486" y="2698"/>
                    <a:pt x="3655" y="2583"/>
                    <a:pt x="3823" y="2583"/>
                  </a:cubicBezTo>
                  <a:cubicBezTo>
                    <a:pt x="3965" y="2583"/>
                    <a:pt x="4134" y="2671"/>
                    <a:pt x="4302" y="2867"/>
                  </a:cubicBezTo>
                  <a:cubicBezTo>
                    <a:pt x="4383" y="2981"/>
                    <a:pt x="4498" y="3116"/>
                    <a:pt x="4606" y="3285"/>
                  </a:cubicBezTo>
                  <a:cubicBezTo>
                    <a:pt x="4639" y="3318"/>
                    <a:pt x="4693" y="3345"/>
                    <a:pt x="4747" y="3345"/>
                  </a:cubicBezTo>
                  <a:cubicBezTo>
                    <a:pt x="4774" y="3345"/>
                    <a:pt x="4835" y="3345"/>
                    <a:pt x="4862" y="3285"/>
                  </a:cubicBezTo>
                  <a:cubicBezTo>
                    <a:pt x="4889" y="3258"/>
                    <a:pt x="4889" y="3204"/>
                    <a:pt x="4889" y="3177"/>
                  </a:cubicBezTo>
                  <a:cubicBezTo>
                    <a:pt x="4693" y="2273"/>
                    <a:pt x="4241" y="675"/>
                    <a:pt x="3459" y="196"/>
                  </a:cubicBezTo>
                  <a:cubicBezTo>
                    <a:pt x="3291" y="55"/>
                    <a:pt x="3034" y="1"/>
                    <a:pt x="2751" y="1"/>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0"/>
            <p:cNvSpPr/>
            <p:nvPr/>
          </p:nvSpPr>
          <p:spPr>
            <a:xfrm>
              <a:off x="4703297" y="4594617"/>
              <a:ext cx="180162" cy="112843"/>
            </a:xfrm>
            <a:custGeom>
              <a:avLst/>
              <a:gdLst/>
              <a:ahLst/>
              <a:cxnLst/>
              <a:rect l="l" t="t" r="r" b="b"/>
              <a:pathLst>
                <a:path w="3629" h="2273" extrusionOk="0">
                  <a:moveTo>
                    <a:pt x="1725" y="0"/>
                  </a:moveTo>
                  <a:cubicBezTo>
                    <a:pt x="1199" y="0"/>
                    <a:pt x="626" y="228"/>
                    <a:pt x="0" y="445"/>
                  </a:cubicBezTo>
                  <a:cubicBezTo>
                    <a:pt x="735" y="560"/>
                    <a:pt x="506" y="1342"/>
                    <a:pt x="506" y="1342"/>
                  </a:cubicBezTo>
                  <a:cubicBezTo>
                    <a:pt x="821" y="1158"/>
                    <a:pt x="1092" y="1084"/>
                    <a:pt x="1324" y="1084"/>
                  </a:cubicBezTo>
                  <a:cubicBezTo>
                    <a:pt x="2256" y="1084"/>
                    <a:pt x="2563" y="2273"/>
                    <a:pt x="2563" y="2273"/>
                  </a:cubicBezTo>
                  <a:cubicBezTo>
                    <a:pt x="2732" y="2037"/>
                    <a:pt x="2908" y="1948"/>
                    <a:pt x="3079" y="1948"/>
                  </a:cubicBezTo>
                  <a:cubicBezTo>
                    <a:pt x="3274" y="1948"/>
                    <a:pt x="3463" y="2064"/>
                    <a:pt x="3628" y="2212"/>
                  </a:cubicBezTo>
                  <a:cubicBezTo>
                    <a:pt x="3540" y="1625"/>
                    <a:pt x="3291" y="1005"/>
                    <a:pt x="2900" y="560"/>
                  </a:cubicBezTo>
                  <a:cubicBezTo>
                    <a:pt x="2537" y="146"/>
                    <a:pt x="2146" y="0"/>
                    <a:pt x="1725" y="0"/>
                  </a:cubicBezTo>
                  <a:close/>
                </a:path>
              </a:pathLst>
            </a:custGeom>
            <a:solidFill>
              <a:srgbClr val="FF8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0"/>
            <p:cNvSpPr/>
            <p:nvPr/>
          </p:nvSpPr>
          <p:spPr>
            <a:xfrm>
              <a:off x="4738843" y="4605142"/>
              <a:ext cx="70049" cy="39170"/>
            </a:xfrm>
            <a:custGeom>
              <a:avLst/>
              <a:gdLst/>
              <a:ahLst/>
              <a:cxnLst/>
              <a:rect l="l" t="t" r="r" b="b"/>
              <a:pathLst>
                <a:path w="1411" h="789" extrusionOk="0">
                  <a:moveTo>
                    <a:pt x="1188" y="0"/>
                  </a:moveTo>
                  <a:cubicBezTo>
                    <a:pt x="860" y="0"/>
                    <a:pt x="238" y="193"/>
                    <a:pt x="19" y="712"/>
                  </a:cubicBezTo>
                  <a:cubicBezTo>
                    <a:pt x="0" y="750"/>
                    <a:pt x="35" y="788"/>
                    <a:pt x="76" y="788"/>
                  </a:cubicBezTo>
                  <a:cubicBezTo>
                    <a:pt x="93" y="788"/>
                    <a:pt x="111" y="782"/>
                    <a:pt x="127" y="766"/>
                  </a:cubicBezTo>
                  <a:lnTo>
                    <a:pt x="127" y="766"/>
                  </a:lnTo>
                  <a:cubicBezTo>
                    <a:pt x="125" y="768"/>
                    <a:pt x="124" y="769"/>
                    <a:pt x="124" y="769"/>
                  </a:cubicBezTo>
                  <a:cubicBezTo>
                    <a:pt x="124" y="769"/>
                    <a:pt x="254" y="642"/>
                    <a:pt x="383" y="543"/>
                  </a:cubicBezTo>
                  <a:cubicBezTo>
                    <a:pt x="970" y="119"/>
                    <a:pt x="1368" y="206"/>
                    <a:pt x="1395" y="92"/>
                  </a:cubicBezTo>
                  <a:cubicBezTo>
                    <a:pt x="1411" y="34"/>
                    <a:pt x="1325" y="0"/>
                    <a:pt x="1188" y="0"/>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0"/>
            <p:cNvSpPr/>
            <p:nvPr/>
          </p:nvSpPr>
          <p:spPr>
            <a:xfrm>
              <a:off x="4819367" y="4613532"/>
              <a:ext cx="31922" cy="78092"/>
            </a:xfrm>
            <a:custGeom>
              <a:avLst/>
              <a:gdLst/>
              <a:ahLst/>
              <a:cxnLst/>
              <a:rect l="l" t="t" r="r" b="b"/>
              <a:pathLst>
                <a:path w="643" h="1573" extrusionOk="0">
                  <a:moveTo>
                    <a:pt x="88" y="1"/>
                  </a:moveTo>
                  <a:cubicBezTo>
                    <a:pt x="53" y="1"/>
                    <a:pt x="1" y="48"/>
                    <a:pt x="22" y="91"/>
                  </a:cubicBezTo>
                  <a:cubicBezTo>
                    <a:pt x="22" y="90"/>
                    <a:pt x="23" y="90"/>
                    <a:pt x="23" y="90"/>
                  </a:cubicBezTo>
                  <a:cubicBezTo>
                    <a:pt x="37" y="90"/>
                    <a:pt x="252" y="472"/>
                    <a:pt x="252" y="961"/>
                  </a:cubicBezTo>
                  <a:cubicBezTo>
                    <a:pt x="252" y="1076"/>
                    <a:pt x="225" y="1440"/>
                    <a:pt x="225" y="1494"/>
                  </a:cubicBezTo>
                  <a:cubicBezTo>
                    <a:pt x="225" y="1494"/>
                    <a:pt x="225" y="1554"/>
                    <a:pt x="279" y="1554"/>
                  </a:cubicBezTo>
                  <a:cubicBezTo>
                    <a:pt x="290" y="1566"/>
                    <a:pt x="301" y="1572"/>
                    <a:pt x="312" y="1572"/>
                  </a:cubicBezTo>
                  <a:cubicBezTo>
                    <a:pt x="328" y="1572"/>
                    <a:pt x="344" y="1559"/>
                    <a:pt x="360" y="1527"/>
                  </a:cubicBezTo>
                  <a:cubicBezTo>
                    <a:pt x="643" y="934"/>
                    <a:pt x="474" y="287"/>
                    <a:pt x="110" y="10"/>
                  </a:cubicBezTo>
                  <a:cubicBezTo>
                    <a:pt x="105" y="4"/>
                    <a:pt x="97" y="1"/>
                    <a:pt x="88" y="1"/>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p:nvPr/>
          </p:nvSpPr>
          <p:spPr>
            <a:xfrm>
              <a:off x="4661447" y="4562150"/>
              <a:ext cx="252792" cy="174453"/>
            </a:xfrm>
            <a:custGeom>
              <a:avLst/>
              <a:gdLst/>
              <a:ahLst/>
              <a:cxnLst/>
              <a:rect l="l" t="t" r="r" b="b"/>
              <a:pathLst>
                <a:path w="5092" h="3514" extrusionOk="0">
                  <a:moveTo>
                    <a:pt x="2866" y="169"/>
                  </a:moveTo>
                  <a:cubicBezTo>
                    <a:pt x="3122" y="169"/>
                    <a:pt x="3345" y="229"/>
                    <a:pt x="3541" y="337"/>
                  </a:cubicBezTo>
                  <a:cubicBezTo>
                    <a:pt x="4302" y="816"/>
                    <a:pt x="4754" y="2475"/>
                    <a:pt x="4923" y="3264"/>
                  </a:cubicBezTo>
                  <a:cubicBezTo>
                    <a:pt x="4923" y="3318"/>
                    <a:pt x="4889" y="3345"/>
                    <a:pt x="4862" y="3345"/>
                  </a:cubicBezTo>
                  <a:cubicBezTo>
                    <a:pt x="4835" y="3345"/>
                    <a:pt x="4808" y="3345"/>
                    <a:pt x="4808" y="3318"/>
                  </a:cubicBezTo>
                  <a:cubicBezTo>
                    <a:pt x="4694" y="3176"/>
                    <a:pt x="4586" y="3007"/>
                    <a:pt x="4471" y="2866"/>
                  </a:cubicBezTo>
                  <a:cubicBezTo>
                    <a:pt x="4302" y="2731"/>
                    <a:pt x="4134" y="2589"/>
                    <a:pt x="3938" y="2589"/>
                  </a:cubicBezTo>
                  <a:cubicBezTo>
                    <a:pt x="3770" y="2589"/>
                    <a:pt x="3574" y="2697"/>
                    <a:pt x="3406" y="2927"/>
                  </a:cubicBezTo>
                  <a:cubicBezTo>
                    <a:pt x="3406" y="2927"/>
                    <a:pt x="3095" y="1747"/>
                    <a:pt x="2138" y="1747"/>
                  </a:cubicBezTo>
                  <a:cubicBezTo>
                    <a:pt x="1915" y="1747"/>
                    <a:pt x="1659" y="1801"/>
                    <a:pt x="1349" y="1996"/>
                  </a:cubicBezTo>
                  <a:cubicBezTo>
                    <a:pt x="1349" y="1996"/>
                    <a:pt x="1578" y="1214"/>
                    <a:pt x="843" y="1099"/>
                  </a:cubicBezTo>
                  <a:lnTo>
                    <a:pt x="648" y="1099"/>
                  </a:lnTo>
                  <a:cubicBezTo>
                    <a:pt x="540" y="1099"/>
                    <a:pt x="371" y="1099"/>
                    <a:pt x="203" y="1153"/>
                  </a:cubicBezTo>
                  <a:cubicBezTo>
                    <a:pt x="203" y="1153"/>
                    <a:pt x="1747" y="169"/>
                    <a:pt x="2866" y="169"/>
                  </a:cubicBezTo>
                  <a:close/>
                  <a:moveTo>
                    <a:pt x="2866" y="0"/>
                  </a:moveTo>
                  <a:cubicBezTo>
                    <a:pt x="1720" y="0"/>
                    <a:pt x="169" y="958"/>
                    <a:pt x="115" y="985"/>
                  </a:cubicBezTo>
                  <a:cubicBezTo>
                    <a:pt x="34" y="1045"/>
                    <a:pt x="1" y="1126"/>
                    <a:pt x="34" y="1214"/>
                  </a:cubicBezTo>
                  <a:cubicBezTo>
                    <a:pt x="61" y="1268"/>
                    <a:pt x="142" y="1322"/>
                    <a:pt x="203" y="1322"/>
                  </a:cubicBezTo>
                  <a:cubicBezTo>
                    <a:pt x="203" y="1322"/>
                    <a:pt x="230" y="1322"/>
                    <a:pt x="230" y="1295"/>
                  </a:cubicBezTo>
                  <a:cubicBezTo>
                    <a:pt x="398" y="1268"/>
                    <a:pt x="540" y="1268"/>
                    <a:pt x="648" y="1268"/>
                  </a:cubicBezTo>
                  <a:lnTo>
                    <a:pt x="816" y="1268"/>
                  </a:lnTo>
                  <a:cubicBezTo>
                    <a:pt x="985" y="1295"/>
                    <a:pt x="1100" y="1349"/>
                    <a:pt x="1154" y="1436"/>
                  </a:cubicBezTo>
                  <a:cubicBezTo>
                    <a:pt x="1268" y="1632"/>
                    <a:pt x="1181" y="1942"/>
                    <a:pt x="1181" y="1942"/>
                  </a:cubicBezTo>
                  <a:cubicBezTo>
                    <a:pt x="1154" y="1996"/>
                    <a:pt x="1181" y="2084"/>
                    <a:pt x="1241" y="2111"/>
                  </a:cubicBezTo>
                  <a:cubicBezTo>
                    <a:pt x="1268" y="2138"/>
                    <a:pt x="1295" y="2165"/>
                    <a:pt x="1349" y="2165"/>
                  </a:cubicBezTo>
                  <a:cubicBezTo>
                    <a:pt x="1383" y="2165"/>
                    <a:pt x="1410" y="2138"/>
                    <a:pt x="1437" y="2138"/>
                  </a:cubicBezTo>
                  <a:cubicBezTo>
                    <a:pt x="1686" y="1996"/>
                    <a:pt x="1942" y="1915"/>
                    <a:pt x="2138" y="1915"/>
                  </a:cubicBezTo>
                  <a:cubicBezTo>
                    <a:pt x="2954" y="1915"/>
                    <a:pt x="3237" y="2954"/>
                    <a:pt x="3237" y="2981"/>
                  </a:cubicBezTo>
                  <a:cubicBezTo>
                    <a:pt x="3264" y="3034"/>
                    <a:pt x="3291" y="3095"/>
                    <a:pt x="3372" y="3095"/>
                  </a:cubicBezTo>
                  <a:lnTo>
                    <a:pt x="3406" y="3095"/>
                  </a:lnTo>
                  <a:cubicBezTo>
                    <a:pt x="3460" y="3095"/>
                    <a:pt x="3514" y="3095"/>
                    <a:pt x="3541" y="3034"/>
                  </a:cubicBezTo>
                  <a:cubicBezTo>
                    <a:pt x="3655" y="2866"/>
                    <a:pt x="3797" y="2758"/>
                    <a:pt x="3938" y="2758"/>
                  </a:cubicBezTo>
                  <a:cubicBezTo>
                    <a:pt x="4080" y="2758"/>
                    <a:pt x="4249" y="2900"/>
                    <a:pt x="4329" y="3007"/>
                  </a:cubicBezTo>
                  <a:cubicBezTo>
                    <a:pt x="4444" y="3095"/>
                    <a:pt x="4552" y="3237"/>
                    <a:pt x="4640" y="3405"/>
                  </a:cubicBezTo>
                  <a:cubicBezTo>
                    <a:pt x="4694" y="3486"/>
                    <a:pt x="4781" y="3513"/>
                    <a:pt x="4862" y="3513"/>
                  </a:cubicBezTo>
                  <a:cubicBezTo>
                    <a:pt x="4923" y="3513"/>
                    <a:pt x="5004" y="3486"/>
                    <a:pt x="5031" y="3432"/>
                  </a:cubicBezTo>
                  <a:cubicBezTo>
                    <a:pt x="5091" y="3372"/>
                    <a:pt x="5091" y="3318"/>
                    <a:pt x="5091" y="3237"/>
                  </a:cubicBezTo>
                  <a:cubicBezTo>
                    <a:pt x="4889" y="2333"/>
                    <a:pt x="4444" y="708"/>
                    <a:pt x="3628" y="202"/>
                  </a:cubicBezTo>
                  <a:cubicBezTo>
                    <a:pt x="3433" y="61"/>
                    <a:pt x="3176" y="0"/>
                    <a:pt x="2866"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a:off x="4378572" y="4466038"/>
              <a:ext cx="259494" cy="143673"/>
            </a:xfrm>
            <a:custGeom>
              <a:avLst/>
              <a:gdLst/>
              <a:ahLst/>
              <a:cxnLst/>
              <a:rect l="l" t="t" r="r" b="b"/>
              <a:pathLst>
                <a:path w="5227" h="2894" extrusionOk="0">
                  <a:moveTo>
                    <a:pt x="2893" y="1"/>
                  </a:moveTo>
                  <a:cubicBezTo>
                    <a:pt x="1990" y="1"/>
                    <a:pt x="729" y="871"/>
                    <a:pt x="55" y="1430"/>
                  </a:cubicBezTo>
                  <a:cubicBezTo>
                    <a:pt x="28" y="1464"/>
                    <a:pt x="1" y="1518"/>
                    <a:pt x="28" y="1599"/>
                  </a:cubicBezTo>
                  <a:cubicBezTo>
                    <a:pt x="28" y="1660"/>
                    <a:pt x="109" y="1687"/>
                    <a:pt x="169" y="1687"/>
                  </a:cubicBezTo>
                  <a:lnTo>
                    <a:pt x="223" y="1687"/>
                  </a:lnTo>
                  <a:cubicBezTo>
                    <a:pt x="392" y="1599"/>
                    <a:pt x="587" y="1572"/>
                    <a:pt x="729" y="1545"/>
                  </a:cubicBezTo>
                  <a:lnTo>
                    <a:pt x="898" y="1545"/>
                  </a:lnTo>
                  <a:cubicBezTo>
                    <a:pt x="1066" y="1545"/>
                    <a:pt x="1208" y="1599"/>
                    <a:pt x="1289" y="1687"/>
                  </a:cubicBezTo>
                  <a:cubicBezTo>
                    <a:pt x="1403" y="1801"/>
                    <a:pt x="1430" y="1970"/>
                    <a:pt x="1430" y="2192"/>
                  </a:cubicBezTo>
                  <a:cubicBezTo>
                    <a:pt x="1430" y="2219"/>
                    <a:pt x="1457" y="2246"/>
                    <a:pt x="1484" y="2246"/>
                  </a:cubicBezTo>
                  <a:cubicBezTo>
                    <a:pt x="1484" y="2273"/>
                    <a:pt x="1518" y="2273"/>
                    <a:pt x="1518" y="2273"/>
                  </a:cubicBezTo>
                  <a:cubicBezTo>
                    <a:pt x="1545" y="2273"/>
                    <a:pt x="1545" y="2273"/>
                    <a:pt x="1572" y="2246"/>
                  </a:cubicBezTo>
                  <a:cubicBezTo>
                    <a:pt x="1572" y="2246"/>
                    <a:pt x="2051" y="1882"/>
                    <a:pt x="2583" y="1882"/>
                  </a:cubicBezTo>
                  <a:cubicBezTo>
                    <a:pt x="3035" y="1882"/>
                    <a:pt x="3399" y="2192"/>
                    <a:pt x="3622" y="2779"/>
                  </a:cubicBezTo>
                  <a:cubicBezTo>
                    <a:pt x="3649" y="2813"/>
                    <a:pt x="3676" y="2840"/>
                    <a:pt x="3709" y="2840"/>
                  </a:cubicBezTo>
                  <a:cubicBezTo>
                    <a:pt x="3736" y="2840"/>
                    <a:pt x="3763" y="2813"/>
                    <a:pt x="3790" y="2779"/>
                  </a:cubicBezTo>
                  <a:cubicBezTo>
                    <a:pt x="3790" y="2779"/>
                    <a:pt x="3959" y="2334"/>
                    <a:pt x="4296" y="2334"/>
                  </a:cubicBezTo>
                  <a:cubicBezTo>
                    <a:pt x="4411" y="2334"/>
                    <a:pt x="4492" y="2388"/>
                    <a:pt x="4606" y="2442"/>
                  </a:cubicBezTo>
                  <a:cubicBezTo>
                    <a:pt x="4748" y="2530"/>
                    <a:pt x="4916" y="2671"/>
                    <a:pt x="5058" y="2867"/>
                  </a:cubicBezTo>
                  <a:cubicBezTo>
                    <a:pt x="5085" y="2894"/>
                    <a:pt x="5112" y="2894"/>
                    <a:pt x="5139" y="2894"/>
                  </a:cubicBezTo>
                  <a:lnTo>
                    <a:pt x="5166" y="2894"/>
                  </a:lnTo>
                  <a:cubicBezTo>
                    <a:pt x="5193" y="2867"/>
                    <a:pt x="5227" y="2813"/>
                    <a:pt x="5193" y="2779"/>
                  </a:cubicBezTo>
                  <a:cubicBezTo>
                    <a:pt x="5166" y="2671"/>
                    <a:pt x="4296" y="143"/>
                    <a:pt x="3062" y="1"/>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4414763" y="4495477"/>
              <a:ext cx="195204" cy="107233"/>
            </a:xfrm>
            <a:custGeom>
              <a:avLst/>
              <a:gdLst/>
              <a:ahLst/>
              <a:cxnLst/>
              <a:rect l="l" t="t" r="r" b="b"/>
              <a:pathLst>
                <a:path w="3932" h="2160" extrusionOk="0">
                  <a:moveTo>
                    <a:pt x="1951" y="0"/>
                  </a:moveTo>
                  <a:cubicBezTo>
                    <a:pt x="1851" y="0"/>
                    <a:pt x="1744" y="9"/>
                    <a:pt x="1632" y="28"/>
                  </a:cubicBezTo>
                  <a:cubicBezTo>
                    <a:pt x="1011" y="136"/>
                    <a:pt x="452" y="446"/>
                    <a:pt x="0" y="871"/>
                  </a:cubicBezTo>
                  <a:cubicBezTo>
                    <a:pt x="57" y="863"/>
                    <a:pt x="113" y="858"/>
                    <a:pt x="169" y="858"/>
                  </a:cubicBezTo>
                  <a:cubicBezTo>
                    <a:pt x="518" y="858"/>
                    <a:pt x="812" y="1040"/>
                    <a:pt x="789" y="1599"/>
                  </a:cubicBezTo>
                  <a:cubicBezTo>
                    <a:pt x="789" y="1599"/>
                    <a:pt x="1288" y="1220"/>
                    <a:pt x="1842" y="1220"/>
                  </a:cubicBezTo>
                  <a:cubicBezTo>
                    <a:pt x="2253" y="1220"/>
                    <a:pt x="2693" y="1429"/>
                    <a:pt x="2980" y="2159"/>
                  </a:cubicBezTo>
                  <a:cubicBezTo>
                    <a:pt x="2980" y="2159"/>
                    <a:pt x="3177" y="1669"/>
                    <a:pt x="3593" y="1669"/>
                  </a:cubicBezTo>
                  <a:cubicBezTo>
                    <a:pt x="3693" y="1669"/>
                    <a:pt x="3805" y="1697"/>
                    <a:pt x="3931" y="1768"/>
                  </a:cubicBezTo>
                  <a:cubicBezTo>
                    <a:pt x="3375" y="851"/>
                    <a:pt x="2929" y="0"/>
                    <a:pt x="1951" y="0"/>
                  </a:cubicBezTo>
                  <a:close/>
                </a:path>
              </a:pathLst>
            </a:custGeom>
            <a:solidFill>
              <a:srgbClr val="FF8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4529244" y="4510420"/>
              <a:ext cx="47411" cy="70595"/>
            </a:xfrm>
            <a:custGeom>
              <a:avLst/>
              <a:gdLst/>
              <a:ahLst/>
              <a:cxnLst/>
              <a:rect l="l" t="t" r="r" b="b"/>
              <a:pathLst>
                <a:path w="955" h="1422" extrusionOk="0">
                  <a:moveTo>
                    <a:pt x="111" y="1"/>
                  </a:moveTo>
                  <a:cubicBezTo>
                    <a:pt x="86" y="1"/>
                    <a:pt x="66" y="10"/>
                    <a:pt x="54" y="31"/>
                  </a:cubicBezTo>
                  <a:cubicBezTo>
                    <a:pt x="0" y="145"/>
                    <a:pt x="364" y="314"/>
                    <a:pt x="560" y="1015"/>
                  </a:cubicBezTo>
                  <a:cubicBezTo>
                    <a:pt x="610" y="1173"/>
                    <a:pt x="637" y="1355"/>
                    <a:pt x="618" y="1355"/>
                  </a:cubicBezTo>
                  <a:cubicBezTo>
                    <a:pt x="617" y="1355"/>
                    <a:pt x="615" y="1354"/>
                    <a:pt x="614" y="1352"/>
                  </a:cubicBezTo>
                  <a:lnTo>
                    <a:pt x="614" y="1352"/>
                  </a:lnTo>
                  <a:cubicBezTo>
                    <a:pt x="628" y="1400"/>
                    <a:pt x="661" y="1422"/>
                    <a:pt x="692" y="1422"/>
                  </a:cubicBezTo>
                  <a:cubicBezTo>
                    <a:pt x="718" y="1422"/>
                    <a:pt x="743" y="1407"/>
                    <a:pt x="755" y="1379"/>
                  </a:cubicBezTo>
                  <a:cubicBezTo>
                    <a:pt x="954" y="703"/>
                    <a:pt x="327" y="1"/>
                    <a:pt x="111" y="1"/>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4459245" y="4505158"/>
              <a:ext cx="61659" cy="54709"/>
            </a:xfrm>
            <a:custGeom>
              <a:avLst/>
              <a:gdLst/>
              <a:ahLst/>
              <a:cxnLst/>
              <a:rect l="l" t="t" r="r" b="b"/>
              <a:pathLst>
                <a:path w="1242" h="1102" extrusionOk="0">
                  <a:moveTo>
                    <a:pt x="1107" y="0"/>
                  </a:moveTo>
                  <a:cubicBezTo>
                    <a:pt x="694" y="0"/>
                    <a:pt x="163" y="416"/>
                    <a:pt x="1" y="1013"/>
                  </a:cubicBezTo>
                  <a:cubicBezTo>
                    <a:pt x="1" y="1067"/>
                    <a:pt x="28" y="1094"/>
                    <a:pt x="61" y="1094"/>
                  </a:cubicBezTo>
                  <a:cubicBezTo>
                    <a:pt x="72" y="1100"/>
                    <a:pt x="82" y="1102"/>
                    <a:pt x="91" y="1102"/>
                  </a:cubicBezTo>
                  <a:cubicBezTo>
                    <a:pt x="125" y="1102"/>
                    <a:pt x="142" y="1067"/>
                    <a:pt x="142" y="1067"/>
                  </a:cubicBezTo>
                  <a:cubicBezTo>
                    <a:pt x="169" y="1013"/>
                    <a:pt x="365" y="730"/>
                    <a:pt x="480" y="642"/>
                  </a:cubicBezTo>
                  <a:cubicBezTo>
                    <a:pt x="743" y="278"/>
                    <a:pt x="1147" y="107"/>
                    <a:pt x="1180" y="107"/>
                  </a:cubicBezTo>
                  <a:cubicBezTo>
                    <a:pt x="1182" y="107"/>
                    <a:pt x="1183" y="108"/>
                    <a:pt x="1181" y="110"/>
                  </a:cubicBezTo>
                  <a:cubicBezTo>
                    <a:pt x="1242" y="83"/>
                    <a:pt x="1208" y="2"/>
                    <a:pt x="1154" y="2"/>
                  </a:cubicBezTo>
                  <a:cubicBezTo>
                    <a:pt x="1138" y="1"/>
                    <a:pt x="1123" y="0"/>
                    <a:pt x="1107" y="0"/>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4374253" y="4461719"/>
              <a:ext cx="267835" cy="152361"/>
            </a:xfrm>
            <a:custGeom>
              <a:avLst/>
              <a:gdLst/>
              <a:ahLst/>
              <a:cxnLst/>
              <a:rect l="l" t="t" r="r" b="b"/>
              <a:pathLst>
                <a:path w="5395" h="3069" extrusionOk="0">
                  <a:moveTo>
                    <a:pt x="3122" y="169"/>
                  </a:moveTo>
                  <a:cubicBezTo>
                    <a:pt x="4329" y="310"/>
                    <a:pt x="5226" y="2900"/>
                    <a:pt x="5226" y="2900"/>
                  </a:cubicBezTo>
                  <a:cubicBezTo>
                    <a:pt x="5030" y="2670"/>
                    <a:pt x="4889" y="2529"/>
                    <a:pt x="4747" y="2448"/>
                  </a:cubicBezTo>
                  <a:cubicBezTo>
                    <a:pt x="4606" y="2360"/>
                    <a:pt x="4498" y="2333"/>
                    <a:pt x="4383" y="2333"/>
                  </a:cubicBezTo>
                  <a:cubicBezTo>
                    <a:pt x="3992" y="2333"/>
                    <a:pt x="3796" y="2839"/>
                    <a:pt x="3796" y="2839"/>
                  </a:cubicBezTo>
                  <a:cubicBezTo>
                    <a:pt x="3513" y="2111"/>
                    <a:pt x="3061" y="1888"/>
                    <a:pt x="2670" y="1888"/>
                  </a:cubicBezTo>
                  <a:cubicBezTo>
                    <a:pt x="2111" y="1888"/>
                    <a:pt x="1605" y="2279"/>
                    <a:pt x="1605" y="2279"/>
                  </a:cubicBezTo>
                  <a:cubicBezTo>
                    <a:pt x="1632" y="1720"/>
                    <a:pt x="1322" y="1551"/>
                    <a:pt x="985" y="1551"/>
                  </a:cubicBezTo>
                  <a:lnTo>
                    <a:pt x="816" y="1551"/>
                  </a:lnTo>
                  <a:cubicBezTo>
                    <a:pt x="620" y="1578"/>
                    <a:pt x="425" y="1632"/>
                    <a:pt x="283" y="1686"/>
                  </a:cubicBezTo>
                  <a:lnTo>
                    <a:pt x="256" y="1686"/>
                  </a:lnTo>
                  <a:cubicBezTo>
                    <a:pt x="196" y="1686"/>
                    <a:pt x="142" y="1605"/>
                    <a:pt x="196" y="1578"/>
                  </a:cubicBezTo>
                  <a:cubicBezTo>
                    <a:pt x="816" y="1099"/>
                    <a:pt x="2077" y="169"/>
                    <a:pt x="2980" y="169"/>
                  </a:cubicBezTo>
                  <a:close/>
                  <a:moveTo>
                    <a:pt x="2980" y="0"/>
                  </a:moveTo>
                  <a:cubicBezTo>
                    <a:pt x="2050" y="0"/>
                    <a:pt x="789" y="904"/>
                    <a:pt x="115" y="1437"/>
                  </a:cubicBezTo>
                  <a:cubicBezTo>
                    <a:pt x="27" y="1490"/>
                    <a:pt x="0" y="1605"/>
                    <a:pt x="27" y="1720"/>
                  </a:cubicBezTo>
                  <a:cubicBezTo>
                    <a:pt x="54" y="1801"/>
                    <a:pt x="142" y="1855"/>
                    <a:pt x="256" y="1855"/>
                  </a:cubicBezTo>
                  <a:lnTo>
                    <a:pt x="337" y="1855"/>
                  </a:lnTo>
                  <a:cubicBezTo>
                    <a:pt x="506" y="1774"/>
                    <a:pt x="674" y="1747"/>
                    <a:pt x="816" y="1720"/>
                  </a:cubicBezTo>
                  <a:lnTo>
                    <a:pt x="985" y="1720"/>
                  </a:lnTo>
                  <a:cubicBezTo>
                    <a:pt x="1126" y="1720"/>
                    <a:pt x="1268" y="1747"/>
                    <a:pt x="1322" y="1828"/>
                  </a:cubicBezTo>
                  <a:cubicBezTo>
                    <a:pt x="1403" y="1915"/>
                    <a:pt x="1436" y="2057"/>
                    <a:pt x="1436" y="2252"/>
                  </a:cubicBezTo>
                  <a:cubicBezTo>
                    <a:pt x="1436" y="2333"/>
                    <a:pt x="1463" y="2394"/>
                    <a:pt x="1517" y="2421"/>
                  </a:cubicBezTo>
                  <a:cubicBezTo>
                    <a:pt x="1544" y="2421"/>
                    <a:pt x="1571" y="2448"/>
                    <a:pt x="1605" y="2448"/>
                  </a:cubicBezTo>
                  <a:cubicBezTo>
                    <a:pt x="1632" y="2448"/>
                    <a:pt x="1686" y="2421"/>
                    <a:pt x="1713" y="2421"/>
                  </a:cubicBezTo>
                  <a:cubicBezTo>
                    <a:pt x="1713" y="2394"/>
                    <a:pt x="2165" y="2057"/>
                    <a:pt x="2670" y="2057"/>
                  </a:cubicBezTo>
                  <a:cubicBezTo>
                    <a:pt x="3088" y="2057"/>
                    <a:pt x="3426" y="2333"/>
                    <a:pt x="3628" y="2900"/>
                  </a:cubicBezTo>
                  <a:cubicBezTo>
                    <a:pt x="3655" y="2954"/>
                    <a:pt x="3736" y="3008"/>
                    <a:pt x="3796" y="3008"/>
                  </a:cubicBezTo>
                  <a:cubicBezTo>
                    <a:pt x="3877" y="3008"/>
                    <a:pt x="3931" y="2954"/>
                    <a:pt x="3965" y="2900"/>
                  </a:cubicBezTo>
                  <a:cubicBezTo>
                    <a:pt x="3965" y="2900"/>
                    <a:pt x="4100" y="2502"/>
                    <a:pt x="4383" y="2502"/>
                  </a:cubicBezTo>
                  <a:cubicBezTo>
                    <a:pt x="4471" y="2502"/>
                    <a:pt x="4552" y="2529"/>
                    <a:pt x="4666" y="2590"/>
                  </a:cubicBezTo>
                  <a:cubicBezTo>
                    <a:pt x="4774" y="2670"/>
                    <a:pt x="4943" y="2812"/>
                    <a:pt x="5084" y="3008"/>
                  </a:cubicBezTo>
                  <a:cubicBezTo>
                    <a:pt x="5111" y="3035"/>
                    <a:pt x="5172" y="3068"/>
                    <a:pt x="5226" y="3068"/>
                  </a:cubicBezTo>
                  <a:cubicBezTo>
                    <a:pt x="5253" y="3068"/>
                    <a:pt x="5280" y="3068"/>
                    <a:pt x="5314" y="3035"/>
                  </a:cubicBezTo>
                  <a:cubicBezTo>
                    <a:pt x="5367" y="3008"/>
                    <a:pt x="5394" y="2927"/>
                    <a:pt x="5367" y="2839"/>
                  </a:cubicBezTo>
                  <a:cubicBezTo>
                    <a:pt x="5340" y="2731"/>
                    <a:pt x="4437" y="142"/>
                    <a:pt x="3149"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4526215" y="4322466"/>
              <a:ext cx="377997" cy="327756"/>
            </a:xfrm>
            <a:custGeom>
              <a:avLst/>
              <a:gdLst/>
              <a:ahLst/>
              <a:cxnLst/>
              <a:rect l="l" t="t" r="r" b="b"/>
              <a:pathLst>
                <a:path w="7614" h="6602" extrusionOk="0">
                  <a:moveTo>
                    <a:pt x="4498" y="0"/>
                  </a:moveTo>
                  <a:cubicBezTo>
                    <a:pt x="4356" y="0"/>
                    <a:pt x="4242" y="81"/>
                    <a:pt x="4215" y="223"/>
                  </a:cubicBezTo>
                  <a:lnTo>
                    <a:pt x="3230" y="2974"/>
                  </a:lnTo>
                  <a:lnTo>
                    <a:pt x="1073" y="2219"/>
                  </a:lnTo>
                  <a:cubicBezTo>
                    <a:pt x="816" y="2131"/>
                    <a:pt x="702" y="1882"/>
                    <a:pt x="789" y="1659"/>
                  </a:cubicBezTo>
                  <a:lnTo>
                    <a:pt x="1207" y="445"/>
                  </a:lnTo>
                  <a:cubicBezTo>
                    <a:pt x="1241" y="364"/>
                    <a:pt x="1241" y="277"/>
                    <a:pt x="1207" y="196"/>
                  </a:cubicBezTo>
                  <a:cubicBezTo>
                    <a:pt x="1180" y="142"/>
                    <a:pt x="1099" y="81"/>
                    <a:pt x="1039" y="54"/>
                  </a:cubicBezTo>
                  <a:cubicBezTo>
                    <a:pt x="985" y="27"/>
                    <a:pt x="958" y="27"/>
                    <a:pt x="931" y="27"/>
                  </a:cubicBezTo>
                  <a:cubicBezTo>
                    <a:pt x="789" y="27"/>
                    <a:pt x="675" y="108"/>
                    <a:pt x="621" y="223"/>
                  </a:cubicBezTo>
                  <a:lnTo>
                    <a:pt x="196" y="1430"/>
                  </a:lnTo>
                  <a:cubicBezTo>
                    <a:pt x="0" y="1996"/>
                    <a:pt x="311" y="2610"/>
                    <a:pt x="843" y="2805"/>
                  </a:cubicBezTo>
                  <a:lnTo>
                    <a:pt x="3008" y="3567"/>
                  </a:lnTo>
                  <a:lnTo>
                    <a:pt x="2084" y="6177"/>
                  </a:lnTo>
                  <a:cubicBezTo>
                    <a:pt x="2050" y="6264"/>
                    <a:pt x="2050" y="6345"/>
                    <a:pt x="2111" y="6433"/>
                  </a:cubicBezTo>
                  <a:cubicBezTo>
                    <a:pt x="2138" y="6487"/>
                    <a:pt x="2192" y="6548"/>
                    <a:pt x="2279" y="6575"/>
                  </a:cubicBezTo>
                  <a:cubicBezTo>
                    <a:pt x="2306" y="6602"/>
                    <a:pt x="2333" y="6602"/>
                    <a:pt x="2387" y="6602"/>
                  </a:cubicBezTo>
                  <a:cubicBezTo>
                    <a:pt x="2502" y="6602"/>
                    <a:pt x="2617" y="6514"/>
                    <a:pt x="2671" y="6406"/>
                  </a:cubicBezTo>
                  <a:lnTo>
                    <a:pt x="3601" y="3790"/>
                  </a:lnTo>
                  <a:lnTo>
                    <a:pt x="5759" y="4552"/>
                  </a:lnTo>
                  <a:cubicBezTo>
                    <a:pt x="5873" y="4579"/>
                    <a:pt x="5988" y="4606"/>
                    <a:pt x="6096" y="4606"/>
                  </a:cubicBezTo>
                  <a:cubicBezTo>
                    <a:pt x="6548" y="4606"/>
                    <a:pt x="6973" y="4322"/>
                    <a:pt x="7107" y="3904"/>
                  </a:cubicBezTo>
                  <a:lnTo>
                    <a:pt x="7532" y="2697"/>
                  </a:lnTo>
                  <a:cubicBezTo>
                    <a:pt x="7613" y="2529"/>
                    <a:pt x="7532" y="2360"/>
                    <a:pt x="7364" y="2300"/>
                  </a:cubicBezTo>
                  <a:cubicBezTo>
                    <a:pt x="7337" y="2273"/>
                    <a:pt x="7276" y="2273"/>
                    <a:pt x="7249" y="2273"/>
                  </a:cubicBezTo>
                  <a:cubicBezTo>
                    <a:pt x="7107" y="2273"/>
                    <a:pt x="7000" y="2360"/>
                    <a:pt x="6973" y="2468"/>
                  </a:cubicBezTo>
                  <a:lnTo>
                    <a:pt x="6548" y="3682"/>
                  </a:lnTo>
                  <a:cubicBezTo>
                    <a:pt x="6467" y="3877"/>
                    <a:pt x="6298" y="3985"/>
                    <a:pt x="6096" y="3985"/>
                  </a:cubicBezTo>
                  <a:cubicBezTo>
                    <a:pt x="6069" y="3985"/>
                    <a:pt x="6015" y="3985"/>
                    <a:pt x="5961" y="3958"/>
                  </a:cubicBezTo>
                  <a:lnTo>
                    <a:pt x="3797" y="3203"/>
                  </a:lnTo>
                  <a:lnTo>
                    <a:pt x="4781" y="418"/>
                  </a:lnTo>
                  <a:cubicBezTo>
                    <a:pt x="4835" y="250"/>
                    <a:pt x="4747" y="81"/>
                    <a:pt x="4613" y="27"/>
                  </a:cubicBezTo>
                  <a:cubicBezTo>
                    <a:pt x="4552" y="27"/>
                    <a:pt x="4525" y="0"/>
                    <a:pt x="4498" y="0"/>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4527556" y="4318097"/>
              <a:ext cx="379635" cy="336146"/>
            </a:xfrm>
            <a:custGeom>
              <a:avLst/>
              <a:gdLst/>
              <a:ahLst/>
              <a:cxnLst/>
              <a:rect l="l" t="t" r="r" b="b"/>
              <a:pathLst>
                <a:path w="7647" h="6771" extrusionOk="0">
                  <a:moveTo>
                    <a:pt x="4471" y="169"/>
                  </a:moveTo>
                  <a:cubicBezTo>
                    <a:pt x="4498" y="169"/>
                    <a:pt x="4525" y="196"/>
                    <a:pt x="4552" y="196"/>
                  </a:cubicBezTo>
                  <a:cubicBezTo>
                    <a:pt x="4666" y="230"/>
                    <a:pt x="4720" y="365"/>
                    <a:pt x="4666" y="479"/>
                  </a:cubicBezTo>
                  <a:lnTo>
                    <a:pt x="3655" y="3345"/>
                  </a:lnTo>
                  <a:lnTo>
                    <a:pt x="5900" y="4134"/>
                  </a:lnTo>
                  <a:cubicBezTo>
                    <a:pt x="5961" y="4161"/>
                    <a:pt x="6015" y="4161"/>
                    <a:pt x="6069" y="4161"/>
                  </a:cubicBezTo>
                  <a:cubicBezTo>
                    <a:pt x="6298" y="4161"/>
                    <a:pt x="6521" y="4019"/>
                    <a:pt x="6575" y="3797"/>
                  </a:cubicBezTo>
                  <a:lnTo>
                    <a:pt x="7026" y="2590"/>
                  </a:lnTo>
                  <a:cubicBezTo>
                    <a:pt x="7053" y="2502"/>
                    <a:pt x="7141" y="2448"/>
                    <a:pt x="7222" y="2448"/>
                  </a:cubicBezTo>
                  <a:cubicBezTo>
                    <a:pt x="7249" y="2448"/>
                    <a:pt x="7283" y="2448"/>
                    <a:pt x="7310" y="2475"/>
                  </a:cubicBezTo>
                  <a:cubicBezTo>
                    <a:pt x="7418" y="2502"/>
                    <a:pt x="7478" y="2644"/>
                    <a:pt x="7451" y="2758"/>
                  </a:cubicBezTo>
                  <a:lnTo>
                    <a:pt x="6999" y="3965"/>
                  </a:lnTo>
                  <a:cubicBezTo>
                    <a:pt x="6858" y="4357"/>
                    <a:pt x="6494" y="4613"/>
                    <a:pt x="6069" y="4613"/>
                  </a:cubicBezTo>
                  <a:cubicBezTo>
                    <a:pt x="5961" y="4613"/>
                    <a:pt x="5873" y="4579"/>
                    <a:pt x="5766" y="4552"/>
                  </a:cubicBezTo>
                  <a:lnTo>
                    <a:pt x="3513" y="3770"/>
                  </a:lnTo>
                  <a:lnTo>
                    <a:pt x="2563" y="6467"/>
                  </a:lnTo>
                  <a:cubicBezTo>
                    <a:pt x="2529" y="6548"/>
                    <a:pt x="2448" y="6602"/>
                    <a:pt x="2360" y="6602"/>
                  </a:cubicBezTo>
                  <a:cubicBezTo>
                    <a:pt x="2333" y="6602"/>
                    <a:pt x="2306" y="6602"/>
                    <a:pt x="2279" y="6575"/>
                  </a:cubicBezTo>
                  <a:cubicBezTo>
                    <a:pt x="2165" y="6548"/>
                    <a:pt x="2111" y="6406"/>
                    <a:pt x="2138" y="6298"/>
                  </a:cubicBezTo>
                  <a:lnTo>
                    <a:pt x="3095" y="3601"/>
                  </a:lnTo>
                  <a:lnTo>
                    <a:pt x="843" y="2812"/>
                  </a:lnTo>
                  <a:cubicBezTo>
                    <a:pt x="338" y="2644"/>
                    <a:pt x="88" y="2084"/>
                    <a:pt x="257" y="1545"/>
                  </a:cubicBezTo>
                  <a:lnTo>
                    <a:pt x="675" y="338"/>
                  </a:lnTo>
                  <a:cubicBezTo>
                    <a:pt x="708" y="257"/>
                    <a:pt x="816" y="196"/>
                    <a:pt x="904" y="196"/>
                  </a:cubicBezTo>
                  <a:cubicBezTo>
                    <a:pt x="931" y="196"/>
                    <a:pt x="958" y="196"/>
                    <a:pt x="985" y="230"/>
                  </a:cubicBezTo>
                  <a:cubicBezTo>
                    <a:pt x="1099" y="257"/>
                    <a:pt x="1153" y="398"/>
                    <a:pt x="1099" y="506"/>
                  </a:cubicBezTo>
                  <a:lnTo>
                    <a:pt x="675" y="1713"/>
                  </a:lnTo>
                  <a:cubicBezTo>
                    <a:pt x="594" y="1997"/>
                    <a:pt x="735" y="2307"/>
                    <a:pt x="1012" y="2388"/>
                  </a:cubicBezTo>
                  <a:lnTo>
                    <a:pt x="3237" y="3177"/>
                  </a:lnTo>
                  <a:lnTo>
                    <a:pt x="4248" y="338"/>
                  </a:lnTo>
                  <a:cubicBezTo>
                    <a:pt x="4302" y="257"/>
                    <a:pt x="4383" y="169"/>
                    <a:pt x="4471" y="169"/>
                  </a:cubicBezTo>
                  <a:close/>
                  <a:moveTo>
                    <a:pt x="4471" y="1"/>
                  </a:moveTo>
                  <a:cubicBezTo>
                    <a:pt x="4302" y="1"/>
                    <a:pt x="4161" y="115"/>
                    <a:pt x="4107" y="284"/>
                  </a:cubicBezTo>
                  <a:lnTo>
                    <a:pt x="3149" y="2981"/>
                  </a:lnTo>
                  <a:lnTo>
                    <a:pt x="1072" y="2219"/>
                  </a:lnTo>
                  <a:cubicBezTo>
                    <a:pt x="877" y="2165"/>
                    <a:pt x="762" y="1943"/>
                    <a:pt x="843" y="1774"/>
                  </a:cubicBezTo>
                  <a:lnTo>
                    <a:pt x="1268" y="567"/>
                  </a:lnTo>
                  <a:cubicBezTo>
                    <a:pt x="1295" y="452"/>
                    <a:pt x="1295" y="365"/>
                    <a:pt x="1268" y="257"/>
                  </a:cubicBezTo>
                  <a:cubicBezTo>
                    <a:pt x="1214" y="169"/>
                    <a:pt x="1126" y="88"/>
                    <a:pt x="1046" y="61"/>
                  </a:cubicBezTo>
                  <a:cubicBezTo>
                    <a:pt x="985" y="28"/>
                    <a:pt x="931" y="28"/>
                    <a:pt x="904" y="28"/>
                  </a:cubicBezTo>
                  <a:cubicBezTo>
                    <a:pt x="735" y="28"/>
                    <a:pt x="594" y="142"/>
                    <a:pt x="540" y="284"/>
                  </a:cubicBezTo>
                  <a:lnTo>
                    <a:pt x="88" y="1491"/>
                  </a:lnTo>
                  <a:cubicBezTo>
                    <a:pt x="0" y="1801"/>
                    <a:pt x="0" y="2111"/>
                    <a:pt x="142" y="2388"/>
                  </a:cubicBezTo>
                  <a:cubicBezTo>
                    <a:pt x="284" y="2671"/>
                    <a:pt x="506" y="2866"/>
                    <a:pt x="789" y="2981"/>
                  </a:cubicBezTo>
                  <a:lnTo>
                    <a:pt x="2866" y="3709"/>
                  </a:lnTo>
                  <a:lnTo>
                    <a:pt x="1969" y="6238"/>
                  </a:lnTo>
                  <a:cubicBezTo>
                    <a:pt x="1915" y="6433"/>
                    <a:pt x="2023" y="6690"/>
                    <a:pt x="2226" y="6743"/>
                  </a:cubicBezTo>
                  <a:cubicBezTo>
                    <a:pt x="2252" y="6770"/>
                    <a:pt x="2306" y="6770"/>
                    <a:pt x="2360" y="6770"/>
                  </a:cubicBezTo>
                  <a:cubicBezTo>
                    <a:pt x="2502" y="6770"/>
                    <a:pt x="2671" y="6663"/>
                    <a:pt x="2731" y="6521"/>
                  </a:cubicBezTo>
                  <a:lnTo>
                    <a:pt x="3628" y="3965"/>
                  </a:lnTo>
                  <a:lnTo>
                    <a:pt x="5705" y="4721"/>
                  </a:lnTo>
                  <a:cubicBezTo>
                    <a:pt x="5819" y="4748"/>
                    <a:pt x="5961" y="4781"/>
                    <a:pt x="6069" y="4781"/>
                  </a:cubicBezTo>
                  <a:cubicBezTo>
                    <a:pt x="6575" y="4781"/>
                    <a:pt x="6999" y="4471"/>
                    <a:pt x="7168" y="4019"/>
                  </a:cubicBezTo>
                  <a:lnTo>
                    <a:pt x="7586" y="2812"/>
                  </a:lnTo>
                  <a:cubicBezTo>
                    <a:pt x="7647" y="2698"/>
                    <a:pt x="7620" y="2590"/>
                    <a:pt x="7586" y="2502"/>
                  </a:cubicBezTo>
                  <a:cubicBezTo>
                    <a:pt x="7532" y="2421"/>
                    <a:pt x="7451" y="2334"/>
                    <a:pt x="7364" y="2307"/>
                  </a:cubicBezTo>
                  <a:cubicBezTo>
                    <a:pt x="7310" y="2280"/>
                    <a:pt x="7283" y="2280"/>
                    <a:pt x="7222" y="2280"/>
                  </a:cubicBezTo>
                  <a:cubicBezTo>
                    <a:pt x="7053" y="2280"/>
                    <a:pt x="6912" y="2388"/>
                    <a:pt x="6858" y="2529"/>
                  </a:cubicBezTo>
                  <a:lnTo>
                    <a:pt x="6440" y="3736"/>
                  </a:lnTo>
                  <a:cubicBezTo>
                    <a:pt x="6379" y="3878"/>
                    <a:pt x="6238" y="3992"/>
                    <a:pt x="6069" y="3992"/>
                  </a:cubicBezTo>
                  <a:cubicBezTo>
                    <a:pt x="6042" y="3992"/>
                    <a:pt x="5988" y="3992"/>
                    <a:pt x="5961" y="3965"/>
                  </a:cubicBezTo>
                  <a:lnTo>
                    <a:pt x="3878" y="3230"/>
                  </a:lnTo>
                  <a:lnTo>
                    <a:pt x="4835" y="533"/>
                  </a:lnTo>
                  <a:cubicBezTo>
                    <a:pt x="4862" y="452"/>
                    <a:pt x="4862" y="338"/>
                    <a:pt x="4835" y="230"/>
                  </a:cubicBezTo>
                  <a:cubicBezTo>
                    <a:pt x="4781" y="142"/>
                    <a:pt x="4693" y="88"/>
                    <a:pt x="4612" y="28"/>
                  </a:cubicBezTo>
                  <a:cubicBezTo>
                    <a:pt x="4552" y="28"/>
                    <a:pt x="4525" y="1"/>
                    <a:pt x="4471"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4494095" y="4454173"/>
              <a:ext cx="255424" cy="421585"/>
            </a:xfrm>
            <a:custGeom>
              <a:avLst/>
              <a:gdLst/>
              <a:ahLst/>
              <a:cxnLst/>
              <a:rect l="l" t="t" r="r" b="b"/>
              <a:pathLst>
                <a:path w="5145" h="8492" extrusionOk="0">
                  <a:moveTo>
                    <a:pt x="3596" y="0"/>
                  </a:moveTo>
                  <a:cubicBezTo>
                    <a:pt x="3355" y="0"/>
                    <a:pt x="3129" y="227"/>
                    <a:pt x="3176" y="489"/>
                  </a:cubicBezTo>
                  <a:lnTo>
                    <a:pt x="3203" y="746"/>
                  </a:lnTo>
                  <a:cubicBezTo>
                    <a:pt x="3237" y="887"/>
                    <a:pt x="3176" y="995"/>
                    <a:pt x="3095" y="1110"/>
                  </a:cubicBezTo>
                  <a:cubicBezTo>
                    <a:pt x="2731" y="1474"/>
                    <a:pt x="1888" y="2485"/>
                    <a:pt x="2057" y="3692"/>
                  </a:cubicBezTo>
                  <a:cubicBezTo>
                    <a:pt x="2084" y="3861"/>
                    <a:pt x="1996" y="4029"/>
                    <a:pt x="1854" y="4117"/>
                  </a:cubicBezTo>
                  <a:lnTo>
                    <a:pt x="1382" y="4454"/>
                  </a:lnTo>
                  <a:cubicBezTo>
                    <a:pt x="1214" y="4535"/>
                    <a:pt x="1153" y="4737"/>
                    <a:pt x="1180" y="4906"/>
                  </a:cubicBezTo>
                  <a:lnTo>
                    <a:pt x="1409" y="5776"/>
                  </a:lnTo>
                  <a:cubicBezTo>
                    <a:pt x="1436" y="5944"/>
                    <a:pt x="1382" y="6140"/>
                    <a:pt x="1214" y="6221"/>
                  </a:cubicBezTo>
                  <a:lnTo>
                    <a:pt x="202" y="6868"/>
                  </a:lnTo>
                  <a:cubicBezTo>
                    <a:pt x="142" y="6895"/>
                    <a:pt x="88" y="6956"/>
                    <a:pt x="61" y="7010"/>
                  </a:cubicBezTo>
                  <a:cubicBezTo>
                    <a:pt x="34" y="7064"/>
                    <a:pt x="0" y="7124"/>
                    <a:pt x="0" y="7205"/>
                  </a:cubicBezTo>
                  <a:cubicBezTo>
                    <a:pt x="0" y="7374"/>
                    <a:pt x="88" y="7542"/>
                    <a:pt x="283" y="7630"/>
                  </a:cubicBezTo>
                  <a:lnTo>
                    <a:pt x="2643" y="8473"/>
                  </a:lnTo>
                  <a:cubicBezTo>
                    <a:pt x="2688" y="8486"/>
                    <a:pt x="2731" y="8492"/>
                    <a:pt x="2773" y="8492"/>
                  </a:cubicBezTo>
                  <a:cubicBezTo>
                    <a:pt x="2999" y="8492"/>
                    <a:pt x="3180" y="8319"/>
                    <a:pt x="3203" y="8109"/>
                  </a:cubicBezTo>
                  <a:cubicBezTo>
                    <a:pt x="3203" y="8048"/>
                    <a:pt x="3203" y="7994"/>
                    <a:pt x="3176" y="7907"/>
                  </a:cubicBezTo>
                  <a:lnTo>
                    <a:pt x="2785" y="6787"/>
                  </a:lnTo>
                  <a:cubicBezTo>
                    <a:pt x="2731" y="6619"/>
                    <a:pt x="2785" y="6423"/>
                    <a:pt x="2926" y="6336"/>
                  </a:cubicBezTo>
                  <a:lnTo>
                    <a:pt x="3655" y="5776"/>
                  </a:lnTo>
                  <a:cubicBezTo>
                    <a:pt x="3796" y="5661"/>
                    <a:pt x="3850" y="5493"/>
                    <a:pt x="3796" y="5324"/>
                  </a:cubicBezTo>
                  <a:lnTo>
                    <a:pt x="3628" y="4737"/>
                  </a:lnTo>
                  <a:cubicBezTo>
                    <a:pt x="3574" y="4596"/>
                    <a:pt x="3628" y="4427"/>
                    <a:pt x="3742" y="4313"/>
                  </a:cubicBezTo>
                  <a:cubicBezTo>
                    <a:pt x="4329" y="3753"/>
                    <a:pt x="4525" y="2991"/>
                    <a:pt x="4585" y="2377"/>
                  </a:cubicBezTo>
                  <a:cubicBezTo>
                    <a:pt x="4612" y="2067"/>
                    <a:pt x="4585" y="1811"/>
                    <a:pt x="4552" y="1616"/>
                  </a:cubicBezTo>
                  <a:cubicBezTo>
                    <a:pt x="4552" y="1501"/>
                    <a:pt x="4612" y="1366"/>
                    <a:pt x="4693" y="1278"/>
                  </a:cubicBezTo>
                  <a:lnTo>
                    <a:pt x="4889" y="1110"/>
                  </a:lnTo>
                  <a:cubicBezTo>
                    <a:pt x="5145" y="887"/>
                    <a:pt x="5057" y="489"/>
                    <a:pt x="4754" y="382"/>
                  </a:cubicBezTo>
                  <a:lnTo>
                    <a:pt x="3709" y="17"/>
                  </a:lnTo>
                  <a:cubicBezTo>
                    <a:pt x="3671" y="6"/>
                    <a:pt x="3633" y="0"/>
                    <a:pt x="3596"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4612895" y="4533008"/>
              <a:ext cx="58631" cy="106191"/>
            </a:xfrm>
            <a:custGeom>
              <a:avLst/>
              <a:gdLst/>
              <a:ahLst/>
              <a:cxnLst/>
              <a:rect l="l" t="t" r="r" b="b"/>
              <a:pathLst>
                <a:path w="1181" h="2139" extrusionOk="0">
                  <a:moveTo>
                    <a:pt x="1" y="1"/>
                  </a:moveTo>
                  <a:lnTo>
                    <a:pt x="1" y="2138"/>
                  </a:lnTo>
                  <a:lnTo>
                    <a:pt x="1181" y="2138"/>
                  </a:lnTo>
                  <a:lnTo>
                    <a:pt x="1181" y="1"/>
                  </a:lnTo>
                  <a:close/>
                </a:path>
              </a:pathLst>
            </a:custGeom>
            <a:solidFill>
              <a:srgbClr val="C8A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4667156" y="4541398"/>
              <a:ext cx="33510" cy="68312"/>
            </a:xfrm>
            <a:custGeom>
              <a:avLst/>
              <a:gdLst/>
              <a:ahLst/>
              <a:cxnLst/>
              <a:rect l="l" t="t" r="r" b="b"/>
              <a:pathLst>
                <a:path w="675" h="1376" extrusionOk="0">
                  <a:moveTo>
                    <a:pt x="425" y="0"/>
                  </a:moveTo>
                  <a:cubicBezTo>
                    <a:pt x="391" y="0"/>
                    <a:pt x="337" y="54"/>
                    <a:pt x="337" y="81"/>
                  </a:cubicBezTo>
                  <a:lnTo>
                    <a:pt x="337" y="115"/>
                  </a:lnTo>
                  <a:cubicBezTo>
                    <a:pt x="256" y="701"/>
                    <a:pt x="142" y="1092"/>
                    <a:pt x="0" y="1376"/>
                  </a:cubicBezTo>
                  <a:cubicBezTo>
                    <a:pt x="27" y="1349"/>
                    <a:pt x="54" y="1322"/>
                    <a:pt x="54" y="1295"/>
                  </a:cubicBezTo>
                  <a:cubicBezTo>
                    <a:pt x="223" y="1065"/>
                    <a:pt x="391" y="870"/>
                    <a:pt x="620" y="755"/>
                  </a:cubicBezTo>
                  <a:cubicBezTo>
                    <a:pt x="674" y="337"/>
                    <a:pt x="560" y="27"/>
                    <a:pt x="452" y="0"/>
                  </a:cubicBezTo>
                  <a:close/>
                </a:path>
              </a:pathLst>
            </a:custGeom>
            <a:solidFill>
              <a:srgbClr val="C8A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4583455" y="4677970"/>
              <a:ext cx="27851" cy="62950"/>
            </a:xfrm>
            <a:custGeom>
              <a:avLst/>
              <a:gdLst/>
              <a:ahLst/>
              <a:cxnLst/>
              <a:rect l="l" t="t" r="r" b="b"/>
              <a:pathLst>
                <a:path w="561" h="1268" extrusionOk="0">
                  <a:moveTo>
                    <a:pt x="115" y="0"/>
                  </a:moveTo>
                  <a:cubicBezTo>
                    <a:pt x="54" y="0"/>
                    <a:pt x="0" y="61"/>
                    <a:pt x="0" y="115"/>
                  </a:cubicBezTo>
                  <a:cubicBezTo>
                    <a:pt x="0" y="115"/>
                    <a:pt x="27" y="843"/>
                    <a:pt x="88" y="1180"/>
                  </a:cubicBezTo>
                  <a:cubicBezTo>
                    <a:pt x="88" y="1180"/>
                    <a:pt x="88" y="1207"/>
                    <a:pt x="142" y="1241"/>
                  </a:cubicBezTo>
                  <a:cubicBezTo>
                    <a:pt x="142" y="1268"/>
                    <a:pt x="169" y="1268"/>
                    <a:pt x="196" y="1268"/>
                  </a:cubicBezTo>
                  <a:cubicBezTo>
                    <a:pt x="311" y="1268"/>
                    <a:pt x="392" y="1099"/>
                    <a:pt x="452" y="931"/>
                  </a:cubicBezTo>
                  <a:cubicBezTo>
                    <a:pt x="560" y="452"/>
                    <a:pt x="284" y="0"/>
                    <a:pt x="142" y="0"/>
                  </a:cubicBezTo>
                  <a:close/>
                </a:path>
              </a:pathLst>
            </a:custGeom>
            <a:solidFill>
              <a:srgbClr val="C8A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4614235" y="4719821"/>
              <a:ext cx="9780" cy="19759"/>
            </a:xfrm>
            <a:custGeom>
              <a:avLst/>
              <a:gdLst/>
              <a:ahLst/>
              <a:cxnLst/>
              <a:rect l="l" t="t" r="r" b="b"/>
              <a:pathLst>
                <a:path w="197" h="398" extrusionOk="0">
                  <a:moveTo>
                    <a:pt x="196" y="0"/>
                  </a:moveTo>
                  <a:cubicBezTo>
                    <a:pt x="82" y="115"/>
                    <a:pt x="28" y="256"/>
                    <a:pt x="1" y="398"/>
                  </a:cubicBezTo>
                  <a:cubicBezTo>
                    <a:pt x="82" y="283"/>
                    <a:pt x="142" y="142"/>
                    <a:pt x="196" y="0"/>
                  </a:cubicBezTo>
                  <a:close/>
                </a:path>
              </a:pathLst>
            </a:custGeom>
            <a:solidFill>
              <a:srgbClr val="C8A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4660107" y="4500888"/>
              <a:ext cx="54610" cy="23780"/>
            </a:xfrm>
            <a:custGeom>
              <a:avLst/>
              <a:gdLst/>
              <a:ahLst/>
              <a:cxnLst/>
              <a:rect l="l" t="t" r="r" b="b"/>
              <a:pathLst>
                <a:path w="1100" h="479" extrusionOk="0">
                  <a:moveTo>
                    <a:pt x="88" y="0"/>
                  </a:moveTo>
                  <a:cubicBezTo>
                    <a:pt x="61" y="0"/>
                    <a:pt x="28" y="27"/>
                    <a:pt x="28" y="27"/>
                  </a:cubicBezTo>
                  <a:cubicBezTo>
                    <a:pt x="1" y="54"/>
                    <a:pt x="1" y="115"/>
                    <a:pt x="28" y="115"/>
                  </a:cubicBezTo>
                  <a:cubicBezTo>
                    <a:pt x="284" y="283"/>
                    <a:pt x="736" y="452"/>
                    <a:pt x="1012" y="479"/>
                  </a:cubicBezTo>
                  <a:cubicBezTo>
                    <a:pt x="1073" y="479"/>
                    <a:pt x="1100" y="391"/>
                    <a:pt x="1073" y="337"/>
                  </a:cubicBezTo>
                  <a:cubicBezTo>
                    <a:pt x="870" y="223"/>
                    <a:pt x="567" y="88"/>
                    <a:pt x="338" y="54"/>
                  </a:cubicBezTo>
                  <a:cubicBezTo>
                    <a:pt x="257" y="27"/>
                    <a:pt x="169" y="0"/>
                    <a:pt x="88" y="0"/>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a:off x="4605895" y="4654786"/>
              <a:ext cx="55602" cy="23234"/>
            </a:xfrm>
            <a:custGeom>
              <a:avLst/>
              <a:gdLst/>
              <a:ahLst/>
              <a:cxnLst/>
              <a:rect l="l" t="t" r="r" b="b"/>
              <a:pathLst>
                <a:path w="1120" h="468" extrusionOk="0">
                  <a:moveTo>
                    <a:pt x="114" y="1"/>
                  </a:moveTo>
                  <a:cubicBezTo>
                    <a:pt x="71" y="1"/>
                    <a:pt x="41" y="7"/>
                    <a:pt x="27" y="22"/>
                  </a:cubicBezTo>
                  <a:cubicBezTo>
                    <a:pt x="0" y="49"/>
                    <a:pt x="27" y="76"/>
                    <a:pt x="54" y="103"/>
                  </a:cubicBezTo>
                  <a:cubicBezTo>
                    <a:pt x="277" y="272"/>
                    <a:pt x="728" y="440"/>
                    <a:pt x="1012" y="467"/>
                  </a:cubicBezTo>
                  <a:cubicBezTo>
                    <a:pt x="1093" y="467"/>
                    <a:pt x="1120" y="386"/>
                    <a:pt x="1066" y="326"/>
                  </a:cubicBezTo>
                  <a:cubicBezTo>
                    <a:pt x="830" y="163"/>
                    <a:pt x="325" y="1"/>
                    <a:pt x="114" y="1"/>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4571044" y="4754622"/>
              <a:ext cx="54312" cy="22489"/>
            </a:xfrm>
            <a:custGeom>
              <a:avLst/>
              <a:gdLst/>
              <a:ahLst/>
              <a:cxnLst/>
              <a:rect l="l" t="t" r="r" b="b"/>
              <a:pathLst>
                <a:path w="1094" h="453" extrusionOk="0">
                  <a:moveTo>
                    <a:pt x="55" y="0"/>
                  </a:moveTo>
                  <a:cubicBezTo>
                    <a:pt x="55" y="0"/>
                    <a:pt x="28" y="0"/>
                    <a:pt x="28" y="34"/>
                  </a:cubicBezTo>
                  <a:cubicBezTo>
                    <a:pt x="1" y="61"/>
                    <a:pt x="1" y="88"/>
                    <a:pt x="28" y="115"/>
                  </a:cubicBezTo>
                  <a:cubicBezTo>
                    <a:pt x="250" y="284"/>
                    <a:pt x="702" y="452"/>
                    <a:pt x="1012" y="452"/>
                  </a:cubicBezTo>
                  <a:cubicBezTo>
                    <a:pt x="1066" y="452"/>
                    <a:pt x="1093" y="371"/>
                    <a:pt x="1039" y="337"/>
                  </a:cubicBezTo>
                  <a:cubicBezTo>
                    <a:pt x="871" y="203"/>
                    <a:pt x="561" y="88"/>
                    <a:pt x="338" y="34"/>
                  </a:cubicBezTo>
                  <a:cubicBezTo>
                    <a:pt x="250" y="34"/>
                    <a:pt x="170" y="0"/>
                    <a:pt x="55" y="0"/>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4494095" y="4796869"/>
              <a:ext cx="159013" cy="78886"/>
            </a:xfrm>
            <a:custGeom>
              <a:avLst/>
              <a:gdLst/>
              <a:ahLst/>
              <a:cxnLst/>
              <a:rect l="l" t="t" r="r" b="b"/>
              <a:pathLst>
                <a:path w="3203" h="1589" extrusionOk="0">
                  <a:moveTo>
                    <a:pt x="381" y="1"/>
                  </a:moveTo>
                  <a:cubicBezTo>
                    <a:pt x="272" y="1"/>
                    <a:pt x="162" y="38"/>
                    <a:pt x="61" y="107"/>
                  </a:cubicBezTo>
                  <a:cubicBezTo>
                    <a:pt x="34" y="161"/>
                    <a:pt x="0" y="221"/>
                    <a:pt x="0" y="302"/>
                  </a:cubicBezTo>
                  <a:cubicBezTo>
                    <a:pt x="0" y="471"/>
                    <a:pt x="88" y="639"/>
                    <a:pt x="283" y="727"/>
                  </a:cubicBezTo>
                  <a:lnTo>
                    <a:pt x="2643" y="1570"/>
                  </a:lnTo>
                  <a:cubicBezTo>
                    <a:pt x="2688" y="1583"/>
                    <a:pt x="2731" y="1589"/>
                    <a:pt x="2773" y="1589"/>
                  </a:cubicBezTo>
                  <a:cubicBezTo>
                    <a:pt x="2999" y="1589"/>
                    <a:pt x="3180" y="1416"/>
                    <a:pt x="3203" y="1206"/>
                  </a:cubicBezTo>
                  <a:cubicBezTo>
                    <a:pt x="3149" y="1037"/>
                    <a:pt x="3007" y="896"/>
                    <a:pt x="2812" y="835"/>
                  </a:cubicBezTo>
                  <a:cubicBezTo>
                    <a:pt x="2744" y="806"/>
                    <a:pt x="2674" y="792"/>
                    <a:pt x="2605" y="792"/>
                  </a:cubicBezTo>
                  <a:cubicBezTo>
                    <a:pt x="2419" y="792"/>
                    <a:pt x="2241" y="890"/>
                    <a:pt x="2138" y="1037"/>
                  </a:cubicBezTo>
                  <a:cubicBezTo>
                    <a:pt x="2138" y="781"/>
                    <a:pt x="1969" y="532"/>
                    <a:pt x="1720" y="444"/>
                  </a:cubicBezTo>
                  <a:cubicBezTo>
                    <a:pt x="1649" y="413"/>
                    <a:pt x="1577" y="398"/>
                    <a:pt x="1505" y="398"/>
                  </a:cubicBezTo>
                  <a:cubicBezTo>
                    <a:pt x="1317" y="398"/>
                    <a:pt x="1134" y="498"/>
                    <a:pt x="1012" y="639"/>
                  </a:cubicBezTo>
                  <a:cubicBezTo>
                    <a:pt x="1012" y="363"/>
                    <a:pt x="843" y="134"/>
                    <a:pt x="593" y="53"/>
                  </a:cubicBezTo>
                  <a:cubicBezTo>
                    <a:pt x="526" y="18"/>
                    <a:pt x="454" y="1"/>
                    <a:pt x="381" y="1"/>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4632306" y="4846663"/>
              <a:ext cx="22390" cy="28198"/>
            </a:xfrm>
            <a:custGeom>
              <a:avLst/>
              <a:gdLst/>
              <a:ahLst/>
              <a:cxnLst/>
              <a:rect l="l" t="t" r="r" b="b"/>
              <a:pathLst>
                <a:path w="451" h="568" extrusionOk="0">
                  <a:moveTo>
                    <a:pt x="392" y="1"/>
                  </a:moveTo>
                  <a:lnTo>
                    <a:pt x="392" y="1"/>
                  </a:lnTo>
                  <a:cubicBezTo>
                    <a:pt x="419" y="88"/>
                    <a:pt x="419" y="142"/>
                    <a:pt x="419" y="203"/>
                  </a:cubicBezTo>
                  <a:cubicBezTo>
                    <a:pt x="409" y="283"/>
                    <a:pt x="381" y="353"/>
                    <a:pt x="339" y="409"/>
                  </a:cubicBezTo>
                  <a:lnTo>
                    <a:pt x="339" y="409"/>
                  </a:lnTo>
                  <a:cubicBezTo>
                    <a:pt x="421" y="306"/>
                    <a:pt x="451" y="160"/>
                    <a:pt x="392" y="1"/>
                  </a:cubicBezTo>
                  <a:close/>
                  <a:moveTo>
                    <a:pt x="339" y="409"/>
                  </a:moveTo>
                  <a:cubicBezTo>
                    <a:pt x="261" y="507"/>
                    <a:pt x="138" y="567"/>
                    <a:pt x="1" y="567"/>
                  </a:cubicBezTo>
                  <a:cubicBezTo>
                    <a:pt x="143" y="567"/>
                    <a:pt x="263" y="509"/>
                    <a:pt x="339" y="409"/>
                  </a:cubicBezTo>
                  <a:close/>
                </a:path>
              </a:pathLst>
            </a:custGeom>
            <a:solidFill>
              <a:srgbClr val="BF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4537584" y="4572178"/>
              <a:ext cx="184183" cy="284565"/>
            </a:xfrm>
            <a:custGeom>
              <a:avLst/>
              <a:gdLst/>
              <a:ahLst/>
              <a:cxnLst/>
              <a:rect l="l" t="t" r="r" b="b"/>
              <a:pathLst>
                <a:path w="3710" h="5732" extrusionOk="0">
                  <a:moveTo>
                    <a:pt x="3676" y="0"/>
                  </a:moveTo>
                  <a:cubicBezTo>
                    <a:pt x="3595" y="0"/>
                    <a:pt x="3541" y="27"/>
                    <a:pt x="3453" y="27"/>
                  </a:cubicBezTo>
                  <a:cubicBezTo>
                    <a:pt x="3372" y="54"/>
                    <a:pt x="3311" y="81"/>
                    <a:pt x="3230" y="135"/>
                  </a:cubicBezTo>
                  <a:cubicBezTo>
                    <a:pt x="3204" y="587"/>
                    <a:pt x="3001" y="1147"/>
                    <a:pt x="2469" y="1518"/>
                  </a:cubicBezTo>
                  <a:cubicBezTo>
                    <a:pt x="2442" y="1545"/>
                    <a:pt x="2442" y="1545"/>
                    <a:pt x="2415" y="1545"/>
                  </a:cubicBezTo>
                  <a:cubicBezTo>
                    <a:pt x="2361" y="1545"/>
                    <a:pt x="2327" y="1518"/>
                    <a:pt x="2327" y="1484"/>
                  </a:cubicBezTo>
                  <a:cubicBezTo>
                    <a:pt x="2246" y="1376"/>
                    <a:pt x="2415" y="1234"/>
                    <a:pt x="2610" y="756"/>
                  </a:cubicBezTo>
                  <a:lnTo>
                    <a:pt x="2610" y="756"/>
                  </a:lnTo>
                  <a:cubicBezTo>
                    <a:pt x="2415" y="1093"/>
                    <a:pt x="2273" y="1457"/>
                    <a:pt x="2131" y="1821"/>
                  </a:cubicBezTo>
                  <a:cubicBezTo>
                    <a:pt x="2246" y="1882"/>
                    <a:pt x="2361" y="1936"/>
                    <a:pt x="2442" y="1990"/>
                  </a:cubicBezTo>
                  <a:cubicBezTo>
                    <a:pt x="2496" y="2050"/>
                    <a:pt x="2469" y="2131"/>
                    <a:pt x="2388" y="2131"/>
                  </a:cubicBezTo>
                  <a:cubicBezTo>
                    <a:pt x="2300" y="2104"/>
                    <a:pt x="2158" y="2104"/>
                    <a:pt x="2050" y="2050"/>
                  </a:cubicBezTo>
                  <a:cubicBezTo>
                    <a:pt x="1963" y="2273"/>
                    <a:pt x="1909" y="2495"/>
                    <a:pt x="1821" y="2725"/>
                  </a:cubicBezTo>
                  <a:cubicBezTo>
                    <a:pt x="1794" y="2805"/>
                    <a:pt x="1767" y="2893"/>
                    <a:pt x="1740" y="2974"/>
                  </a:cubicBezTo>
                  <a:cubicBezTo>
                    <a:pt x="1882" y="2779"/>
                    <a:pt x="2131" y="2610"/>
                    <a:pt x="2388" y="2610"/>
                  </a:cubicBezTo>
                  <a:cubicBezTo>
                    <a:pt x="2469" y="2610"/>
                    <a:pt x="2529" y="2725"/>
                    <a:pt x="2469" y="2779"/>
                  </a:cubicBezTo>
                  <a:cubicBezTo>
                    <a:pt x="2469" y="2779"/>
                    <a:pt x="2361" y="2920"/>
                    <a:pt x="2300" y="3001"/>
                  </a:cubicBezTo>
                  <a:cubicBezTo>
                    <a:pt x="2273" y="3001"/>
                    <a:pt x="1963" y="3338"/>
                    <a:pt x="1936" y="3372"/>
                  </a:cubicBezTo>
                  <a:cubicBezTo>
                    <a:pt x="1794" y="3507"/>
                    <a:pt x="1740" y="3567"/>
                    <a:pt x="1740" y="3567"/>
                  </a:cubicBezTo>
                  <a:cubicBezTo>
                    <a:pt x="1713" y="3594"/>
                    <a:pt x="1686" y="3594"/>
                    <a:pt x="1653" y="3594"/>
                  </a:cubicBezTo>
                  <a:cubicBezTo>
                    <a:pt x="1599" y="3594"/>
                    <a:pt x="1545" y="3540"/>
                    <a:pt x="1545" y="3480"/>
                  </a:cubicBezTo>
                  <a:lnTo>
                    <a:pt x="1545" y="3372"/>
                  </a:lnTo>
                  <a:cubicBezTo>
                    <a:pt x="1484" y="3540"/>
                    <a:pt x="1403" y="3675"/>
                    <a:pt x="1289" y="3790"/>
                  </a:cubicBezTo>
                  <a:cubicBezTo>
                    <a:pt x="1457" y="3878"/>
                    <a:pt x="1599" y="3932"/>
                    <a:pt x="1713" y="4012"/>
                  </a:cubicBezTo>
                  <a:cubicBezTo>
                    <a:pt x="1767" y="4046"/>
                    <a:pt x="1740" y="4127"/>
                    <a:pt x="1686" y="4127"/>
                  </a:cubicBezTo>
                  <a:cubicBezTo>
                    <a:pt x="1518" y="4127"/>
                    <a:pt x="1316" y="4073"/>
                    <a:pt x="1147" y="4012"/>
                  </a:cubicBezTo>
                  <a:cubicBezTo>
                    <a:pt x="978" y="4215"/>
                    <a:pt x="783" y="4383"/>
                    <a:pt x="587" y="4491"/>
                  </a:cubicBezTo>
                  <a:cubicBezTo>
                    <a:pt x="392" y="4606"/>
                    <a:pt x="196" y="4687"/>
                    <a:pt x="1" y="4747"/>
                  </a:cubicBezTo>
                  <a:cubicBezTo>
                    <a:pt x="82" y="4855"/>
                    <a:pt x="136" y="4997"/>
                    <a:pt x="136" y="5165"/>
                  </a:cubicBezTo>
                  <a:cubicBezTo>
                    <a:pt x="250" y="4997"/>
                    <a:pt x="446" y="4916"/>
                    <a:pt x="614" y="4916"/>
                  </a:cubicBezTo>
                  <a:cubicBezTo>
                    <a:pt x="702" y="4916"/>
                    <a:pt x="756" y="4943"/>
                    <a:pt x="844" y="4970"/>
                  </a:cubicBezTo>
                  <a:cubicBezTo>
                    <a:pt x="1093" y="5058"/>
                    <a:pt x="1262" y="5307"/>
                    <a:pt x="1262" y="5563"/>
                  </a:cubicBezTo>
                  <a:cubicBezTo>
                    <a:pt x="1376" y="5395"/>
                    <a:pt x="1545" y="5307"/>
                    <a:pt x="1740" y="5307"/>
                  </a:cubicBezTo>
                  <a:cubicBezTo>
                    <a:pt x="1794" y="5307"/>
                    <a:pt x="1882" y="5334"/>
                    <a:pt x="1936" y="5361"/>
                  </a:cubicBezTo>
                  <a:cubicBezTo>
                    <a:pt x="2131" y="5422"/>
                    <a:pt x="2273" y="5563"/>
                    <a:pt x="2327" y="5732"/>
                  </a:cubicBezTo>
                  <a:cubicBezTo>
                    <a:pt x="2327" y="5671"/>
                    <a:pt x="2327" y="5617"/>
                    <a:pt x="2300" y="5530"/>
                  </a:cubicBezTo>
                  <a:lnTo>
                    <a:pt x="1909" y="4410"/>
                  </a:lnTo>
                  <a:lnTo>
                    <a:pt x="1909" y="4269"/>
                  </a:lnTo>
                  <a:cubicBezTo>
                    <a:pt x="1909" y="4154"/>
                    <a:pt x="1963" y="4012"/>
                    <a:pt x="2050" y="3959"/>
                  </a:cubicBezTo>
                  <a:lnTo>
                    <a:pt x="2779" y="3399"/>
                  </a:lnTo>
                  <a:cubicBezTo>
                    <a:pt x="2893" y="3311"/>
                    <a:pt x="2947" y="3203"/>
                    <a:pt x="2947" y="3062"/>
                  </a:cubicBezTo>
                  <a:cubicBezTo>
                    <a:pt x="2947" y="3035"/>
                    <a:pt x="2947" y="2974"/>
                    <a:pt x="2920" y="2947"/>
                  </a:cubicBezTo>
                  <a:lnTo>
                    <a:pt x="2752" y="2360"/>
                  </a:lnTo>
                  <a:cubicBezTo>
                    <a:pt x="2725" y="2327"/>
                    <a:pt x="2725" y="2273"/>
                    <a:pt x="2725" y="2246"/>
                  </a:cubicBezTo>
                  <a:cubicBezTo>
                    <a:pt x="2725" y="2104"/>
                    <a:pt x="2779" y="1990"/>
                    <a:pt x="2866" y="1936"/>
                  </a:cubicBezTo>
                  <a:cubicBezTo>
                    <a:pt x="3453" y="1376"/>
                    <a:pt x="3649" y="614"/>
                    <a:pt x="3709" y="0"/>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0"/>
            <p:cNvSpPr/>
            <p:nvPr/>
          </p:nvSpPr>
          <p:spPr>
            <a:xfrm>
              <a:off x="4649086" y="4578880"/>
              <a:ext cx="48900" cy="69999"/>
            </a:xfrm>
            <a:custGeom>
              <a:avLst/>
              <a:gdLst/>
              <a:ahLst/>
              <a:cxnLst/>
              <a:rect l="l" t="t" r="r" b="b"/>
              <a:pathLst>
                <a:path w="985" h="1410" extrusionOk="0">
                  <a:moveTo>
                    <a:pt x="984" y="0"/>
                  </a:moveTo>
                  <a:lnTo>
                    <a:pt x="984" y="0"/>
                  </a:lnTo>
                  <a:cubicBezTo>
                    <a:pt x="755" y="115"/>
                    <a:pt x="587" y="310"/>
                    <a:pt x="418" y="540"/>
                  </a:cubicBezTo>
                  <a:cubicBezTo>
                    <a:pt x="418" y="567"/>
                    <a:pt x="391" y="594"/>
                    <a:pt x="364" y="621"/>
                  </a:cubicBezTo>
                  <a:cubicBezTo>
                    <a:pt x="169" y="1099"/>
                    <a:pt x="0" y="1241"/>
                    <a:pt x="81" y="1349"/>
                  </a:cubicBezTo>
                  <a:cubicBezTo>
                    <a:pt x="81" y="1383"/>
                    <a:pt x="115" y="1410"/>
                    <a:pt x="169" y="1410"/>
                  </a:cubicBezTo>
                  <a:cubicBezTo>
                    <a:pt x="196" y="1410"/>
                    <a:pt x="196" y="1410"/>
                    <a:pt x="223" y="1383"/>
                  </a:cubicBezTo>
                  <a:cubicBezTo>
                    <a:pt x="755" y="1012"/>
                    <a:pt x="958" y="452"/>
                    <a:pt x="984" y="0"/>
                  </a:cubicBezTo>
                  <a:close/>
                </a:path>
              </a:pathLst>
            </a:custGeom>
            <a:solidFill>
              <a:srgbClr val="96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a:off x="4614235" y="4701701"/>
              <a:ext cx="48950" cy="48950"/>
            </a:xfrm>
            <a:custGeom>
              <a:avLst/>
              <a:gdLst/>
              <a:ahLst/>
              <a:cxnLst/>
              <a:rect l="l" t="t" r="r" b="b"/>
              <a:pathLst>
                <a:path w="986" h="986" extrusionOk="0">
                  <a:moveTo>
                    <a:pt x="844" y="1"/>
                  </a:moveTo>
                  <a:cubicBezTo>
                    <a:pt x="587" y="1"/>
                    <a:pt x="338" y="170"/>
                    <a:pt x="196" y="365"/>
                  </a:cubicBezTo>
                  <a:cubicBezTo>
                    <a:pt x="142" y="507"/>
                    <a:pt x="82" y="648"/>
                    <a:pt x="1" y="763"/>
                  </a:cubicBezTo>
                  <a:lnTo>
                    <a:pt x="1" y="871"/>
                  </a:lnTo>
                  <a:cubicBezTo>
                    <a:pt x="1" y="931"/>
                    <a:pt x="55" y="985"/>
                    <a:pt x="109" y="985"/>
                  </a:cubicBezTo>
                  <a:cubicBezTo>
                    <a:pt x="142" y="985"/>
                    <a:pt x="169" y="985"/>
                    <a:pt x="196" y="958"/>
                  </a:cubicBezTo>
                  <a:cubicBezTo>
                    <a:pt x="196" y="958"/>
                    <a:pt x="250" y="898"/>
                    <a:pt x="392" y="763"/>
                  </a:cubicBezTo>
                  <a:cubicBezTo>
                    <a:pt x="419" y="729"/>
                    <a:pt x="729" y="392"/>
                    <a:pt x="756" y="392"/>
                  </a:cubicBezTo>
                  <a:cubicBezTo>
                    <a:pt x="817" y="311"/>
                    <a:pt x="925" y="170"/>
                    <a:pt x="925" y="170"/>
                  </a:cubicBezTo>
                  <a:cubicBezTo>
                    <a:pt x="985" y="116"/>
                    <a:pt x="925" y="1"/>
                    <a:pt x="844" y="1"/>
                  </a:cubicBezTo>
                  <a:close/>
                </a:path>
              </a:pathLst>
            </a:custGeom>
            <a:solidFill>
              <a:srgbClr val="96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a:off x="4639355" y="4662581"/>
              <a:ext cx="22142" cy="15440"/>
            </a:xfrm>
            <a:custGeom>
              <a:avLst/>
              <a:gdLst/>
              <a:ahLst/>
              <a:cxnLst/>
              <a:rect l="l" t="t" r="r" b="b"/>
              <a:pathLst>
                <a:path w="446" h="311" extrusionOk="0">
                  <a:moveTo>
                    <a:pt x="81" y="0"/>
                  </a:moveTo>
                  <a:cubicBezTo>
                    <a:pt x="54" y="88"/>
                    <a:pt x="27" y="169"/>
                    <a:pt x="0" y="229"/>
                  </a:cubicBezTo>
                  <a:cubicBezTo>
                    <a:pt x="108" y="283"/>
                    <a:pt x="250" y="283"/>
                    <a:pt x="338" y="310"/>
                  </a:cubicBezTo>
                  <a:cubicBezTo>
                    <a:pt x="419" y="310"/>
                    <a:pt x="446" y="229"/>
                    <a:pt x="392" y="169"/>
                  </a:cubicBezTo>
                  <a:cubicBezTo>
                    <a:pt x="311" y="115"/>
                    <a:pt x="196" y="61"/>
                    <a:pt x="81" y="0"/>
                  </a:cubicBezTo>
                  <a:close/>
                </a:path>
              </a:pathLst>
            </a:custGeom>
            <a:solidFill>
              <a:srgbClr val="311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a:off x="4594477" y="4760281"/>
              <a:ext cx="30879" cy="16830"/>
            </a:xfrm>
            <a:custGeom>
              <a:avLst/>
              <a:gdLst/>
              <a:ahLst/>
              <a:cxnLst/>
              <a:rect l="l" t="t" r="r" b="b"/>
              <a:pathLst>
                <a:path w="622" h="339" extrusionOk="0">
                  <a:moveTo>
                    <a:pt x="143" y="1"/>
                  </a:moveTo>
                  <a:cubicBezTo>
                    <a:pt x="116" y="89"/>
                    <a:pt x="62" y="170"/>
                    <a:pt x="1" y="223"/>
                  </a:cubicBezTo>
                  <a:cubicBezTo>
                    <a:pt x="170" y="284"/>
                    <a:pt x="372" y="338"/>
                    <a:pt x="540" y="338"/>
                  </a:cubicBezTo>
                  <a:cubicBezTo>
                    <a:pt x="594" y="338"/>
                    <a:pt x="621" y="257"/>
                    <a:pt x="567" y="223"/>
                  </a:cubicBezTo>
                  <a:cubicBezTo>
                    <a:pt x="453" y="143"/>
                    <a:pt x="311" y="89"/>
                    <a:pt x="143" y="1"/>
                  </a:cubicBezTo>
                  <a:close/>
                </a:path>
              </a:pathLst>
            </a:custGeom>
            <a:solidFill>
              <a:srgbClr val="311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a:off x="4494095" y="4807841"/>
              <a:ext cx="159013" cy="67021"/>
            </a:xfrm>
            <a:custGeom>
              <a:avLst/>
              <a:gdLst/>
              <a:ahLst/>
              <a:cxnLst/>
              <a:rect l="l" t="t" r="r" b="b"/>
              <a:pathLst>
                <a:path w="3203" h="1350" extrusionOk="0">
                  <a:moveTo>
                    <a:pt x="877" y="0"/>
                  </a:moveTo>
                  <a:cubicBezTo>
                    <a:pt x="620" y="54"/>
                    <a:pt x="398" y="81"/>
                    <a:pt x="142" y="81"/>
                  </a:cubicBezTo>
                  <a:lnTo>
                    <a:pt x="0" y="81"/>
                  </a:lnTo>
                  <a:lnTo>
                    <a:pt x="0" y="108"/>
                  </a:lnTo>
                  <a:cubicBezTo>
                    <a:pt x="0" y="250"/>
                    <a:pt x="88" y="418"/>
                    <a:pt x="283" y="506"/>
                  </a:cubicBezTo>
                  <a:lnTo>
                    <a:pt x="2643" y="1349"/>
                  </a:lnTo>
                  <a:lnTo>
                    <a:pt x="2785" y="1349"/>
                  </a:lnTo>
                  <a:cubicBezTo>
                    <a:pt x="3007" y="1349"/>
                    <a:pt x="3176" y="1207"/>
                    <a:pt x="3203" y="985"/>
                  </a:cubicBezTo>
                  <a:cubicBezTo>
                    <a:pt x="3149" y="816"/>
                    <a:pt x="3007" y="675"/>
                    <a:pt x="2812" y="614"/>
                  </a:cubicBezTo>
                  <a:cubicBezTo>
                    <a:pt x="2758" y="587"/>
                    <a:pt x="2670" y="560"/>
                    <a:pt x="2616" y="560"/>
                  </a:cubicBezTo>
                  <a:cubicBezTo>
                    <a:pt x="2421" y="560"/>
                    <a:pt x="2252" y="648"/>
                    <a:pt x="2138" y="816"/>
                  </a:cubicBezTo>
                  <a:cubicBezTo>
                    <a:pt x="2138" y="560"/>
                    <a:pt x="1969" y="311"/>
                    <a:pt x="1720" y="223"/>
                  </a:cubicBezTo>
                  <a:cubicBezTo>
                    <a:pt x="1632" y="196"/>
                    <a:pt x="1578" y="169"/>
                    <a:pt x="1490" y="169"/>
                  </a:cubicBezTo>
                  <a:cubicBezTo>
                    <a:pt x="1322" y="169"/>
                    <a:pt x="1126" y="250"/>
                    <a:pt x="1012" y="418"/>
                  </a:cubicBezTo>
                  <a:cubicBezTo>
                    <a:pt x="1012" y="250"/>
                    <a:pt x="958" y="108"/>
                    <a:pt x="877" y="0"/>
                  </a:cubicBezTo>
                  <a:close/>
                </a:path>
              </a:pathLst>
            </a:custGeom>
            <a:solidFill>
              <a:srgbClr val="311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a:off x="4488734" y="4450102"/>
              <a:ext cx="260785" cy="428734"/>
            </a:xfrm>
            <a:custGeom>
              <a:avLst/>
              <a:gdLst/>
              <a:ahLst/>
              <a:cxnLst/>
              <a:rect l="l" t="t" r="r" b="b"/>
              <a:pathLst>
                <a:path w="5253" h="8636" extrusionOk="0">
                  <a:moveTo>
                    <a:pt x="3702" y="170"/>
                  </a:moveTo>
                  <a:cubicBezTo>
                    <a:pt x="3731" y="170"/>
                    <a:pt x="3761" y="173"/>
                    <a:pt x="3790" y="180"/>
                  </a:cubicBezTo>
                  <a:lnTo>
                    <a:pt x="4828" y="544"/>
                  </a:lnTo>
                  <a:cubicBezTo>
                    <a:pt x="4943" y="605"/>
                    <a:pt x="5030" y="686"/>
                    <a:pt x="5057" y="801"/>
                  </a:cubicBezTo>
                  <a:cubicBezTo>
                    <a:pt x="5084" y="942"/>
                    <a:pt x="5030" y="1050"/>
                    <a:pt x="4943" y="1138"/>
                  </a:cubicBezTo>
                  <a:lnTo>
                    <a:pt x="4747" y="1279"/>
                  </a:lnTo>
                  <a:cubicBezTo>
                    <a:pt x="4633" y="1387"/>
                    <a:pt x="4579" y="1556"/>
                    <a:pt x="4579" y="1724"/>
                  </a:cubicBezTo>
                  <a:cubicBezTo>
                    <a:pt x="4606" y="1893"/>
                    <a:pt x="4633" y="2149"/>
                    <a:pt x="4606" y="2459"/>
                  </a:cubicBezTo>
                  <a:cubicBezTo>
                    <a:pt x="4552" y="2992"/>
                    <a:pt x="4383" y="3774"/>
                    <a:pt x="3790" y="4314"/>
                  </a:cubicBezTo>
                  <a:cubicBezTo>
                    <a:pt x="3648" y="4449"/>
                    <a:pt x="3594" y="4651"/>
                    <a:pt x="3648" y="4846"/>
                  </a:cubicBezTo>
                  <a:lnTo>
                    <a:pt x="3817" y="5406"/>
                  </a:lnTo>
                  <a:cubicBezTo>
                    <a:pt x="3877" y="5548"/>
                    <a:pt x="3817" y="5716"/>
                    <a:pt x="3709" y="5797"/>
                  </a:cubicBezTo>
                  <a:lnTo>
                    <a:pt x="3008" y="6337"/>
                  </a:lnTo>
                  <a:cubicBezTo>
                    <a:pt x="2805" y="6471"/>
                    <a:pt x="2751" y="6701"/>
                    <a:pt x="2839" y="6896"/>
                  </a:cubicBezTo>
                  <a:lnTo>
                    <a:pt x="3203" y="8022"/>
                  </a:lnTo>
                  <a:cubicBezTo>
                    <a:pt x="3230" y="8076"/>
                    <a:pt x="3230" y="8130"/>
                    <a:pt x="3230" y="8191"/>
                  </a:cubicBezTo>
                  <a:cubicBezTo>
                    <a:pt x="3203" y="8272"/>
                    <a:pt x="3142" y="8386"/>
                    <a:pt x="3061" y="8440"/>
                  </a:cubicBezTo>
                  <a:cubicBezTo>
                    <a:pt x="3010" y="8472"/>
                    <a:pt x="2961" y="8485"/>
                    <a:pt x="2906" y="8485"/>
                  </a:cubicBezTo>
                  <a:cubicBezTo>
                    <a:pt x="2867" y="8485"/>
                    <a:pt x="2826" y="8479"/>
                    <a:pt x="2778" y="8467"/>
                  </a:cubicBezTo>
                  <a:lnTo>
                    <a:pt x="418" y="7624"/>
                  </a:lnTo>
                  <a:cubicBezTo>
                    <a:pt x="277" y="7571"/>
                    <a:pt x="196" y="7429"/>
                    <a:pt x="196" y="7287"/>
                  </a:cubicBezTo>
                  <a:cubicBezTo>
                    <a:pt x="196" y="7233"/>
                    <a:pt x="223" y="7179"/>
                    <a:pt x="250" y="7119"/>
                  </a:cubicBezTo>
                  <a:cubicBezTo>
                    <a:pt x="277" y="7092"/>
                    <a:pt x="310" y="7038"/>
                    <a:pt x="364" y="7011"/>
                  </a:cubicBezTo>
                  <a:lnTo>
                    <a:pt x="1376" y="6391"/>
                  </a:lnTo>
                  <a:cubicBezTo>
                    <a:pt x="1544" y="6276"/>
                    <a:pt x="1625" y="6053"/>
                    <a:pt x="1598" y="5831"/>
                  </a:cubicBezTo>
                  <a:lnTo>
                    <a:pt x="1376" y="4954"/>
                  </a:lnTo>
                  <a:cubicBezTo>
                    <a:pt x="1349" y="4819"/>
                    <a:pt x="1403" y="4678"/>
                    <a:pt x="1517" y="4590"/>
                  </a:cubicBezTo>
                  <a:lnTo>
                    <a:pt x="2023" y="4280"/>
                  </a:lnTo>
                  <a:cubicBezTo>
                    <a:pt x="2192" y="4172"/>
                    <a:pt x="2273" y="3977"/>
                    <a:pt x="2246" y="3774"/>
                  </a:cubicBezTo>
                  <a:cubicBezTo>
                    <a:pt x="2077" y="2594"/>
                    <a:pt x="2893" y="1617"/>
                    <a:pt x="3257" y="1246"/>
                  </a:cubicBezTo>
                  <a:cubicBezTo>
                    <a:pt x="3372" y="1138"/>
                    <a:pt x="3426" y="969"/>
                    <a:pt x="3399" y="801"/>
                  </a:cubicBezTo>
                  <a:lnTo>
                    <a:pt x="3372" y="571"/>
                  </a:lnTo>
                  <a:cubicBezTo>
                    <a:pt x="3345" y="437"/>
                    <a:pt x="3372" y="322"/>
                    <a:pt x="3480" y="234"/>
                  </a:cubicBezTo>
                  <a:cubicBezTo>
                    <a:pt x="3544" y="195"/>
                    <a:pt x="3622" y="170"/>
                    <a:pt x="3702" y="170"/>
                  </a:cubicBezTo>
                  <a:close/>
                  <a:moveTo>
                    <a:pt x="3684" y="0"/>
                  </a:moveTo>
                  <a:cubicBezTo>
                    <a:pt x="3574" y="0"/>
                    <a:pt x="3467" y="50"/>
                    <a:pt x="3372" y="126"/>
                  </a:cubicBezTo>
                  <a:cubicBezTo>
                    <a:pt x="3230" y="234"/>
                    <a:pt x="3176" y="403"/>
                    <a:pt x="3203" y="605"/>
                  </a:cubicBezTo>
                  <a:lnTo>
                    <a:pt x="3230" y="828"/>
                  </a:lnTo>
                  <a:cubicBezTo>
                    <a:pt x="3257" y="942"/>
                    <a:pt x="3230" y="1050"/>
                    <a:pt x="3142" y="1138"/>
                  </a:cubicBezTo>
                  <a:cubicBezTo>
                    <a:pt x="2751" y="1502"/>
                    <a:pt x="1908" y="2540"/>
                    <a:pt x="2077" y="3808"/>
                  </a:cubicBezTo>
                  <a:cubicBezTo>
                    <a:pt x="2104" y="3916"/>
                    <a:pt x="2050" y="4058"/>
                    <a:pt x="1935" y="4145"/>
                  </a:cubicBezTo>
                  <a:lnTo>
                    <a:pt x="1430" y="4449"/>
                  </a:lnTo>
                  <a:cubicBezTo>
                    <a:pt x="1261" y="4563"/>
                    <a:pt x="1180" y="4786"/>
                    <a:pt x="1207" y="5015"/>
                  </a:cubicBezTo>
                  <a:lnTo>
                    <a:pt x="1430" y="5885"/>
                  </a:lnTo>
                  <a:cubicBezTo>
                    <a:pt x="1457" y="6026"/>
                    <a:pt x="1403" y="6168"/>
                    <a:pt x="1261" y="6249"/>
                  </a:cubicBezTo>
                  <a:lnTo>
                    <a:pt x="250" y="6869"/>
                  </a:lnTo>
                  <a:cubicBezTo>
                    <a:pt x="196" y="6923"/>
                    <a:pt x="142" y="6977"/>
                    <a:pt x="108" y="7038"/>
                  </a:cubicBezTo>
                  <a:cubicBezTo>
                    <a:pt x="54" y="7119"/>
                    <a:pt x="27" y="7179"/>
                    <a:pt x="27" y="7260"/>
                  </a:cubicBezTo>
                  <a:cubicBezTo>
                    <a:pt x="0" y="7517"/>
                    <a:pt x="142" y="7712"/>
                    <a:pt x="364" y="7793"/>
                  </a:cubicBezTo>
                  <a:lnTo>
                    <a:pt x="2724" y="8609"/>
                  </a:lnTo>
                  <a:cubicBezTo>
                    <a:pt x="2778" y="8636"/>
                    <a:pt x="2839" y="8636"/>
                    <a:pt x="2893" y="8636"/>
                  </a:cubicBezTo>
                  <a:cubicBezTo>
                    <a:pt x="2974" y="8636"/>
                    <a:pt x="3088" y="8636"/>
                    <a:pt x="3142" y="8582"/>
                  </a:cubicBezTo>
                  <a:cubicBezTo>
                    <a:pt x="3284" y="8494"/>
                    <a:pt x="3372" y="8359"/>
                    <a:pt x="3399" y="8218"/>
                  </a:cubicBezTo>
                  <a:cubicBezTo>
                    <a:pt x="3399" y="8130"/>
                    <a:pt x="3399" y="8049"/>
                    <a:pt x="3372" y="7962"/>
                  </a:cubicBezTo>
                  <a:lnTo>
                    <a:pt x="2974" y="6842"/>
                  </a:lnTo>
                  <a:cubicBezTo>
                    <a:pt x="2947" y="6701"/>
                    <a:pt x="2974" y="6559"/>
                    <a:pt x="3088" y="6471"/>
                  </a:cubicBezTo>
                  <a:lnTo>
                    <a:pt x="3817" y="5912"/>
                  </a:lnTo>
                  <a:cubicBezTo>
                    <a:pt x="3985" y="5797"/>
                    <a:pt x="4046" y="5575"/>
                    <a:pt x="3985" y="5379"/>
                  </a:cubicBezTo>
                  <a:lnTo>
                    <a:pt x="3817" y="4786"/>
                  </a:lnTo>
                  <a:cubicBezTo>
                    <a:pt x="3763" y="4678"/>
                    <a:pt x="3817" y="4536"/>
                    <a:pt x="3904" y="4449"/>
                  </a:cubicBezTo>
                  <a:cubicBezTo>
                    <a:pt x="4552" y="3862"/>
                    <a:pt x="4720" y="3046"/>
                    <a:pt x="4774" y="2459"/>
                  </a:cubicBezTo>
                  <a:cubicBezTo>
                    <a:pt x="4801" y="2149"/>
                    <a:pt x="4774" y="1866"/>
                    <a:pt x="4747" y="1698"/>
                  </a:cubicBezTo>
                  <a:cubicBezTo>
                    <a:pt x="4747" y="1583"/>
                    <a:pt x="4801" y="1502"/>
                    <a:pt x="4862" y="1414"/>
                  </a:cubicBezTo>
                  <a:lnTo>
                    <a:pt x="5057" y="1246"/>
                  </a:lnTo>
                  <a:cubicBezTo>
                    <a:pt x="5199" y="1138"/>
                    <a:pt x="5253" y="969"/>
                    <a:pt x="5226" y="774"/>
                  </a:cubicBezTo>
                  <a:cubicBezTo>
                    <a:pt x="5199" y="605"/>
                    <a:pt x="5057" y="464"/>
                    <a:pt x="4889" y="403"/>
                  </a:cubicBezTo>
                  <a:lnTo>
                    <a:pt x="3850" y="39"/>
                  </a:lnTo>
                  <a:cubicBezTo>
                    <a:pt x="3795" y="12"/>
                    <a:pt x="3739" y="0"/>
                    <a:pt x="3684"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a:off x="4633646" y="3977982"/>
              <a:ext cx="57290" cy="92141"/>
            </a:xfrm>
            <a:custGeom>
              <a:avLst/>
              <a:gdLst/>
              <a:ahLst/>
              <a:cxnLst/>
              <a:rect l="l" t="t" r="r" b="b"/>
              <a:pathLst>
                <a:path w="1154" h="1856" extrusionOk="0">
                  <a:moveTo>
                    <a:pt x="1012" y="1"/>
                  </a:moveTo>
                  <a:cubicBezTo>
                    <a:pt x="985" y="1"/>
                    <a:pt x="958" y="1"/>
                    <a:pt x="931" y="28"/>
                  </a:cubicBezTo>
                  <a:lnTo>
                    <a:pt x="844" y="136"/>
                  </a:lnTo>
                  <a:cubicBezTo>
                    <a:pt x="729" y="304"/>
                    <a:pt x="621" y="473"/>
                    <a:pt x="507" y="641"/>
                  </a:cubicBezTo>
                  <a:cubicBezTo>
                    <a:pt x="311" y="952"/>
                    <a:pt x="1" y="1545"/>
                    <a:pt x="338" y="1768"/>
                  </a:cubicBezTo>
                  <a:cubicBezTo>
                    <a:pt x="338" y="1794"/>
                    <a:pt x="365" y="1794"/>
                    <a:pt x="392" y="1821"/>
                  </a:cubicBezTo>
                  <a:cubicBezTo>
                    <a:pt x="426" y="1821"/>
                    <a:pt x="480" y="1821"/>
                    <a:pt x="507" y="1855"/>
                  </a:cubicBezTo>
                  <a:lnTo>
                    <a:pt x="534" y="1855"/>
                  </a:lnTo>
                  <a:cubicBezTo>
                    <a:pt x="675" y="1855"/>
                    <a:pt x="790" y="1741"/>
                    <a:pt x="898" y="1545"/>
                  </a:cubicBezTo>
                  <a:cubicBezTo>
                    <a:pt x="1127" y="1066"/>
                    <a:pt x="1154" y="534"/>
                    <a:pt x="1127" y="109"/>
                  </a:cubicBezTo>
                  <a:cubicBezTo>
                    <a:pt x="1127" y="55"/>
                    <a:pt x="1100" y="1"/>
                    <a:pt x="1012" y="1"/>
                  </a:cubicBezTo>
                  <a:close/>
                </a:path>
              </a:pathLst>
            </a:custGeom>
            <a:solidFill>
              <a:srgbClr val="FFC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a:off x="4644717" y="4003102"/>
              <a:ext cx="33510" cy="62652"/>
            </a:xfrm>
            <a:custGeom>
              <a:avLst/>
              <a:gdLst/>
              <a:ahLst/>
              <a:cxnLst/>
              <a:rect l="l" t="t" r="r" b="b"/>
              <a:pathLst>
                <a:path w="675" h="1262" extrusionOk="0">
                  <a:moveTo>
                    <a:pt x="648" y="1"/>
                  </a:moveTo>
                  <a:cubicBezTo>
                    <a:pt x="540" y="169"/>
                    <a:pt x="0" y="951"/>
                    <a:pt x="142" y="1208"/>
                  </a:cubicBezTo>
                  <a:cubicBezTo>
                    <a:pt x="169" y="1208"/>
                    <a:pt x="169" y="1208"/>
                    <a:pt x="203" y="1235"/>
                  </a:cubicBezTo>
                  <a:cubicBezTo>
                    <a:pt x="230" y="1235"/>
                    <a:pt x="257" y="1235"/>
                    <a:pt x="284" y="1262"/>
                  </a:cubicBezTo>
                  <a:cubicBezTo>
                    <a:pt x="371" y="1208"/>
                    <a:pt x="425" y="1093"/>
                    <a:pt x="479" y="978"/>
                  </a:cubicBezTo>
                  <a:cubicBezTo>
                    <a:pt x="621" y="614"/>
                    <a:pt x="648" y="277"/>
                    <a:pt x="675" y="28"/>
                  </a:cubicBezTo>
                  <a:cubicBezTo>
                    <a:pt x="675" y="1"/>
                    <a:pt x="648" y="1"/>
                    <a:pt x="648" y="1"/>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0"/>
            <p:cNvSpPr/>
            <p:nvPr/>
          </p:nvSpPr>
          <p:spPr>
            <a:xfrm>
              <a:off x="4527556" y="4083775"/>
              <a:ext cx="143971" cy="263814"/>
            </a:xfrm>
            <a:custGeom>
              <a:avLst/>
              <a:gdLst/>
              <a:ahLst/>
              <a:cxnLst/>
              <a:rect l="l" t="t" r="r" b="b"/>
              <a:pathLst>
                <a:path w="2900" h="5314" extrusionOk="0">
                  <a:moveTo>
                    <a:pt x="2084" y="1"/>
                  </a:moveTo>
                  <a:cubicBezTo>
                    <a:pt x="1942" y="1"/>
                    <a:pt x="1801" y="88"/>
                    <a:pt x="1747" y="230"/>
                  </a:cubicBezTo>
                  <a:lnTo>
                    <a:pt x="230" y="4073"/>
                  </a:lnTo>
                  <a:lnTo>
                    <a:pt x="61" y="4579"/>
                  </a:lnTo>
                  <a:cubicBezTo>
                    <a:pt x="0" y="4667"/>
                    <a:pt x="0" y="4748"/>
                    <a:pt x="61" y="4835"/>
                  </a:cubicBezTo>
                  <a:cubicBezTo>
                    <a:pt x="88" y="4950"/>
                    <a:pt x="169" y="5004"/>
                    <a:pt x="257" y="5031"/>
                  </a:cubicBezTo>
                  <a:lnTo>
                    <a:pt x="958" y="5287"/>
                  </a:lnTo>
                  <a:cubicBezTo>
                    <a:pt x="985" y="5287"/>
                    <a:pt x="1046" y="5314"/>
                    <a:pt x="1072" y="5314"/>
                  </a:cubicBezTo>
                  <a:cubicBezTo>
                    <a:pt x="1241" y="5314"/>
                    <a:pt x="1349" y="5199"/>
                    <a:pt x="1410" y="5058"/>
                  </a:cubicBezTo>
                  <a:lnTo>
                    <a:pt x="2839" y="621"/>
                  </a:lnTo>
                  <a:cubicBezTo>
                    <a:pt x="2900" y="425"/>
                    <a:pt x="2785" y="230"/>
                    <a:pt x="2617" y="169"/>
                  </a:cubicBezTo>
                  <a:lnTo>
                    <a:pt x="21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0"/>
            <p:cNvSpPr/>
            <p:nvPr/>
          </p:nvSpPr>
          <p:spPr>
            <a:xfrm>
              <a:off x="4552676" y="4117235"/>
              <a:ext cx="108822" cy="182843"/>
            </a:xfrm>
            <a:custGeom>
              <a:avLst/>
              <a:gdLst/>
              <a:ahLst/>
              <a:cxnLst/>
              <a:rect l="l" t="t" r="r" b="b"/>
              <a:pathLst>
                <a:path w="2192" h="3683" extrusionOk="0">
                  <a:moveTo>
                    <a:pt x="2192" y="1"/>
                  </a:moveTo>
                  <a:cubicBezTo>
                    <a:pt x="1241" y="116"/>
                    <a:pt x="985" y="2556"/>
                    <a:pt x="0" y="3318"/>
                  </a:cubicBezTo>
                  <a:lnTo>
                    <a:pt x="1045" y="3683"/>
                  </a:lnTo>
                  <a:lnTo>
                    <a:pt x="1045" y="3656"/>
                  </a:lnTo>
                  <a:cubicBezTo>
                    <a:pt x="1382" y="2644"/>
                    <a:pt x="1551" y="2051"/>
                    <a:pt x="1659" y="1747"/>
                  </a:cubicBezTo>
                  <a:lnTo>
                    <a:pt x="2192" y="62"/>
                  </a:lnTo>
                  <a:lnTo>
                    <a:pt x="2192" y="1"/>
                  </a:ln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p:nvPr/>
          </p:nvSpPr>
          <p:spPr>
            <a:xfrm>
              <a:off x="4523534" y="3973663"/>
              <a:ext cx="171424" cy="377947"/>
            </a:xfrm>
            <a:custGeom>
              <a:avLst/>
              <a:gdLst/>
              <a:ahLst/>
              <a:cxnLst/>
              <a:rect l="l" t="t" r="r" b="b"/>
              <a:pathLst>
                <a:path w="3453" h="7613" extrusionOk="0">
                  <a:moveTo>
                    <a:pt x="3230" y="169"/>
                  </a:moveTo>
                  <a:cubicBezTo>
                    <a:pt x="3257" y="169"/>
                    <a:pt x="3257" y="169"/>
                    <a:pt x="3257" y="196"/>
                  </a:cubicBezTo>
                  <a:cubicBezTo>
                    <a:pt x="3284" y="675"/>
                    <a:pt x="3257" y="1180"/>
                    <a:pt x="3035" y="1605"/>
                  </a:cubicBezTo>
                  <a:cubicBezTo>
                    <a:pt x="2981" y="1713"/>
                    <a:pt x="2866" y="1855"/>
                    <a:pt x="2752" y="1855"/>
                  </a:cubicBezTo>
                  <a:lnTo>
                    <a:pt x="2725" y="1855"/>
                  </a:lnTo>
                  <a:cubicBezTo>
                    <a:pt x="2698" y="1828"/>
                    <a:pt x="2671" y="1828"/>
                    <a:pt x="2644" y="1828"/>
                  </a:cubicBezTo>
                  <a:cubicBezTo>
                    <a:pt x="2610" y="1801"/>
                    <a:pt x="2610" y="1801"/>
                    <a:pt x="2583" y="1801"/>
                  </a:cubicBezTo>
                  <a:lnTo>
                    <a:pt x="2583" y="1774"/>
                  </a:lnTo>
                  <a:cubicBezTo>
                    <a:pt x="2333" y="1605"/>
                    <a:pt x="2610" y="1066"/>
                    <a:pt x="2812" y="762"/>
                  </a:cubicBezTo>
                  <a:cubicBezTo>
                    <a:pt x="2920" y="560"/>
                    <a:pt x="3062" y="364"/>
                    <a:pt x="3230" y="169"/>
                  </a:cubicBezTo>
                  <a:close/>
                  <a:moveTo>
                    <a:pt x="2246" y="2306"/>
                  </a:moveTo>
                  <a:lnTo>
                    <a:pt x="2387" y="2360"/>
                  </a:lnTo>
                  <a:lnTo>
                    <a:pt x="2529" y="2414"/>
                  </a:lnTo>
                  <a:lnTo>
                    <a:pt x="2671" y="2448"/>
                  </a:lnTo>
                  <a:cubicBezTo>
                    <a:pt x="2812" y="2502"/>
                    <a:pt x="2866" y="2670"/>
                    <a:pt x="2839" y="2812"/>
                  </a:cubicBezTo>
                  <a:lnTo>
                    <a:pt x="2812" y="2839"/>
                  </a:lnTo>
                  <a:lnTo>
                    <a:pt x="1403" y="7249"/>
                  </a:lnTo>
                  <a:cubicBezTo>
                    <a:pt x="1376" y="7363"/>
                    <a:pt x="1261" y="7444"/>
                    <a:pt x="1153" y="7444"/>
                  </a:cubicBezTo>
                  <a:cubicBezTo>
                    <a:pt x="1127" y="7444"/>
                    <a:pt x="1093" y="7417"/>
                    <a:pt x="1066" y="7417"/>
                  </a:cubicBezTo>
                  <a:lnTo>
                    <a:pt x="365" y="7168"/>
                  </a:lnTo>
                  <a:cubicBezTo>
                    <a:pt x="223" y="7107"/>
                    <a:pt x="142" y="6966"/>
                    <a:pt x="196" y="6831"/>
                  </a:cubicBezTo>
                  <a:lnTo>
                    <a:pt x="392" y="6325"/>
                  </a:lnTo>
                  <a:lnTo>
                    <a:pt x="1909" y="2475"/>
                  </a:lnTo>
                  <a:cubicBezTo>
                    <a:pt x="1936" y="2360"/>
                    <a:pt x="2050" y="2306"/>
                    <a:pt x="2165" y="2306"/>
                  </a:cubicBezTo>
                  <a:close/>
                  <a:moveTo>
                    <a:pt x="3230" y="0"/>
                  </a:moveTo>
                  <a:cubicBezTo>
                    <a:pt x="3176" y="0"/>
                    <a:pt x="3116" y="27"/>
                    <a:pt x="3089" y="88"/>
                  </a:cubicBezTo>
                  <a:cubicBezTo>
                    <a:pt x="3062" y="115"/>
                    <a:pt x="3035" y="142"/>
                    <a:pt x="3008" y="196"/>
                  </a:cubicBezTo>
                  <a:cubicBezTo>
                    <a:pt x="2893" y="337"/>
                    <a:pt x="2752" y="506"/>
                    <a:pt x="2644" y="675"/>
                  </a:cubicBezTo>
                  <a:cubicBezTo>
                    <a:pt x="2165" y="1463"/>
                    <a:pt x="2307" y="1801"/>
                    <a:pt x="2502" y="1942"/>
                  </a:cubicBezTo>
                  <a:lnTo>
                    <a:pt x="2529" y="1942"/>
                  </a:lnTo>
                  <a:lnTo>
                    <a:pt x="2441" y="2192"/>
                  </a:lnTo>
                  <a:lnTo>
                    <a:pt x="2307" y="2165"/>
                  </a:lnTo>
                  <a:cubicBezTo>
                    <a:pt x="2246" y="2138"/>
                    <a:pt x="2219" y="2138"/>
                    <a:pt x="2165" y="2138"/>
                  </a:cubicBezTo>
                  <a:cubicBezTo>
                    <a:pt x="1969" y="2138"/>
                    <a:pt x="1828" y="2246"/>
                    <a:pt x="1740" y="2414"/>
                  </a:cubicBezTo>
                  <a:lnTo>
                    <a:pt x="223" y="6264"/>
                  </a:lnTo>
                  <a:lnTo>
                    <a:pt x="54" y="6743"/>
                  </a:lnTo>
                  <a:cubicBezTo>
                    <a:pt x="0" y="6858"/>
                    <a:pt x="0" y="6999"/>
                    <a:pt x="54" y="7107"/>
                  </a:cubicBezTo>
                  <a:cubicBezTo>
                    <a:pt x="115" y="7222"/>
                    <a:pt x="196" y="7276"/>
                    <a:pt x="311" y="7336"/>
                  </a:cubicBezTo>
                  <a:lnTo>
                    <a:pt x="1012" y="7586"/>
                  </a:lnTo>
                  <a:cubicBezTo>
                    <a:pt x="1066" y="7586"/>
                    <a:pt x="1093" y="7613"/>
                    <a:pt x="1153" y="7613"/>
                  </a:cubicBezTo>
                  <a:cubicBezTo>
                    <a:pt x="1349" y="7613"/>
                    <a:pt x="1518" y="7471"/>
                    <a:pt x="1572" y="7303"/>
                  </a:cubicBezTo>
                  <a:lnTo>
                    <a:pt x="2981" y="2893"/>
                  </a:lnTo>
                  <a:lnTo>
                    <a:pt x="3008" y="2839"/>
                  </a:lnTo>
                  <a:cubicBezTo>
                    <a:pt x="3062" y="2616"/>
                    <a:pt x="2947" y="2387"/>
                    <a:pt x="2725" y="2306"/>
                  </a:cubicBezTo>
                  <a:lnTo>
                    <a:pt x="2583" y="2246"/>
                  </a:lnTo>
                  <a:lnTo>
                    <a:pt x="2671" y="1996"/>
                  </a:lnTo>
                  <a:cubicBezTo>
                    <a:pt x="2698" y="1996"/>
                    <a:pt x="2698" y="2023"/>
                    <a:pt x="2725" y="2023"/>
                  </a:cubicBezTo>
                  <a:lnTo>
                    <a:pt x="2752" y="2023"/>
                  </a:lnTo>
                  <a:cubicBezTo>
                    <a:pt x="2920" y="2023"/>
                    <a:pt x="3089" y="1881"/>
                    <a:pt x="3176" y="1686"/>
                  </a:cubicBezTo>
                  <a:cubicBezTo>
                    <a:pt x="3426" y="1180"/>
                    <a:pt x="3453" y="621"/>
                    <a:pt x="3426" y="196"/>
                  </a:cubicBezTo>
                  <a:cubicBezTo>
                    <a:pt x="3426" y="88"/>
                    <a:pt x="3345" y="0"/>
                    <a:pt x="3230"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0"/>
            <p:cNvSpPr/>
            <p:nvPr/>
          </p:nvSpPr>
          <p:spPr>
            <a:xfrm>
              <a:off x="4487393" y="4300026"/>
              <a:ext cx="128233" cy="115871"/>
            </a:xfrm>
            <a:custGeom>
              <a:avLst/>
              <a:gdLst/>
              <a:ahLst/>
              <a:cxnLst/>
              <a:rect l="l" t="t" r="r" b="b"/>
              <a:pathLst>
                <a:path w="2583" h="2334" extrusionOk="0">
                  <a:moveTo>
                    <a:pt x="1288" y="1"/>
                  </a:moveTo>
                  <a:cubicBezTo>
                    <a:pt x="809" y="1"/>
                    <a:pt x="364" y="311"/>
                    <a:pt x="196" y="762"/>
                  </a:cubicBezTo>
                  <a:cubicBezTo>
                    <a:pt x="0" y="1295"/>
                    <a:pt x="223" y="1882"/>
                    <a:pt x="701" y="2165"/>
                  </a:cubicBezTo>
                  <a:cubicBezTo>
                    <a:pt x="755" y="2192"/>
                    <a:pt x="843" y="2219"/>
                    <a:pt x="897" y="2246"/>
                  </a:cubicBezTo>
                  <a:cubicBezTo>
                    <a:pt x="1039" y="2307"/>
                    <a:pt x="1147" y="2334"/>
                    <a:pt x="1288" y="2334"/>
                  </a:cubicBezTo>
                  <a:cubicBezTo>
                    <a:pt x="1767" y="2334"/>
                    <a:pt x="2219" y="1996"/>
                    <a:pt x="2387" y="1545"/>
                  </a:cubicBezTo>
                  <a:cubicBezTo>
                    <a:pt x="2583" y="1012"/>
                    <a:pt x="2360" y="392"/>
                    <a:pt x="1855" y="142"/>
                  </a:cubicBezTo>
                  <a:cubicBezTo>
                    <a:pt x="1794" y="115"/>
                    <a:pt x="1740" y="88"/>
                    <a:pt x="1686" y="54"/>
                  </a:cubicBezTo>
                  <a:cubicBezTo>
                    <a:pt x="1544" y="1"/>
                    <a:pt x="1430" y="1"/>
                    <a:pt x="1288"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0"/>
            <p:cNvSpPr/>
            <p:nvPr/>
          </p:nvSpPr>
          <p:spPr>
            <a:xfrm>
              <a:off x="4508145" y="4273566"/>
              <a:ext cx="122871" cy="67021"/>
            </a:xfrm>
            <a:custGeom>
              <a:avLst/>
              <a:gdLst/>
              <a:ahLst/>
              <a:cxnLst/>
              <a:rect l="l" t="t" r="r" b="b"/>
              <a:pathLst>
                <a:path w="2475" h="1350" extrusionOk="0">
                  <a:moveTo>
                    <a:pt x="364" y="1"/>
                  </a:moveTo>
                  <a:cubicBezTo>
                    <a:pt x="223" y="1"/>
                    <a:pt x="88" y="115"/>
                    <a:pt x="27" y="250"/>
                  </a:cubicBezTo>
                  <a:cubicBezTo>
                    <a:pt x="0" y="338"/>
                    <a:pt x="0" y="453"/>
                    <a:pt x="54" y="534"/>
                  </a:cubicBezTo>
                  <a:cubicBezTo>
                    <a:pt x="88" y="587"/>
                    <a:pt x="142" y="648"/>
                    <a:pt x="223" y="702"/>
                  </a:cubicBezTo>
                  <a:lnTo>
                    <a:pt x="257" y="702"/>
                  </a:lnTo>
                  <a:lnTo>
                    <a:pt x="1969" y="1322"/>
                  </a:lnTo>
                  <a:cubicBezTo>
                    <a:pt x="1996" y="1322"/>
                    <a:pt x="2050" y="1349"/>
                    <a:pt x="2077" y="1349"/>
                  </a:cubicBezTo>
                  <a:cubicBezTo>
                    <a:pt x="2246" y="1349"/>
                    <a:pt x="2387" y="1235"/>
                    <a:pt x="2414" y="1093"/>
                  </a:cubicBezTo>
                  <a:cubicBezTo>
                    <a:pt x="2475" y="1012"/>
                    <a:pt x="2448" y="898"/>
                    <a:pt x="2414" y="817"/>
                  </a:cubicBezTo>
                  <a:cubicBezTo>
                    <a:pt x="2387" y="729"/>
                    <a:pt x="2306" y="675"/>
                    <a:pt x="2219" y="648"/>
                  </a:cubicBezTo>
                  <a:lnTo>
                    <a:pt x="506" y="28"/>
                  </a:lnTo>
                  <a:cubicBezTo>
                    <a:pt x="452" y="1"/>
                    <a:pt x="425" y="1"/>
                    <a:pt x="364" y="1"/>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0"/>
            <p:cNvSpPr/>
            <p:nvPr/>
          </p:nvSpPr>
          <p:spPr>
            <a:xfrm>
              <a:off x="4523534" y="4325147"/>
              <a:ext cx="92091" cy="86382"/>
            </a:xfrm>
            <a:custGeom>
              <a:avLst/>
              <a:gdLst/>
              <a:ahLst/>
              <a:cxnLst/>
              <a:rect l="l" t="t" r="r" b="b"/>
              <a:pathLst>
                <a:path w="1855" h="1740" extrusionOk="0">
                  <a:moveTo>
                    <a:pt x="897" y="0"/>
                  </a:moveTo>
                  <a:lnTo>
                    <a:pt x="897" y="0"/>
                  </a:lnTo>
                  <a:cubicBezTo>
                    <a:pt x="958" y="452"/>
                    <a:pt x="924" y="1322"/>
                    <a:pt x="0" y="1571"/>
                  </a:cubicBezTo>
                  <a:cubicBezTo>
                    <a:pt x="54" y="1605"/>
                    <a:pt x="142" y="1632"/>
                    <a:pt x="196" y="1659"/>
                  </a:cubicBezTo>
                  <a:cubicBezTo>
                    <a:pt x="338" y="1713"/>
                    <a:pt x="452" y="1740"/>
                    <a:pt x="560" y="1740"/>
                  </a:cubicBezTo>
                  <a:cubicBezTo>
                    <a:pt x="1295" y="1740"/>
                    <a:pt x="1855" y="958"/>
                    <a:pt x="1572" y="256"/>
                  </a:cubicBezTo>
                  <a:lnTo>
                    <a:pt x="897" y="0"/>
                  </a:ln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0"/>
            <p:cNvSpPr/>
            <p:nvPr/>
          </p:nvSpPr>
          <p:spPr>
            <a:xfrm>
              <a:off x="4520854" y="4301367"/>
              <a:ext cx="111503" cy="36539"/>
            </a:xfrm>
            <a:custGeom>
              <a:avLst/>
              <a:gdLst/>
              <a:ahLst/>
              <a:cxnLst/>
              <a:rect l="l" t="t" r="r" b="b"/>
              <a:pathLst>
                <a:path w="2246" h="736" extrusionOk="0">
                  <a:moveTo>
                    <a:pt x="1" y="61"/>
                  </a:moveTo>
                  <a:cubicBezTo>
                    <a:pt x="1" y="61"/>
                    <a:pt x="71" y="89"/>
                    <a:pt x="164" y="125"/>
                  </a:cubicBezTo>
                  <a:lnTo>
                    <a:pt x="164" y="125"/>
                  </a:lnTo>
                  <a:cubicBezTo>
                    <a:pt x="107" y="102"/>
                    <a:pt x="48" y="77"/>
                    <a:pt x="1" y="61"/>
                  </a:cubicBezTo>
                  <a:close/>
                  <a:moveTo>
                    <a:pt x="164" y="125"/>
                  </a:moveTo>
                  <a:lnTo>
                    <a:pt x="164" y="125"/>
                  </a:lnTo>
                  <a:cubicBezTo>
                    <a:pt x="204" y="142"/>
                    <a:pt x="243" y="158"/>
                    <a:pt x="277" y="169"/>
                  </a:cubicBezTo>
                  <a:cubicBezTo>
                    <a:pt x="238" y="154"/>
                    <a:pt x="199" y="139"/>
                    <a:pt x="164" y="125"/>
                  </a:cubicBezTo>
                  <a:close/>
                  <a:moveTo>
                    <a:pt x="1545" y="0"/>
                  </a:moveTo>
                  <a:cubicBezTo>
                    <a:pt x="1518" y="0"/>
                    <a:pt x="1315" y="142"/>
                    <a:pt x="1288" y="142"/>
                  </a:cubicBezTo>
                  <a:cubicBezTo>
                    <a:pt x="1147" y="196"/>
                    <a:pt x="951" y="230"/>
                    <a:pt x="783" y="230"/>
                  </a:cubicBezTo>
                  <a:cubicBezTo>
                    <a:pt x="614" y="230"/>
                    <a:pt x="446" y="196"/>
                    <a:pt x="277" y="169"/>
                  </a:cubicBezTo>
                  <a:lnTo>
                    <a:pt x="277" y="169"/>
                  </a:lnTo>
                  <a:cubicBezTo>
                    <a:pt x="560" y="257"/>
                    <a:pt x="924" y="398"/>
                    <a:pt x="951" y="398"/>
                  </a:cubicBezTo>
                  <a:lnTo>
                    <a:pt x="951" y="479"/>
                  </a:lnTo>
                  <a:lnTo>
                    <a:pt x="1626" y="735"/>
                  </a:lnTo>
                  <a:cubicBezTo>
                    <a:pt x="1599" y="675"/>
                    <a:pt x="1572" y="648"/>
                    <a:pt x="1572" y="621"/>
                  </a:cubicBezTo>
                  <a:lnTo>
                    <a:pt x="1572" y="621"/>
                  </a:lnTo>
                  <a:lnTo>
                    <a:pt x="1740" y="675"/>
                  </a:lnTo>
                  <a:cubicBezTo>
                    <a:pt x="1767" y="675"/>
                    <a:pt x="1821" y="702"/>
                    <a:pt x="1855" y="702"/>
                  </a:cubicBezTo>
                  <a:cubicBezTo>
                    <a:pt x="2104" y="702"/>
                    <a:pt x="2246" y="257"/>
                    <a:pt x="1936" y="142"/>
                  </a:cubicBezTo>
                  <a:lnTo>
                    <a:pt x="1545" y="0"/>
                  </a:lnTo>
                  <a:close/>
                </a:path>
              </a:pathLst>
            </a:custGeom>
            <a:solidFill>
              <a:srgbClr val="BD0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0"/>
            <p:cNvSpPr/>
            <p:nvPr/>
          </p:nvSpPr>
          <p:spPr>
            <a:xfrm>
              <a:off x="4499755" y="4326487"/>
              <a:ext cx="36191" cy="62950"/>
            </a:xfrm>
            <a:custGeom>
              <a:avLst/>
              <a:gdLst/>
              <a:ahLst/>
              <a:cxnLst/>
              <a:rect l="l" t="t" r="r" b="b"/>
              <a:pathLst>
                <a:path w="729" h="1268" extrusionOk="0">
                  <a:moveTo>
                    <a:pt x="594" y="0"/>
                  </a:moveTo>
                  <a:cubicBezTo>
                    <a:pt x="169" y="229"/>
                    <a:pt x="1" y="870"/>
                    <a:pt x="506" y="1268"/>
                  </a:cubicBezTo>
                  <a:lnTo>
                    <a:pt x="560" y="1268"/>
                  </a:lnTo>
                  <a:cubicBezTo>
                    <a:pt x="621" y="1268"/>
                    <a:pt x="648" y="1241"/>
                    <a:pt x="621" y="1180"/>
                  </a:cubicBezTo>
                  <a:cubicBezTo>
                    <a:pt x="648" y="1180"/>
                    <a:pt x="533" y="958"/>
                    <a:pt x="533" y="931"/>
                  </a:cubicBezTo>
                  <a:lnTo>
                    <a:pt x="533" y="870"/>
                  </a:lnTo>
                  <a:cubicBezTo>
                    <a:pt x="426" y="506"/>
                    <a:pt x="675" y="169"/>
                    <a:pt x="702" y="115"/>
                  </a:cubicBezTo>
                  <a:cubicBezTo>
                    <a:pt x="729" y="61"/>
                    <a:pt x="675" y="0"/>
                    <a:pt x="621" y="0"/>
                  </a:cubicBezTo>
                  <a:close/>
                </a:path>
              </a:pathLst>
            </a:custGeom>
            <a:solidFill>
              <a:srgbClr val="C8A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0"/>
            <p:cNvSpPr/>
            <p:nvPr/>
          </p:nvSpPr>
          <p:spPr>
            <a:xfrm>
              <a:off x="4483024" y="4269247"/>
              <a:ext cx="152013" cy="150673"/>
            </a:xfrm>
            <a:custGeom>
              <a:avLst/>
              <a:gdLst/>
              <a:ahLst/>
              <a:cxnLst/>
              <a:rect l="l" t="t" r="r" b="b"/>
              <a:pathLst>
                <a:path w="3062" h="3035" extrusionOk="0">
                  <a:moveTo>
                    <a:pt x="870" y="169"/>
                  </a:moveTo>
                  <a:cubicBezTo>
                    <a:pt x="897" y="169"/>
                    <a:pt x="958" y="169"/>
                    <a:pt x="985" y="202"/>
                  </a:cubicBezTo>
                  <a:lnTo>
                    <a:pt x="2698" y="789"/>
                  </a:lnTo>
                  <a:cubicBezTo>
                    <a:pt x="2752" y="816"/>
                    <a:pt x="2812" y="877"/>
                    <a:pt x="2839" y="931"/>
                  </a:cubicBezTo>
                  <a:cubicBezTo>
                    <a:pt x="2866" y="1012"/>
                    <a:pt x="2893" y="1072"/>
                    <a:pt x="2866" y="1153"/>
                  </a:cubicBezTo>
                  <a:cubicBezTo>
                    <a:pt x="2812" y="1268"/>
                    <a:pt x="2698" y="1349"/>
                    <a:pt x="2583" y="1349"/>
                  </a:cubicBezTo>
                  <a:cubicBezTo>
                    <a:pt x="2583" y="1349"/>
                    <a:pt x="2556" y="1349"/>
                    <a:pt x="2556" y="1322"/>
                  </a:cubicBezTo>
                  <a:lnTo>
                    <a:pt x="2502" y="1322"/>
                  </a:lnTo>
                  <a:lnTo>
                    <a:pt x="2334" y="1268"/>
                  </a:lnTo>
                  <a:lnTo>
                    <a:pt x="958" y="789"/>
                  </a:lnTo>
                  <a:lnTo>
                    <a:pt x="789" y="708"/>
                  </a:lnTo>
                  <a:lnTo>
                    <a:pt x="763" y="708"/>
                  </a:lnTo>
                  <a:cubicBezTo>
                    <a:pt x="702" y="674"/>
                    <a:pt x="648" y="621"/>
                    <a:pt x="621" y="567"/>
                  </a:cubicBezTo>
                  <a:cubicBezTo>
                    <a:pt x="594" y="506"/>
                    <a:pt x="594" y="425"/>
                    <a:pt x="621" y="371"/>
                  </a:cubicBezTo>
                  <a:cubicBezTo>
                    <a:pt x="675" y="256"/>
                    <a:pt x="763" y="169"/>
                    <a:pt x="870" y="169"/>
                  </a:cubicBezTo>
                  <a:close/>
                  <a:moveTo>
                    <a:pt x="763" y="904"/>
                  </a:moveTo>
                  <a:lnTo>
                    <a:pt x="2415" y="1463"/>
                  </a:lnTo>
                  <a:cubicBezTo>
                    <a:pt x="2475" y="1686"/>
                    <a:pt x="2475" y="1915"/>
                    <a:pt x="2388" y="2138"/>
                  </a:cubicBezTo>
                  <a:cubicBezTo>
                    <a:pt x="2246" y="2589"/>
                    <a:pt x="1828" y="2866"/>
                    <a:pt x="1376" y="2866"/>
                  </a:cubicBezTo>
                  <a:cubicBezTo>
                    <a:pt x="1268" y="2866"/>
                    <a:pt x="1127" y="2839"/>
                    <a:pt x="1012" y="2785"/>
                  </a:cubicBezTo>
                  <a:cubicBezTo>
                    <a:pt x="958" y="2758"/>
                    <a:pt x="870" y="2731"/>
                    <a:pt x="816" y="2697"/>
                  </a:cubicBezTo>
                  <a:cubicBezTo>
                    <a:pt x="392" y="2448"/>
                    <a:pt x="196" y="1915"/>
                    <a:pt x="365" y="1409"/>
                  </a:cubicBezTo>
                  <a:cubicBezTo>
                    <a:pt x="452" y="1180"/>
                    <a:pt x="594" y="1012"/>
                    <a:pt x="763" y="904"/>
                  </a:cubicBezTo>
                  <a:close/>
                  <a:moveTo>
                    <a:pt x="870" y="0"/>
                  </a:moveTo>
                  <a:cubicBezTo>
                    <a:pt x="702" y="0"/>
                    <a:pt x="533" y="115"/>
                    <a:pt x="452" y="310"/>
                  </a:cubicBezTo>
                  <a:cubicBezTo>
                    <a:pt x="425" y="425"/>
                    <a:pt x="425" y="540"/>
                    <a:pt x="479" y="647"/>
                  </a:cubicBezTo>
                  <a:cubicBezTo>
                    <a:pt x="506" y="708"/>
                    <a:pt x="533" y="762"/>
                    <a:pt x="594" y="789"/>
                  </a:cubicBezTo>
                  <a:cubicBezTo>
                    <a:pt x="425" y="931"/>
                    <a:pt x="284" y="1126"/>
                    <a:pt x="196" y="1349"/>
                  </a:cubicBezTo>
                  <a:cubicBezTo>
                    <a:pt x="1" y="1915"/>
                    <a:pt x="223" y="2529"/>
                    <a:pt x="729" y="2839"/>
                  </a:cubicBezTo>
                  <a:cubicBezTo>
                    <a:pt x="816" y="2900"/>
                    <a:pt x="870" y="2927"/>
                    <a:pt x="958" y="2954"/>
                  </a:cubicBezTo>
                  <a:cubicBezTo>
                    <a:pt x="1100" y="3007"/>
                    <a:pt x="1235" y="3034"/>
                    <a:pt x="1376" y="3034"/>
                  </a:cubicBezTo>
                  <a:cubicBezTo>
                    <a:pt x="1909" y="3034"/>
                    <a:pt x="2388" y="2697"/>
                    <a:pt x="2556" y="2192"/>
                  </a:cubicBezTo>
                  <a:cubicBezTo>
                    <a:pt x="2644" y="1969"/>
                    <a:pt x="2644" y="1720"/>
                    <a:pt x="2583" y="1517"/>
                  </a:cubicBezTo>
                  <a:cubicBezTo>
                    <a:pt x="2785" y="1517"/>
                    <a:pt x="2954" y="1382"/>
                    <a:pt x="3008" y="1214"/>
                  </a:cubicBezTo>
                  <a:cubicBezTo>
                    <a:pt x="3062" y="1099"/>
                    <a:pt x="3062" y="985"/>
                    <a:pt x="3008" y="877"/>
                  </a:cubicBezTo>
                  <a:cubicBezTo>
                    <a:pt x="2954" y="762"/>
                    <a:pt x="2866" y="674"/>
                    <a:pt x="2752" y="647"/>
                  </a:cubicBezTo>
                  <a:lnTo>
                    <a:pt x="1039" y="34"/>
                  </a:lnTo>
                  <a:cubicBezTo>
                    <a:pt x="985" y="34"/>
                    <a:pt x="931" y="0"/>
                    <a:pt x="870"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0"/>
            <p:cNvSpPr/>
            <p:nvPr/>
          </p:nvSpPr>
          <p:spPr>
            <a:xfrm>
              <a:off x="4974109" y="4097824"/>
              <a:ext cx="55602" cy="92141"/>
            </a:xfrm>
            <a:custGeom>
              <a:avLst/>
              <a:gdLst/>
              <a:ahLst/>
              <a:cxnLst/>
              <a:rect l="l" t="t" r="r" b="b"/>
              <a:pathLst>
                <a:path w="1120" h="1856" extrusionOk="0">
                  <a:moveTo>
                    <a:pt x="1012" y="1"/>
                  </a:moveTo>
                  <a:cubicBezTo>
                    <a:pt x="985" y="1"/>
                    <a:pt x="951" y="28"/>
                    <a:pt x="924" y="55"/>
                  </a:cubicBezTo>
                  <a:lnTo>
                    <a:pt x="843" y="169"/>
                  </a:lnTo>
                  <a:cubicBezTo>
                    <a:pt x="729" y="311"/>
                    <a:pt x="587" y="480"/>
                    <a:pt x="479" y="648"/>
                  </a:cubicBezTo>
                  <a:cubicBezTo>
                    <a:pt x="277" y="985"/>
                    <a:pt x="0" y="1572"/>
                    <a:pt x="311" y="1801"/>
                  </a:cubicBezTo>
                  <a:cubicBezTo>
                    <a:pt x="338" y="1801"/>
                    <a:pt x="364" y="1828"/>
                    <a:pt x="364" y="1828"/>
                  </a:cubicBezTo>
                  <a:cubicBezTo>
                    <a:pt x="418" y="1828"/>
                    <a:pt x="445" y="1855"/>
                    <a:pt x="506" y="1855"/>
                  </a:cubicBezTo>
                  <a:cubicBezTo>
                    <a:pt x="648" y="1855"/>
                    <a:pt x="783" y="1740"/>
                    <a:pt x="870" y="1572"/>
                  </a:cubicBezTo>
                  <a:cubicBezTo>
                    <a:pt x="1120" y="1093"/>
                    <a:pt x="1120" y="534"/>
                    <a:pt x="1120" y="115"/>
                  </a:cubicBezTo>
                  <a:cubicBezTo>
                    <a:pt x="1120" y="55"/>
                    <a:pt x="1066" y="1"/>
                    <a:pt x="1012" y="1"/>
                  </a:cubicBezTo>
                  <a:close/>
                </a:path>
              </a:pathLst>
            </a:custGeom>
            <a:solidFill>
              <a:srgbClr val="FFC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0"/>
            <p:cNvSpPr/>
            <p:nvPr/>
          </p:nvSpPr>
          <p:spPr>
            <a:xfrm>
              <a:off x="4985130" y="4123292"/>
              <a:ext cx="33560" cy="62304"/>
            </a:xfrm>
            <a:custGeom>
              <a:avLst/>
              <a:gdLst/>
              <a:ahLst/>
              <a:cxnLst/>
              <a:rect l="l" t="t" r="r" b="b"/>
              <a:pathLst>
                <a:path w="676" h="1255" extrusionOk="0">
                  <a:moveTo>
                    <a:pt x="648" y="0"/>
                  </a:moveTo>
                  <a:cubicBezTo>
                    <a:pt x="635" y="0"/>
                    <a:pt x="621" y="7"/>
                    <a:pt x="621" y="21"/>
                  </a:cubicBezTo>
                  <a:cubicBezTo>
                    <a:pt x="534" y="162"/>
                    <a:pt x="1" y="978"/>
                    <a:pt x="142" y="1201"/>
                  </a:cubicBezTo>
                  <a:cubicBezTo>
                    <a:pt x="142" y="1227"/>
                    <a:pt x="169" y="1227"/>
                    <a:pt x="196" y="1227"/>
                  </a:cubicBezTo>
                  <a:cubicBezTo>
                    <a:pt x="223" y="1254"/>
                    <a:pt x="257" y="1254"/>
                    <a:pt x="284" y="1254"/>
                  </a:cubicBezTo>
                  <a:cubicBezTo>
                    <a:pt x="338" y="1227"/>
                    <a:pt x="426" y="1086"/>
                    <a:pt x="453" y="978"/>
                  </a:cubicBezTo>
                  <a:cubicBezTo>
                    <a:pt x="594" y="614"/>
                    <a:pt x="648" y="304"/>
                    <a:pt x="675" y="21"/>
                  </a:cubicBezTo>
                  <a:cubicBezTo>
                    <a:pt x="675" y="7"/>
                    <a:pt x="662" y="0"/>
                    <a:pt x="648" y="0"/>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0"/>
            <p:cNvSpPr/>
            <p:nvPr/>
          </p:nvSpPr>
          <p:spPr>
            <a:xfrm>
              <a:off x="4867969" y="4203964"/>
              <a:ext cx="142332" cy="263466"/>
            </a:xfrm>
            <a:custGeom>
              <a:avLst/>
              <a:gdLst/>
              <a:ahLst/>
              <a:cxnLst/>
              <a:rect l="l" t="t" r="r" b="b"/>
              <a:pathLst>
                <a:path w="2867" h="5307" extrusionOk="0">
                  <a:moveTo>
                    <a:pt x="2051" y="0"/>
                  </a:moveTo>
                  <a:cubicBezTo>
                    <a:pt x="1909" y="0"/>
                    <a:pt x="1774" y="81"/>
                    <a:pt x="1741" y="223"/>
                  </a:cubicBezTo>
                  <a:lnTo>
                    <a:pt x="223" y="4100"/>
                  </a:lnTo>
                  <a:lnTo>
                    <a:pt x="28" y="4579"/>
                  </a:lnTo>
                  <a:cubicBezTo>
                    <a:pt x="1" y="4660"/>
                    <a:pt x="1" y="4774"/>
                    <a:pt x="28" y="4855"/>
                  </a:cubicBezTo>
                  <a:cubicBezTo>
                    <a:pt x="89" y="4943"/>
                    <a:pt x="142" y="4997"/>
                    <a:pt x="257" y="5024"/>
                  </a:cubicBezTo>
                  <a:lnTo>
                    <a:pt x="931" y="5280"/>
                  </a:lnTo>
                  <a:cubicBezTo>
                    <a:pt x="985" y="5307"/>
                    <a:pt x="1012" y="5307"/>
                    <a:pt x="1066" y="5307"/>
                  </a:cubicBezTo>
                  <a:cubicBezTo>
                    <a:pt x="1208" y="5307"/>
                    <a:pt x="1349" y="5192"/>
                    <a:pt x="1403" y="5057"/>
                  </a:cubicBezTo>
                  <a:lnTo>
                    <a:pt x="2813" y="614"/>
                  </a:lnTo>
                  <a:cubicBezTo>
                    <a:pt x="2867" y="418"/>
                    <a:pt x="2786" y="223"/>
                    <a:pt x="2583" y="169"/>
                  </a:cubicBezTo>
                  <a:lnTo>
                    <a:pt x="2192" y="27"/>
                  </a:lnTo>
                  <a:cubicBezTo>
                    <a:pt x="2138" y="0"/>
                    <a:pt x="2111" y="0"/>
                    <a:pt x="20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0"/>
            <p:cNvSpPr/>
            <p:nvPr/>
          </p:nvSpPr>
          <p:spPr>
            <a:xfrm>
              <a:off x="4891748" y="4237425"/>
              <a:ext cx="110212" cy="184183"/>
            </a:xfrm>
            <a:custGeom>
              <a:avLst/>
              <a:gdLst/>
              <a:ahLst/>
              <a:cxnLst/>
              <a:rect l="l" t="t" r="r" b="b"/>
              <a:pathLst>
                <a:path w="2220" h="3710" extrusionOk="0">
                  <a:moveTo>
                    <a:pt x="2219" y="1"/>
                  </a:moveTo>
                  <a:cubicBezTo>
                    <a:pt x="1545" y="82"/>
                    <a:pt x="1295" y="1120"/>
                    <a:pt x="1039" y="1599"/>
                  </a:cubicBezTo>
                  <a:cubicBezTo>
                    <a:pt x="729" y="2273"/>
                    <a:pt x="560" y="2893"/>
                    <a:pt x="1" y="3311"/>
                  </a:cubicBezTo>
                  <a:lnTo>
                    <a:pt x="1039" y="3709"/>
                  </a:lnTo>
                  <a:cubicBezTo>
                    <a:pt x="1295" y="2947"/>
                    <a:pt x="1599" y="1963"/>
                    <a:pt x="1767" y="1457"/>
                  </a:cubicBezTo>
                  <a:lnTo>
                    <a:pt x="1767" y="1403"/>
                  </a:lnTo>
                  <a:lnTo>
                    <a:pt x="2219" y="28"/>
                  </a:lnTo>
                  <a:lnTo>
                    <a:pt x="2219" y="1"/>
                  </a:ln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0"/>
            <p:cNvSpPr/>
            <p:nvPr/>
          </p:nvSpPr>
          <p:spPr>
            <a:xfrm>
              <a:off x="4863947" y="4093505"/>
              <a:ext cx="170133" cy="378295"/>
            </a:xfrm>
            <a:custGeom>
              <a:avLst/>
              <a:gdLst/>
              <a:ahLst/>
              <a:cxnLst/>
              <a:rect l="l" t="t" r="r" b="b"/>
              <a:pathLst>
                <a:path w="3427" h="7620" extrusionOk="0">
                  <a:moveTo>
                    <a:pt x="3231" y="169"/>
                  </a:moveTo>
                  <a:lnTo>
                    <a:pt x="3258" y="202"/>
                  </a:lnTo>
                  <a:cubicBezTo>
                    <a:pt x="3258" y="674"/>
                    <a:pt x="3231" y="1180"/>
                    <a:pt x="3002" y="1605"/>
                  </a:cubicBezTo>
                  <a:cubicBezTo>
                    <a:pt x="2948" y="1747"/>
                    <a:pt x="2867" y="1854"/>
                    <a:pt x="2725" y="1854"/>
                  </a:cubicBezTo>
                  <a:cubicBezTo>
                    <a:pt x="2698" y="1854"/>
                    <a:pt x="2664" y="1854"/>
                    <a:pt x="2637" y="1827"/>
                  </a:cubicBezTo>
                  <a:cubicBezTo>
                    <a:pt x="2610" y="1827"/>
                    <a:pt x="2583" y="1827"/>
                    <a:pt x="2583" y="1801"/>
                  </a:cubicBezTo>
                  <a:lnTo>
                    <a:pt x="2557" y="1801"/>
                  </a:lnTo>
                  <a:cubicBezTo>
                    <a:pt x="2327" y="1605"/>
                    <a:pt x="2583" y="1072"/>
                    <a:pt x="2779" y="789"/>
                  </a:cubicBezTo>
                  <a:cubicBezTo>
                    <a:pt x="2921" y="567"/>
                    <a:pt x="3062" y="398"/>
                    <a:pt x="3204" y="202"/>
                  </a:cubicBezTo>
                  <a:lnTo>
                    <a:pt x="3231" y="169"/>
                  </a:lnTo>
                  <a:close/>
                  <a:moveTo>
                    <a:pt x="2132" y="2306"/>
                  </a:moveTo>
                  <a:cubicBezTo>
                    <a:pt x="2159" y="2306"/>
                    <a:pt x="2219" y="2306"/>
                    <a:pt x="2246" y="2333"/>
                  </a:cubicBezTo>
                  <a:lnTo>
                    <a:pt x="2361" y="2360"/>
                  </a:lnTo>
                  <a:lnTo>
                    <a:pt x="2530" y="2421"/>
                  </a:lnTo>
                  <a:lnTo>
                    <a:pt x="2637" y="2475"/>
                  </a:lnTo>
                  <a:cubicBezTo>
                    <a:pt x="2779" y="2529"/>
                    <a:pt x="2867" y="2670"/>
                    <a:pt x="2806" y="2812"/>
                  </a:cubicBezTo>
                  <a:lnTo>
                    <a:pt x="2806" y="2866"/>
                  </a:lnTo>
                  <a:lnTo>
                    <a:pt x="1403" y="7249"/>
                  </a:lnTo>
                  <a:cubicBezTo>
                    <a:pt x="1350" y="7363"/>
                    <a:pt x="1262" y="7451"/>
                    <a:pt x="1147" y="7451"/>
                  </a:cubicBezTo>
                  <a:cubicBezTo>
                    <a:pt x="1093" y="7451"/>
                    <a:pt x="1066" y="7451"/>
                    <a:pt x="1039" y="7417"/>
                  </a:cubicBezTo>
                  <a:lnTo>
                    <a:pt x="365" y="7195"/>
                  </a:lnTo>
                  <a:cubicBezTo>
                    <a:pt x="223" y="7141"/>
                    <a:pt x="136" y="6972"/>
                    <a:pt x="197" y="6831"/>
                  </a:cubicBezTo>
                  <a:lnTo>
                    <a:pt x="365" y="6352"/>
                  </a:lnTo>
                  <a:lnTo>
                    <a:pt x="1882" y="2475"/>
                  </a:lnTo>
                  <a:cubicBezTo>
                    <a:pt x="1936" y="2360"/>
                    <a:pt x="2024" y="2306"/>
                    <a:pt x="2132" y="2306"/>
                  </a:cubicBezTo>
                  <a:close/>
                  <a:moveTo>
                    <a:pt x="3231" y="0"/>
                  </a:moveTo>
                  <a:cubicBezTo>
                    <a:pt x="3170" y="0"/>
                    <a:pt x="3116" y="34"/>
                    <a:pt x="3062" y="88"/>
                  </a:cubicBezTo>
                  <a:cubicBezTo>
                    <a:pt x="3035" y="115"/>
                    <a:pt x="3002" y="169"/>
                    <a:pt x="2975" y="202"/>
                  </a:cubicBezTo>
                  <a:cubicBezTo>
                    <a:pt x="2867" y="337"/>
                    <a:pt x="2752" y="506"/>
                    <a:pt x="2637" y="674"/>
                  </a:cubicBezTo>
                  <a:cubicBezTo>
                    <a:pt x="2132" y="1463"/>
                    <a:pt x="2273" y="1801"/>
                    <a:pt x="2469" y="1942"/>
                  </a:cubicBezTo>
                  <a:lnTo>
                    <a:pt x="2496" y="1969"/>
                  </a:lnTo>
                  <a:lnTo>
                    <a:pt x="2415" y="2192"/>
                  </a:lnTo>
                  <a:lnTo>
                    <a:pt x="2300" y="2165"/>
                  </a:lnTo>
                  <a:cubicBezTo>
                    <a:pt x="2246" y="2138"/>
                    <a:pt x="2192" y="2138"/>
                    <a:pt x="2132" y="2138"/>
                  </a:cubicBezTo>
                  <a:cubicBezTo>
                    <a:pt x="1963" y="2138"/>
                    <a:pt x="1795" y="2252"/>
                    <a:pt x="1741" y="2421"/>
                  </a:cubicBezTo>
                  <a:lnTo>
                    <a:pt x="223" y="6298"/>
                  </a:lnTo>
                  <a:lnTo>
                    <a:pt x="28" y="6777"/>
                  </a:lnTo>
                  <a:cubicBezTo>
                    <a:pt x="1" y="6885"/>
                    <a:pt x="1" y="6999"/>
                    <a:pt x="55" y="7114"/>
                  </a:cubicBezTo>
                  <a:cubicBezTo>
                    <a:pt x="82" y="7222"/>
                    <a:pt x="197" y="7309"/>
                    <a:pt x="304" y="7336"/>
                  </a:cubicBezTo>
                  <a:lnTo>
                    <a:pt x="979" y="7586"/>
                  </a:lnTo>
                  <a:cubicBezTo>
                    <a:pt x="1039" y="7620"/>
                    <a:pt x="1093" y="7620"/>
                    <a:pt x="1147" y="7620"/>
                  </a:cubicBezTo>
                  <a:cubicBezTo>
                    <a:pt x="1316" y="7620"/>
                    <a:pt x="1484" y="7505"/>
                    <a:pt x="1572" y="7309"/>
                  </a:cubicBezTo>
                  <a:lnTo>
                    <a:pt x="2975" y="2900"/>
                  </a:lnTo>
                  <a:lnTo>
                    <a:pt x="2975" y="2866"/>
                  </a:lnTo>
                  <a:cubicBezTo>
                    <a:pt x="3062" y="2643"/>
                    <a:pt x="2921" y="2394"/>
                    <a:pt x="2698" y="2306"/>
                  </a:cubicBezTo>
                  <a:lnTo>
                    <a:pt x="2583" y="2279"/>
                  </a:lnTo>
                  <a:lnTo>
                    <a:pt x="2664" y="2023"/>
                  </a:lnTo>
                  <a:lnTo>
                    <a:pt x="2725" y="2023"/>
                  </a:lnTo>
                  <a:cubicBezTo>
                    <a:pt x="2921" y="2023"/>
                    <a:pt x="3062" y="1915"/>
                    <a:pt x="3170" y="1686"/>
                  </a:cubicBezTo>
                  <a:cubicBezTo>
                    <a:pt x="3426" y="1180"/>
                    <a:pt x="3426" y="621"/>
                    <a:pt x="3426" y="202"/>
                  </a:cubicBezTo>
                  <a:cubicBezTo>
                    <a:pt x="3426" y="88"/>
                    <a:pt x="3339" y="0"/>
                    <a:pt x="3231"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0"/>
            <p:cNvSpPr/>
            <p:nvPr/>
          </p:nvSpPr>
          <p:spPr>
            <a:xfrm>
              <a:off x="4827459" y="4419868"/>
              <a:ext cx="126942" cy="115871"/>
            </a:xfrm>
            <a:custGeom>
              <a:avLst/>
              <a:gdLst/>
              <a:ahLst/>
              <a:cxnLst/>
              <a:rect l="l" t="t" r="r" b="b"/>
              <a:pathLst>
                <a:path w="2557" h="2334" extrusionOk="0">
                  <a:moveTo>
                    <a:pt x="1269" y="0"/>
                  </a:moveTo>
                  <a:cubicBezTo>
                    <a:pt x="790" y="0"/>
                    <a:pt x="338" y="311"/>
                    <a:pt x="170" y="789"/>
                  </a:cubicBezTo>
                  <a:cubicBezTo>
                    <a:pt x="1" y="1295"/>
                    <a:pt x="197" y="1888"/>
                    <a:pt x="675" y="2165"/>
                  </a:cubicBezTo>
                  <a:cubicBezTo>
                    <a:pt x="763" y="2192"/>
                    <a:pt x="817" y="2253"/>
                    <a:pt x="905" y="2280"/>
                  </a:cubicBezTo>
                  <a:cubicBezTo>
                    <a:pt x="1012" y="2307"/>
                    <a:pt x="1154" y="2333"/>
                    <a:pt x="1269" y="2333"/>
                  </a:cubicBezTo>
                  <a:cubicBezTo>
                    <a:pt x="1774" y="2333"/>
                    <a:pt x="2219" y="2023"/>
                    <a:pt x="2388" y="1551"/>
                  </a:cubicBezTo>
                  <a:cubicBezTo>
                    <a:pt x="2557" y="1012"/>
                    <a:pt x="2334" y="425"/>
                    <a:pt x="1828" y="142"/>
                  </a:cubicBezTo>
                  <a:cubicBezTo>
                    <a:pt x="1774" y="115"/>
                    <a:pt x="1714" y="88"/>
                    <a:pt x="1660" y="61"/>
                  </a:cubicBezTo>
                  <a:cubicBezTo>
                    <a:pt x="1545" y="34"/>
                    <a:pt x="1410" y="0"/>
                    <a:pt x="1269"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0"/>
            <p:cNvSpPr/>
            <p:nvPr/>
          </p:nvSpPr>
          <p:spPr>
            <a:xfrm>
              <a:off x="4848558" y="4394748"/>
              <a:ext cx="121233" cy="65680"/>
            </a:xfrm>
            <a:custGeom>
              <a:avLst/>
              <a:gdLst/>
              <a:ahLst/>
              <a:cxnLst/>
              <a:rect l="l" t="t" r="r" b="b"/>
              <a:pathLst>
                <a:path w="2442" h="1323" extrusionOk="0">
                  <a:moveTo>
                    <a:pt x="365" y="1"/>
                  </a:moveTo>
                  <a:cubicBezTo>
                    <a:pt x="196" y="1"/>
                    <a:pt x="82" y="88"/>
                    <a:pt x="28" y="230"/>
                  </a:cubicBezTo>
                  <a:cubicBezTo>
                    <a:pt x="1" y="311"/>
                    <a:pt x="1" y="426"/>
                    <a:pt x="28" y="506"/>
                  </a:cubicBezTo>
                  <a:cubicBezTo>
                    <a:pt x="55" y="594"/>
                    <a:pt x="142" y="648"/>
                    <a:pt x="196" y="675"/>
                  </a:cubicBezTo>
                  <a:cubicBezTo>
                    <a:pt x="223" y="675"/>
                    <a:pt x="223" y="675"/>
                    <a:pt x="250" y="709"/>
                  </a:cubicBezTo>
                  <a:lnTo>
                    <a:pt x="1936" y="1295"/>
                  </a:lnTo>
                  <a:cubicBezTo>
                    <a:pt x="1997" y="1322"/>
                    <a:pt x="2024" y="1322"/>
                    <a:pt x="2078" y="1322"/>
                  </a:cubicBezTo>
                  <a:cubicBezTo>
                    <a:pt x="2219" y="1322"/>
                    <a:pt x="2361" y="1241"/>
                    <a:pt x="2415" y="1073"/>
                  </a:cubicBezTo>
                  <a:cubicBezTo>
                    <a:pt x="2442" y="985"/>
                    <a:pt x="2442" y="904"/>
                    <a:pt x="2388" y="817"/>
                  </a:cubicBezTo>
                  <a:cubicBezTo>
                    <a:pt x="2361" y="709"/>
                    <a:pt x="2273" y="648"/>
                    <a:pt x="2192" y="621"/>
                  </a:cubicBezTo>
                  <a:lnTo>
                    <a:pt x="480" y="1"/>
                  </a:ln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0"/>
            <p:cNvSpPr/>
            <p:nvPr/>
          </p:nvSpPr>
          <p:spPr>
            <a:xfrm>
              <a:off x="4863947" y="4446627"/>
              <a:ext cx="82063" cy="85092"/>
            </a:xfrm>
            <a:custGeom>
              <a:avLst/>
              <a:gdLst/>
              <a:ahLst/>
              <a:cxnLst/>
              <a:rect l="l" t="t" r="r" b="b"/>
              <a:pathLst>
                <a:path w="1653" h="1714" extrusionOk="0">
                  <a:moveTo>
                    <a:pt x="898" y="1"/>
                  </a:moveTo>
                  <a:cubicBezTo>
                    <a:pt x="925" y="446"/>
                    <a:pt x="898" y="1316"/>
                    <a:pt x="1" y="1545"/>
                  </a:cubicBezTo>
                  <a:cubicBezTo>
                    <a:pt x="55" y="1599"/>
                    <a:pt x="109" y="1626"/>
                    <a:pt x="197" y="1653"/>
                  </a:cubicBezTo>
                  <a:cubicBezTo>
                    <a:pt x="304" y="1687"/>
                    <a:pt x="419" y="1714"/>
                    <a:pt x="534" y="1714"/>
                  </a:cubicBezTo>
                  <a:cubicBezTo>
                    <a:pt x="979" y="1714"/>
                    <a:pt x="1403" y="1430"/>
                    <a:pt x="1572" y="979"/>
                  </a:cubicBezTo>
                  <a:cubicBezTo>
                    <a:pt x="1653" y="729"/>
                    <a:pt x="1626" y="446"/>
                    <a:pt x="1545" y="223"/>
                  </a:cubicBezTo>
                  <a:lnTo>
                    <a:pt x="898" y="1"/>
                  </a:ln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0"/>
            <p:cNvSpPr/>
            <p:nvPr/>
          </p:nvSpPr>
          <p:spPr>
            <a:xfrm>
              <a:off x="4859628" y="4422897"/>
              <a:ext cx="108822" cy="34851"/>
            </a:xfrm>
            <a:custGeom>
              <a:avLst/>
              <a:gdLst/>
              <a:ahLst/>
              <a:cxnLst/>
              <a:rect l="l" t="t" r="r" b="b"/>
              <a:pathLst>
                <a:path w="2192" h="702" extrusionOk="0">
                  <a:moveTo>
                    <a:pt x="0" y="27"/>
                  </a:moveTo>
                  <a:cubicBezTo>
                    <a:pt x="21" y="48"/>
                    <a:pt x="77" y="68"/>
                    <a:pt x="190" y="104"/>
                  </a:cubicBezTo>
                  <a:lnTo>
                    <a:pt x="190" y="104"/>
                  </a:lnTo>
                  <a:cubicBezTo>
                    <a:pt x="129" y="84"/>
                    <a:pt x="71" y="60"/>
                    <a:pt x="0" y="27"/>
                  </a:cubicBezTo>
                  <a:close/>
                  <a:moveTo>
                    <a:pt x="190" y="104"/>
                  </a:moveTo>
                  <a:cubicBezTo>
                    <a:pt x="228" y="117"/>
                    <a:pt x="267" y="129"/>
                    <a:pt x="310" y="142"/>
                  </a:cubicBezTo>
                  <a:cubicBezTo>
                    <a:pt x="265" y="128"/>
                    <a:pt x="225" y="115"/>
                    <a:pt x="190" y="104"/>
                  </a:cubicBezTo>
                  <a:close/>
                  <a:moveTo>
                    <a:pt x="1544" y="0"/>
                  </a:moveTo>
                  <a:cubicBezTo>
                    <a:pt x="1517" y="0"/>
                    <a:pt x="1349" y="108"/>
                    <a:pt x="1322" y="142"/>
                  </a:cubicBezTo>
                  <a:cubicBezTo>
                    <a:pt x="1180" y="169"/>
                    <a:pt x="985" y="196"/>
                    <a:pt x="816" y="196"/>
                  </a:cubicBezTo>
                  <a:cubicBezTo>
                    <a:pt x="648" y="196"/>
                    <a:pt x="452" y="169"/>
                    <a:pt x="310" y="142"/>
                  </a:cubicBezTo>
                  <a:lnTo>
                    <a:pt x="310" y="142"/>
                  </a:lnTo>
                  <a:cubicBezTo>
                    <a:pt x="452" y="196"/>
                    <a:pt x="675" y="277"/>
                    <a:pt x="958" y="364"/>
                  </a:cubicBezTo>
                  <a:cubicBezTo>
                    <a:pt x="958" y="391"/>
                    <a:pt x="958" y="418"/>
                    <a:pt x="985" y="479"/>
                  </a:cubicBezTo>
                  <a:lnTo>
                    <a:pt x="1632" y="701"/>
                  </a:lnTo>
                  <a:cubicBezTo>
                    <a:pt x="1605" y="674"/>
                    <a:pt x="1605" y="614"/>
                    <a:pt x="1571" y="587"/>
                  </a:cubicBezTo>
                  <a:lnTo>
                    <a:pt x="1571" y="587"/>
                  </a:lnTo>
                  <a:lnTo>
                    <a:pt x="1774" y="647"/>
                  </a:lnTo>
                  <a:cubicBezTo>
                    <a:pt x="1801" y="674"/>
                    <a:pt x="1828" y="674"/>
                    <a:pt x="1855" y="674"/>
                  </a:cubicBezTo>
                  <a:cubicBezTo>
                    <a:pt x="2050" y="674"/>
                    <a:pt x="2192" y="479"/>
                    <a:pt x="2111" y="277"/>
                  </a:cubicBezTo>
                  <a:cubicBezTo>
                    <a:pt x="2023" y="108"/>
                    <a:pt x="1855" y="108"/>
                    <a:pt x="1544" y="0"/>
                  </a:cubicBezTo>
                  <a:close/>
                </a:path>
              </a:pathLst>
            </a:custGeom>
            <a:solidFill>
              <a:srgbClr val="BD0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0"/>
            <p:cNvSpPr/>
            <p:nvPr/>
          </p:nvSpPr>
          <p:spPr>
            <a:xfrm>
              <a:off x="4838877" y="4446627"/>
              <a:ext cx="36191" cy="63992"/>
            </a:xfrm>
            <a:custGeom>
              <a:avLst/>
              <a:gdLst/>
              <a:ahLst/>
              <a:cxnLst/>
              <a:rect l="l" t="t" r="r" b="b"/>
              <a:pathLst>
                <a:path w="729" h="1289" extrusionOk="0">
                  <a:moveTo>
                    <a:pt x="641" y="1"/>
                  </a:moveTo>
                  <a:cubicBezTo>
                    <a:pt x="641" y="1"/>
                    <a:pt x="614" y="1"/>
                    <a:pt x="614" y="28"/>
                  </a:cubicBezTo>
                  <a:cubicBezTo>
                    <a:pt x="169" y="223"/>
                    <a:pt x="0" y="898"/>
                    <a:pt x="533" y="1262"/>
                  </a:cubicBezTo>
                  <a:cubicBezTo>
                    <a:pt x="533" y="1289"/>
                    <a:pt x="560" y="1289"/>
                    <a:pt x="560" y="1289"/>
                  </a:cubicBezTo>
                  <a:cubicBezTo>
                    <a:pt x="614" y="1289"/>
                    <a:pt x="675" y="1235"/>
                    <a:pt x="641" y="1181"/>
                  </a:cubicBezTo>
                  <a:cubicBezTo>
                    <a:pt x="641" y="1181"/>
                    <a:pt x="560" y="952"/>
                    <a:pt x="533" y="925"/>
                  </a:cubicBezTo>
                  <a:lnTo>
                    <a:pt x="533" y="898"/>
                  </a:lnTo>
                  <a:cubicBezTo>
                    <a:pt x="418" y="534"/>
                    <a:pt x="702" y="169"/>
                    <a:pt x="702" y="109"/>
                  </a:cubicBezTo>
                  <a:cubicBezTo>
                    <a:pt x="728" y="55"/>
                    <a:pt x="702" y="1"/>
                    <a:pt x="641" y="1"/>
                  </a:cubicBezTo>
                  <a:close/>
                </a:path>
              </a:pathLst>
            </a:custGeom>
            <a:solidFill>
              <a:srgbClr val="C8A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0"/>
            <p:cNvSpPr/>
            <p:nvPr/>
          </p:nvSpPr>
          <p:spPr>
            <a:xfrm>
              <a:off x="4823487" y="4390727"/>
              <a:ext cx="150673" cy="149382"/>
            </a:xfrm>
            <a:custGeom>
              <a:avLst/>
              <a:gdLst/>
              <a:ahLst/>
              <a:cxnLst/>
              <a:rect l="l" t="t" r="r" b="b"/>
              <a:pathLst>
                <a:path w="3035" h="3009" extrusionOk="0">
                  <a:moveTo>
                    <a:pt x="951" y="169"/>
                  </a:moveTo>
                  <a:lnTo>
                    <a:pt x="2670" y="790"/>
                  </a:lnTo>
                  <a:cubicBezTo>
                    <a:pt x="2751" y="817"/>
                    <a:pt x="2805" y="871"/>
                    <a:pt x="2839" y="925"/>
                  </a:cubicBezTo>
                  <a:cubicBezTo>
                    <a:pt x="2866" y="985"/>
                    <a:pt x="2866" y="1066"/>
                    <a:pt x="2839" y="1127"/>
                  </a:cubicBezTo>
                  <a:cubicBezTo>
                    <a:pt x="2805" y="1235"/>
                    <a:pt x="2697" y="1322"/>
                    <a:pt x="2583" y="1322"/>
                  </a:cubicBezTo>
                  <a:lnTo>
                    <a:pt x="2529" y="1322"/>
                  </a:lnTo>
                  <a:cubicBezTo>
                    <a:pt x="2529" y="1322"/>
                    <a:pt x="2502" y="1322"/>
                    <a:pt x="2502" y="1295"/>
                  </a:cubicBezTo>
                  <a:lnTo>
                    <a:pt x="2299" y="1235"/>
                  </a:lnTo>
                  <a:lnTo>
                    <a:pt x="951" y="756"/>
                  </a:lnTo>
                  <a:lnTo>
                    <a:pt x="782" y="702"/>
                  </a:lnTo>
                  <a:cubicBezTo>
                    <a:pt x="755" y="702"/>
                    <a:pt x="755" y="702"/>
                    <a:pt x="728" y="675"/>
                  </a:cubicBezTo>
                  <a:cubicBezTo>
                    <a:pt x="674" y="648"/>
                    <a:pt x="647" y="621"/>
                    <a:pt x="614" y="560"/>
                  </a:cubicBezTo>
                  <a:cubicBezTo>
                    <a:pt x="587" y="480"/>
                    <a:pt x="587" y="419"/>
                    <a:pt x="614" y="338"/>
                  </a:cubicBezTo>
                  <a:cubicBezTo>
                    <a:pt x="647" y="223"/>
                    <a:pt x="755" y="169"/>
                    <a:pt x="870" y="169"/>
                  </a:cubicBezTo>
                  <a:close/>
                  <a:moveTo>
                    <a:pt x="755" y="871"/>
                  </a:moveTo>
                  <a:lnTo>
                    <a:pt x="2387" y="1464"/>
                  </a:lnTo>
                  <a:cubicBezTo>
                    <a:pt x="2468" y="1660"/>
                    <a:pt x="2441" y="1882"/>
                    <a:pt x="2387" y="2105"/>
                  </a:cubicBezTo>
                  <a:cubicBezTo>
                    <a:pt x="2218" y="2556"/>
                    <a:pt x="1794" y="2840"/>
                    <a:pt x="1349" y="2840"/>
                  </a:cubicBezTo>
                  <a:cubicBezTo>
                    <a:pt x="1234" y="2840"/>
                    <a:pt x="1119" y="2813"/>
                    <a:pt x="1012" y="2779"/>
                  </a:cubicBezTo>
                  <a:cubicBezTo>
                    <a:pt x="924" y="2752"/>
                    <a:pt x="870" y="2725"/>
                    <a:pt x="816" y="2671"/>
                  </a:cubicBezTo>
                  <a:cubicBezTo>
                    <a:pt x="364" y="2415"/>
                    <a:pt x="169" y="1882"/>
                    <a:pt x="337" y="1403"/>
                  </a:cubicBezTo>
                  <a:cubicBezTo>
                    <a:pt x="418" y="1181"/>
                    <a:pt x="560" y="985"/>
                    <a:pt x="755" y="871"/>
                  </a:cubicBezTo>
                  <a:close/>
                  <a:moveTo>
                    <a:pt x="870" y="1"/>
                  </a:moveTo>
                  <a:cubicBezTo>
                    <a:pt x="674" y="1"/>
                    <a:pt x="506" y="115"/>
                    <a:pt x="445" y="284"/>
                  </a:cubicBezTo>
                  <a:cubicBezTo>
                    <a:pt x="391" y="392"/>
                    <a:pt x="418" y="534"/>
                    <a:pt x="479" y="621"/>
                  </a:cubicBezTo>
                  <a:cubicBezTo>
                    <a:pt x="479" y="675"/>
                    <a:pt x="533" y="729"/>
                    <a:pt x="587" y="790"/>
                  </a:cubicBezTo>
                  <a:cubicBezTo>
                    <a:pt x="391" y="925"/>
                    <a:pt x="250" y="1127"/>
                    <a:pt x="196" y="1349"/>
                  </a:cubicBezTo>
                  <a:cubicBezTo>
                    <a:pt x="0" y="1909"/>
                    <a:pt x="223" y="2529"/>
                    <a:pt x="728" y="2840"/>
                  </a:cubicBezTo>
                  <a:cubicBezTo>
                    <a:pt x="782" y="2867"/>
                    <a:pt x="870" y="2894"/>
                    <a:pt x="951" y="2920"/>
                  </a:cubicBezTo>
                  <a:cubicBezTo>
                    <a:pt x="1065" y="2981"/>
                    <a:pt x="1207" y="3008"/>
                    <a:pt x="1349" y="3008"/>
                  </a:cubicBezTo>
                  <a:cubicBezTo>
                    <a:pt x="1881" y="3008"/>
                    <a:pt x="2360" y="2671"/>
                    <a:pt x="2529" y="2165"/>
                  </a:cubicBezTo>
                  <a:cubicBezTo>
                    <a:pt x="2610" y="1936"/>
                    <a:pt x="2637" y="1714"/>
                    <a:pt x="2583" y="1491"/>
                  </a:cubicBezTo>
                  <a:cubicBezTo>
                    <a:pt x="2778" y="1491"/>
                    <a:pt x="2947" y="1376"/>
                    <a:pt x="3007" y="1181"/>
                  </a:cubicBezTo>
                  <a:cubicBezTo>
                    <a:pt x="3034" y="1066"/>
                    <a:pt x="3034" y="958"/>
                    <a:pt x="2974" y="844"/>
                  </a:cubicBezTo>
                  <a:cubicBezTo>
                    <a:pt x="2920" y="729"/>
                    <a:pt x="2839" y="675"/>
                    <a:pt x="2724" y="621"/>
                  </a:cubicBezTo>
                  <a:lnTo>
                    <a:pt x="1012" y="28"/>
                  </a:lnTo>
                  <a:cubicBezTo>
                    <a:pt x="951" y="1"/>
                    <a:pt x="924" y="1"/>
                    <a:pt x="870"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0"/>
            <p:cNvSpPr/>
            <p:nvPr/>
          </p:nvSpPr>
          <p:spPr>
            <a:xfrm>
              <a:off x="4819118" y="3993074"/>
              <a:ext cx="57290" cy="92091"/>
            </a:xfrm>
            <a:custGeom>
              <a:avLst/>
              <a:gdLst/>
              <a:ahLst/>
              <a:cxnLst/>
              <a:rect l="l" t="t" r="r" b="b"/>
              <a:pathLst>
                <a:path w="1154" h="1855" extrusionOk="0">
                  <a:moveTo>
                    <a:pt x="1012" y="0"/>
                  </a:moveTo>
                  <a:cubicBezTo>
                    <a:pt x="985" y="0"/>
                    <a:pt x="958" y="34"/>
                    <a:pt x="931" y="61"/>
                  </a:cubicBezTo>
                  <a:lnTo>
                    <a:pt x="843" y="169"/>
                  </a:lnTo>
                  <a:cubicBezTo>
                    <a:pt x="735" y="310"/>
                    <a:pt x="621" y="479"/>
                    <a:pt x="506" y="648"/>
                  </a:cubicBezTo>
                  <a:cubicBezTo>
                    <a:pt x="311" y="985"/>
                    <a:pt x="0" y="1578"/>
                    <a:pt x="338" y="1801"/>
                  </a:cubicBezTo>
                  <a:cubicBezTo>
                    <a:pt x="338" y="1801"/>
                    <a:pt x="365" y="1828"/>
                    <a:pt x="398" y="1828"/>
                  </a:cubicBezTo>
                  <a:cubicBezTo>
                    <a:pt x="425" y="1855"/>
                    <a:pt x="479" y="1855"/>
                    <a:pt x="506" y="1855"/>
                  </a:cubicBezTo>
                  <a:lnTo>
                    <a:pt x="533" y="1855"/>
                  </a:lnTo>
                  <a:cubicBezTo>
                    <a:pt x="675" y="1855"/>
                    <a:pt x="789" y="1774"/>
                    <a:pt x="904" y="1578"/>
                  </a:cubicBezTo>
                  <a:cubicBezTo>
                    <a:pt x="1126" y="1099"/>
                    <a:pt x="1153" y="540"/>
                    <a:pt x="1126" y="115"/>
                  </a:cubicBezTo>
                  <a:cubicBezTo>
                    <a:pt x="1126" y="61"/>
                    <a:pt x="1100" y="0"/>
                    <a:pt x="1012" y="0"/>
                  </a:cubicBezTo>
                  <a:close/>
                </a:path>
              </a:pathLst>
            </a:custGeom>
            <a:solidFill>
              <a:srgbClr val="FFC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0"/>
            <p:cNvSpPr/>
            <p:nvPr/>
          </p:nvSpPr>
          <p:spPr>
            <a:xfrm>
              <a:off x="4830487" y="4019088"/>
              <a:ext cx="33510" cy="62056"/>
            </a:xfrm>
            <a:custGeom>
              <a:avLst/>
              <a:gdLst/>
              <a:ahLst/>
              <a:cxnLst/>
              <a:rect l="l" t="t" r="r" b="b"/>
              <a:pathLst>
                <a:path w="675" h="1250" extrusionOk="0">
                  <a:moveTo>
                    <a:pt x="650" y="1"/>
                  </a:moveTo>
                  <a:cubicBezTo>
                    <a:pt x="645" y="1"/>
                    <a:pt x="641" y="4"/>
                    <a:pt x="641" y="16"/>
                  </a:cubicBezTo>
                  <a:cubicBezTo>
                    <a:pt x="533" y="151"/>
                    <a:pt x="1" y="966"/>
                    <a:pt x="136" y="1196"/>
                  </a:cubicBezTo>
                  <a:cubicBezTo>
                    <a:pt x="169" y="1223"/>
                    <a:pt x="169" y="1223"/>
                    <a:pt x="196" y="1223"/>
                  </a:cubicBezTo>
                  <a:cubicBezTo>
                    <a:pt x="223" y="1250"/>
                    <a:pt x="250" y="1250"/>
                    <a:pt x="277" y="1250"/>
                  </a:cubicBezTo>
                  <a:cubicBezTo>
                    <a:pt x="365" y="1223"/>
                    <a:pt x="419" y="1081"/>
                    <a:pt x="473" y="966"/>
                  </a:cubicBezTo>
                  <a:cubicBezTo>
                    <a:pt x="614" y="629"/>
                    <a:pt x="641" y="292"/>
                    <a:pt x="675" y="16"/>
                  </a:cubicBezTo>
                  <a:cubicBezTo>
                    <a:pt x="675" y="16"/>
                    <a:pt x="660" y="1"/>
                    <a:pt x="650" y="1"/>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0"/>
            <p:cNvSpPr/>
            <p:nvPr/>
          </p:nvSpPr>
          <p:spPr>
            <a:xfrm>
              <a:off x="4713326" y="4099165"/>
              <a:ext cx="143673" cy="263863"/>
            </a:xfrm>
            <a:custGeom>
              <a:avLst/>
              <a:gdLst/>
              <a:ahLst/>
              <a:cxnLst/>
              <a:rect l="l" t="t" r="r" b="b"/>
              <a:pathLst>
                <a:path w="2894" h="5315" extrusionOk="0">
                  <a:moveTo>
                    <a:pt x="2077" y="1"/>
                  </a:moveTo>
                  <a:cubicBezTo>
                    <a:pt x="1936" y="1"/>
                    <a:pt x="1794" y="88"/>
                    <a:pt x="1740" y="223"/>
                  </a:cubicBezTo>
                  <a:lnTo>
                    <a:pt x="223" y="4100"/>
                  </a:lnTo>
                  <a:lnTo>
                    <a:pt x="55" y="4579"/>
                  </a:lnTo>
                  <a:cubicBezTo>
                    <a:pt x="1" y="4667"/>
                    <a:pt x="1" y="4775"/>
                    <a:pt x="55" y="4862"/>
                  </a:cubicBezTo>
                  <a:cubicBezTo>
                    <a:pt x="82" y="4943"/>
                    <a:pt x="169" y="5004"/>
                    <a:pt x="250" y="5058"/>
                  </a:cubicBezTo>
                  <a:lnTo>
                    <a:pt x="951" y="5280"/>
                  </a:lnTo>
                  <a:cubicBezTo>
                    <a:pt x="978" y="5314"/>
                    <a:pt x="1039" y="5314"/>
                    <a:pt x="1066" y="5314"/>
                  </a:cubicBezTo>
                  <a:cubicBezTo>
                    <a:pt x="1235" y="5314"/>
                    <a:pt x="1349" y="5227"/>
                    <a:pt x="1403" y="5058"/>
                  </a:cubicBezTo>
                  <a:lnTo>
                    <a:pt x="2833" y="621"/>
                  </a:lnTo>
                  <a:cubicBezTo>
                    <a:pt x="2893" y="426"/>
                    <a:pt x="2779" y="223"/>
                    <a:pt x="2610" y="169"/>
                  </a:cubicBezTo>
                  <a:lnTo>
                    <a:pt x="2192" y="28"/>
                  </a:lnTo>
                  <a:cubicBezTo>
                    <a:pt x="2158" y="1"/>
                    <a:pt x="2104" y="1"/>
                    <a:pt x="2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0"/>
            <p:cNvSpPr/>
            <p:nvPr/>
          </p:nvSpPr>
          <p:spPr>
            <a:xfrm>
              <a:off x="4738446" y="4134015"/>
              <a:ext cx="108822" cy="182793"/>
            </a:xfrm>
            <a:custGeom>
              <a:avLst/>
              <a:gdLst/>
              <a:ahLst/>
              <a:cxnLst/>
              <a:rect l="l" t="t" r="r" b="b"/>
              <a:pathLst>
                <a:path w="2192" h="3682" extrusionOk="0">
                  <a:moveTo>
                    <a:pt x="2192" y="0"/>
                  </a:moveTo>
                  <a:cubicBezTo>
                    <a:pt x="1234" y="115"/>
                    <a:pt x="1012" y="2502"/>
                    <a:pt x="0" y="3318"/>
                  </a:cubicBezTo>
                  <a:lnTo>
                    <a:pt x="1039" y="3682"/>
                  </a:lnTo>
                  <a:lnTo>
                    <a:pt x="1039" y="3655"/>
                  </a:lnTo>
                  <a:cubicBezTo>
                    <a:pt x="1261" y="2926"/>
                    <a:pt x="1484" y="2218"/>
                    <a:pt x="1713" y="1517"/>
                  </a:cubicBezTo>
                  <a:cubicBezTo>
                    <a:pt x="1740" y="1490"/>
                    <a:pt x="1740" y="1463"/>
                    <a:pt x="1740" y="1463"/>
                  </a:cubicBezTo>
                  <a:lnTo>
                    <a:pt x="2192" y="27"/>
                  </a:lnTo>
                  <a:lnTo>
                    <a:pt x="2192" y="0"/>
                  </a:ln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0"/>
            <p:cNvSpPr/>
            <p:nvPr/>
          </p:nvSpPr>
          <p:spPr>
            <a:xfrm>
              <a:off x="4709007" y="3989053"/>
              <a:ext cx="171772" cy="377997"/>
            </a:xfrm>
            <a:custGeom>
              <a:avLst/>
              <a:gdLst/>
              <a:ahLst/>
              <a:cxnLst/>
              <a:rect l="l" t="t" r="r" b="b"/>
              <a:pathLst>
                <a:path w="3460" h="7614" extrusionOk="0">
                  <a:moveTo>
                    <a:pt x="3230" y="169"/>
                  </a:moveTo>
                  <a:cubicBezTo>
                    <a:pt x="3257" y="169"/>
                    <a:pt x="3257" y="196"/>
                    <a:pt x="3257" y="196"/>
                  </a:cubicBezTo>
                  <a:cubicBezTo>
                    <a:pt x="3291" y="702"/>
                    <a:pt x="3230" y="1180"/>
                    <a:pt x="3034" y="1632"/>
                  </a:cubicBezTo>
                  <a:cubicBezTo>
                    <a:pt x="2980" y="1740"/>
                    <a:pt x="2866" y="1855"/>
                    <a:pt x="2751" y="1855"/>
                  </a:cubicBezTo>
                  <a:lnTo>
                    <a:pt x="2724" y="1855"/>
                  </a:lnTo>
                  <a:cubicBezTo>
                    <a:pt x="2697" y="1855"/>
                    <a:pt x="2670" y="1855"/>
                    <a:pt x="2643" y="1828"/>
                  </a:cubicBezTo>
                  <a:cubicBezTo>
                    <a:pt x="2616" y="1828"/>
                    <a:pt x="2616" y="1828"/>
                    <a:pt x="2583" y="1801"/>
                  </a:cubicBezTo>
                  <a:cubicBezTo>
                    <a:pt x="2333" y="1598"/>
                    <a:pt x="2616" y="1066"/>
                    <a:pt x="2812" y="789"/>
                  </a:cubicBezTo>
                  <a:cubicBezTo>
                    <a:pt x="2920" y="560"/>
                    <a:pt x="3061" y="391"/>
                    <a:pt x="3230" y="196"/>
                  </a:cubicBezTo>
                  <a:lnTo>
                    <a:pt x="3230" y="169"/>
                  </a:lnTo>
                  <a:close/>
                  <a:moveTo>
                    <a:pt x="2164" y="2306"/>
                  </a:moveTo>
                  <a:cubicBezTo>
                    <a:pt x="2191" y="2306"/>
                    <a:pt x="2218" y="2306"/>
                    <a:pt x="2245" y="2333"/>
                  </a:cubicBezTo>
                  <a:lnTo>
                    <a:pt x="2387" y="2360"/>
                  </a:lnTo>
                  <a:lnTo>
                    <a:pt x="2529" y="2414"/>
                  </a:lnTo>
                  <a:lnTo>
                    <a:pt x="2670" y="2475"/>
                  </a:lnTo>
                  <a:cubicBezTo>
                    <a:pt x="2812" y="2529"/>
                    <a:pt x="2866" y="2671"/>
                    <a:pt x="2839" y="2812"/>
                  </a:cubicBezTo>
                  <a:lnTo>
                    <a:pt x="2812" y="2866"/>
                  </a:lnTo>
                  <a:lnTo>
                    <a:pt x="1403" y="7249"/>
                  </a:lnTo>
                  <a:cubicBezTo>
                    <a:pt x="1376" y="7391"/>
                    <a:pt x="1268" y="7445"/>
                    <a:pt x="1153" y="7445"/>
                  </a:cubicBezTo>
                  <a:lnTo>
                    <a:pt x="1065" y="7445"/>
                  </a:lnTo>
                  <a:lnTo>
                    <a:pt x="364" y="7195"/>
                  </a:lnTo>
                  <a:cubicBezTo>
                    <a:pt x="223" y="7134"/>
                    <a:pt x="142" y="6966"/>
                    <a:pt x="196" y="6824"/>
                  </a:cubicBezTo>
                  <a:lnTo>
                    <a:pt x="391" y="6352"/>
                  </a:lnTo>
                  <a:lnTo>
                    <a:pt x="1908" y="2475"/>
                  </a:lnTo>
                  <a:cubicBezTo>
                    <a:pt x="1942" y="2387"/>
                    <a:pt x="2050" y="2306"/>
                    <a:pt x="2164" y="2306"/>
                  </a:cubicBezTo>
                  <a:close/>
                  <a:moveTo>
                    <a:pt x="3230" y="0"/>
                  </a:moveTo>
                  <a:cubicBezTo>
                    <a:pt x="3176" y="0"/>
                    <a:pt x="3122" y="27"/>
                    <a:pt x="3088" y="81"/>
                  </a:cubicBezTo>
                  <a:cubicBezTo>
                    <a:pt x="3061" y="142"/>
                    <a:pt x="3034" y="169"/>
                    <a:pt x="3007" y="196"/>
                  </a:cubicBezTo>
                  <a:cubicBezTo>
                    <a:pt x="2893" y="365"/>
                    <a:pt x="2751" y="506"/>
                    <a:pt x="2643" y="702"/>
                  </a:cubicBezTo>
                  <a:cubicBezTo>
                    <a:pt x="2164" y="1491"/>
                    <a:pt x="2306" y="1801"/>
                    <a:pt x="2502" y="1936"/>
                  </a:cubicBezTo>
                  <a:lnTo>
                    <a:pt x="2529" y="1969"/>
                  </a:lnTo>
                  <a:lnTo>
                    <a:pt x="2448" y="2219"/>
                  </a:lnTo>
                  <a:lnTo>
                    <a:pt x="2306" y="2165"/>
                  </a:lnTo>
                  <a:cubicBezTo>
                    <a:pt x="2245" y="2138"/>
                    <a:pt x="2218" y="2138"/>
                    <a:pt x="2164" y="2138"/>
                  </a:cubicBezTo>
                  <a:cubicBezTo>
                    <a:pt x="1969" y="2138"/>
                    <a:pt x="1827" y="2246"/>
                    <a:pt x="1740" y="2414"/>
                  </a:cubicBezTo>
                  <a:lnTo>
                    <a:pt x="223" y="6291"/>
                  </a:lnTo>
                  <a:lnTo>
                    <a:pt x="54" y="6770"/>
                  </a:lnTo>
                  <a:cubicBezTo>
                    <a:pt x="0" y="6885"/>
                    <a:pt x="0" y="6993"/>
                    <a:pt x="54" y="7107"/>
                  </a:cubicBezTo>
                  <a:cubicBezTo>
                    <a:pt x="115" y="7222"/>
                    <a:pt x="196" y="7303"/>
                    <a:pt x="310" y="7330"/>
                  </a:cubicBezTo>
                  <a:lnTo>
                    <a:pt x="1011" y="7586"/>
                  </a:lnTo>
                  <a:cubicBezTo>
                    <a:pt x="1038" y="7613"/>
                    <a:pt x="1099" y="7613"/>
                    <a:pt x="1153" y="7613"/>
                  </a:cubicBezTo>
                  <a:cubicBezTo>
                    <a:pt x="1349" y="7613"/>
                    <a:pt x="1517" y="7498"/>
                    <a:pt x="1571" y="7303"/>
                  </a:cubicBezTo>
                  <a:lnTo>
                    <a:pt x="2980" y="2920"/>
                  </a:lnTo>
                  <a:lnTo>
                    <a:pt x="3007" y="2866"/>
                  </a:lnTo>
                  <a:cubicBezTo>
                    <a:pt x="3061" y="2644"/>
                    <a:pt x="2953" y="2387"/>
                    <a:pt x="2724" y="2306"/>
                  </a:cubicBezTo>
                  <a:lnTo>
                    <a:pt x="2583" y="2273"/>
                  </a:lnTo>
                  <a:lnTo>
                    <a:pt x="2670" y="2023"/>
                  </a:lnTo>
                  <a:lnTo>
                    <a:pt x="2751" y="2023"/>
                  </a:lnTo>
                  <a:cubicBezTo>
                    <a:pt x="2920" y="2023"/>
                    <a:pt x="3088" y="1909"/>
                    <a:pt x="3176" y="1686"/>
                  </a:cubicBezTo>
                  <a:cubicBezTo>
                    <a:pt x="3425" y="1180"/>
                    <a:pt x="3459" y="648"/>
                    <a:pt x="3425" y="196"/>
                  </a:cubicBezTo>
                  <a:cubicBezTo>
                    <a:pt x="3425" y="81"/>
                    <a:pt x="3344" y="0"/>
                    <a:pt x="3230"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0"/>
            <p:cNvSpPr/>
            <p:nvPr/>
          </p:nvSpPr>
          <p:spPr>
            <a:xfrm>
              <a:off x="4675496" y="4315416"/>
              <a:ext cx="121581" cy="115871"/>
            </a:xfrm>
            <a:custGeom>
              <a:avLst/>
              <a:gdLst/>
              <a:ahLst/>
              <a:cxnLst/>
              <a:rect l="l" t="t" r="r" b="b"/>
              <a:pathLst>
                <a:path w="2449" h="2334" extrusionOk="0">
                  <a:moveTo>
                    <a:pt x="1235" y="1"/>
                  </a:moveTo>
                  <a:cubicBezTo>
                    <a:pt x="729" y="1"/>
                    <a:pt x="311" y="311"/>
                    <a:pt x="142" y="790"/>
                  </a:cubicBezTo>
                  <a:cubicBezTo>
                    <a:pt x="1" y="1181"/>
                    <a:pt x="88" y="1632"/>
                    <a:pt x="365" y="1936"/>
                  </a:cubicBezTo>
                  <a:cubicBezTo>
                    <a:pt x="452" y="2024"/>
                    <a:pt x="533" y="2104"/>
                    <a:pt x="648" y="2165"/>
                  </a:cubicBezTo>
                  <a:cubicBezTo>
                    <a:pt x="702" y="2219"/>
                    <a:pt x="790" y="2246"/>
                    <a:pt x="844" y="2273"/>
                  </a:cubicBezTo>
                  <a:cubicBezTo>
                    <a:pt x="985" y="2307"/>
                    <a:pt x="1100" y="2334"/>
                    <a:pt x="1235" y="2334"/>
                  </a:cubicBezTo>
                  <a:cubicBezTo>
                    <a:pt x="1713" y="2334"/>
                    <a:pt x="2165" y="2024"/>
                    <a:pt x="2334" y="1572"/>
                  </a:cubicBezTo>
                  <a:cubicBezTo>
                    <a:pt x="2448" y="1208"/>
                    <a:pt x="2415" y="817"/>
                    <a:pt x="2192" y="506"/>
                  </a:cubicBezTo>
                  <a:cubicBezTo>
                    <a:pt x="2078" y="365"/>
                    <a:pt x="1943" y="223"/>
                    <a:pt x="1801" y="142"/>
                  </a:cubicBezTo>
                  <a:cubicBezTo>
                    <a:pt x="1740" y="115"/>
                    <a:pt x="1686" y="82"/>
                    <a:pt x="1632" y="82"/>
                  </a:cubicBezTo>
                  <a:cubicBezTo>
                    <a:pt x="1491" y="28"/>
                    <a:pt x="1376" y="1"/>
                    <a:pt x="1235"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0"/>
            <p:cNvSpPr/>
            <p:nvPr/>
          </p:nvSpPr>
          <p:spPr>
            <a:xfrm>
              <a:off x="4693567" y="4290296"/>
              <a:ext cx="122921" cy="65680"/>
            </a:xfrm>
            <a:custGeom>
              <a:avLst/>
              <a:gdLst/>
              <a:ahLst/>
              <a:cxnLst/>
              <a:rect l="l" t="t" r="r" b="b"/>
              <a:pathLst>
                <a:path w="2476" h="1323" extrusionOk="0">
                  <a:moveTo>
                    <a:pt x="365" y="1"/>
                  </a:moveTo>
                  <a:cubicBezTo>
                    <a:pt x="230" y="1"/>
                    <a:pt x="88" y="82"/>
                    <a:pt x="28" y="223"/>
                  </a:cubicBezTo>
                  <a:cubicBezTo>
                    <a:pt x="1" y="338"/>
                    <a:pt x="1" y="419"/>
                    <a:pt x="62" y="507"/>
                  </a:cubicBezTo>
                  <a:cubicBezTo>
                    <a:pt x="88" y="588"/>
                    <a:pt x="142" y="648"/>
                    <a:pt x="230" y="675"/>
                  </a:cubicBezTo>
                  <a:lnTo>
                    <a:pt x="257" y="702"/>
                  </a:lnTo>
                  <a:lnTo>
                    <a:pt x="1970" y="1296"/>
                  </a:lnTo>
                  <a:cubicBezTo>
                    <a:pt x="1997" y="1323"/>
                    <a:pt x="2051" y="1323"/>
                    <a:pt x="2084" y="1323"/>
                  </a:cubicBezTo>
                  <a:cubicBezTo>
                    <a:pt x="2253" y="1323"/>
                    <a:pt x="2388" y="1235"/>
                    <a:pt x="2422" y="1093"/>
                  </a:cubicBezTo>
                  <a:cubicBezTo>
                    <a:pt x="2475" y="985"/>
                    <a:pt x="2448" y="898"/>
                    <a:pt x="2422" y="817"/>
                  </a:cubicBezTo>
                  <a:cubicBezTo>
                    <a:pt x="2361" y="729"/>
                    <a:pt x="2307" y="648"/>
                    <a:pt x="2219" y="621"/>
                  </a:cubicBezTo>
                  <a:lnTo>
                    <a:pt x="507" y="28"/>
                  </a:lnTo>
                  <a:cubicBezTo>
                    <a:pt x="453" y="1"/>
                    <a:pt x="426" y="1"/>
                    <a:pt x="365" y="1"/>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0"/>
            <p:cNvSpPr/>
            <p:nvPr/>
          </p:nvSpPr>
          <p:spPr>
            <a:xfrm>
              <a:off x="4696595" y="4350217"/>
              <a:ext cx="94772" cy="76751"/>
            </a:xfrm>
            <a:custGeom>
              <a:avLst/>
              <a:gdLst/>
              <a:ahLst/>
              <a:cxnLst/>
              <a:rect l="l" t="t" r="r" b="b"/>
              <a:pathLst>
                <a:path w="1909" h="1546" extrusionOk="0">
                  <a:moveTo>
                    <a:pt x="1686" y="1"/>
                  </a:moveTo>
                  <a:cubicBezTo>
                    <a:pt x="1599" y="453"/>
                    <a:pt x="1288" y="1208"/>
                    <a:pt x="304" y="1208"/>
                  </a:cubicBezTo>
                  <a:cubicBezTo>
                    <a:pt x="223" y="1208"/>
                    <a:pt x="108" y="1208"/>
                    <a:pt x="1" y="1181"/>
                  </a:cubicBezTo>
                  <a:lnTo>
                    <a:pt x="1" y="1181"/>
                  </a:lnTo>
                  <a:cubicBezTo>
                    <a:pt x="81" y="1269"/>
                    <a:pt x="169" y="1350"/>
                    <a:pt x="250" y="1403"/>
                  </a:cubicBezTo>
                  <a:cubicBezTo>
                    <a:pt x="304" y="1437"/>
                    <a:pt x="392" y="1464"/>
                    <a:pt x="446" y="1491"/>
                  </a:cubicBezTo>
                  <a:cubicBezTo>
                    <a:pt x="560" y="1518"/>
                    <a:pt x="702" y="1545"/>
                    <a:pt x="810" y="1545"/>
                  </a:cubicBezTo>
                  <a:cubicBezTo>
                    <a:pt x="1261" y="1545"/>
                    <a:pt x="1686" y="1269"/>
                    <a:pt x="1821" y="844"/>
                  </a:cubicBezTo>
                  <a:cubicBezTo>
                    <a:pt x="1909" y="561"/>
                    <a:pt x="1909" y="311"/>
                    <a:pt x="1821" y="55"/>
                  </a:cubicBezTo>
                  <a:lnTo>
                    <a:pt x="1686" y="1"/>
                  </a:ln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0"/>
            <p:cNvSpPr/>
            <p:nvPr/>
          </p:nvSpPr>
          <p:spPr>
            <a:xfrm>
              <a:off x="4706326" y="4318097"/>
              <a:ext cx="104453" cy="34851"/>
            </a:xfrm>
            <a:custGeom>
              <a:avLst/>
              <a:gdLst/>
              <a:ahLst/>
              <a:cxnLst/>
              <a:rect l="l" t="t" r="r" b="b"/>
              <a:pathLst>
                <a:path w="2104" h="702" extrusionOk="0">
                  <a:moveTo>
                    <a:pt x="0" y="61"/>
                  </a:moveTo>
                  <a:cubicBezTo>
                    <a:pt x="46" y="75"/>
                    <a:pt x="91" y="87"/>
                    <a:pt x="135" y="99"/>
                  </a:cubicBezTo>
                  <a:lnTo>
                    <a:pt x="135" y="99"/>
                  </a:lnTo>
                  <a:lnTo>
                    <a:pt x="27" y="61"/>
                  </a:lnTo>
                  <a:close/>
                  <a:moveTo>
                    <a:pt x="1517" y="1"/>
                  </a:moveTo>
                  <a:cubicBezTo>
                    <a:pt x="1403" y="115"/>
                    <a:pt x="1180" y="196"/>
                    <a:pt x="870" y="196"/>
                  </a:cubicBezTo>
                  <a:cubicBezTo>
                    <a:pt x="676" y="196"/>
                    <a:pt x="435" y="176"/>
                    <a:pt x="135" y="99"/>
                  </a:cubicBezTo>
                  <a:lnTo>
                    <a:pt x="135" y="99"/>
                  </a:lnTo>
                  <a:lnTo>
                    <a:pt x="1490" y="567"/>
                  </a:lnTo>
                  <a:lnTo>
                    <a:pt x="1490" y="648"/>
                  </a:lnTo>
                  <a:lnTo>
                    <a:pt x="1625" y="702"/>
                  </a:lnTo>
                  <a:cubicBezTo>
                    <a:pt x="1598" y="675"/>
                    <a:pt x="1571" y="648"/>
                    <a:pt x="1571" y="594"/>
                  </a:cubicBezTo>
                  <a:lnTo>
                    <a:pt x="1571" y="594"/>
                  </a:lnTo>
                  <a:lnTo>
                    <a:pt x="1740" y="675"/>
                  </a:lnTo>
                  <a:lnTo>
                    <a:pt x="1827" y="675"/>
                  </a:lnTo>
                  <a:cubicBezTo>
                    <a:pt x="1935" y="675"/>
                    <a:pt x="2050" y="621"/>
                    <a:pt x="2104" y="506"/>
                  </a:cubicBezTo>
                  <a:cubicBezTo>
                    <a:pt x="2104" y="425"/>
                    <a:pt x="2104" y="338"/>
                    <a:pt x="2077" y="284"/>
                  </a:cubicBezTo>
                  <a:cubicBezTo>
                    <a:pt x="2050" y="230"/>
                    <a:pt x="1996" y="169"/>
                    <a:pt x="1935" y="142"/>
                  </a:cubicBezTo>
                  <a:lnTo>
                    <a:pt x="1517" y="1"/>
                  </a:lnTo>
                  <a:close/>
                </a:path>
              </a:pathLst>
            </a:custGeom>
            <a:solidFill>
              <a:srgbClr val="BD0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0"/>
            <p:cNvSpPr/>
            <p:nvPr/>
          </p:nvSpPr>
          <p:spPr>
            <a:xfrm>
              <a:off x="4671475" y="4285977"/>
              <a:ext cx="149034" cy="149332"/>
            </a:xfrm>
            <a:custGeom>
              <a:avLst/>
              <a:gdLst/>
              <a:ahLst/>
              <a:cxnLst/>
              <a:rect l="l" t="t" r="r" b="b"/>
              <a:pathLst>
                <a:path w="3002" h="3008" extrusionOk="0">
                  <a:moveTo>
                    <a:pt x="925" y="169"/>
                  </a:moveTo>
                  <a:lnTo>
                    <a:pt x="2637" y="789"/>
                  </a:lnTo>
                  <a:cubicBezTo>
                    <a:pt x="2698" y="816"/>
                    <a:pt x="2752" y="877"/>
                    <a:pt x="2779" y="931"/>
                  </a:cubicBezTo>
                  <a:cubicBezTo>
                    <a:pt x="2806" y="985"/>
                    <a:pt x="2806" y="1072"/>
                    <a:pt x="2806" y="1153"/>
                  </a:cubicBezTo>
                  <a:cubicBezTo>
                    <a:pt x="2752" y="1268"/>
                    <a:pt x="2637" y="1322"/>
                    <a:pt x="2529" y="1322"/>
                  </a:cubicBezTo>
                  <a:lnTo>
                    <a:pt x="2442" y="1322"/>
                  </a:lnTo>
                  <a:lnTo>
                    <a:pt x="2273" y="1241"/>
                  </a:lnTo>
                  <a:lnTo>
                    <a:pt x="898" y="762"/>
                  </a:lnTo>
                  <a:lnTo>
                    <a:pt x="729" y="708"/>
                  </a:lnTo>
                  <a:lnTo>
                    <a:pt x="702" y="708"/>
                  </a:lnTo>
                  <a:lnTo>
                    <a:pt x="702" y="675"/>
                  </a:lnTo>
                  <a:cubicBezTo>
                    <a:pt x="641" y="648"/>
                    <a:pt x="587" y="621"/>
                    <a:pt x="560" y="567"/>
                  </a:cubicBezTo>
                  <a:cubicBezTo>
                    <a:pt x="533" y="506"/>
                    <a:pt x="533" y="425"/>
                    <a:pt x="560" y="337"/>
                  </a:cubicBezTo>
                  <a:cubicBezTo>
                    <a:pt x="587" y="230"/>
                    <a:pt x="702" y="169"/>
                    <a:pt x="810" y="169"/>
                  </a:cubicBezTo>
                  <a:close/>
                  <a:moveTo>
                    <a:pt x="702" y="877"/>
                  </a:moveTo>
                  <a:lnTo>
                    <a:pt x="2361" y="1464"/>
                  </a:lnTo>
                  <a:cubicBezTo>
                    <a:pt x="2415" y="1659"/>
                    <a:pt x="2415" y="1915"/>
                    <a:pt x="2327" y="2138"/>
                  </a:cubicBezTo>
                  <a:cubicBezTo>
                    <a:pt x="2192" y="2563"/>
                    <a:pt x="1767" y="2839"/>
                    <a:pt x="1316" y="2839"/>
                  </a:cubicBezTo>
                  <a:cubicBezTo>
                    <a:pt x="1208" y="2839"/>
                    <a:pt x="1066" y="2812"/>
                    <a:pt x="952" y="2785"/>
                  </a:cubicBezTo>
                  <a:cubicBezTo>
                    <a:pt x="898" y="2758"/>
                    <a:pt x="810" y="2731"/>
                    <a:pt x="756" y="2697"/>
                  </a:cubicBezTo>
                  <a:cubicBezTo>
                    <a:pt x="675" y="2644"/>
                    <a:pt x="587" y="2563"/>
                    <a:pt x="507" y="2475"/>
                  </a:cubicBezTo>
                  <a:cubicBezTo>
                    <a:pt x="250" y="2192"/>
                    <a:pt x="169" y="1774"/>
                    <a:pt x="304" y="1410"/>
                  </a:cubicBezTo>
                  <a:cubicBezTo>
                    <a:pt x="392" y="1180"/>
                    <a:pt x="533" y="1012"/>
                    <a:pt x="702" y="877"/>
                  </a:cubicBezTo>
                  <a:close/>
                  <a:moveTo>
                    <a:pt x="810" y="0"/>
                  </a:moveTo>
                  <a:cubicBezTo>
                    <a:pt x="641" y="0"/>
                    <a:pt x="473" y="115"/>
                    <a:pt x="392" y="284"/>
                  </a:cubicBezTo>
                  <a:cubicBezTo>
                    <a:pt x="365" y="398"/>
                    <a:pt x="365" y="540"/>
                    <a:pt x="419" y="648"/>
                  </a:cubicBezTo>
                  <a:cubicBezTo>
                    <a:pt x="446" y="708"/>
                    <a:pt x="473" y="735"/>
                    <a:pt x="533" y="789"/>
                  </a:cubicBezTo>
                  <a:cubicBezTo>
                    <a:pt x="365" y="931"/>
                    <a:pt x="223" y="1126"/>
                    <a:pt x="136" y="1349"/>
                  </a:cubicBezTo>
                  <a:cubicBezTo>
                    <a:pt x="1" y="1774"/>
                    <a:pt x="82" y="2252"/>
                    <a:pt x="392" y="2590"/>
                  </a:cubicBezTo>
                  <a:cubicBezTo>
                    <a:pt x="473" y="2670"/>
                    <a:pt x="560" y="2758"/>
                    <a:pt x="675" y="2839"/>
                  </a:cubicBezTo>
                  <a:cubicBezTo>
                    <a:pt x="756" y="2866"/>
                    <a:pt x="810" y="2927"/>
                    <a:pt x="898" y="2954"/>
                  </a:cubicBezTo>
                  <a:cubicBezTo>
                    <a:pt x="1039" y="2981"/>
                    <a:pt x="1181" y="3008"/>
                    <a:pt x="1316" y="3008"/>
                  </a:cubicBezTo>
                  <a:cubicBezTo>
                    <a:pt x="1855" y="3008"/>
                    <a:pt x="2327" y="2670"/>
                    <a:pt x="2496" y="2192"/>
                  </a:cubicBezTo>
                  <a:cubicBezTo>
                    <a:pt x="2583" y="1969"/>
                    <a:pt x="2583" y="1720"/>
                    <a:pt x="2529" y="1490"/>
                  </a:cubicBezTo>
                  <a:cubicBezTo>
                    <a:pt x="2725" y="1490"/>
                    <a:pt x="2893" y="1383"/>
                    <a:pt x="2947" y="1214"/>
                  </a:cubicBezTo>
                  <a:cubicBezTo>
                    <a:pt x="3001" y="1099"/>
                    <a:pt x="2974" y="958"/>
                    <a:pt x="2947" y="843"/>
                  </a:cubicBezTo>
                  <a:cubicBezTo>
                    <a:pt x="2893" y="762"/>
                    <a:pt x="2806" y="675"/>
                    <a:pt x="2698" y="621"/>
                  </a:cubicBezTo>
                  <a:lnTo>
                    <a:pt x="979" y="34"/>
                  </a:lnTo>
                  <a:cubicBezTo>
                    <a:pt x="925" y="0"/>
                    <a:pt x="871" y="0"/>
                    <a:pt x="810"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0"/>
            <p:cNvSpPr/>
            <p:nvPr/>
          </p:nvSpPr>
          <p:spPr>
            <a:xfrm>
              <a:off x="4714666" y="4372656"/>
              <a:ext cx="36191" cy="29191"/>
            </a:xfrm>
            <a:custGeom>
              <a:avLst/>
              <a:gdLst/>
              <a:ahLst/>
              <a:cxnLst/>
              <a:rect l="l" t="t" r="r" b="b"/>
              <a:pathLst>
                <a:path w="729" h="588" extrusionOk="0">
                  <a:moveTo>
                    <a:pt x="142" y="1"/>
                  </a:moveTo>
                  <a:cubicBezTo>
                    <a:pt x="109" y="1"/>
                    <a:pt x="55" y="28"/>
                    <a:pt x="55" y="55"/>
                  </a:cubicBezTo>
                  <a:cubicBezTo>
                    <a:pt x="1" y="250"/>
                    <a:pt x="28" y="446"/>
                    <a:pt x="196" y="560"/>
                  </a:cubicBezTo>
                  <a:cubicBezTo>
                    <a:pt x="250" y="587"/>
                    <a:pt x="311" y="587"/>
                    <a:pt x="338" y="587"/>
                  </a:cubicBezTo>
                  <a:cubicBezTo>
                    <a:pt x="392" y="587"/>
                    <a:pt x="419" y="587"/>
                    <a:pt x="479" y="560"/>
                  </a:cubicBezTo>
                  <a:cubicBezTo>
                    <a:pt x="587" y="533"/>
                    <a:pt x="702" y="419"/>
                    <a:pt x="729" y="311"/>
                  </a:cubicBezTo>
                  <a:cubicBezTo>
                    <a:pt x="729" y="250"/>
                    <a:pt x="729" y="223"/>
                    <a:pt x="675" y="196"/>
                  </a:cubicBezTo>
                  <a:cubicBezTo>
                    <a:pt x="614" y="196"/>
                    <a:pt x="587" y="223"/>
                    <a:pt x="560" y="250"/>
                  </a:cubicBezTo>
                  <a:cubicBezTo>
                    <a:pt x="533" y="311"/>
                    <a:pt x="479" y="392"/>
                    <a:pt x="419" y="419"/>
                  </a:cubicBezTo>
                  <a:cubicBezTo>
                    <a:pt x="401" y="419"/>
                    <a:pt x="371" y="431"/>
                    <a:pt x="335" y="431"/>
                  </a:cubicBezTo>
                  <a:cubicBezTo>
                    <a:pt x="317" y="431"/>
                    <a:pt x="297" y="428"/>
                    <a:pt x="277" y="419"/>
                  </a:cubicBezTo>
                  <a:cubicBezTo>
                    <a:pt x="169" y="365"/>
                    <a:pt x="196" y="196"/>
                    <a:pt x="223" y="109"/>
                  </a:cubicBezTo>
                  <a:cubicBezTo>
                    <a:pt x="223" y="55"/>
                    <a:pt x="196" y="28"/>
                    <a:pt x="142"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0"/>
            <p:cNvSpPr/>
            <p:nvPr/>
          </p:nvSpPr>
          <p:spPr>
            <a:xfrm>
              <a:off x="4753885" y="4380699"/>
              <a:ext cx="19411" cy="15638"/>
            </a:xfrm>
            <a:custGeom>
              <a:avLst/>
              <a:gdLst/>
              <a:ahLst/>
              <a:cxnLst/>
              <a:rect l="l" t="t" r="r" b="b"/>
              <a:pathLst>
                <a:path w="391" h="315" extrusionOk="0">
                  <a:moveTo>
                    <a:pt x="203" y="0"/>
                  </a:moveTo>
                  <a:cubicBezTo>
                    <a:pt x="134" y="0"/>
                    <a:pt x="76" y="49"/>
                    <a:pt x="53" y="115"/>
                  </a:cubicBezTo>
                  <a:cubicBezTo>
                    <a:pt x="1" y="237"/>
                    <a:pt x="92" y="315"/>
                    <a:pt x="192" y="315"/>
                  </a:cubicBezTo>
                  <a:cubicBezTo>
                    <a:pt x="259" y="315"/>
                    <a:pt x="329" y="281"/>
                    <a:pt x="364" y="203"/>
                  </a:cubicBezTo>
                  <a:cubicBezTo>
                    <a:pt x="391" y="149"/>
                    <a:pt x="364" y="34"/>
                    <a:pt x="249" y="7"/>
                  </a:cubicBezTo>
                  <a:cubicBezTo>
                    <a:pt x="234" y="3"/>
                    <a:pt x="218" y="0"/>
                    <a:pt x="20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0"/>
            <p:cNvSpPr/>
            <p:nvPr/>
          </p:nvSpPr>
          <p:spPr>
            <a:xfrm>
              <a:off x="4696496" y="4359699"/>
              <a:ext cx="19560" cy="16730"/>
            </a:xfrm>
            <a:custGeom>
              <a:avLst/>
              <a:gdLst/>
              <a:ahLst/>
              <a:cxnLst/>
              <a:rect l="l" t="t" r="r" b="b"/>
              <a:pathLst>
                <a:path w="394" h="337" extrusionOk="0">
                  <a:moveTo>
                    <a:pt x="220" y="0"/>
                  </a:moveTo>
                  <a:cubicBezTo>
                    <a:pt x="144" y="0"/>
                    <a:pt x="56" y="73"/>
                    <a:pt x="56" y="120"/>
                  </a:cubicBezTo>
                  <a:cubicBezTo>
                    <a:pt x="1" y="244"/>
                    <a:pt x="106" y="336"/>
                    <a:pt x="212" y="336"/>
                  </a:cubicBezTo>
                  <a:cubicBezTo>
                    <a:pt x="273" y="336"/>
                    <a:pt x="335" y="306"/>
                    <a:pt x="367" y="235"/>
                  </a:cubicBezTo>
                  <a:cubicBezTo>
                    <a:pt x="394" y="147"/>
                    <a:pt x="340" y="32"/>
                    <a:pt x="252" y="5"/>
                  </a:cubicBezTo>
                  <a:cubicBezTo>
                    <a:pt x="242" y="2"/>
                    <a:pt x="231" y="0"/>
                    <a:pt x="220"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0"/>
            <p:cNvSpPr/>
            <p:nvPr/>
          </p:nvSpPr>
          <p:spPr>
            <a:xfrm>
              <a:off x="4746786" y="4364316"/>
              <a:ext cx="27851" cy="13752"/>
            </a:xfrm>
            <a:custGeom>
              <a:avLst/>
              <a:gdLst/>
              <a:ahLst/>
              <a:cxnLst/>
              <a:rect l="l" t="t" r="r" b="b"/>
              <a:pathLst>
                <a:path w="561" h="277" extrusionOk="0">
                  <a:moveTo>
                    <a:pt x="446" y="0"/>
                  </a:moveTo>
                  <a:lnTo>
                    <a:pt x="55" y="108"/>
                  </a:lnTo>
                  <a:cubicBezTo>
                    <a:pt x="28" y="108"/>
                    <a:pt x="1" y="169"/>
                    <a:pt x="1" y="196"/>
                  </a:cubicBezTo>
                  <a:cubicBezTo>
                    <a:pt x="1" y="250"/>
                    <a:pt x="55" y="277"/>
                    <a:pt x="82" y="277"/>
                  </a:cubicBezTo>
                  <a:lnTo>
                    <a:pt x="109" y="277"/>
                  </a:lnTo>
                  <a:lnTo>
                    <a:pt x="507" y="169"/>
                  </a:lnTo>
                  <a:cubicBezTo>
                    <a:pt x="534" y="142"/>
                    <a:pt x="561" y="108"/>
                    <a:pt x="561" y="54"/>
                  </a:cubicBezTo>
                  <a:cubicBezTo>
                    <a:pt x="534" y="0"/>
                    <a:pt x="507" y="0"/>
                    <a:pt x="446"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0"/>
            <p:cNvSpPr/>
            <p:nvPr/>
          </p:nvSpPr>
          <p:spPr>
            <a:xfrm>
              <a:off x="4709007" y="4344012"/>
              <a:ext cx="22440" cy="24376"/>
            </a:xfrm>
            <a:custGeom>
              <a:avLst/>
              <a:gdLst/>
              <a:ahLst/>
              <a:cxnLst/>
              <a:rect l="l" t="t" r="r" b="b"/>
              <a:pathLst>
                <a:path w="452" h="491" extrusionOk="0">
                  <a:moveTo>
                    <a:pt x="87" y="0"/>
                  </a:moveTo>
                  <a:cubicBezTo>
                    <a:pt x="75" y="0"/>
                    <a:pt x="64" y="4"/>
                    <a:pt x="54" y="11"/>
                  </a:cubicBezTo>
                  <a:cubicBezTo>
                    <a:pt x="27" y="45"/>
                    <a:pt x="0" y="99"/>
                    <a:pt x="27" y="126"/>
                  </a:cubicBezTo>
                  <a:lnTo>
                    <a:pt x="283" y="463"/>
                  </a:lnTo>
                  <a:cubicBezTo>
                    <a:pt x="283" y="490"/>
                    <a:pt x="310" y="490"/>
                    <a:pt x="337" y="490"/>
                  </a:cubicBezTo>
                  <a:lnTo>
                    <a:pt x="391" y="490"/>
                  </a:lnTo>
                  <a:cubicBezTo>
                    <a:pt x="425" y="463"/>
                    <a:pt x="452" y="409"/>
                    <a:pt x="425" y="382"/>
                  </a:cubicBezTo>
                  <a:lnTo>
                    <a:pt x="169" y="45"/>
                  </a:lnTo>
                  <a:cubicBezTo>
                    <a:pt x="149" y="21"/>
                    <a:pt x="116" y="0"/>
                    <a:pt x="87"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0"/>
            <p:cNvSpPr/>
            <p:nvPr/>
          </p:nvSpPr>
          <p:spPr>
            <a:xfrm>
              <a:off x="4488734" y="3849452"/>
              <a:ext cx="101822" cy="114531"/>
            </a:xfrm>
            <a:custGeom>
              <a:avLst/>
              <a:gdLst/>
              <a:ahLst/>
              <a:cxnLst/>
              <a:rect l="l" t="t" r="r" b="b"/>
              <a:pathLst>
                <a:path w="2051" h="2307" extrusionOk="0">
                  <a:moveTo>
                    <a:pt x="1012" y="1"/>
                  </a:moveTo>
                  <a:cubicBezTo>
                    <a:pt x="985" y="1"/>
                    <a:pt x="924" y="28"/>
                    <a:pt x="924" y="88"/>
                  </a:cubicBezTo>
                  <a:cubicBezTo>
                    <a:pt x="816" y="284"/>
                    <a:pt x="755" y="567"/>
                    <a:pt x="728" y="870"/>
                  </a:cubicBezTo>
                  <a:cubicBezTo>
                    <a:pt x="533" y="870"/>
                    <a:pt x="277" y="931"/>
                    <a:pt x="81" y="1039"/>
                  </a:cubicBezTo>
                  <a:cubicBezTo>
                    <a:pt x="27" y="1073"/>
                    <a:pt x="0" y="1100"/>
                    <a:pt x="0" y="1154"/>
                  </a:cubicBezTo>
                  <a:cubicBezTo>
                    <a:pt x="0" y="1208"/>
                    <a:pt x="27" y="1241"/>
                    <a:pt x="81" y="1268"/>
                  </a:cubicBezTo>
                  <a:cubicBezTo>
                    <a:pt x="250" y="1349"/>
                    <a:pt x="479" y="1410"/>
                    <a:pt x="728" y="1437"/>
                  </a:cubicBezTo>
                  <a:cubicBezTo>
                    <a:pt x="755" y="1659"/>
                    <a:pt x="843" y="2219"/>
                    <a:pt x="985" y="2307"/>
                  </a:cubicBezTo>
                  <a:lnTo>
                    <a:pt x="1066" y="2307"/>
                  </a:lnTo>
                  <a:cubicBezTo>
                    <a:pt x="1093" y="2280"/>
                    <a:pt x="1120" y="2253"/>
                    <a:pt x="1153" y="2219"/>
                  </a:cubicBezTo>
                  <a:cubicBezTo>
                    <a:pt x="1234" y="2023"/>
                    <a:pt x="1288" y="1747"/>
                    <a:pt x="1322" y="1437"/>
                  </a:cubicBezTo>
                  <a:cubicBezTo>
                    <a:pt x="1517" y="1437"/>
                    <a:pt x="1767" y="1376"/>
                    <a:pt x="1962" y="1268"/>
                  </a:cubicBezTo>
                  <a:cubicBezTo>
                    <a:pt x="1996" y="1268"/>
                    <a:pt x="2023" y="1241"/>
                    <a:pt x="2023" y="1208"/>
                  </a:cubicBezTo>
                  <a:cubicBezTo>
                    <a:pt x="2050" y="1181"/>
                    <a:pt x="2050" y="1154"/>
                    <a:pt x="2023" y="1127"/>
                  </a:cubicBezTo>
                  <a:cubicBezTo>
                    <a:pt x="2023" y="1100"/>
                    <a:pt x="1996" y="1073"/>
                    <a:pt x="1962" y="1039"/>
                  </a:cubicBezTo>
                  <a:cubicBezTo>
                    <a:pt x="1767" y="931"/>
                    <a:pt x="1517" y="904"/>
                    <a:pt x="1322" y="870"/>
                  </a:cubicBezTo>
                  <a:cubicBezTo>
                    <a:pt x="1288" y="567"/>
                    <a:pt x="1234" y="284"/>
                    <a:pt x="1120" y="88"/>
                  </a:cubicBezTo>
                  <a:cubicBezTo>
                    <a:pt x="1120" y="28"/>
                    <a:pt x="1066" y="1"/>
                    <a:pt x="1012" y="1"/>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0"/>
            <p:cNvSpPr/>
            <p:nvPr/>
          </p:nvSpPr>
          <p:spPr>
            <a:xfrm>
              <a:off x="4890408" y="3869211"/>
              <a:ext cx="101822" cy="112843"/>
            </a:xfrm>
            <a:custGeom>
              <a:avLst/>
              <a:gdLst/>
              <a:ahLst/>
              <a:cxnLst/>
              <a:rect l="l" t="t" r="r" b="b"/>
              <a:pathLst>
                <a:path w="2051" h="2273" extrusionOk="0">
                  <a:moveTo>
                    <a:pt x="1012" y="0"/>
                  </a:moveTo>
                  <a:cubicBezTo>
                    <a:pt x="951" y="0"/>
                    <a:pt x="897" y="27"/>
                    <a:pt x="897" y="54"/>
                  </a:cubicBezTo>
                  <a:cubicBezTo>
                    <a:pt x="783" y="277"/>
                    <a:pt x="729" y="533"/>
                    <a:pt x="702" y="843"/>
                  </a:cubicBezTo>
                  <a:cubicBezTo>
                    <a:pt x="533" y="870"/>
                    <a:pt x="277" y="924"/>
                    <a:pt x="55" y="1012"/>
                  </a:cubicBezTo>
                  <a:cubicBezTo>
                    <a:pt x="1" y="1039"/>
                    <a:pt x="1" y="1093"/>
                    <a:pt x="1" y="1120"/>
                  </a:cubicBezTo>
                  <a:cubicBezTo>
                    <a:pt x="1" y="1180"/>
                    <a:pt x="1" y="1234"/>
                    <a:pt x="55" y="1261"/>
                  </a:cubicBezTo>
                  <a:cubicBezTo>
                    <a:pt x="223" y="1349"/>
                    <a:pt x="446" y="1403"/>
                    <a:pt x="702" y="1430"/>
                  </a:cubicBezTo>
                  <a:cubicBezTo>
                    <a:pt x="729" y="1652"/>
                    <a:pt x="817" y="2219"/>
                    <a:pt x="951" y="2273"/>
                  </a:cubicBezTo>
                  <a:lnTo>
                    <a:pt x="1039" y="2273"/>
                  </a:lnTo>
                  <a:cubicBezTo>
                    <a:pt x="1066" y="2273"/>
                    <a:pt x="1093" y="2246"/>
                    <a:pt x="1120" y="2219"/>
                  </a:cubicBezTo>
                  <a:cubicBezTo>
                    <a:pt x="1208" y="1990"/>
                    <a:pt x="1262" y="1740"/>
                    <a:pt x="1289" y="1430"/>
                  </a:cubicBezTo>
                  <a:cubicBezTo>
                    <a:pt x="1491" y="1403"/>
                    <a:pt x="1740" y="1349"/>
                    <a:pt x="1963" y="1234"/>
                  </a:cubicBezTo>
                  <a:cubicBezTo>
                    <a:pt x="1963" y="1234"/>
                    <a:pt x="1997" y="1207"/>
                    <a:pt x="2024" y="1180"/>
                  </a:cubicBezTo>
                  <a:cubicBezTo>
                    <a:pt x="2050" y="1120"/>
                    <a:pt x="2024" y="1066"/>
                    <a:pt x="1963" y="1039"/>
                  </a:cubicBezTo>
                  <a:cubicBezTo>
                    <a:pt x="1740" y="924"/>
                    <a:pt x="1491" y="870"/>
                    <a:pt x="1289" y="843"/>
                  </a:cubicBezTo>
                  <a:cubicBezTo>
                    <a:pt x="1262" y="533"/>
                    <a:pt x="1208" y="277"/>
                    <a:pt x="1120" y="54"/>
                  </a:cubicBezTo>
                  <a:cubicBezTo>
                    <a:pt x="1093" y="27"/>
                    <a:pt x="1039" y="0"/>
                    <a:pt x="1012" y="0"/>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0"/>
            <p:cNvSpPr/>
            <p:nvPr/>
          </p:nvSpPr>
          <p:spPr>
            <a:xfrm>
              <a:off x="3935047" y="4565128"/>
              <a:ext cx="103162" cy="112893"/>
            </a:xfrm>
            <a:custGeom>
              <a:avLst/>
              <a:gdLst/>
              <a:ahLst/>
              <a:cxnLst/>
              <a:rect l="l" t="t" r="r" b="b"/>
              <a:pathLst>
                <a:path w="2078" h="2274" extrusionOk="0">
                  <a:moveTo>
                    <a:pt x="1039" y="1"/>
                  </a:moveTo>
                  <a:cubicBezTo>
                    <a:pt x="978" y="1"/>
                    <a:pt x="924" y="28"/>
                    <a:pt x="924" y="55"/>
                  </a:cubicBezTo>
                  <a:cubicBezTo>
                    <a:pt x="810" y="277"/>
                    <a:pt x="756" y="534"/>
                    <a:pt x="729" y="844"/>
                  </a:cubicBezTo>
                  <a:cubicBezTo>
                    <a:pt x="560" y="871"/>
                    <a:pt x="304" y="925"/>
                    <a:pt x="81" y="1039"/>
                  </a:cubicBezTo>
                  <a:cubicBezTo>
                    <a:pt x="27" y="1039"/>
                    <a:pt x="0" y="1093"/>
                    <a:pt x="0" y="1154"/>
                  </a:cubicBezTo>
                  <a:cubicBezTo>
                    <a:pt x="0" y="1181"/>
                    <a:pt x="27" y="1235"/>
                    <a:pt x="81" y="1262"/>
                  </a:cubicBezTo>
                  <a:cubicBezTo>
                    <a:pt x="250" y="1349"/>
                    <a:pt x="472" y="1403"/>
                    <a:pt x="729" y="1430"/>
                  </a:cubicBezTo>
                  <a:cubicBezTo>
                    <a:pt x="756" y="1660"/>
                    <a:pt x="843" y="2219"/>
                    <a:pt x="978" y="2273"/>
                  </a:cubicBezTo>
                  <a:lnTo>
                    <a:pt x="1066" y="2273"/>
                  </a:lnTo>
                  <a:cubicBezTo>
                    <a:pt x="1093" y="2273"/>
                    <a:pt x="1120" y="2246"/>
                    <a:pt x="1147" y="2219"/>
                  </a:cubicBezTo>
                  <a:cubicBezTo>
                    <a:pt x="1234" y="1997"/>
                    <a:pt x="1288" y="1741"/>
                    <a:pt x="1315" y="1430"/>
                  </a:cubicBezTo>
                  <a:cubicBezTo>
                    <a:pt x="1518" y="1403"/>
                    <a:pt x="1767" y="1349"/>
                    <a:pt x="1990" y="1235"/>
                  </a:cubicBezTo>
                  <a:lnTo>
                    <a:pt x="2023" y="1208"/>
                  </a:lnTo>
                  <a:cubicBezTo>
                    <a:pt x="2077" y="1120"/>
                    <a:pt x="2050" y="1066"/>
                    <a:pt x="1990" y="1039"/>
                  </a:cubicBezTo>
                  <a:cubicBezTo>
                    <a:pt x="1767" y="925"/>
                    <a:pt x="1518" y="871"/>
                    <a:pt x="1315" y="844"/>
                  </a:cubicBezTo>
                  <a:cubicBezTo>
                    <a:pt x="1288" y="534"/>
                    <a:pt x="1234" y="277"/>
                    <a:pt x="1147" y="55"/>
                  </a:cubicBezTo>
                  <a:cubicBezTo>
                    <a:pt x="1120" y="28"/>
                    <a:pt x="1066" y="1"/>
                    <a:pt x="1039" y="1"/>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0"/>
            <p:cNvSpPr/>
            <p:nvPr/>
          </p:nvSpPr>
          <p:spPr>
            <a:xfrm>
              <a:off x="4305942" y="4626390"/>
              <a:ext cx="101822" cy="114531"/>
            </a:xfrm>
            <a:custGeom>
              <a:avLst/>
              <a:gdLst/>
              <a:ahLst/>
              <a:cxnLst/>
              <a:rect l="l" t="t" r="r" b="b"/>
              <a:pathLst>
                <a:path w="2051" h="2307" extrusionOk="0">
                  <a:moveTo>
                    <a:pt x="1012" y="1"/>
                  </a:moveTo>
                  <a:cubicBezTo>
                    <a:pt x="958" y="1"/>
                    <a:pt x="897" y="28"/>
                    <a:pt x="897" y="55"/>
                  </a:cubicBezTo>
                  <a:cubicBezTo>
                    <a:pt x="789" y="284"/>
                    <a:pt x="729" y="533"/>
                    <a:pt x="702" y="871"/>
                  </a:cubicBezTo>
                  <a:cubicBezTo>
                    <a:pt x="533" y="871"/>
                    <a:pt x="284" y="931"/>
                    <a:pt x="55" y="1039"/>
                  </a:cubicBezTo>
                  <a:cubicBezTo>
                    <a:pt x="1" y="1039"/>
                    <a:pt x="1" y="1100"/>
                    <a:pt x="1" y="1154"/>
                  </a:cubicBezTo>
                  <a:cubicBezTo>
                    <a:pt x="1" y="1181"/>
                    <a:pt x="1" y="1235"/>
                    <a:pt x="55" y="1268"/>
                  </a:cubicBezTo>
                  <a:cubicBezTo>
                    <a:pt x="223" y="1349"/>
                    <a:pt x="452" y="1403"/>
                    <a:pt x="702" y="1437"/>
                  </a:cubicBezTo>
                  <a:cubicBezTo>
                    <a:pt x="729" y="1660"/>
                    <a:pt x="816" y="2219"/>
                    <a:pt x="958" y="2280"/>
                  </a:cubicBezTo>
                  <a:cubicBezTo>
                    <a:pt x="985" y="2307"/>
                    <a:pt x="985" y="2307"/>
                    <a:pt x="1012" y="2307"/>
                  </a:cubicBezTo>
                  <a:cubicBezTo>
                    <a:pt x="1012" y="2307"/>
                    <a:pt x="1039" y="2307"/>
                    <a:pt x="1039" y="2280"/>
                  </a:cubicBezTo>
                  <a:cubicBezTo>
                    <a:pt x="1066" y="2280"/>
                    <a:pt x="1093" y="2246"/>
                    <a:pt x="1127" y="2219"/>
                  </a:cubicBezTo>
                  <a:cubicBezTo>
                    <a:pt x="1208" y="1997"/>
                    <a:pt x="1261" y="1740"/>
                    <a:pt x="1295" y="1437"/>
                  </a:cubicBezTo>
                  <a:cubicBezTo>
                    <a:pt x="1491" y="1403"/>
                    <a:pt x="1740" y="1376"/>
                    <a:pt x="1969" y="1268"/>
                  </a:cubicBezTo>
                  <a:cubicBezTo>
                    <a:pt x="1969" y="1235"/>
                    <a:pt x="1996" y="1235"/>
                    <a:pt x="2023" y="1208"/>
                  </a:cubicBezTo>
                  <a:cubicBezTo>
                    <a:pt x="2050" y="1154"/>
                    <a:pt x="2023" y="1066"/>
                    <a:pt x="1969" y="1039"/>
                  </a:cubicBezTo>
                  <a:cubicBezTo>
                    <a:pt x="1740" y="931"/>
                    <a:pt x="1491" y="871"/>
                    <a:pt x="1295" y="871"/>
                  </a:cubicBezTo>
                  <a:cubicBezTo>
                    <a:pt x="1261" y="533"/>
                    <a:pt x="1208" y="284"/>
                    <a:pt x="1127" y="55"/>
                  </a:cubicBezTo>
                  <a:cubicBezTo>
                    <a:pt x="1093" y="28"/>
                    <a:pt x="1039" y="1"/>
                    <a:pt x="1012" y="1"/>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0"/>
            <p:cNvSpPr/>
            <p:nvPr/>
          </p:nvSpPr>
          <p:spPr>
            <a:xfrm>
              <a:off x="4105080" y="4701701"/>
              <a:ext cx="86432" cy="96460"/>
            </a:xfrm>
            <a:custGeom>
              <a:avLst/>
              <a:gdLst/>
              <a:ahLst/>
              <a:cxnLst/>
              <a:rect l="l" t="t" r="r" b="b"/>
              <a:pathLst>
                <a:path w="1741" h="1943" extrusionOk="0">
                  <a:moveTo>
                    <a:pt x="871" y="1"/>
                  </a:moveTo>
                  <a:cubicBezTo>
                    <a:pt x="817" y="1"/>
                    <a:pt x="790" y="28"/>
                    <a:pt x="756" y="89"/>
                  </a:cubicBezTo>
                  <a:cubicBezTo>
                    <a:pt x="675" y="257"/>
                    <a:pt x="648" y="453"/>
                    <a:pt x="621" y="729"/>
                  </a:cubicBezTo>
                  <a:cubicBezTo>
                    <a:pt x="453" y="729"/>
                    <a:pt x="250" y="790"/>
                    <a:pt x="82" y="871"/>
                  </a:cubicBezTo>
                  <a:cubicBezTo>
                    <a:pt x="28" y="871"/>
                    <a:pt x="1" y="931"/>
                    <a:pt x="1" y="958"/>
                  </a:cubicBezTo>
                  <a:cubicBezTo>
                    <a:pt x="1" y="1012"/>
                    <a:pt x="28" y="1039"/>
                    <a:pt x="82" y="1066"/>
                  </a:cubicBezTo>
                  <a:cubicBezTo>
                    <a:pt x="223" y="1154"/>
                    <a:pt x="392" y="1181"/>
                    <a:pt x="621" y="1208"/>
                  </a:cubicBezTo>
                  <a:cubicBezTo>
                    <a:pt x="621" y="1376"/>
                    <a:pt x="702" y="1855"/>
                    <a:pt x="817" y="1909"/>
                  </a:cubicBezTo>
                  <a:cubicBezTo>
                    <a:pt x="844" y="1909"/>
                    <a:pt x="844" y="1943"/>
                    <a:pt x="871" y="1943"/>
                  </a:cubicBezTo>
                  <a:cubicBezTo>
                    <a:pt x="898" y="1943"/>
                    <a:pt x="958" y="1909"/>
                    <a:pt x="958" y="1855"/>
                  </a:cubicBezTo>
                  <a:cubicBezTo>
                    <a:pt x="1039" y="1687"/>
                    <a:pt x="1093" y="1464"/>
                    <a:pt x="1127" y="1208"/>
                  </a:cubicBezTo>
                  <a:cubicBezTo>
                    <a:pt x="1262" y="1181"/>
                    <a:pt x="1464" y="1154"/>
                    <a:pt x="1660" y="1066"/>
                  </a:cubicBezTo>
                  <a:cubicBezTo>
                    <a:pt x="1687" y="1066"/>
                    <a:pt x="1687" y="1039"/>
                    <a:pt x="1714" y="1012"/>
                  </a:cubicBezTo>
                  <a:cubicBezTo>
                    <a:pt x="1741" y="958"/>
                    <a:pt x="1714" y="898"/>
                    <a:pt x="1660" y="871"/>
                  </a:cubicBezTo>
                  <a:cubicBezTo>
                    <a:pt x="1464" y="790"/>
                    <a:pt x="1262" y="729"/>
                    <a:pt x="1127" y="729"/>
                  </a:cubicBezTo>
                  <a:cubicBezTo>
                    <a:pt x="1093" y="453"/>
                    <a:pt x="1039" y="257"/>
                    <a:pt x="958" y="89"/>
                  </a:cubicBezTo>
                  <a:cubicBezTo>
                    <a:pt x="958" y="28"/>
                    <a:pt x="898" y="1"/>
                    <a:pt x="871" y="1"/>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0"/>
            <p:cNvSpPr/>
            <p:nvPr/>
          </p:nvSpPr>
          <p:spPr>
            <a:xfrm>
              <a:off x="4709007" y="3749021"/>
              <a:ext cx="85042" cy="96460"/>
            </a:xfrm>
            <a:custGeom>
              <a:avLst/>
              <a:gdLst/>
              <a:ahLst/>
              <a:cxnLst/>
              <a:rect l="l" t="t" r="r" b="b"/>
              <a:pathLst>
                <a:path w="1713" h="1943" extrusionOk="0">
                  <a:moveTo>
                    <a:pt x="870" y="1"/>
                  </a:moveTo>
                  <a:cubicBezTo>
                    <a:pt x="816" y="1"/>
                    <a:pt x="789" y="28"/>
                    <a:pt x="762" y="88"/>
                  </a:cubicBezTo>
                  <a:cubicBezTo>
                    <a:pt x="674" y="257"/>
                    <a:pt x="620" y="479"/>
                    <a:pt x="620" y="736"/>
                  </a:cubicBezTo>
                  <a:cubicBezTo>
                    <a:pt x="452" y="736"/>
                    <a:pt x="256" y="790"/>
                    <a:pt x="88" y="871"/>
                  </a:cubicBezTo>
                  <a:cubicBezTo>
                    <a:pt x="27" y="904"/>
                    <a:pt x="0" y="931"/>
                    <a:pt x="0" y="985"/>
                  </a:cubicBezTo>
                  <a:cubicBezTo>
                    <a:pt x="0" y="1012"/>
                    <a:pt x="27" y="1073"/>
                    <a:pt x="88" y="1073"/>
                  </a:cubicBezTo>
                  <a:cubicBezTo>
                    <a:pt x="223" y="1154"/>
                    <a:pt x="391" y="1208"/>
                    <a:pt x="620" y="1208"/>
                  </a:cubicBezTo>
                  <a:cubicBezTo>
                    <a:pt x="620" y="1410"/>
                    <a:pt x="701" y="1882"/>
                    <a:pt x="816" y="1916"/>
                  </a:cubicBezTo>
                  <a:cubicBezTo>
                    <a:pt x="816" y="1943"/>
                    <a:pt x="843" y="1943"/>
                    <a:pt x="870" y="1943"/>
                  </a:cubicBezTo>
                  <a:lnTo>
                    <a:pt x="897" y="1943"/>
                  </a:lnTo>
                  <a:cubicBezTo>
                    <a:pt x="931" y="1916"/>
                    <a:pt x="957" y="1882"/>
                    <a:pt x="957" y="1855"/>
                  </a:cubicBezTo>
                  <a:cubicBezTo>
                    <a:pt x="1038" y="1686"/>
                    <a:pt x="1099" y="1464"/>
                    <a:pt x="1099" y="1208"/>
                  </a:cubicBezTo>
                  <a:cubicBezTo>
                    <a:pt x="1268" y="1208"/>
                    <a:pt x="1463" y="1154"/>
                    <a:pt x="1659" y="1073"/>
                  </a:cubicBezTo>
                  <a:cubicBezTo>
                    <a:pt x="1659" y="1073"/>
                    <a:pt x="1686" y="1039"/>
                    <a:pt x="1686" y="1012"/>
                  </a:cubicBezTo>
                  <a:cubicBezTo>
                    <a:pt x="1713" y="958"/>
                    <a:pt x="1713" y="904"/>
                    <a:pt x="1659" y="871"/>
                  </a:cubicBezTo>
                  <a:cubicBezTo>
                    <a:pt x="1463" y="790"/>
                    <a:pt x="1268" y="736"/>
                    <a:pt x="1099" y="736"/>
                  </a:cubicBezTo>
                  <a:cubicBezTo>
                    <a:pt x="1099" y="479"/>
                    <a:pt x="1038" y="257"/>
                    <a:pt x="957" y="88"/>
                  </a:cubicBezTo>
                  <a:cubicBezTo>
                    <a:pt x="957" y="28"/>
                    <a:pt x="897" y="1"/>
                    <a:pt x="870" y="1"/>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20"/>
          <p:cNvGrpSpPr/>
          <p:nvPr/>
        </p:nvGrpSpPr>
        <p:grpSpPr>
          <a:xfrm>
            <a:off x="7524906" y="3112109"/>
            <a:ext cx="1083924" cy="1574902"/>
            <a:chOff x="7619959" y="3074925"/>
            <a:chExt cx="1274605" cy="1851955"/>
          </a:xfrm>
        </p:grpSpPr>
        <p:sp>
          <p:nvSpPr>
            <p:cNvPr id="513" name="Google Shape;513;p20"/>
            <p:cNvSpPr/>
            <p:nvPr/>
          </p:nvSpPr>
          <p:spPr>
            <a:xfrm flipH="1">
              <a:off x="7685017" y="3146329"/>
              <a:ext cx="1209547" cy="1780551"/>
            </a:xfrm>
            <a:custGeom>
              <a:avLst/>
              <a:gdLst/>
              <a:ahLst/>
              <a:cxnLst/>
              <a:rect l="l" t="t" r="r" b="b"/>
              <a:pathLst>
                <a:path w="15652" h="23041" extrusionOk="0">
                  <a:moveTo>
                    <a:pt x="6912" y="0"/>
                  </a:moveTo>
                  <a:cubicBezTo>
                    <a:pt x="6717" y="0"/>
                    <a:pt x="6548" y="34"/>
                    <a:pt x="6380" y="115"/>
                  </a:cubicBezTo>
                  <a:lnTo>
                    <a:pt x="1464" y="2057"/>
                  </a:lnTo>
                  <a:cubicBezTo>
                    <a:pt x="985" y="2252"/>
                    <a:pt x="648" y="2697"/>
                    <a:pt x="587" y="3237"/>
                  </a:cubicBezTo>
                  <a:lnTo>
                    <a:pt x="28" y="9440"/>
                  </a:lnTo>
                  <a:cubicBezTo>
                    <a:pt x="1" y="9609"/>
                    <a:pt x="28" y="9777"/>
                    <a:pt x="55" y="9919"/>
                  </a:cubicBezTo>
                  <a:cubicBezTo>
                    <a:pt x="115" y="10061"/>
                    <a:pt x="169" y="10202"/>
                    <a:pt x="250" y="10344"/>
                  </a:cubicBezTo>
                  <a:lnTo>
                    <a:pt x="8119" y="22420"/>
                  </a:lnTo>
                  <a:cubicBezTo>
                    <a:pt x="8402" y="22818"/>
                    <a:pt x="8821" y="23041"/>
                    <a:pt x="9299" y="23041"/>
                  </a:cubicBezTo>
                  <a:cubicBezTo>
                    <a:pt x="9468" y="23041"/>
                    <a:pt x="9636" y="23014"/>
                    <a:pt x="9805" y="22960"/>
                  </a:cubicBezTo>
                  <a:lnTo>
                    <a:pt x="14694" y="21018"/>
                  </a:lnTo>
                  <a:cubicBezTo>
                    <a:pt x="15287" y="20768"/>
                    <a:pt x="15651" y="20121"/>
                    <a:pt x="15536" y="19474"/>
                  </a:cubicBezTo>
                  <a:lnTo>
                    <a:pt x="12954" y="5260"/>
                  </a:lnTo>
                  <a:cubicBezTo>
                    <a:pt x="12893" y="4949"/>
                    <a:pt x="12725" y="4666"/>
                    <a:pt x="12502" y="4471"/>
                  </a:cubicBezTo>
                  <a:lnTo>
                    <a:pt x="7809" y="337"/>
                  </a:lnTo>
                  <a:cubicBezTo>
                    <a:pt x="7560" y="115"/>
                    <a:pt x="7222" y="0"/>
                    <a:pt x="6912"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0"/>
            <p:cNvSpPr/>
            <p:nvPr/>
          </p:nvSpPr>
          <p:spPr>
            <a:xfrm flipH="1">
              <a:off x="7619959" y="3120287"/>
              <a:ext cx="197521" cy="239251"/>
            </a:xfrm>
            <a:custGeom>
              <a:avLst/>
              <a:gdLst/>
              <a:ahLst/>
              <a:cxnLst/>
              <a:rect l="l" t="t" r="r" b="b"/>
              <a:pathLst>
                <a:path w="2556" h="3096" extrusionOk="0">
                  <a:moveTo>
                    <a:pt x="1234" y="0"/>
                  </a:moveTo>
                  <a:cubicBezTo>
                    <a:pt x="978" y="0"/>
                    <a:pt x="783" y="142"/>
                    <a:pt x="675" y="337"/>
                  </a:cubicBezTo>
                  <a:cubicBezTo>
                    <a:pt x="641" y="398"/>
                    <a:pt x="614" y="452"/>
                    <a:pt x="587" y="506"/>
                  </a:cubicBezTo>
                  <a:cubicBezTo>
                    <a:pt x="533" y="647"/>
                    <a:pt x="418" y="904"/>
                    <a:pt x="250" y="1045"/>
                  </a:cubicBezTo>
                  <a:cubicBezTo>
                    <a:pt x="54" y="1214"/>
                    <a:pt x="27" y="1409"/>
                    <a:pt x="0" y="1517"/>
                  </a:cubicBezTo>
                  <a:cubicBezTo>
                    <a:pt x="0" y="1827"/>
                    <a:pt x="196" y="2023"/>
                    <a:pt x="304" y="2111"/>
                  </a:cubicBezTo>
                  <a:cubicBezTo>
                    <a:pt x="338" y="2138"/>
                    <a:pt x="365" y="2165"/>
                    <a:pt x="391" y="2191"/>
                  </a:cubicBezTo>
                  <a:cubicBezTo>
                    <a:pt x="533" y="2360"/>
                    <a:pt x="560" y="2448"/>
                    <a:pt x="587" y="2562"/>
                  </a:cubicBezTo>
                  <a:cubicBezTo>
                    <a:pt x="614" y="2616"/>
                    <a:pt x="675" y="2731"/>
                    <a:pt x="729" y="2812"/>
                  </a:cubicBezTo>
                  <a:cubicBezTo>
                    <a:pt x="843" y="2980"/>
                    <a:pt x="1039" y="3095"/>
                    <a:pt x="1261" y="3095"/>
                  </a:cubicBezTo>
                  <a:cubicBezTo>
                    <a:pt x="1484" y="3095"/>
                    <a:pt x="1713" y="2953"/>
                    <a:pt x="1821" y="2758"/>
                  </a:cubicBezTo>
                  <a:cubicBezTo>
                    <a:pt x="1855" y="2697"/>
                    <a:pt x="1882" y="2616"/>
                    <a:pt x="1909" y="2562"/>
                  </a:cubicBezTo>
                  <a:cubicBezTo>
                    <a:pt x="2023" y="2279"/>
                    <a:pt x="2131" y="2165"/>
                    <a:pt x="2219" y="2084"/>
                  </a:cubicBezTo>
                  <a:cubicBezTo>
                    <a:pt x="2246" y="2023"/>
                    <a:pt x="2273" y="1996"/>
                    <a:pt x="2300" y="1969"/>
                  </a:cubicBezTo>
                  <a:cubicBezTo>
                    <a:pt x="2556" y="1686"/>
                    <a:pt x="2468" y="1268"/>
                    <a:pt x="2246" y="1045"/>
                  </a:cubicBezTo>
                  <a:lnTo>
                    <a:pt x="2219" y="1011"/>
                  </a:lnTo>
                  <a:cubicBezTo>
                    <a:pt x="2131" y="931"/>
                    <a:pt x="1990" y="816"/>
                    <a:pt x="1882" y="539"/>
                  </a:cubicBezTo>
                  <a:cubicBezTo>
                    <a:pt x="1855" y="452"/>
                    <a:pt x="1794" y="371"/>
                    <a:pt x="1713" y="256"/>
                  </a:cubicBezTo>
                  <a:cubicBezTo>
                    <a:pt x="1598" y="88"/>
                    <a:pt x="1430" y="0"/>
                    <a:pt x="1234"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0"/>
            <p:cNvSpPr/>
            <p:nvPr/>
          </p:nvSpPr>
          <p:spPr>
            <a:xfrm flipH="1">
              <a:off x="7941431" y="3074925"/>
              <a:ext cx="212668" cy="262666"/>
            </a:xfrm>
            <a:custGeom>
              <a:avLst/>
              <a:gdLst/>
              <a:ahLst/>
              <a:cxnLst/>
              <a:rect l="l" t="t" r="r" b="b"/>
              <a:pathLst>
                <a:path w="2752" h="3399" extrusionOk="0">
                  <a:moveTo>
                    <a:pt x="1322" y="0"/>
                  </a:moveTo>
                  <a:cubicBezTo>
                    <a:pt x="1066" y="0"/>
                    <a:pt x="843" y="142"/>
                    <a:pt x="729" y="338"/>
                  </a:cubicBezTo>
                  <a:cubicBezTo>
                    <a:pt x="702" y="392"/>
                    <a:pt x="675" y="452"/>
                    <a:pt x="648" y="533"/>
                  </a:cubicBezTo>
                  <a:cubicBezTo>
                    <a:pt x="587" y="702"/>
                    <a:pt x="479" y="985"/>
                    <a:pt x="250" y="1180"/>
                  </a:cubicBezTo>
                  <a:cubicBezTo>
                    <a:pt x="54" y="1349"/>
                    <a:pt x="0" y="1545"/>
                    <a:pt x="0" y="1686"/>
                  </a:cubicBezTo>
                  <a:cubicBezTo>
                    <a:pt x="0" y="1996"/>
                    <a:pt x="196" y="2165"/>
                    <a:pt x="311" y="2273"/>
                  </a:cubicBezTo>
                  <a:cubicBezTo>
                    <a:pt x="338" y="2333"/>
                    <a:pt x="365" y="2360"/>
                    <a:pt x="419" y="2387"/>
                  </a:cubicBezTo>
                  <a:cubicBezTo>
                    <a:pt x="560" y="2583"/>
                    <a:pt x="614" y="2698"/>
                    <a:pt x="675" y="2812"/>
                  </a:cubicBezTo>
                  <a:cubicBezTo>
                    <a:pt x="702" y="2893"/>
                    <a:pt x="729" y="3008"/>
                    <a:pt x="816" y="3089"/>
                  </a:cubicBezTo>
                  <a:cubicBezTo>
                    <a:pt x="924" y="3284"/>
                    <a:pt x="1154" y="3399"/>
                    <a:pt x="1349" y="3399"/>
                  </a:cubicBezTo>
                  <a:cubicBezTo>
                    <a:pt x="1572" y="3399"/>
                    <a:pt x="1794" y="3257"/>
                    <a:pt x="1909" y="3062"/>
                  </a:cubicBezTo>
                  <a:cubicBezTo>
                    <a:pt x="1963" y="2981"/>
                    <a:pt x="1996" y="2893"/>
                    <a:pt x="2023" y="2839"/>
                  </a:cubicBezTo>
                  <a:cubicBezTo>
                    <a:pt x="2165" y="2475"/>
                    <a:pt x="2273" y="2333"/>
                    <a:pt x="2387" y="2246"/>
                  </a:cubicBezTo>
                  <a:cubicBezTo>
                    <a:pt x="2414" y="2192"/>
                    <a:pt x="2468" y="2165"/>
                    <a:pt x="2502" y="2138"/>
                  </a:cubicBezTo>
                  <a:cubicBezTo>
                    <a:pt x="2752" y="1828"/>
                    <a:pt x="2671" y="1403"/>
                    <a:pt x="2441" y="1180"/>
                  </a:cubicBezTo>
                  <a:lnTo>
                    <a:pt x="2387" y="1153"/>
                  </a:lnTo>
                  <a:cubicBezTo>
                    <a:pt x="2273" y="1039"/>
                    <a:pt x="2131" y="897"/>
                    <a:pt x="1996" y="560"/>
                  </a:cubicBezTo>
                  <a:cubicBezTo>
                    <a:pt x="1963" y="479"/>
                    <a:pt x="1909" y="365"/>
                    <a:pt x="1828" y="250"/>
                  </a:cubicBezTo>
                  <a:cubicBezTo>
                    <a:pt x="1686" y="81"/>
                    <a:pt x="1518" y="0"/>
                    <a:pt x="1322"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0"/>
            <p:cNvSpPr/>
            <p:nvPr/>
          </p:nvSpPr>
          <p:spPr>
            <a:xfrm flipH="1">
              <a:off x="7663698" y="3411543"/>
              <a:ext cx="212668" cy="262666"/>
            </a:xfrm>
            <a:custGeom>
              <a:avLst/>
              <a:gdLst/>
              <a:ahLst/>
              <a:cxnLst/>
              <a:rect l="l" t="t" r="r" b="b"/>
              <a:pathLst>
                <a:path w="2752" h="3399" extrusionOk="0">
                  <a:moveTo>
                    <a:pt x="1322" y="0"/>
                  </a:moveTo>
                  <a:cubicBezTo>
                    <a:pt x="1066" y="0"/>
                    <a:pt x="870" y="142"/>
                    <a:pt x="762" y="337"/>
                  </a:cubicBezTo>
                  <a:cubicBezTo>
                    <a:pt x="702" y="391"/>
                    <a:pt x="702" y="445"/>
                    <a:pt x="675" y="533"/>
                  </a:cubicBezTo>
                  <a:cubicBezTo>
                    <a:pt x="594" y="702"/>
                    <a:pt x="479" y="985"/>
                    <a:pt x="257" y="1180"/>
                  </a:cubicBezTo>
                  <a:cubicBezTo>
                    <a:pt x="54" y="1349"/>
                    <a:pt x="0" y="1544"/>
                    <a:pt x="0" y="1686"/>
                  </a:cubicBezTo>
                  <a:cubicBezTo>
                    <a:pt x="0" y="1962"/>
                    <a:pt x="196" y="2165"/>
                    <a:pt x="311" y="2300"/>
                  </a:cubicBezTo>
                  <a:cubicBezTo>
                    <a:pt x="452" y="2414"/>
                    <a:pt x="560" y="2556"/>
                    <a:pt x="675" y="2839"/>
                  </a:cubicBezTo>
                  <a:cubicBezTo>
                    <a:pt x="729" y="2920"/>
                    <a:pt x="762" y="3035"/>
                    <a:pt x="816" y="3089"/>
                  </a:cubicBezTo>
                  <a:cubicBezTo>
                    <a:pt x="958" y="3284"/>
                    <a:pt x="1153" y="3399"/>
                    <a:pt x="1349" y="3399"/>
                  </a:cubicBezTo>
                  <a:cubicBezTo>
                    <a:pt x="1605" y="3399"/>
                    <a:pt x="1801" y="3257"/>
                    <a:pt x="1909" y="3062"/>
                  </a:cubicBezTo>
                  <a:cubicBezTo>
                    <a:pt x="1969" y="2974"/>
                    <a:pt x="1996" y="2920"/>
                    <a:pt x="2023" y="2839"/>
                  </a:cubicBezTo>
                  <a:cubicBezTo>
                    <a:pt x="2111" y="2670"/>
                    <a:pt x="2192" y="2441"/>
                    <a:pt x="2387" y="2246"/>
                  </a:cubicBezTo>
                  <a:cubicBezTo>
                    <a:pt x="2414" y="2219"/>
                    <a:pt x="2475" y="2165"/>
                    <a:pt x="2502" y="2131"/>
                  </a:cubicBezTo>
                  <a:cubicBezTo>
                    <a:pt x="2752" y="1828"/>
                    <a:pt x="2671" y="1403"/>
                    <a:pt x="2448" y="1180"/>
                  </a:cubicBezTo>
                  <a:lnTo>
                    <a:pt x="2387" y="1153"/>
                  </a:lnTo>
                  <a:cubicBezTo>
                    <a:pt x="2307" y="1039"/>
                    <a:pt x="2138" y="897"/>
                    <a:pt x="1996" y="587"/>
                  </a:cubicBezTo>
                  <a:lnTo>
                    <a:pt x="1996" y="560"/>
                  </a:lnTo>
                  <a:cubicBezTo>
                    <a:pt x="1969" y="479"/>
                    <a:pt x="1909" y="364"/>
                    <a:pt x="1828" y="250"/>
                  </a:cubicBezTo>
                  <a:cubicBezTo>
                    <a:pt x="1713" y="81"/>
                    <a:pt x="1518" y="0"/>
                    <a:pt x="1322"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0"/>
            <p:cNvSpPr/>
            <p:nvPr/>
          </p:nvSpPr>
          <p:spPr>
            <a:xfrm flipH="1">
              <a:off x="7739266" y="3200654"/>
              <a:ext cx="1105223" cy="1680477"/>
            </a:xfrm>
            <a:custGeom>
              <a:avLst/>
              <a:gdLst/>
              <a:ahLst/>
              <a:cxnLst/>
              <a:rect l="l" t="t" r="r" b="b"/>
              <a:pathLst>
                <a:path w="14302" h="21746" extrusionOk="0">
                  <a:moveTo>
                    <a:pt x="6255" y="0"/>
                  </a:moveTo>
                  <a:cubicBezTo>
                    <a:pt x="6163" y="0"/>
                    <a:pt x="6071" y="19"/>
                    <a:pt x="5981" y="59"/>
                  </a:cubicBezTo>
                  <a:lnTo>
                    <a:pt x="1066" y="1994"/>
                  </a:lnTo>
                  <a:cubicBezTo>
                    <a:pt x="816" y="2109"/>
                    <a:pt x="614" y="2331"/>
                    <a:pt x="587" y="2615"/>
                  </a:cubicBezTo>
                  <a:lnTo>
                    <a:pt x="27" y="8852"/>
                  </a:lnTo>
                  <a:cubicBezTo>
                    <a:pt x="0" y="8939"/>
                    <a:pt x="27" y="9020"/>
                    <a:pt x="54" y="9108"/>
                  </a:cubicBezTo>
                  <a:cubicBezTo>
                    <a:pt x="54" y="9189"/>
                    <a:pt x="81" y="9243"/>
                    <a:pt x="142" y="9331"/>
                  </a:cubicBezTo>
                  <a:lnTo>
                    <a:pt x="8031" y="21414"/>
                  </a:lnTo>
                  <a:cubicBezTo>
                    <a:pt x="8179" y="21616"/>
                    <a:pt x="8413" y="21746"/>
                    <a:pt x="8650" y="21746"/>
                  </a:cubicBezTo>
                  <a:cubicBezTo>
                    <a:pt x="8737" y="21746"/>
                    <a:pt x="8824" y="21728"/>
                    <a:pt x="8908" y="21690"/>
                  </a:cubicBezTo>
                  <a:lnTo>
                    <a:pt x="13796" y="19755"/>
                  </a:lnTo>
                  <a:cubicBezTo>
                    <a:pt x="14133" y="19613"/>
                    <a:pt x="14302" y="19276"/>
                    <a:pt x="14241" y="18939"/>
                  </a:cubicBezTo>
                  <a:lnTo>
                    <a:pt x="14214" y="18717"/>
                  </a:lnTo>
                  <a:lnTo>
                    <a:pt x="11659" y="4725"/>
                  </a:lnTo>
                  <a:cubicBezTo>
                    <a:pt x="11632" y="4557"/>
                    <a:pt x="11544" y="4415"/>
                    <a:pt x="11436" y="4300"/>
                  </a:cubicBezTo>
                  <a:lnTo>
                    <a:pt x="6743" y="174"/>
                  </a:lnTo>
                  <a:cubicBezTo>
                    <a:pt x="6594" y="64"/>
                    <a:pt x="6425" y="0"/>
                    <a:pt x="6255" y="0"/>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flipH="1">
              <a:off x="8434381" y="3259848"/>
              <a:ext cx="39102" cy="34079"/>
            </a:xfrm>
            <a:custGeom>
              <a:avLst/>
              <a:gdLst/>
              <a:ahLst/>
              <a:cxnLst/>
              <a:rect l="l" t="t" r="r" b="b"/>
              <a:pathLst>
                <a:path w="506" h="441" extrusionOk="0">
                  <a:moveTo>
                    <a:pt x="263" y="0"/>
                  </a:moveTo>
                  <a:cubicBezTo>
                    <a:pt x="231" y="0"/>
                    <a:pt x="199" y="7"/>
                    <a:pt x="169" y="21"/>
                  </a:cubicBezTo>
                  <a:cubicBezTo>
                    <a:pt x="61" y="48"/>
                    <a:pt x="0" y="190"/>
                    <a:pt x="61" y="305"/>
                  </a:cubicBezTo>
                  <a:cubicBezTo>
                    <a:pt x="81" y="389"/>
                    <a:pt x="162" y="440"/>
                    <a:pt x="247" y="440"/>
                  </a:cubicBezTo>
                  <a:cubicBezTo>
                    <a:pt x="278" y="440"/>
                    <a:pt x="309" y="434"/>
                    <a:pt x="337" y="419"/>
                  </a:cubicBezTo>
                  <a:cubicBezTo>
                    <a:pt x="452" y="385"/>
                    <a:pt x="506" y="251"/>
                    <a:pt x="452" y="136"/>
                  </a:cubicBezTo>
                  <a:cubicBezTo>
                    <a:pt x="432" y="52"/>
                    <a:pt x="350" y="0"/>
                    <a:pt x="263"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flipH="1">
              <a:off x="8497439" y="3284886"/>
              <a:ext cx="39102" cy="34157"/>
            </a:xfrm>
            <a:custGeom>
              <a:avLst/>
              <a:gdLst/>
              <a:ahLst/>
              <a:cxnLst/>
              <a:rect l="l" t="t" r="r" b="b"/>
              <a:pathLst>
                <a:path w="506" h="442" extrusionOk="0">
                  <a:moveTo>
                    <a:pt x="229" y="1"/>
                  </a:moveTo>
                  <a:cubicBezTo>
                    <a:pt x="209" y="1"/>
                    <a:pt x="188" y="3"/>
                    <a:pt x="169" y="8"/>
                  </a:cubicBezTo>
                  <a:cubicBezTo>
                    <a:pt x="61" y="61"/>
                    <a:pt x="0" y="176"/>
                    <a:pt x="61" y="291"/>
                  </a:cubicBezTo>
                  <a:cubicBezTo>
                    <a:pt x="103" y="401"/>
                    <a:pt x="182" y="442"/>
                    <a:pt x="265" y="442"/>
                  </a:cubicBezTo>
                  <a:cubicBezTo>
                    <a:pt x="289" y="442"/>
                    <a:pt x="313" y="438"/>
                    <a:pt x="337" y="432"/>
                  </a:cubicBezTo>
                  <a:cubicBezTo>
                    <a:pt x="452" y="372"/>
                    <a:pt x="506" y="264"/>
                    <a:pt x="479" y="149"/>
                  </a:cubicBezTo>
                  <a:cubicBezTo>
                    <a:pt x="434" y="54"/>
                    <a:pt x="329" y="1"/>
                    <a:pt x="229"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flipH="1">
              <a:off x="8557869" y="3309846"/>
              <a:ext cx="39102" cy="33770"/>
            </a:xfrm>
            <a:custGeom>
              <a:avLst/>
              <a:gdLst/>
              <a:ahLst/>
              <a:cxnLst/>
              <a:rect l="l" t="t" r="r" b="b"/>
              <a:pathLst>
                <a:path w="506" h="437" extrusionOk="0">
                  <a:moveTo>
                    <a:pt x="255" y="1"/>
                  </a:moveTo>
                  <a:cubicBezTo>
                    <a:pt x="226" y="1"/>
                    <a:pt x="197" y="7"/>
                    <a:pt x="169" y="22"/>
                  </a:cubicBezTo>
                  <a:cubicBezTo>
                    <a:pt x="54" y="49"/>
                    <a:pt x="0" y="190"/>
                    <a:pt x="27" y="305"/>
                  </a:cubicBezTo>
                  <a:cubicBezTo>
                    <a:pt x="66" y="383"/>
                    <a:pt x="152" y="437"/>
                    <a:pt x="240" y="437"/>
                  </a:cubicBezTo>
                  <a:cubicBezTo>
                    <a:pt x="273" y="437"/>
                    <a:pt x="306" y="429"/>
                    <a:pt x="337" y="413"/>
                  </a:cubicBezTo>
                  <a:cubicBezTo>
                    <a:pt x="445" y="386"/>
                    <a:pt x="506" y="244"/>
                    <a:pt x="445" y="136"/>
                  </a:cubicBezTo>
                  <a:cubicBezTo>
                    <a:pt x="405" y="52"/>
                    <a:pt x="333" y="1"/>
                    <a:pt x="255"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flipH="1">
              <a:off x="8620927" y="3333802"/>
              <a:ext cx="39102" cy="34775"/>
            </a:xfrm>
            <a:custGeom>
              <a:avLst/>
              <a:gdLst/>
              <a:ahLst/>
              <a:cxnLst/>
              <a:rect l="l" t="t" r="r" b="b"/>
              <a:pathLst>
                <a:path w="506" h="450" extrusionOk="0">
                  <a:moveTo>
                    <a:pt x="262" y="1"/>
                  </a:moveTo>
                  <a:cubicBezTo>
                    <a:pt x="231" y="1"/>
                    <a:pt x="199" y="8"/>
                    <a:pt x="169" y="22"/>
                  </a:cubicBezTo>
                  <a:cubicBezTo>
                    <a:pt x="54" y="76"/>
                    <a:pt x="0" y="190"/>
                    <a:pt x="54" y="305"/>
                  </a:cubicBezTo>
                  <a:cubicBezTo>
                    <a:pt x="76" y="393"/>
                    <a:pt x="174" y="449"/>
                    <a:pt x="271" y="449"/>
                  </a:cubicBezTo>
                  <a:cubicBezTo>
                    <a:pt x="293" y="449"/>
                    <a:pt x="316" y="446"/>
                    <a:pt x="337" y="440"/>
                  </a:cubicBezTo>
                  <a:cubicBezTo>
                    <a:pt x="452" y="386"/>
                    <a:pt x="506" y="271"/>
                    <a:pt x="452" y="136"/>
                  </a:cubicBezTo>
                  <a:cubicBezTo>
                    <a:pt x="427" y="52"/>
                    <a:pt x="348" y="1"/>
                    <a:pt x="262"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flipH="1">
              <a:off x="8683985" y="3359844"/>
              <a:ext cx="37016" cy="34079"/>
            </a:xfrm>
            <a:custGeom>
              <a:avLst/>
              <a:gdLst/>
              <a:ahLst/>
              <a:cxnLst/>
              <a:rect l="l" t="t" r="r" b="b"/>
              <a:pathLst>
                <a:path w="479" h="441" extrusionOk="0">
                  <a:moveTo>
                    <a:pt x="237" y="1"/>
                  </a:moveTo>
                  <a:cubicBezTo>
                    <a:pt x="205" y="1"/>
                    <a:pt x="172" y="8"/>
                    <a:pt x="142" y="22"/>
                  </a:cubicBezTo>
                  <a:cubicBezTo>
                    <a:pt x="115" y="22"/>
                    <a:pt x="88" y="49"/>
                    <a:pt x="61" y="49"/>
                  </a:cubicBezTo>
                  <a:cubicBezTo>
                    <a:pt x="27" y="76"/>
                    <a:pt x="27" y="103"/>
                    <a:pt x="0" y="137"/>
                  </a:cubicBezTo>
                  <a:cubicBezTo>
                    <a:pt x="0" y="191"/>
                    <a:pt x="0" y="245"/>
                    <a:pt x="27" y="305"/>
                  </a:cubicBezTo>
                  <a:cubicBezTo>
                    <a:pt x="61" y="359"/>
                    <a:pt x="115" y="386"/>
                    <a:pt x="169" y="413"/>
                  </a:cubicBezTo>
                  <a:cubicBezTo>
                    <a:pt x="196" y="413"/>
                    <a:pt x="229" y="440"/>
                    <a:pt x="256" y="440"/>
                  </a:cubicBezTo>
                  <a:cubicBezTo>
                    <a:pt x="256" y="440"/>
                    <a:pt x="283" y="440"/>
                    <a:pt x="310" y="413"/>
                  </a:cubicBezTo>
                  <a:cubicBezTo>
                    <a:pt x="425" y="386"/>
                    <a:pt x="479" y="245"/>
                    <a:pt x="452" y="137"/>
                  </a:cubicBezTo>
                  <a:cubicBezTo>
                    <a:pt x="412" y="52"/>
                    <a:pt x="325" y="1"/>
                    <a:pt x="237"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flipH="1">
              <a:off x="8731896" y="3403892"/>
              <a:ext cx="34466" cy="35857"/>
            </a:xfrm>
            <a:custGeom>
              <a:avLst/>
              <a:gdLst/>
              <a:ahLst/>
              <a:cxnLst/>
              <a:rect l="l" t="t" r="r" b="b"/>
              <a:pathLst>
                <a:path w="446" h="464" extrusionOk="0">
                  <a:moveTo>
                    <a:pt x="217" y="0"/>
                  </a:moveTo>
                  <a:cubicBezTo>
                    <a:pt x="201" y="0"/>
                    <a:pt x="185" y="4"/>
                    <a:pt x="169" y="12"/>
                  </a:cubicBezTo>
                  <a:cubicBezTo>
                    <a:pt x="82" y="39"/>
                    <a:pt x="55" y="99"/>
                    <a:pt x="28" y="153"/>
                  </a:cubicBezTo>
                  <a:cubicBezTo>
                    <a:pt x="1" y="241"/>
                    <a:pt x="1" y="322"/>
                    <a:pt x="28" y="376"/>
                  </a:cubicBezTo>
                  <a:cubicBezTo>
                    <a:pt x="82" y="409"/>
                    <a:pt x="108" y="463"/>
                    <a:pt x="196" y="463"/>
                  </a:cubicBezTo>
                  <a:cubicBezTo>
                    <a:pt x="250" y="463"/>
                    <a:pt x="311" y="436"/>
                    <a:pt x="365" y="409"/>
                  </a:cubicBezTo>
                  <a:cubicBezTo>
                    <a:pt x="392" y="376"/>
                    <a:pt x="419" y="349"/>
                    <a:pt x="446" y="322"/>
                  </a:cubicBezTo>
                  <a:cubicBezTo>
                    <a:pt x="446" y="268"/>
                    <a:pt x="446" y="241"/>
                    <a:pt x="419" y="180"/>
                  </a:cubicBezTo>
                  <a:cubicBezTo>
                    <a:pt x="419" y="153"/>
                    <a:pt x="392" y="72"/>
                    <a:pt x="338" y="39"/>
                  </a:cubicBezTo>
                  <a:cubicBezTo>
                    <a:pt x="295" y="20"/>
                    <a:pt x="255" y="0"/>
                    <a:pt x="217"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flipH="1">
              <a:off x="8738156" y="3471973"/>
              <a:ext cx="37093" cy="33770"/>
            </a:xfrm>
            <a:custGeom>
              <a:avLst/>
              <a:gdLst/>
              <a:ahLst/>
              <a:cxnLst/>
              <a:rect l="l" t="t" r="r" b="b"/>
              <a:pathLst>
                <a:path w="480" h="437" extrusionOk="0">
                  <a:moveTo>
                    <a:pt x="170" y="0"/>
                  </a:moveTo>
                  <a:cubicBezTo>
                    <a:pt x="89" y="34"/>
                    <a:pt x="28" y="115"/>
                    <a:pt x="28" y="203"/>
                  </a:cubicBezTo>
                  <a:cubicBezTo>
                    <a:pt x="1" y="257"/>
                    <a:pt x="28" y="311"/>
                    <a:pt x="55" y="371"/>
                  </a:cubicBezTo>
                  <a:cubicBezTo>
                    <a:pt x="116" y="398"/>
                    <a:pt x="170" y="425"/>
                    <a:pt x="223" y="425"/>
                  </a:cubicBezTo>
                  <a:cubicBezTo>
                    <a:pt x="241" y="433"/>
                    <a:pt x="258" y="436"/>
                    <a:pt x="275" y="436"/>
                  </a:cubicBezTo>
                  <a:cubicBezTo>
                    <a:pt x="316" y="436"/>
                    <a:pt x="354" y="417"/>
                    <a:pt x="392" y="398"/>
                  </a:cubicBezTo>
                  <a:cubicBezTo>
                    <a:pt x="426" y="338"/>
                    <a:pt x="453" y="284"/>
                    <a:pt x="453" y="230"/>
                  </a:cubicBezTo>
                  <a:cubicBezTo>
                    <a:pt x="480" y="115"/>
                    <a:pt x="392" y="0"/>
                    <a:pt x="257"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flipH="1">
              <a:off x="8744879" y="3537117"/>
              <a:ext cx="34466" cy="35007"/>
            </a:xfrm>
            <a:custGeom>
              <a:avLst/>
              <a:gdLst/>
              <a:ahLst/>
              <a:cxnLst/>
              <a:rect l="l" t="t" r="r" b="b"/>
              <a:pathLst>
                <a:path w="446" h="453" extrusionOk="0">
                  <a:moveTo>
                    <a:pt x="223" y="0"/>
                  </a:moveTo>
                  <a:cubicBezTo>
                    <a:pt x="196" y="0"/>
                    <a:pt x="169" y="34"/>
                    <a:pt x="142" y="34"/>
                  </a:cubicBezTo>
                  <a:cubicBezTo>
                    <a:pt x="54" y="61"/>
                    <a:pt x="0" y="142"/>
                    <a:pt x="0" y="230"/>
                  </a:cubicBezTo>
                  <a:cubicBezTo>
                    <a:pt x="0" y="284"/>
                    <a:pt x="0" y="337"/>
                    <a:pt x="54" y="371"/>
                  </a:cubicBezTo>
                  <a:cubicBezTo>
                    <a:pt x="81" y="425"/>
                    <a:pt x="142" y="452"/>
                    <a:pt x="196" y="452"/>
                  </a:cubicBezTo>
                  <a:cubicBezTo>
                    <a:pt x="250" y="452"/>
                    <a:pt x="310" y="452"/>
                    <a:pt x="364" y="398"/>
                  </a:cubicBezTo>
                  <a:cubicBezTo>
                    <a:pt x="391" y="371"/>
                    <a:pt x="418" y="311"/>
                    <a:pt x="418" y="257"/>
                  </a:cubicBezTo>
                  <a:cubicBezTo>
                    <a:pt x="445" y="142"/>
                    <a:pt x="364" y="34"/>
                    <a:pt x="223"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flipH="1">
              <a:off x="8751138" y="3604812"/>
              <a:ext cx="35007" cy="34466"/>
            </a:xfrm>
            <a:custGeom>
              <a:avLst/>
              <a:gdLst/>
              <a:ahLst/>
              <a:cxnLst/>
              <a:rect l="l" t="t" r="r" b="b"/>
              <a:pathLst>
                <a:path w="453" h="446" extrusionOk="0">
                  <a:moveTo>
                    <a:pt x="257" y="1"/>
                  </a:moveTo>
                  <a:cubicBezTo>
                    <a:pt x="196" y="1"/>
                    <a:pt x="169" y="1"/>
                    <a:pt x="142" y="28"/>
                  </a:cubicBezTo>
                  <a:cubicBezTo>
                    <a:pt x="115" y="28"/>
                    <a:pt x="88" y="28"/>
                    <a:pt x="88" y="55"/>
                  </a:cubicBezTo>
                  <a:cubicBezTo>
                    <a:pt x="27" y="82"/>
                    <a:pt x="0" y="136"/>
                    <a:pt x="0" y="196"/>
                  </a:cubicBezTo>
                  <a:cubicBezTo>
                    <a:pt x="0" y="250"/>
                    <a:pt x="0" y="304"/>
                    <a:pt x="61" y="365"/>
                  </a:cubicBezTo>
                  <a:cubicBezTo>
                    <a:pt x="88" y="419"/>
                    <a:pt x="142" y="446"/>
                    <a:pt x="196" y="446"/>
                  </a:cubicBezTo>
                  <a:cubicBezTo>
                    <a:pt x="311" y="446"/>
                    <a:pt x="425" y="365"/>
                    <a:pt x="452" y="250"/>
                  </a:cubicBezTo>
                  <a:cubicBezTo>
                    <a:pt x="452" y="109"/>
                    <a:pt x="364" y="28"/>
                    <a:pt x="257"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flipH="1">
              <a:off x="8757939" y="3672042"/>
              <a:ext cx="34466" cy="34466"/>
            </a:xfrm>
            <a:custGeom>
              <a:avLst/>
              <a:gdLst/>
              <a:ahLst/>
              <a:cxnLst/>
              <a:rect l="l" t="t" r="r" b="b"/>
              <a:pathLst>
                <a:path w="446" h="446" extrusionOk="0">
                  <a:moveTo>
                    <a:pt x="250" y="1"/>
                  </a:moveTo>
                  <a:cubicBezTo>
                    <a:pt x="196" y="1"/>
                    <a:pt x="142" y="1"/>
                    <a:pt x="81" y="55"/>
                  </a:cubicBezTo>
                  <a:cubicBezTo>
                    <a:pt x="27" y="82"/>
                    <a:pt x="0" y="142"/>
                    <a:pt x="0" y="196"/>
                  </a:cubicBezTo>
                  <a:cubicBezTo>
                    <a:pt x="0" y="311"/>
                    <a:pt x="81" y="419"/>
                    <a:pt x="196" y="446"/>
                  </a:cubicBezTo>
                  <a:cubicBezTo>
                    <a:pt x="250" y="446"/>
                    <a:pt x="311" y="419"/>
                    <a:pt x="365" y="392"/>
                  </a:cubicBezTo>
                  <a:cubicBezTo>
                    <a:pt x="419" y="365"/>
                    <a:pt x="445" y="311"/>
                    <a:pt x="445" y="250"/>
                  </a:cubicBezTo>
                  <a:cubicBezTo>
                    <a:pt x="445" y="169"/>
                    <a:pt x="419" y="109"/>
                    <a:pt x="392" y="82"/>
                  </a:cubicBezTo>
                  <a:cubicBezTo>
                    <a:pt x="365" y="28"/>
                    <a:pt x="311" y="1"/>
                    <a:pt x="250"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flipH="1">
              <a:off x="8764198" y="3738423"/>
              <a:ext cx="35007" cy="33770"/>
            </a:xfrm>
            <a:custGeom>
              <a:avLst/>
              <a:gdLst/>
              <a:ahLst/>
              <a:cxnLst/>
              <a:rect l="l" t="t" r="r" b="b"/>
              <a:pathLst>
                <a:path w="453" h="437" extrusionOk="0">
                  <a:moveTo>
                    <a:pt x="205" y="0"/>
                  </a:moveTo>
                  <a:cubicBezTo>
                    <a:pt x="165" y="0"/>
                    <a:pt x="127" y="19"/>
                    <a:pt x="88" y="39"/>
                  </a:cubicBezTo>
                  <a:cubicBezTo>
                    <a:pt x="28" y="92"/>
                    <a:pt x="1" y="153"/>
                    <a:pt x="1" y="207"/>
                  </a:cubicBezTo>
                  <a:cubicBezTo>
                    <a:pt x="1" y="322"/>
                    <a:pt x="88" y="430"/>
                    <a:pt x="196" y="430"/>
                  </a:cubicBezTo>
                  <a:cubicBezTo>
                    <a:pt x="217" y="435"/>
                    <a:pt x="237" y="437"/>
                    <a:pt x="256" y="437"/>
                  </a:cubicBezTo>
                  <a:cubicBezTo>
                    <a:pt x="369" y="437"/>
                    <a:pt x="453" y="355"/>
                    <a:pt x="453" y="234"/>
                  </a:cubicBezTo>
                  <a:cubicBezTo>
                    <a:pt x="453" y="180"/>
                    <a:pt x="453" y="126"/>
                    <a:pt x="399" y="92"/>
                  </a:cubicBezTo>
                  <a:cubicBezTo>
                    <a:pt x="365" y="39"/>
                    <a:pt x="311" y="12"/>
                    <a:pt x="257" y="12"/>
                  </a:cubicBezTo>
                  <a:cubicBezTo>
                    <a:pt x="239" y="4"/>
                    <a:pt x="222" y="0"/>
                    <a:pt x="205"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flipH="1">
              <a:off x="8768371" y="3804417"/>
              <a:ext cx="37093" cy="35316"/>
            </a:xfrm>
            <a:custGeom>
              <a:avLst/>
              <a:gdLst/>
              <a:ahLst/>
              <a:cxnLst/>
              <a:rect l="l" t="t" r="r" b="b"/>
              <a:pathLst>
                <a:path w="480" h="457" extrusionOk="0">
                  <a:moveTo>
                    <a:pt x="250" y="0"/>
                  </a:moveTo>
                  <a:cubicBezTo>
                    <a:pt x="142" y="0"/>
                    <a:pt x="28" y="81"/>
                    <a:pt x="1" y="223"/>
                  </a:cubicBezTo>
                  <a:cubicBezTo>
                    <a:pt x="1" y="338"/>
                    <a:pt x="82" y="452"/>
                    <a:pt x="223" y="452"/>
                  </a:cubicBezTo>
                  <a:cubicBezTo>
                    <a:pt x="235" y="455"/>
                    <a:pt x="246" y="456"/>
                    <a:pt x="258" y="456"/>
                  </a:cubicBezTo>
                  <a:cubicBezTo>
                    <a:pt x="359" y="456"/>
                    <a:pt x="446" y="353"/>
                    <a:pt x="446" y="250"/>
                  </a:cubicBezTo>
                  <a:cubicBezTo>
                    <a:pt x="480" y="142"/>
                    <a:pt x="365" y="27"/>
                    <a:pt x="250"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flipH="1">
              <a:off x="8770998" y="3871648"/>
              <a:ext cx="34466" cy="35007"/>
            </a:xfrm>
            <a:custGeom>
              <a:avLst/>
              <a:gdLst/>
              <a:ahLst/>
              <a:cxnLst/>
              <a:rect l="l" t="t" r="r" b="b"/>
              <a:pathLst>
                <a:path w="446" h="453" extrusionOk="0">
                  <a:moveTo>
                    <a:pt x="196" y="0"/>
                  </a:moveTo>
                  <a:cubicBezTo>
                    <a:pt x="169" y="0"/>
                    <a:pt x="142" y="0"/>
                    <a:pt x="109" y="27"/>
                  </a:cubicBezTo>
                  <a:cubicBezTo>
                    <a:pt x="82" y="27"/>
                    <a:pt x="55" y="54"/>
                    <a:pt x="28" y="88"/>
                  </a:cubicBezTo>
                  <a:cubicBezTo>
                    <a:pt x="1" y="142"/>
                    <a:pt x="1" y="223"/>
                    <a:pt x="1" y="283"/>
                  </a:cubicBezTo>
                  <a:cubicBezTo>
                    <a:pt x="28" y="364"/>
                    <a:pt x="82" y="425"/>
                    <a:pt x="142" y="452"/>
                  </a:cubicBezTo>
                  <a:cubicBezTo>
                    <a:pt x="196" y="452"/>
                    <a:pt x="250" y="452"/>
                    <a:pt x="311" y="425"/>
                  </a:cubicBezTo>
                  <a:cubicBezTo>
                    <a:pt x="365" y="391"/>
                    <a:pt x="392" y="337"/>
                    <a:pt x="419" y="283"/>
                  </a:cubicBezTo>
                  <a:cubicBezTo>
                    <a:pt x="446" y="256"/>
                    <a:pt x="446" y="196"/>
                    <a:pt x="419" y="169"/>
                  </a:cubicBezTo>
                  <a:cubicBezTo>
                    <a:pt x="419" y="115"/>
                    <a:pt x="392" y="88"/>
                    <a:pt x="338" y="54"/>
                  </a:cubicBezTo>
                  <a:cubicBezTo>
                    <a:pt x="311" y="27"/>
                    <a:pt x="250" y="0"/>
                    <a:pt x="196"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flipH="1">
              <a:off x="8736069" y="3929528"/>
              <a:ext cx="37093" cy="34234"/>
            </a:xfrm>
            <a:custGeom>
              <a:avLst/>
              <a:gdLst/>
              <a:ahLst/>
              <a:cxnLst/>
              <a:rect l="l" t="t" r="r" b="b"/>
              <a:pathLst>
                <a:path w="480" h="443" extrusionOk="0">
                  <a:moveTo>
                    <a:pt x="241" y="0"/>
                  </a:moveTo>
                  <a:cubicBezTo>
                    <a:pt x="216" y="0"/>
                    <a:pt x="192" y="4"/>
                    <a:pt x="170" y="13"/>
                  </a:cubicBezTo>
                  <a:cubicBezTo>
                    <a:pt x="143" y="13"/>
                    <a:pt x="143" y="13"/>
                    <a:pt x="116" y="40"/>
                  </a:cubicBezTo>
                  <a:cubicBezTo>
                    <a:pt x="62" y="67"/>
                    <a:pt x="28" y="121"/>
                    <a:pt x="28" y="182"/>
                  </a:cubicBezTo>
                  <a:cubicBezTo>
                    <a:pt x="1" y="236"/>
                    <a:pt x="28" y="290"/>
                    <a:pt x="62" y="350"/>
                  </a:cubicBezTo>
                  <a:cubicBezTo>
                    <a:pt x="89" y="377"/>
                    <a:pt x="143" y="431"/>
                    <a:pt x="196" y="431"/>
                  </a:cubicBezTo>
                  <a:cubicBezTo>
                    <a:pt x="214" y="439"/>
                    <a:pt x="231" y="442"/>
                    <a:pt x="248" y="442"/>
                  </a:cubicBezTo>
                  <a:cubicBezTo>
                    <a:pt x="289" y="442"/>
                    <a:pt x="327" y="423"/>
                    <a:pt x="365" y="404"/>
                  </a:cubicBezTo>
                  <a:cubicBezTo>
                    <a:pt x="453" y="350"/>
                    <a:pt x="480" y="209"/>
                    <a:pt x="426" y="94"/>
                  </a:cubicBezTo>
                  <a:cubicBezTo>
                    <a:pt x="381" y="34"/>
                    <a:pt x="310" y="0"/>
                    <a:pt x="241"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flipH="1">
              <a:off x="8701140" y="3986018"/>
              <a:ext cx="35007" cy="33461"/>
            </a:xfrm>
            <a:custGeom>
              <a:avLst/>
              <a:gdLst/>
              <a:ahLst/>
              <a:cxnLst/>
              <a:rect l="l" t="t" r="r" b="b"/>
              <a:pathLst>
                <a:path w="453" h="433" extrusionOk="0">
                  <a:moveTo>
                    <a:pt x="226" y="0"/>
                  </a:moveTo>
                  <a:cubicBezTo>
                    <a:pt x="199" y="0"/>
                    <a:pt x="171" y="4"/>
                    <a:pt x="142" y="10"/>
                  </a:cubicBezTo>
                  <a:cubicBezTo>
                    <a:pt x="142" y="10"/>
                    <a:pt x="115" y="10"/>
                    <a:pt x="115" y="37"/>
                  </a:cubicBezTo>
                  <a:cubicBezTo>
                    <a:pt x="55" y="64"/>
                    <a:pt x="28" y="125"/>
                    <a:pt x="28" y="179"/>
                  </a:cubicBezTo>
                  <a:cubicBezTo>
                    <a:pt x="1" y="233"/>
                    <a:pt x="28" y="294"/>
                    <a:pt x="55" y="348"/>
                  </a:cubicBezTo>
                  <a:cubicBezTo>
                    <a:pt x="94" y="400"/>
                    <a:pt x="167" y="433"/>
                    <a:pt x="243" y="433"/>
                  </a:cubicBezTo>
                  <a:cubicBezTo>
                    <a:pt x="285" y="433"/>
                    <a:pt x="327" y="423"/>
                    <a:pt x="365" y="402"/>
                  </a:cubicBezTo>
                  <a:cubicBezTo>
                    <a:pt x="392" y="375"/>
                    <a:pt x="452" y="321"/>
                    <a:pt x="452" y="260"/>
                  </a:cubicBezTo>
                  <a:cubicBezTo>
                    <a:pt x="452" y="206"/>
                    <a:pt x="452" y="152"/>
                    <a:pt x="425" y="91"/>
                  </a:cubicBezTo>
                  <a:cubicBezTo>
                    <a:pt x="380" y="31"/>
                    <a:pt x="308" y="0"/>
                    <a:pt x="226"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flipH="1">
              <a:off x="8664125" y="4040961"/>
              <a:ext cx="37093" cy="35007"/>
            </a:xfrm>
            <a:custGeom>
              <a:avLst/>
              <a:gdLst/>
              <a:ahLst/>
              <a:cxnLst/>
              <a:rect l="l" t="t" r="r" b="b"/>
              <a:pathLst>
                <a:path w="480" h="453" extrusionOk="0">
                  <a:moveTo>
                    <a:pt x="311" y="1"/>
                  </a:moveTo>
                  <a:cubicBezTo>
                    <a:pt x="250" y="1"/>
                    <a:pt x="223" y="1"/>
                    <a:pt x="169" y="28"/>
                  </a:cubicBezTo>
                  <a:lnTo>
                    <a:pt x="142" y="28"/>
                  </a:lnTo>
                  <a:cubicBezTo>
                    <a:pt x="27" y="115"/>
                    <a:pt x="0" y="257"/>
                    <a:pt x="81" y="338"/>
                  </a:cubicBezTo>
                  <a:cubicBezTo>
                    <a:pt x="122" y="415"/>
                    <a:pt x="196" y="452"/>
                    <a:pt x="275" y="452"/>
                  </a:cubicBezTo>
                  <a:cubicBezTo>
                    <a:pt x="314" y="452"/>
                    <a:pt x="354" y="443"/>
                    <a:pt x="392" y="425"/>
                  </a:cubicBezTo>
                  <a:cubicBezTo>
                    <a:pt x="419" y="392"/>
                    <a:pt x="445" y="338"/>
                    <a:pt x="479" y="284"/>
                  </a:cubicBezTo>
                  <a:cubicBezTo>
                    <a:pt x="479" y="223"/>
                    <a:pt x="479" y="169"/>
                    <a:pt x="445" y="115"/>
                  </a:cubicBezTo>
                  <a:cubicBezTo>
                    <a:pt x="419" y="55"/>
                    <a:pt x="365" y="28"/>
                    <a:pt x="311"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flipH="1">
              <a:off x="8625100" y="4097451"/>
              <a:ext cx="37016" cy="34775"/>
            </a:xfrm>
            <a:custGeom>
              <a:avLst/>
              <a:gdLst/>
              <a:ahLst/>
              <a:cxnLst/>
              <a:rect l="l" t="t" r="r" b="b"/>
              <a:pathLst>
                <a:path w="479" h="450" extrusionOk="0">
                  <a:moveTo>
                    <a:pt x="253" y="0"/>
                  </a:moveTo>
                  <a:cubicBezTo>
                    <a:pt x="217" y="0"/>
                    <a:pt x="179" y="11"/>
                    <a:pt x="142" y="32"/>
                  </a:cubicBezTo>
                  <a:lnTo>
                    <a:pt x="108" y="32"/>
                  </a:lnTo>
                  <a:cubicBezTo>
                    <a:pt x="54" y="59"/>
                    <a:pt x="27" y="113"/>
                    <a:pt x="0" y="167"/>
                  </a:cubicBezTo>
                  <a:cubicBezTo>
                    <a:pt x="0" y="227"/>
                    <a:pt x="0" y="281"/>
                    <a:pt x="27" y="335"/>
                  </a:cubicBezTo>
                  <a:cubicBezTo>
                    <a:pt x="81" y="396"/>
                    <a:pt x="108" y="423"/>
                    <a:pt x="169" y="450"/>
                  </a:cubicBezTo>
                  <a:cubicBezTo>
                    <a:pt x="250" y="450"/>
                    <a:pt x="310" y="450"/>
                    <a:pt x="337" y="423"/>
                  </a:cubicBezTo>
                  <a:cubicBezTo>
                    <a:pt x="445" y="335"/>
                    <a:pt x="479" y="200"/>
                    <a:pt x="418" y="113"/>
                  </a:cubicBezTo>
                  <a:cubicBezTo>
                    <a:pt x="383" y="38"/>
                    <a:pt x="322" y="0"/>
                    <a:pt x="253"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flipH="1">
              <a:off x="8590712" y="4153245"/>
              <a:ext cx="34466" cy="34543"/>
            </a:xfrm>
            <a:custGeom>
              <a:avLst/>
              <a:gdLst/>
              <a:ahLst/>
              <a:cxnLst/>
              <a:rect l="l" t="t" r="r" b="b"/>
              <a:pathLst>
                <a:path w="446" h="447" extrusionOk="0">
                  <a:moveTo>
                    <a:pt x="206" y="1"/>
                  </a:moveTo>
                  <a:cubicBezTo>
                    <a:pt x="181" y="1"/>
                    <a:pt x="158" y="4"/>
                    <a:pt x="136" y="11"/>
                  </a:cubicBezTo>
                  <a:cubicBezTo>
                    <a:pt x="136" y="38"/>
                    <a:pt x="109" y="38"/>
                    <a:pt x="109" y="38"/>
                  </a:cubicBezTo>
                  <a:cubicBezTo>
                    <a:pt x="55" y="65"/>
                    <a:pt x="28" y="119"/>
                    <a:pt x="1" y="179"/>
                  </a:cubicBezTo>
                  <a:cubicBezTo>
                    <a:pt x="1" y="233"/>
                    <a:pt x="1" y="287"/>
                    <a:pt x="28" y="348"/>
                  </a:cubicBezTo>
                  <a:cubicBezTo>
                    <a:pt x="82" y="402"/>
                    <a:pt x="109" y="429"/>
                    <a:pt x="169" y="429"/>
                  </a:cubicBezTo>
                  <a:cubicBezTo>
                    <a:pt x="192" y="440"/>
                    <a:pt x="214" y="447"/>
                    <a:pt x="237" y="447"/>
                  </a:cubicBezTo>
                  <a:cubicBezTo>
                    <a:pt x="269" y="447"/>
                    <a:pt x="303" y="434"/>
                    <a:pt x="338" y="402"/>
                  </a:cubicBezTo>
                  <a:cubicBezTo>
                    <a:pt x="392" y="375"/>
                    <a:pt x="419" y="321"/>
                    <a:pt x="446" y="260"/>
                  </a:cubicBezTo>
                  <a:cubicBezTo>
                    <a:pt x="446" y="206"/>
                    <a:pt x="446" y="153"/>
                    <a:pt x="419" y="92"/>
                  </a:cubicBezTo>
                  <a:cubicBezTo>
                    <a:pt x="358" y="31"/>
                    <a:pt x="279" y="1"/>
                    <a:pt x="206"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flipH="1">
              <a:off x="8553696" y="4210352"/>
              <a:ext cx="37093" cy="34311"/>
            </a:xfrm>
            <a:custGeom>
              <a:avLst/>
              <a:gdLst/>
              <a:ahLst/>
              <a:cxnLst/>
              <a:rect l="l" t="t" r="r" b="b"/>
              <a:pathLst>
                <a:path w="480" h="444" extrusionOk="0">
                  <a:moveTo>
                    <a:pt x="170" y="0"/>
                  </a:moveTo>
                  <a:cubicBezTo>
                    <a:pt x="143" y="0"/>
                    <a:pt x="143" y="27"/>
                    <a:pt x="116" y="27"/>
                  </a:cubicBezTo>
                  <a:cubicBezTo>
                    <a:pt x="28" y="88"/>
                    <a:pt x="1" y="223"/>
                    <a:pt x="62" y="337"/>
                  </a:cubicBezTo>
                  <a:cubicBezTo>
                    <a:pt x="110" y="406"/>
                    <a:pt x="180" y="443"/>
                    <a:pt x="246" y="443"/>
                  </a:cubicBezTo>
                  <a:cubicBezTo>
                    <a:pt x="290" y="443"/>
                    <a:pt x="333" y="426"/>
                    <a:pt x="365" y="391"/>
                  </a:cubicBezTo>
                  <a:cubicBezTo>
                    <a:pt x="426" y="364"/>
                    <a:pt x="453" y="310"/>
                    <a:pt x="480" y="256"/>
                  </a:cubicBezTo>
                  <a:cubicBezTo>
                    <a:pt x="480" y="196"/>
                    <a:pt x="480" y="142"/>
                    <a:pt x="426" y="88"/>
                  </a:cubicBezTo>
                  <a:cubicBezTo>
                    <a:pt x="399" y="54"/>
                    <a:pt x="338" y="0"/>
                    <a:pt x="284"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flipH="1">
              <a:off x="8514594" y="4265837"/>
              <a:ext cx="37093" cy="34543"/>
            </a:xfrm>
            <a:custGeom>
              <a:avLst/>
              <a:gdLst/>
              <a:ahLst/>
              <a:cxnLst/>
              <a:rect l="l" t="t" r="r" b="b"/>
              <a:pathLst>
                <a:path w="480" h="447" extrusionOk="0">
                  <a:moveTo>
                    <a:pt x="210" y="0"/>
                  </a:moveTo>
                  <a:cubicBezTo>
                    <a:pt x="187" y="0"/>
                    <a:pt x="164" y="4"/>
                    <a:pt x="142" y="10"/>
                  </a:cubicBezTo>
                  <a:cubicBezTo>
                    <a:pt x="115" y="10"/>
                    <a:pt x="115" y="44"/>
                    <a:pt x="88" y="44"/>
                  </a:cubicBezTo>
                  <a:cubicBezTo>
                    <a:pt x="61" y="71"/>
                    <a:pt x="1" y="125"/>
                    <a:pt x="1" y="179"/>
                  </a:cubicBezTo>
                  <a:cubicBezTo>
                    <a:pt x="1" y="240"/>
                    <a:pt x="1" y="294"/>
                    <a:pt x="28" y="348"/>
                  </a:cubicBezTo>
                  <a:cubicBezTo>
                    <a:pt x="61" y="408"/>
                    <a:pt x="115" y="435"/>
                    <a:pt x="169" y="435"/>
                  </a:cubicBezTo>
                  <a:cubicBezTo>
                    <a:pt x="187" y="443"/>
                    <a:pt x="204" y="446"/>
                    <a:pt x="221" y="446"/>
                  </a:cubicBezTo>
                  <a:cubicBezTo>
                    <a:pt x="262" y="446"/>
                    <a:pt x="300" y="427"/>
                    <a:pt x="338" y="408"/>
                  </a:cubicBezTo>
                  <a:cubicBezTo>
                    <a:pt x="452" y="348"/>
                    <a:pt x="479" y="213"/>
                    <a:pt x="398" y="98"/>
                  </a:cubicBezTo>
                  <a:cubicBezTo>
                    <a:pt x="353" y="32"/>
                    <a:pt x="280" y="0"/>
                    <a:pt x="210"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flipH="1">
              <a:off x="8479665" y="4322635"/>
              <a:ext cx="37093" cy="33152"/>
            </a:xfrm>
            <a:custGeom>
              <a:avLst/>
              <a:gdLst/>
              <a:ahLst/>
              <a:cxnLst/>
              <a:rect l="l" t="t" r="r" b="b"/>
              <a:pathLst>
                <a:path w="480" h="429" extrusionOk="0">
                  <a:moveTo>
                    <a:pt x="235" y="0"/>
                  </a:moveTo>
                  <a:cubicBezTo>
                    <a:pt x="212" y="0"/>
                    <a:pt x="189" y="4"/>
                    <a:pt x="169" y="10"/>
                  </a:cubicBezTo>
                  <a:cubicBezTo>
                    <a:pt x="142" y="10"/>
                    <a:pt x="142" y="10"/>
                    <a:pt x="115" y="37"/>
                  </a:cubicBezTo>
                  <a:cubicBezTo>
                    <a:pt x="54" y="64"/>
                    <a:pt x="27" y="118"/>
                    <a:pt x="27" y="179"/>
                  </a:cubicBezTo>
                  <a:cubicBezTo>
                    <a:pt x="0" y="233"/>
                    <a:pt x="27" y="287"/>
                    <a:pt x="54" y="347"/>
                  </a:cubicBezTo>
                  <a:cubicBezTo>
                    <a:pt x="81" y="374"/>
                    <a:pt x="142" y="428"/>
                    <a:pt x="196" y="428"/>
                  </a:cubicBezTo>
                  <a:cubicBezTo>
                    <a:pt x="250" y="428"/>
                    <a:pt x="311" y="428"/>
                    <a:pt x="365" y="401"/>
                  </a:cubicBezTo>
                  <a:cubicBezTo>
                    <a:pt x="418" y="374"/>
                    <a:pt x="452" y="321"/>
                    <a:pt x="452" y="260"/>
                  </a:cubicBezTo>
                  <a:cubicBezTo>
                    <a:pt x="479" y="206"/>
                    <a:pt x="452" y="152"/>
                    <a:pt x="418" y="91"/>
                  </a:cubicBezTo>
                  <a:cubicBezTo>
                    <a:pt x="378" y="31"/>
                    <a:pt x="303" y="0"/>
                    <a:pt x="235"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flipH="1">
              <a:off x="8442727" y="4377965"/>
              <a:ext cx="39102" cy="34466"/>
            </a:xfrm>
            <a:custGeom>
              <a:avLst/>
              <a:gdLst/>
              <a:ahLst/>
              <a:cxnLst/>
              <a:rect l="l" t="t" r="r" b="b"/>
              <a:pathLst>
                <a:path w="506" h="446" extrusionOk="0">
                  <a:moveTo>
                    <a:pt x="258" y="1"/>
                  </a:moveTo>
                  <a:cubicBezTo>
                    <a:pt x="229" y="1"/>
                    <a:pt x="199" y="8"/>
                    <a:pt x="169" y="23"/>
                  </a:cubicBezTo>
                  <a:lnTo>
                    <a:pt x="135" y="50"/>
                  </a:lnTo>
                  <a:cubicBezTo>
                    <a:pt x="27" y="110"/>
                    <a:pt x="0" y="245"/>
                    <a:pt x="81" y="333"/>
                  </a:cubicBezTo>
                  <a:cubicBezTo>
                    <a:pt x="116" y="408"/>
                    <a:pt x="189" y="445"/>
                    <a:pt x="267" y="445"/>
                  </a:cubicBezTo>
                  <a:cubicBezTo>
                    <a:pt x="309" y="445"/>
                    <a:pt x="352" y="435"/>
                    <a:pt x="391" y="414"/>
                  </a:cubicBezTo>
                  <a:cubicBezTo>
                    <a:pt x="418" y="387"/>
                    <a:pt x="472" y="333"/>
                    <a:pt x="472" y="279"/>
                  </a:cubicBezTo>
                  <a:cubicBezTo>
                    <a:pt x="506" y="218"/>
                    <a:pt x="472" y="164"/>
                    <a:pt x="445" y="110"/>
                  </a:cubicBezTo>
                  <a:cubicBezTo>
                    <a:pt x="406" y="47"/>
                    <a:pt x="335" y="1"/>
                    <a:pt x="258"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flipH="1">
              <a:off x="8406252" y="4434300"/>
              <a:ext cx="36552" cy="34543"/>
            </a:xfrm>
            <a:custGeom>
              <a:avLst/>
              <a:gdLst/>
              <a:ahLst/>
              <a:cxnLst/>
              <a:rect l="l" t="t" r="r" b="b"/>
              <a:pathLst>
                <a:path w="473" h="447" extrusionOk="0">
                  <a:moveTo>
                    <a:pt x="229" y="0"/>
                  </a:moveTo>
                  <a:cubicBezTo>
                    <a:pt x="199" y="0"/>
                    <a:pt x="167" y="7"/>
                    <a:pt x="136" y="22"/>
                  </a:cubicBezTo>
                  <a:lnTo>
                    <a:pt x="109" y="22"/>
                  </a:lnTo>
                  <a:cubicBezTo>
                    <a:pt x="55" y="82"/>
                    <a:pt x="28" y="109"/>
                    <a:pt x="28" y="163"/>
                  </a:cubicBezTo>
                  <a:cubicBezTo>
                    <a:pt x="1" y="224"/>
                    <a:pt x="28" y="305"/>
                    <a:pt x="55" y="332"/>
                  </a:cubicBezTo>
                  <a:cubicBezTo>
                    <a:pt x="82" y="393"/>
                    <a:pt x="136" y="420"/>
                    <a:pt x="196" y="447"/>
                  </a:cubicBezTo>
                  <a:cubicBezTo>
                    <a:pt x="250" y="447"/>
                    <a:pt x="304" y="447"/>
                    <a:pt x="365" y="420"/>
                  </a:cubicBezTo>
                  <a:cubicBezTo>
                    <a:pt x="446" y="332"/>
                    <a:pt x="473" y="190"/>
                    <a:pt x="419" y="109"/>
                  </a:cubicBezTo>
                  <a:cubicBezTo>
                    <a:pt x="380" y="46"/>
                    <a:pt x="309" y="0"/>
                    <a:pt x="229"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flipH="1">
              <a:off x="8371323" y="4490403"/>
              <a:ext cx="35007" cy="34698"/>
            </a:xfrm>
            <a:custGeom>
              <a:avLst/>
              <a:gdLst/>
              <a:ahLst/>
              <a:cxnLst/>
              <a:rect l="l" t="t" r="r" b="b"/>
              <a:pathLst>
                <a:path w="453" h="449" extrusionOk="0">
                  <a:moveTo>
                    <a:pt x="255" y="1"/>
                  </a:moveTo>
                  <a:cubicBezTo>
                    <a:pt x="219" y="1"/>
                    <a:pt x="181" y="11"/>
                    <a:pt x="143" y="31"/>
                  </a:cubicBezTo>
                  <a:lnTo>
                    <a:pt x="116" y="31"/>
                  </a:lnTo>
                  <a:cubicBezTo>
                    <a:pt x="62" y="58"/>
                    <a:pt x="35" y="112"/>
                    <a:pt x="1" y="172"/>
                  </a:cubicBezTo>
                  <a:cubicBezTo>
                    <a:pt x="1" y="226"/>
                    <a:pt x="1" y="280"/>
                    <a:pt x="62" y="341"/>
                  </a:cubicBezTo>
                  <a:cubicBezTo>
                    <a:pt x="89" y="395"/>
                    <a:pt x="116" y="422"/>
                    <a:pt x="203" y="449"/>
                  </a:cubicBezTo>
                  <a:cubicBezTo>
                    <a:pt x="257" y="449"/>
                    <a:pt x="311" y="449"/>
                    <a:pt x="338" y="395"/>
                  </a:cubicBezTo>
                  <a:cubicBezTo>
                    <a:pt x="399" y="368"/>
                    <a:pt x="426" y="341"/>
                    <a:pt x="453" y="280"/>
                  </a:cubicBezTo>
                  <a:cubicBezTo>
                    <a:pt x="453" y="199"/>
                    <a:pt x="453" y="139"/>
                    <a:pt x="426" y="112"/>
                  </a:cubicBezTo>
                  <a:cubicBezTo>
                    <a:pt x="390" y="40"/>
                    <a:pt x="327" y="1"/>
                    <a:pt x="255"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flipH="1">
              <a:off x="8334307" y="4546119"/>
              <a:ext cx="37093" cy="35084"/>
            </a:xfrm>
            <a:custGeom>
              <a:avLst/>
              <a:gdLst/>
              <a:ahLst/>
              <a:cxnLst/>
              <a:rect l="l" t="t" r="r" b="b"/>
              <a:pathLst>
                <a:path w="480" h="454" extrusionOk="0">
                  <a:moveTo>
                    <a:pt x="238" y="1"/>
                  </a:moveTo>
                  <a:cubicBezTo>
                    <a:pt x="214" y="1"/>
                    <a:pt x="191" y="4"/>
                    <a:pt x="169" y="11"/>
                  </a:cubicBezTo>
                  <a:cubicBezTo>
                    <a:pt x="169" y="38"/>
                    <a:pt x="142" y="38"/>
                    <a:pt x="142" y="38"/>
                  </a:cubicBezTo>
                  <a:cubicBezTo>
                    <a:pt x="28" y="92"/>
                    <a:pt x="1" y="234"/>
                    <a:pt x="55" y="348"/>
                  </a:cubicBezTo>
                  <a:cubicBezTo>
                    <a:pt x="107" y="417"/>
                    <a:pt x="179" y="454"/>
                    <a:pt x="245" y="454"/>
                  </a:cubicBezTo>
                  <a:cubicBezTo>
                    <a:pt x="290" y="454"/>
                    <a:pt x="332" y="437"/>
                    <a:pt x="365" y="402"/>
                  </a:cubicBezTo>
                  <a:cubicBezTo>
                    <a:pt x="426" y="375"/>
                    <a:pt x="452" y="321"/>
                    <a:pt x="479" y="261"/>
                  </a:cubicBezTo>
                  <a:cubicBezTo>
                    <a:pt x="479" y="207"/>
                    <a:pt x="479" y="153"/>
                    <a:pt x="452" y="92"/>
                  </a:cubicBezTo>
                  <a:cubicBezTo>
                    <a:pt x="387" y="31"/>
                    <a:pt x="310" y="1"/>
                    <a:pt x="238"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flipH="1">
              <a:off x="8297292" y="4603227"/>
              <a:ext cx="35007" cy="33770"/>
            </a:xfrm>
            <a:custGeom>
              <a:avLst/>
              <a:gdLst/>
              <a:ahLst/>
              <a:cxnLst/>
              <a:rect l="l" t="t" r="r" b="b"/>
              <a:pathLst>
                <a:path w="453" h="437" extrusionOk="0">
                  <a:moveTo>
                    <a:pt x="142" y="0"/>
                  </a:moveTo>
                  <a:cubicBezTo>
                    <a:pt x="115" y="0"/>
                    <a:pt x="115" y="27"/>
                    <a:pt x="115" y="27"/>
                  </a:cubicBezTo>
                  <a:cubicBezTo>
                    <a:pt x="54" y="61"/>
                    <a:pt x="27" y="115"/>
                    <a:pt x="0" y="169"/>
                  </a:cubicBezTo>
                  <a:cubicBezTo>
                    <a:pt x="0" y="230"/>
                    <a:pt x="0" y="283"/>
                    <a:pt x="27" y="337"/>
                  </a:cubicBezTo>
                  <a:cubicBezTo>
                    <a:pt x="54" y="398"/>
                    <a:pt x="115" y="425"/>
                    <a:pt x="169" y="425"/>
                  </a:cubicBezTo>
                  <a:cubicBezTo>
                    <a:pt x="185" y="433"/>
                    <a:pt x="201" y="436"/>
                    <a:pt x="218" y="436"/>
                  </a:cubicBezTo>
                  <a:cubicBezTo>
                    <a:pt x="258" y="436"/>
                    <a:pt x="299" y="417"/>
                    <a:pt x="338" y="398"/>
                  </a:cubicBezTo>
                  <a:cubicBezTo>
                    <a:pt x="392" y="364"/>
                    <a:pt x="425" y="310"/>
                    <a:pt x="452" y="256"/>
                  </a:cubicBezTo>
                  <a:cubicBezTo>
                    <a:pt x="452" y="196"/>
                    <a:pt x="452" y="142"/>
                    <a:pt x="392" y="88"/>
                  </a:cubicBezTo>
                  <a:cubicBezTo>
                    <a:pt x="365" y="61"/>
                    <a:pt x="338" y="0"/>
                    <a:pt x="257"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flipH="1">
              <a:off x="8260354" y="4659021"/>
              <a:ext cx="34929" cy="34234"/>
            </a:xfrm>
            <a:custGeom>
              <a:avLst/>
              <a:gdLst/>
              <a:ahLst/>
              <a:cxnLst/>
              <a:rect l="l" t="t" r="r" b="b"/>
              <a:pathLst>
                <a:path w="452" h="443" extrusionOk="0">
                  <a:moveTo>
                    <a:pt x="210" y="0"/>
                  </a:moveTo>
                  <a:cubicBezTo>
                    <a:pt x="186" y="0"/>
                    <a:pt x="163" y="4"/>
                    <a:pt x="142" y="13"/>
                  </a:cubicBezTo>
                  <a:cubicBezTo>
                    <a:pt x="115" y="13"/>
                    <a:pt x="115" y="40"/>
                    <a:pt x="81" y="40"/>
                  </a:cubicBezTo>
                  <a:cubicBezTo>
                    <a:pt x="54" y="67"/>
                    <a:pt x="0" y="121"/>
                    <a:pt x="0" y="182"/>
                  </a:cubicBezTo>
                  <a:cubicBezTo>
                    <a:pt x="0" y="236"/>
                    <a:pt x="0" y="290"/>
                    <a:pt x="27" y="350"/>
                  </a:cubicBezTo>
                  <a:cubicBezTo>
                    <a:pt x="54" y="377"/>
                    <a:pt x="115" y="431"/>
                    <a:pt x="169" y="431"/>
                  </a:cubicBezTo>
                  <a:cubicBezTo>
                    <a:pt x="185" y="439"/>
                    <a:pt x="201" y="442"/>
                    <a:pt x="218" y="442"/>
                  </a:cubicBezTo>
                  <a:cubicBezTo>
                    <a:pt x="258" y="442"/>
                    <a:pt x="299" y="423"/>
                    <a:pt x="337" y="404"/>
                  </a:cubicBezTo>
                  <a:cubicBezTo>
                    <a:pt x="391" y="377"/>
                    <a:pt x="418" y="317"/>
                    <a:pt x="418" y="263"/>
                  </a:cubicBezTo>
                  <a:cubicBezTo>
                    <a:pt x="452" y="209"/>
                    <a:pt x="418" y="148"/>
                    <a:pt x="391" y="94"/>
                  </a:cubicBezTo>
                  <a:cubicBezTo>
                    <a:pt x="351" y="34"/>
                    <a:pt x="278" y="0"/>
                    <a:pt x="210"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flipH="1">
              <a:off x="8223879" y="4715510"/>
              <a:ext cx="36552" cy="33461"/>
            </a:xfrm>
            <a:custGeom>
              <a:avLst/>
              <a:gdLst/>
              <a:ahLst/>
              <a:cxnLst/>
              <a:rect l="l" t="t" r="r" b="b"/>
              <a:pathLst>
                <a:path w="473" h="433" extrusionOk="0">
                  <a:moveTo>
                    <a:pt x="235" y="0"/>
                  </a:moveTo>
                  <a:cubicBezTo>
                    <a:pt x="212" y="0"/>
                    <a:pt x="190" y="4"/>
                    <a:pt x="170" y="10"/>
                  </a:cubicBezTo>
                  <a:cubicBezTo>
                    <a:pt x="136" y="10"/>
                    <a:pt x="136" y="10"/>
                    <a:pt x="109" y="37"/>
                  </a:cubicBezTo>
                  <a:cubicBezTo>
                    <a:pt x="28" y="91"/>
                    <a:pt x="1" y="233"/>
                    <a:pt x="55" y="348"/>
                  </a:cubicBezTo>
                  <a:cubicBezTo>
                    <a:pt x="90" y="400"/>
                    <a:pt x="161" y="433"/>
                    <a:pt x="239" y="433"/>
                  </a:cubicBezTo>
                  <a:cubicBezTo>
                    <a:pt x="281" y="433"/>
                    <a:pt x="325" y="423"/>
                    <a:pt x="365" y="402"/>
                  </a:cubicBezTo>
                  <a:cubicBezTo>
                    <a:pt x="419" y="375"/>
                    <a:pt x="446" y="321"/>
                    <a:pt x="446" y="260"/>
                  </a:cubicBezTo>
                  <a:cubicBezTo>
                    <a:pt x="473" y="206"/>
                    <a:pt x="446" y="152"/>
                    <a:pt x="419" y="91"/>
                  </a:cubicBezTo>
                  <a:cubicBezTo>
                    <a:pt x="379" y="31"/>
                    <a:pt x="304" y="0"/>
                    <a:pt x="235"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flipH="1">
              <a:off x="8188950" y="4770454"/>
              <a:ext cx="37093" cy="35779"/>
            </a:xfrm>
            <a:custGeom>
              <a:avLst/>
              <a:gdLst/>
              <a:ahLst/>
              <a:cxnLst/>
              <a:rect l="l" t="t" r="r" b="b"/>
              <a:pathLst>
                <a:path w="480" h="463" extrusionOk="0">
                  <a:moveTo>
                    <a:pt x="311" y="1"/>
                  </a:moveTo>
                  <a:cubicBezTo>
                    <a:pt x="257" y="1"/>
                    <a:pt x="197" y="1"/>
                    <a:pt x="143" y="55"/>
                  </a:cubicBezTo>
                  <a:cubicBezTo>
                    <a:pt x="62" y="115"/>
                    <a:pt x="1" y="257"/>
                    <a:pt x="89" y="338"/>
                  </a:cubicBezTo>
                  <a:cubicBezTo>
                    <a:pt x="116" y="426"/>
                    <a:pt x="197" y="452"/>
                    <a:pt x="257" y="452"/>
                  </a:cubicBezTo>
                  <a:cubicBezTo>
                    <a:pt x="271" y="460"/>
                    <a:pt x="286" y="463"/>
                    <a:pt x="299" y="463"/>
                  </a:cubicBezTo>
                  <a:cubicBezTo>
                    <a:pt x="338" y="463"/>
                    <a:pt x="374" y="437"/>
                    <a:pt x="399" y="392"/>
                  </a:cubicBezTo>
                  <a:cubicBezTo>
                    <a:pt x="453" y="365"/>
                    <a:pt x="480" y="311"/>
                    <a:pt x="480" y="257"/>
                  </a:cubicBezTo>
                  <a:cubicBezTo>
                    <a:pt x="480" y="196"/>
                    <a:pt x="480" y="142"/>
                    <a:pt x="453" y="115"/>
                  </a:cubicBezTo>
                  <a:cubicBezTo>
                    <a:pt x="426" y="55"/>
                    <a:pt x="365" y="28"/>
                    <a:pt x="311"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flipH="1">
              <a:off x="8132692" y="4805383"/>
              <a:ext cx="34466" cy="33229"/>
            </a:xfrm>
            <a:custGeom>
              <a:avLst/>
              <a:gdLst/>
              <a:ahLst/>
              <a:cxnLst/>
              <a:rect l="l" t="t" r="r" b="b"/>
              <a:pathLst>
                <a:path w="446" h="430" extrusionOk="0">
                  <a:moveTo>
                    <a:pt x="169" y="0"/>
                  </a:moveTo>
                  <a:cubicBezTo>
                    <a:pt x="143" y="0"/>
                    <a:pt x="143" y="27"/>
                    <a:pt x="109" y="27"/>
                  </a:cubicBezTo>
                  <a:cubicBezTo>
                    <a:pt x="55" y="54"/>
                    <a:pt x="28" y="108"/>
                    <a:pt x="1" y="169"/>
                  </a:cubicBezTo>
                  <a:cubicBezTo>
                    <a:pt x="1" y="223"/>
                    <a:pt x="1" y="277"/>
                    <a:pt x="28" y="338"/>
                  </a:cubicBezTo>
                  <a:cubicBezTo>
                    <a:pt x="55" y="392"/>
                    <a:pt x="143" y="419"/>
                    <a:pt x="196" y="419"/>
                  </a:cubicBezTo>
                  <a:cubicBezTo>
                    <a:pt x="218" y="426"/>
                    <a:pt x="240" y="429"/>
                    <a:pt x="262" y="429"/>
                  </a:cubicBezTo>
                  <a:cubicBezTo>
                    <a:pt x="320" y="429"/>
                    <a:pt x="372" y="404"/>
                    <a:pt x="392" y="365"/>
                  </a:cubicBezTo>
                  <a:cubicBezTo>
                    <a:pt x="446" y="338"/>
                    <a:pt x="446" y="250"/>
                    <a:pt x="446" y="196"/>
                  </a:cubicBezTo>
                  <a:cubicBezTo>
                    <a:pt x="446" y="142"/>
                    <a:pt x="419" y="108"/>
                    <a:pt x="365" y="54"/>
                  </a:cubicBezTo>
                  <a:cubicBezTo>
                    <a:pt x="338" y="27"/>
                    <a:pt x="277" y="0"/>
                    <a:pt x="250"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flipH="1">
              <a:off x="8067548" y="4787145"/>
              <a:ext cx="36552" cy="35084"/>
            </a:xfrm>
            <a:custGeom>
              <a:avLst/>
              <a:gdLst/>
              <a:ahLst/>
              <a:cxnLst/>
              <a:rect l="l" t="t" r="r" b="b"/>
              <a:pathLst>
                <a:path w="473" h="454" extrusionOk="0">
                  <a:moveTo>
                    <a:pt x="221" y="1"/>
                  </a:moveTo>
                  <a:cubicBezTo>
                    <a:pt x="204" y="1"/>
                    <a:pt x="187" y="3"/>
                    <a:pt x="169" y="7"/>
                  </a:cubicBezTo>
                  <a:cubicBezTo>
                    <a:pt x="55" y="68"/>
                    <a:pt x="1" y="210"/>
                    <a:pt x="28" y="317"/>
                  </a:cubicBezTo>
                  <a:cubicBezTo>
                    <a:pt x="67" y="402"/>
                    <a:pt x="140" y="453"/>
                    <a:pt x="218" y="453"/>
                  </a:cubicBezTo>
                  <a:cubicBezTo>
                    <a:pt x="246" y="453"/>
                    <a:pt x="276" y="446"/>
                    <a:pt x="304" y="432"/>
                  </a:cubicBezTo>
                  <a:cubicBezTo>
                    <a:pt x="446" y="405"/>
                    <a:pt x="473" y="263"/>
                    <a:pt x="446" y="149"/>
                  </a:cubicBezTo>
                  <a:cubicBezTo>
                    <a:pt x="401" y="58"/>
                    <a:pt x="312" y="1"/>
                    <a:pt x="221"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0"/>
            <p:cNvSpPr/>
            <p:nvPr/>
          </p:nvSpPr>
          <p:spPr>
            <a:xfrm flipH="1">
              <a:off x="8004490" y="4762340"/>
              <a:ext cx="39180" cy="34775"/>
            </a:xfrm>
            <a:custGeom>
              <a:avLst/>
              <a:gdLst/>
              <a:ahLst/>
              <a:cxnLst/>
              <a:rect l="l" t="t" r="r" b="b"/>
              <a:pathLst>
                <a:path w="507" h="450" extrusionOk="0">
                  <a:moveTo>
                    <a:pt x="267" y="1"/>
                  </a:moveTo>
                  <a:cubicBezTo>
                    <a:pt x="234" y="1"/>
                    <a:pt x="201" y="8"/>
                    <a:pt x="170" y="25"/>
                  </a:cubicBezTo>
                  <a:cubicBezTo>
                    <a:pt x="62" y="79"/>
                    <a:pt x="1" y="193"/>
                    <a:pt x="62" y="301"/>
                  </a:cubicBezTo>
                  <a:cubicBezTo>
                    <a:pt x="106" y="396"/>
                    <a:pt x="193" y="450"/>
                    <a:pt x="283" y="450"/>
                  </a:cubicBezTo>
                  <a:cubicBezTo>
                    <a:pt x="301" y="450"/>
                    <a:pt x="320" y="447"/>
                    <a:pt x="338" y="443"/>
                  </a:cubicBezTo>
                  <a:cubicBezTo>
                    <a:pt x="453" y="389"/>
                    <a:pt x="507" y="247"/>
                    <a:pt x="480" y="133"/>
                  </a:cubicBezTo>
                  <a:cubicBezTo>
                    <a:pt x="440" y="54"/>
                    <a:pt x="355" y="1"/>
                    <a:pt x="267"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flipH="1">
              <a:off x="7941432" y="4738384"/>
              <a:ext cx="39180" cy="33770"/>
            </a:xfrm>
            <a:custGeom>
              <a:avLst/>
              <a:gdLst/>
              <a:ahLst/>
              <a:cxnLst/>
              <a:rect l="l" t="t" r="r" b="b"/>
              <a:pathLst>
                <a:path w="507" h="437" extrusionOk="0">
                  <a:moveTo>
                    <a:pt x="266" y="1"/>
                  </a:moveTo>
                  <a:cubicBezTo>
                    <a:pt x="234" y="1"/>
                    <a:pt x="201" y="8"/>
                    <a:pt x="169" y="25"/>
                  </a:cubicBezTo>
                  <a:cubicBezTo>
                    <a:pt x="55" y="52"/>
                    <a:pt x="1" y="193"/>
                    <a:pt x="55" y="301"/>
                  </a:cubicBezTo>
                  <a:cubicBezTo>
                    <a:pt x="80" y="385"/>
                    <a:pt x="159" y="437"/>
                    <a:pt x="245" y="437"/>
                  </a:cubicBezTo>
                  <a:cubicBezTo>
                    <a:pt x="276" y="437"/>
                    <a:pt x="308" y="430"/>
                    <a:pt x="338" y="416"/>
                  </a:cubicBezTo>
                  <a:cubicBezTo>
                    <a:pt x="453" y="389"/>
                    <a:pt x="507" y="247"/>
                    <a:pt x="453" y="133"/>
                  </a:cubicBezTo>
                  <a:cubicBezTo>
                    <a:pt x="433" y="54"/>
                    <a:pt x="353" y="1"/>
                    <a:pt x="266"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0"/>
            <p:cNvSpPr/>
            <p:nvPr/>
          </p:nvSpPr>
          <p:spPr>
            <a:xfrm flipH="1">
              <a:off x="7878374" y="4713655"/>
              <a:ext cx="39180" cy="33616"/>
            </a:xfrm>
            <a:custGeom>
              <a:avLst/>
              <a:gdLst/>
              <a:ahLst/>
              <a:cxnLst/>
              <a:rect l="l" t="t" r="r" b="b"/>
              <a:pathLst>
                <a:path w="507" h="435" extrusionOk="0">
                  <a:moveTo>
                    <a:pt x="227" y="1"/>
                  </a:moveTo>
                  <a:cubicBezTo>
                    <a:pt x="208" y="1"/>
                    <a:pt x="189" y="3"/>
                    <a:pt x="169" y="7"/>
                  </a:cubicBezTo>
                  <a:cubicBezTo>
                    <a:pt x="55" y="61"/>
                    <a:pt x="1" y="176"/>
                    <a:pt x="28" y="284"/>
                  </a:cubicBezTo>
                  <a:cubicBezTo>
                    <a:pt x="70" y="394"/>
                    <a:pt x="148" y="435"/>
                    <a:pt x="235" y="435"/>
                  </a:cubicBezTo>
                  <a:cubicBezTo>
                    <a:pt x="260" y="435"/>
                    <a:pt x="285" y="432"/>
                    <a:pt x="311" y="426"/>
                  </a:cubicBezTo>
                  <a:cubicBezTo>
                    <a:pt x="453" y="372"/>
                    <a:pt x="506" y="257"/>
                    <a:pt x="453" y="149"/>
                  </a:cubicBezTo>
                  <a:cubicBezTo>
                    <a:pt x="402" y="54"/>
                    <a:pt x="319" y="1"/>
                    <a:pt x="227"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0"/>
            <p:cNvSpPr/>
            <p:nvPr/>
          </p:nvSpPr>
          <p:spPr>
            <a:xfrm flipH="1">
              <a:off x="7817403" y="4688154"/>
              <a:ext cx="37093" cy="33770"/>
            </a:xfrm>
            <a:custGeom>
              <a:avLst/>
              <a:gdLst/>
              <a:ahLst/>
              <a:cxnLst/>
              <a:rect l="l" t="t" r="r" b="b"/>
              <a:pathLst>
                <a:path w="480" h="437" extrusionOk="0">
                  <a:moveTo>
                    <a:pt x="250" y="0"/>
                  </a:moveTo>
                  <a:cubicBezTo>
                    <a:pt x="196" y="0"/>
                    <a:pt x="169" y="0"/>
                    <a:pt x="142" y="27"/>
                  </a:cubicBezTo>
                  <a:lnTo>
                    <a:pt x="109" y="27"/>
                  </a:lnTo>
                  <a:cubicBezTo>
                    <a:pt x="82" y="54"/>
                    <a:pt x="55" y="81"/>
                    <a:pt x="28" y="142"/>
                  </a:cubicBezTo>
                  <a:cubicBezTo>
                    <a:pt x="1" y="196"/>
                    <a:pt x="1" y="250"/>
                    <a:pt x="28" y="311"/>
                  </a:cubicBezTo>
                  <a:cubicBezTo>
                    <a:pt x="55" y="364"/>
                    <a:pt x="82" y="418"/>
                    <a:pt x="142" y="418"/>
                  </a:cubicBezTo>
                  <a:cubicBezTo>
                    <a:pt x="165" y="430"/>
                    <a:pt x="192" y="436"/>
                    <a:pt x="220" y="436"/>
                  </a:cubicBezTo>
                  <a:cubicBezTo>
                    <a:pt x="260" y="436"/>
                    <a:pt x="302" y="423"/>
                    <a:pt x="338" y="391"/>
                  </a:cubicBezTo>
                  <a:cubicBezTo>
                    <a:pt x="392" y="364"/>
                    <a:pt x="446" y="311"/>
                    <a:pt x="446" y="223"/>
                  </a:cubicBezTo>
                  <a:cubicBezTo>
                    <a:pt x="479" y="169"/>
                    <a:pt x="446" y="108"/>
                    <a:pt x="392" y="81"/>
                  </a:cubicBezTo>
                  <a:cubicBezTo>
                    <a:pt x="365" y="27"/>
                    <a:pt x="311" y="0"/>
                    <a:pt x="250"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0"/>
            <p:cNvSpPr/>
            <p:nvPr/>
          </p:nvSpPr>
          <p:spPr>
            <a:xfrm flipH="1">
              <a:off x="7785101" y="4632824"/>
              <a:ext cx="35007" cy="35084"/>
            </a:xfrm>
            <a:custGeom>
              <a:avLst/>
              <a:gdLst/>
              <a:ahLst/>
              <a:cxnLst/>
              <a:rect l="l" t="t" r="r" b="b"/>
              <a:pathLst>
                <a:path w="453" h="454" extrusionOk="0">
                  <a:moveTo>
                    <a:pt x="279" y="1"/>
                  </a:moveTo>
                  <a:cubicBezTo>
                    <a:pt x="262" y="1"/>
                    <a:pt x="246" y="5"/>
                    <a:pt x="230" y="15"/>
                  </a:cubicBezTo>
                  <a:lnTo>
                    <a:pt x="169" y="15"/>
                  </a:lnTo>
                  <a:cubicBezTo>
                    <a:pt x="142" y="42"/>
                    <a:pt x="115" y="42"/>
                    <a:pt x="88" y="69"/>
                  </a:cubicBezTo>
                  <a:cubicBezTo>
                    <a:pt x="34" y="123"/>
                    <a:pt x="1" y="150"/>
                    <a:pt x="1" y="211"/>
                  </a:cubicBezTo>
                  <a:cubicBezTo>
                    <a:pt x="1" y="238"/>
                    <a:pt x="34" y="292"/>
                    <a:pt x="61" y="319"/>
                  </a:cubicBezTo>
                  <a:cubicBezTo>
                    <a:pt x="88" y="379"/>
                    <a:pt x="115" y="406"/>
                    <a:pt x="169" y="433"/>
                  </a:cubicBezTo>
                  <a:cubicBezTo>
                    <a:pt x="200" y="447"/>
                    <a:pt x="228" y="453"/>
                    <a:pt x="256" y="453"/>
                  </a:cubicBezTo>
                  <a:cubicBezTo>
                    <a:pt x="284" y="453"/>
                    <a:pt x="311" y="447"/>
                    <a:pt x="338" y="433"/>
                  </a:cubicBezTo>
                  <a:cubicBezTo>
                    <a:pt x="399" y="379"/>
                    <a:pt x="452" y="319"/>
                    <a:pt x="452" y="238"/>
                  </a:cubicBezTo>
                  <a:cubicBezTo>
                    <a:pt x="452" y="184"/>
                    <a:pt x="425" y="96"/>
                    <a:pt x="399" y="42"/>
                  </a:cubicBezTo>
                  <a:cubicBezTo>
                    <a:pt x="356" y="23"/>
                    <a:pt x="317" y="1"/>
                    <a:pt x="279"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0"/>
            <p:cNvSpPr/>
            <p:nvPr/>
          </p:nvSpPr>
          <p:spPr>
            <a:xfrm flipH="1">
              <a:off x="7791361" y="4565825"/>
              <a:ext cx="37093" cy="35393"/>
            </a:xfrm>
            <a:custGeom>
              <a:avLst/>
              <a:gdLst/>
              <a:ahLst/>
              <a:cxnLst/>
              <a:rect l="l" t="t" r="r" b="b"/>
              <a:pathLst>
                <a:path w="480" h="458" extrusionOk="0">
                  <a:moveTo>
                    <a:pt x="238" y="1"/>
                  </a:moveTo>
                  <a:cubicBezTo>
                    <a:pt x="224" y="1"/>
                    <a:pt x="210" y="2"/>
                    <a:pt x="196" y="6"/>
                  </a:cubicBezTo>
                  <a:cubicBezTo>
                    <a:pt x="169" y="6"/>
                    <a:pt x="169" y="6"/>
                    <a:pt x="142" y="39"/>
                  </a:cubicBezTo>
                  <a:cubicBezTo>
                    <a:pt x="55" y="66"/>
                    <a:pt x="1" y="174"/>
                    <a:pt x="1" y="262"/>
                  </a:cubicBezTo>
                  <a:cubicBezTo>
                    <a:pt x="28" y="403"/>
                    <a:pt x="142" y="457"/>
                    <a:pt x="250" y="457"/>
                  </a:cubicBezTo>
                  <a:cubicBezTo>
                    <a:pt x="392" y="430"/>
                    <a:pt x="480" y="316"/>
                    <a:pt x="446" y="208"/>
                  </a:cubicBezTo>
                  <a:cubicBezTo>
                    <a:pt x="422" y="83"/>
                    <a:pt x="336" y="1"/>
                    <a:pt x="238"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0"/>
            <p:cNvSpPr/>
            <p:nvPr/>
          </p:nvSpPr>
          <p:spPr>
            <a:xfrm flipH="1">
              <a:off x="7804421" y="4500681"/>
              <a:ext cx="37016" cy="34157"/>
            </a:xfrm>
            <a:custGeom>
              <a:avLst/>
              <a:gdLst/>
              <a:ahLst/>
              <a:cxnLst/>
              <a:rect l="l" t="t" r="r" b="b"/>
              <a:pathLst>
                <a:path w="479" h="442" extrusionOk="0">
                  <a:moveTo>
                    <a:pt x="238" y="1"/>
                  </a:moveTo>
                  <a:cubicBezTo>
                    <a:pt x="224" y="1"/>
                    <a:pt x="210" y="2"/>
                    <a:pt x="196" y="6"/>
                  </a:cubicBezTo>
                  <a:lnTo>
                    <a:pt x="169" y="6"/>
                  </a:lnTo>
                  <a:cubicBezTo>
                    <a:pt x="108" y="39"/>
                    <a:pt x="81" y="66"/>
                    <a:pt x="54" y="93"/>
                  </a:cubicBezTo>
                  <a:cubicBezTo>
                    <a:pt x="27" y="147"/>
                    <a:pt x="0" y="208"/>
                    <a:pt x="27" y="262"/>
                  </a:cubicBezTo>
                  <a:cubicBezTo>
                    <a:pt x="27" y="316"/>
                    <a:pt x="54" y="377"/>
                    <a:pt x="108" y="403"/>
                  </a:cubicBezTo>
                  <a:cubicBezTo>
                    <a:pt x="151" y="423"/>
                    <a:pt x="191" y="442"/>
                    <a:pt x="229" y="442"/>
                  </a:cubicBezTo>
                  <a:cubicBezTo>
                    <a:pt x="245" y="442"/>
                    <a:pt x="261" y="438"/>
                    <a:pt x="277" y="430"/>
                  </a:cubicBezTo>
                  <a:cubicBezTo>
                    <a:pt x="391" y="430"/>
                    <a:pt x="479" y="289"/>
                    <a:pt x="445" y="174"/>
                  </a:cubicBezTo>
                  <a:cubicBezTo>
                    <a:pt x="422" y="80"/>
                    <a:pt x="336" y="1"/>
                    <a:pt x="238"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0"/>
            <p:cNvSpPr/>
            <p:nvPr/>
          </p:nvSpPr>
          <p:spPr>
            <a:xfrm flipH="1">
              <a:off x="7815317" y="4433836"/>
              <a:ext cx="37093" cy="35393"/>
            </a:xfrm>
            <a:custGeom>
              <a:avLst/>
              <a:gdLst/>
              <a:ahLst/>
              <a:cxnLst/>
              <a:rect l="l" t="t" r="r" b="b"/>
              <a:pathLst>
                <a:path w="480" h="458" extrusionOk="0">
                  <a:moveTo>
                    <a:pt x="196" y="1"/>
                  </a:moveTo>
                  <a:cubicBezTo>
                    <a:pt x="169" y="28"/>
                    <a:pt x="169" y="28"/>
                    <a:pt x="142" y="28"/>
                  </a:cubicBezTo>
                  <a:cubicBezTo>
                    <a:pt x="55" y="62"/>
                    <a:pt x="1" y="169"/>
                    <a:pt x="1" y="284"/>
                  </a:cubicBezTo>
                  <a:cubicBezTo>
                    <a:pt x="24" y="384"/>
                    <a:pt x="114" y="458"/>
                    <a:pt x="208" y="458"/>
                  </a:cubicBezTo>
                  <a:cubicBezTo>
                    <a:pt x="222" y="458"/>
                    <a:pt x="236" y="456"/>
                    <a:pt x="250" y="453"/>
                  </a:cubicBezTo>
                  <a:cubicBezTo>
                    <a:pt x="392" y="426"/>
                    <a:pt x="479" y="311"/>
                    <a:pt x="452" y="196"/>
                  </a:cubicBezTo>
                  <a:cubicBezTo>
                    <a:pt x="419" y="142"/>
                    <a:pt x="392" y="88"/>
                    <a:pt x="338" y="62"/>
                  </a:cubicBezTo>
                  <a:cubicBezTo>
                    <a:pt x="311" y="28"/>
                    <a:pt x="250" y="1"/>
                    <a:pt x="196"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0"/>
            <p:cNvSpPr/>
            <p:nvPr/>
          </p:nvSpPr>
          <p:spPr>
            <a:xfrm flipH="1">
              <a:off x="7828376" y="4368383"/>
              <a:ext cx="37016" cy="35316"/>
            </a:xfrm>
            <a:custGeom>
              <a:avLst/>
              <a:gdLst/>
              <a:ahLst/>
              <a:cxnLst/>
              <a:rect l="l" t="t" r="r" b="b"/>
              <a:pathLst>
                <a:path w="479" h="457" extrusionOk="0">
                  <a:moveTo>
                    <a:pt x="238" y="0"/>
                  </a:moveTo>
                  <a:cubicBezTo>
                    <a:pt x="224" y="0"/>
                    <a:pt x="210" y="2"/>
                    <a:pt x="196" y="5"/>
                  </a:cubicBezTo>
                  <a:cubicBezTo>
                    <a:pt x="196" y="5"/>
                    <a:pt x="169" y="5"/>
                    <a:pt x="169" y="32"/>
                  </a:cubicBezTo>
                  <a:cubicBezTo>
                    <a:pt x="54" y="66"/>
                    <a:pt x="0" y="174"/>
                    <a:pt x="27" y="261"/>
                  </a:cubicBezTo>
                  <a:cubicBezTo>
                    <a:pt x="54" y="403"/>
                    <a:pt x="169" y="457"/>
                    <a:pt x="283" y="457"/>
                  </a:cubicBezTo>
                  <a:cubicBezTo>
                    <a:pt x="391" y="430"/>
                    <a:pt x="479" y="315"/>
                    <a:pt x="452" y="174"/>
                  </a:cubicBezTo>
                  <a:cubicBezTo>
                    <a:pt x="422" y="79"/>
                    <a:pt x="336" y="0"/>
                    <a:pt x="238"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flipH="1">
              <a:off x="7841359" y="4303239"/>
              <a:ext cx="35007" cy="34157"/>
            </a:xfrm>
            <a:custGeom>
              <a:avLst/>
              <a:gdLst/>
              <a:ahLst/>
              <a:cxnLst/>
              <a:rect l="l" t="t" r="r" b="b"/>
              <a:pathLst>
                <a:path w="453" h="442" extrusionOk="0">
                  <a:moveTo>
                    <a:pt x="238" y="0"/>
                  </a:moveTo>
                  <a:cubicBezTo>
                    <a:pt x="224" y="0"/>
                    <a:pt x="210" y="2"/>
                    <a:pt x="196" y="5"/>
                  </a:cubicBezTo>
                  <a:lnTo>
                    <a:pt x="142" y="5"/>
                  </a:lnTo>
                  <a:cubicBezTo>
                    <a:pt x="115" y="32"/>
                    <a:pt x="54" y="66"/>
                    <a:pt x="27" y="93"/>
                  </a:cubicBezTo>
                  <a:cubicBezTo>
                    <a:pt x="0" y="147"/>
                    <a:pt x="0" y="201"/>
                    <a:pt x="0" y="261"/>
                  </a:cubicBezTo>
                  <a:cubicBezTo>
                    <a:pt x="27" y="315"/>
                    <a:pt x="54" y="369"/>
                    <a:pt x="88" y="403"/>
                  </a:cubicBezTo>
                  <a:cubicBezTo>
                    <a:pt x="126" y="422"/>
                    <a:pt x="164" y="441"/>
                    <a:pt x="205" y="441"/>
                  </a:cubicBezTo>
                  <a:cubicBezTo>
                    <a:pt x="222" y="441"/>
                    <a:pt x="239" y="438"/>
                    <a:pt x="257" y="430"/>
                  </a:cubicBezTo>
                  <a:cubicBezTo>
                    <a:pt x="392" y="403"/>
                    <a:pt x="452" y="288"/>
                    <a:pt x="452" y="174"/>
                  </a:cubicBezTo>
                  <a:cubicBezTo>
                    <a:pt x="429" y="79"/>
                    <a:pt x="338" y="0"/>
                    <a:pt x="238"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flipH="1">
              <a:off x="7852332" y="4236394"/>
              <a:ext cx="37093" cy="35007"/>
            </a:xfrm>
            <a:custGeom>
              <a:avLst/>
              <a:gdLst/>
              <a:ahLst/>
              <a:cxnLst/>
              <a:rect l="l" t="t" r="r" b="b"/>
              <a:pathLst>
                <a:path w="480" h="453" extrusionOk="0">
                  <a:moveTo>
                    <a:pt x="196" y="0"/>
                  </a:moveTo>
                  <a:lnTo>
                    <a:pt x="169" y="27"/>
                  </a:lnTo>
                  <a:cubicBezTo>
                    <a:pt x="55" y="54"/>
                    <a:pt x="1" y="169"/>
                    <a:pt x="28" y="283"/>
                  </a:cubicBezTo>
                  <a:cubicBezTo>
                    <a:pt x="28" y="337"/>
                    <a:pt x="55" y="364"/>
                    <a:pt x="115" y="425"/>
                  </a:cubicBezTo>
                  <a:cubicBezTo>
                    <a:pt x="169" y="452"/>
                    <a:pt x="223" y="452"/>
                    <a:pt x="284" y="452"/>
                  </a:cubicBezTo>
                  <a:cubicBezTo>
                    <a:pt x="392" y="425"/>
                    <a:pt x="480" y="310"/>
                    <a:pt x="453" y="196"/>
                  </a:cubicBezTo>
                  <a:cubicBezTo>
                    <a:pt x="453" y="142"/>
                    <a:pt x="426" y="88"/>
                    <a:pt x="365" y="54"/>
                  </a:cubicBezTo>
                  <a:cubicBezTo>
                    <a:pt x="311" y="0"/>
                    <a:pt x="257" y="0"/>
                    <a:pt x="196"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flipH="1">
              <a:off x="7865315" y="4171250"/>
              <a:ext cx="35007" cy="35007"/>
            </a:xfrm>
            <a:custGeom>
              <a:avLst/>
              <a:gdLst/>
              <a:ahLst/>
              <a:cxnLst/>
              <a:rect l="l" t="t" r="r" b="b"/>
              <a:pathLst>
                <a:path w="453" h="453" extrusionOk="0">
                  <a:moveTo>
                    <a:pt x="142" y="0"/>
                  </a:moveTo>
                  <a:cubicBezTo>
                    <a:pt x="61" y="54"/>
                    <a:pt x="0" y="142"/>
                    <a:pt x="0" y="257"/>
                  </a:cubicBezTo>
                  <a:cubicBezTo>
                    <a:pt x="27" y="365"/>
                    <a:pt x="142" y="452"/>
                    <a:pt x="256" y="452"/>
                  </a:cubicBezTo>
                  <a:cubicBezTo>
                    <a:pt x="310" y="425"/>
                    <a:pt x="364" y="392"/>
                    <a:pt x="398" y="338"/>
                  </a:cubicBezTo>
                  <a:cubicBezTo>
                    <a:pt x="452" y="311"/>
                    <a:pt x="452" y="223"/>
                    <a:pt x="452" y="169"/>
                  </a:cubicBezTo>
                  <a:cubicBezTo>
                    <a:pt x="425" y="115"/>
                    <a:pt x="398" y="54"/>
                    <a:pt x="337" y="27"/>
                  </a:cubicBezTo>
                  <a:cubicBezTo>
                    <a:pt x="310" y="0"/>
                    <a:pt x="256" y="0"/>
                    <a:pt x="196"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flipH="1">
              <a:off x="7876288" y="4105719"/>
              <a:ext cx="37093" cy="34157"/>
            </a:xfrm>
            <a:custGeom>
              <a:avLst/>
              <a:gdLst/>
              <a:ahLst/>
              <a:cxnLst/>
              <a:rect l="l" t="t" r="r" b="b"/>
              <a:pathLst>
                <a:path w="480" h="442" extrusionOk="0">
                  <a:moveTo>
                    <a:pt x="241" y="0"/>
                  </a:moveTo>
                  <a:cubicBezTo>
                    <a:pt x="226" y="0"/>
                    <a:pt x="211" y="2"/>
                    <a:pt x="196" y="6"/>
                  </a:cubicBezTo>
                  <a:lnTo>
                    <a:pt x="142" y="6"/>
                  </a:lnTo>
                  <a:cubicBezTo>
                    <a:pt x="115" y="33"/>
                    <a:pt x="88" y="60"/>
                    <a:pt x="61" y="93"/>
                  </a:cubicBezTo>
                  <a:cubicBezTo>
                    <a:pt x="28" y="147"/>
                    <a:pt x="1" y="201"/>
                    <a:pt x="28" y="262"/>
                  </a:cubicBezTo>
                  <a:cubicBezTo>
                    <a:pt x="28" y="316"/>
                    <a:pt x="61" y="370"/>
                    <a:pt x="115" y="397"/>
                  </a:cubicBezTo>
                  <a:cubicBezTo>
                    <a:pt x="154" y="421"/>
                    <a:pt x="196" y="441"/>
                    <a:pt x="236" y="441"/>
                  </a:cubicBezTo>
                  <a:cubicBezTo>
                    <a:pt x="253" y="441"/>
                    <a:pt x="268" y="438"/>
                    <a:pt x="284" y="430"/>
                  </a:cubicBezTo>
                  <a:cubicBezTo>
                    <a:pt x="399" y="397"/>
                    <a:pt x="479" y="289"/>
                    <a:pt x="452" y="174"/>
                  </a:cubicBezTo>
                  <a:cubicBezTo>
                    <a:pt x="429" y="75"/>
                    <a:pt x="339" y="0"/>
                    <a:pt x="241"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flipH="1">
              <a:off x="7889348" y="4038875"/>
              <a:ext cx="34929" cy="35007"/>
            </a:xfrm>
            <a:custGeom>
              <a:avLst/>
              <a:gdLst/>
              <a:ahLst/>
              <a:cxnLst/>
              <a:rect l="l" t="t" r="r" b="b"/>
              <a:pathLst>
                <a:path w="452" h="453" extrusionOk="0">
                  <a:moveTo>
                    <a:pt x="169" y="1"/>
                  </a:moveTo>
                  <a:cubicBezTo>
                    <a:pt x="169" y="1"/>
                    <a:pt x="142" y="1"/>
                    <a:pt x="142" y="28"/>
                  </a:cubicBezTo>
                  <a:cubicBezTo>
                    <a:pt x="115" y="28"/>
                    <a:pt x="61" y="55"/>
                    <a:pt x="34" y="115"/>
                  </a:cubicBezTo>
                  <a:cubicBezTo>
                    <a:pt x="0" y="142"/>
                    <a:pt x="0" y="196"/>
                    <a:pt x="0" y="250"/>
                  </a:cubicBezTo>
                  <a:cubicBezTo>
                    <a:pt x="34" y="311"/>
                    <a:pt x="61" y="365"/>
                    <a:pt x="88" y="419"/>
                  </a:cubicBezTo>
                  <a:cubicBezTo>
                    <a:pt x="142" y="452"/>
                    <a:pt x="202" y="452"/>
                    <a:pt x="256" y="452"/>
                  </a:cubicBezTo>
                  <a:cubicBezTo>
                    <a:pt x="398" y="419"/>
                    <a:pt x="452" y="311"/>
                    <a:pt x="452" y="196"/>
                  </a:cubicBezTo>
                  <a:cubicBezTo>
                    <a:pt x="425" y="142"/>
                    <a:pt x="398" y="82"/>
                    <a:pt x="337" y="55"/>
                  </a:cubicBezTo>
                  <a:cubicBezTo>
                    <a:pt x="310" y="1"/>
                    <a:pt x="256" y="1"/>
                    <a:pt x="169"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flipH="1">
              <a:off x="7900244" y="3973731"/>
              <a:ext cx="37093" cy="32997"/>
            </a:xfrm>
            <a:custGeom>
              <a:avLst/>
              <a:gdLst/>
              <a:ahLst/>
              <a:cxnLst/>
              <a:rect l="l" t="t" r="r" b="b"/>
              <a:pathLst>
                <a:path w="480" h="427" extrusionOk="0">
                  <a:moveTo>
                    <a:pt x="142" y="1"/>
                  </a:moveTo>
                  <a:cubicBezTo>
                    <a:pt x="61" y="55"/>
                    <a:pt x="1" y="142"/>
                    <a:pt x="34" y="250"/>
                  </a:cubicBezTo>
                  <a:cubicBezTo>
                    <a:pt x="34" y="348"/>
                    <a:pt x="132" y="426"/>
                    <a:pt x="232" y="426"/>
                  </a:cubicBezTo>
                  <a:cubicBezTo>
                    <a:pt x="250" y="426"/>
                    <a:pt x="267" y="424"/>
                    <a:pt x="284" y="419"/>
                  </a:cubicBezTo>
                  <a:cubicBezTo>
                    <a:pt x="338" y="419"/>
                    <a:pt x="398" y="392"/>
                    <a:pt x="425" y="338"/>
                  </a:cubicBezTo>
                  <a:cubicBezTo>
                    <a:pt x="452" y="284"/>
                    <a:pt x="479" y="223"/>
                    <a:pt x="452" y="169"/>
                  </a:cubicBezTo>
                  <a:cubicBezTo>
                    <a:pt x="452" y="115"/>
                    <a:pt x="425" y="55"/>
                    <a:pt x="371" y="28"/>
                  </a:cubicBezTo>
                  <a:cubicBezTo>
                    <a:pt x="311" y="1"/>
                    <a:pt x="257" y="1"/>
                    <a:pt x="203"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flipH="1">
              <a:off x="7913304" y="3908200"/>
              <a:ext cx="34466" cy="32843"/>
            </a:xfrm>
            <a:custGeom>
              <a:avLst/>
              <a:gdLst/>
              <a:ahLst/>
              <a:cxnLst/>
              <a:rect l="l" t="t" r="r" b="b"/>
              <a:pathLst>
                <a:path w="446" h="425" extrusionOk="0">
                  <a:moveTo>
                    <a:pt x="221" y="1"/>
                  </a:moveTo>
                  <a:cubicBezTo>
                    <a:pt x="204" y="1"/>
                    <a:pt x="187" y="2"/>
                    <a:pt x="169" y="6"/>
                  </a:cubicBezTo>
                  <a:lnTo>
                    <a:pt x="136" y="6"/>
                  </a:lnTo>
                  <a:cubicBezTo>
                    <a:pt x="109" y="33"/>
                    <a:pt x="55" y="33"/>
                    <a:pt x="28" y="87"/>
                  </a:cubicBezTo>
                  <a:cubicBezTo>
                    <a:pt x="1" y="148"/>
                    <a:pt x="1" y="202"/>
                    <a:pt x="1" y="255"/>
                  </a:cubicBezTo>
                  <a:cubicBezTo>
                    <a:pt x="28" y="316"/>
                    <a:pt x="55" y="370"/>
                    <a:pt x="82" y="397"/>
                  </a:cubicBezTo>
                  <a:cubicBezTo>
                    <a:pt x="136" y="424"/>
                    <a:pt x="196" y="424"/>
                    <a:pt x="250" y="424"/>
                  </a:cubicBezTo>
                  <a:cubicBezTo>
                    <a:pt x="392" y="397"/>
                    <a:pt x="446" y="289"/>
                    <a:pt x="446" y="175"/>
                  </a:cubicBezTo>
                  <a:cubicBezTo>
                    <a:pt x="422" y="75"/>
                    <a:pt x="333" y="1"/>
                    <a:pt x="221"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flipH="1">
              <a:off x="7924200" y="3841433"/>
              <a:ext cx="36552" cy="34466"/>
            </a:xfrm>
            <a:custGeom>
              <a:avLst/>
              <a:gdLst/>
              <a:ahLst/>
              <a:cxnLst/>
              <a:rect l="l" t="t" r="r" b="b"/>
              <a:pathLst>
                <a:path w="473" h="446" extrusionOk="0">
                  <a:moveTo>
                    <a:pt x="196" y="0"/>
                  </a:moveTo>
                  <a:cubicBezTo>
                    <a:pt x="169" y="0"/>
                    <a:pt x="169" y="0"/>
                    <a:pt x="135" y="27"/>
                  </a:cubicBezTo>
                  <a:cubicBezTo>
                    <a:pt x="108" y="27"/>
                    <a:pt x="81" y="54"/>
                    <a:pt x="54" y="81"/>
                  </a:cubicBezTo>
                  <a:cubicBezTo>
                    <a:pt x="27" y="142"/>
                    <a:pt x="0" y="196"/>
                    <a:pt x="27" y="250"/>
                  </a:cubicBezTo>
                  <a:cubicBezTo>
                    <a:pt x="27" y="310"/>
                    <a:pt x="54" y="364"/>
                    <a:pt x="108" y="391"/>
                  </a:cubicBezTo>
                  <a:cubicBezTo>
                    <a:pt x="169" y="445"/>
                    <a:pt x="223" y="445"/>
                    <a:pt x="277" y="445"/>
                  </a:cubicBezTo>
                  <a:cubicBezTo>
                    <a:pt x="391" y="418"/>
                    <a:pt x="472" y="310"/>
                    <a:pt x="445" y="196"/>
                  </a:cubicBezTo>
                  <a:cubicBezTo>
                    <a:pt x="445" y="108"/>
                    <a:pt x="418" y="81"/>
                    <a:pt x="364" y="27"/>
                  </a:cubicBezTo>
                  <a:cubicBezTo>
                    <a:pt x="304" y="0"/>
                    <a:pt x="250" y="0"/>
                    <a:pt x="196"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flipH="1">
              <a:off x="7937259" y="3775439"/>
              <a:ext cx="36552" cy="33616"/>
            </a:xfrm>
            <a:custGeom>
              <a:avLst/>
              <a:gdLst/>
              <a:ahLst/>
              <a:cxnLst/>
              <a:rect l="l" t="t" r="r" b="b"/>
              <a:pathLst>
                <a:path w="473" h="435" extrusionOk="0">
                  <a:moveTo>
                    <a:pt x="250" y="0"/>
                  </a:moveTo>
                  <a:cubicBezTo>
                    <a:pt x="231" y="0"/>
                    <a:pt x="212" y="3"/>
                    <a:pt x="196" y="11"/>
                  </a:cubicBezTo>
                  <a:lnTo>
                    <a:pt x="169" y="11"/>
                  </a:lnTo>
                  <a:cubicBezTo>
                    <a:pt x="81" y="65"/>
                    <a:pt x="1" y="153"/>
                    <a:pt x="27" y="261"/>
                  </a:cubicBezTo>
                  <a:cubicBezTo>
                    <a:pt x="51" y="360"/>
                    <a:pt x="141" y="435"/>
                    <a:pt x="234" y="435"/>
                  </a:cubicBezTo>
                  <a:cubicBezTo>
                    <a:pt x="249" y="435"/>
                    <a:pt x="263" y="433"/>
                    <a:pt x="277" y="429"/>
                  </a:cubicBezTo>
                  <a:cubicBezTo>
                    <a:pt x="338" y="429"/>
                    <a:pt x="392" y="402"/>
                    <a:pt x="419" y="348"/>
                  </a:cubicBezTo>
                  <a:cubicBezTo>
                    <a:pt x="473" y="288"/>
                    <a:pt x="473" y="234"/>
                    <a:pt x="473" y="180"/>
                  </a:cubicBezTo>
                  <a:cubicBezTo>
                    <a:pt x="446" y="119"/>
                    <a:pt x="419" y="65"/>
                    <a:pt x="365" y="38"/>
                  </a:cubicBezTo>
                  <a:cubicBezTo>
                    <a:pt x="346" y="19"/>
                    <a:pt x="296" y="0"/>
                    <a:pt x="250"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0"/>
            <p:cNvSpPr/>
            <p:nvPr/>
          </p:nvSpPr>
          <p:spPr>
            <a:xfrm flipH="1">
              <a:off x="7947692" y="3709058"/>
              <a:ext cx="37093" cy="34466"/>
            </a:xfrm>
            <a:custGeom>
              <a:avLst/>
              <a:gdLst/>
              <a:ahLst/>
              <a:cxnLst/>
              <a:rect l="l" t="t" r="r" b="b"/>
              <a:pathLst>
                <a:path w="480" h="446" extrusionOk="0">
                  <a:moveTo>
                    <a:pt x="196" y="0"/>
                  </a:moveTo>
                  <a:cubicBezTo>
                    <a:pt x="169" y="27"/>
                    <a:pt x="169" y="27"/>
                    <a:pt x="143" y="27"/>
                  </a:cubicBezTo>
                  <a:cubicBezTo>
                    <a:pt x="109" y="27"/>
                    <a:pt x="82" y="54"/>
                    <a:pt x="55" y="108"/>
                  </a:cubicBezTo>
                  <a:cubicBezTo>
                    <a:pt x="28" y="135"/>
                    <a:pt x="1" y="223"/>
                    <a:pt x="28" y="277"/>
                  </a:cubicBezTo>
                  <a:cubicBezTo>
                    <a:pt x="28" y="338"/>
                    <a:pt x="55" y="365"/>
                    <a:pt x="109" y="419"/>
                  </a:cubicBezTo>
                  <a:cubicBezTo>
                    <a:pt x="169" y="446"/>
                    <a:pt x="223" y="446"/>
                    <a:pt x="277" y="446"/>
                  </a:cubicBezTo>
                  <a:cubicBezTo>
                    <a:pt x="392" y="419"/>
                    <a:pt x="480" y="304"/>
                    <a:pt x="446" y="196"/>
                  </a:cubicBezTo>
                  <a:cubicBezTo>
                    <a:pt x="419" y="54"/>
                    <a:pt x="311" y="0"/>
                    <a:pt x="196"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0"/>
            <p:cNvSpPr/>
            <p:nvPr/>
          </p:nvSpPr>
          <p:spPr>
            <a:xfrm flipH="1">
              <a:off x="7960674" y="3643914"/>
              <a:ext cx="35007" cy="34466"/>
            </a:xfrm>
            <a:custGeom>
              <a:avLst/>
              <a:gdLst/>
              <a:ahLst/>
              <a:cxnLst/>
              <a:rect l="l" t="t" r="r" b="b"/>
              <a:pathLst>
                <a:path w="453" h="446" extrusionOk="0">
                  <a:moveTo>
                    <a:pt x="142" y="1"/>
                  </a:moveTo>
                  <a:cubicBezTo>
                    <a:pt x="81" y="28"/>
                    <a:pt x="54" y="55"/>
                    <a:pt x="27" y="82"/>
                  </a:cubicBezTo>
                  <a:cubicBezTo>
                    <a:pt x="0" y="135"/>
                    <a:pt x="0" y="196"/>
                    <a:pt x="0" y="250"/>
                  </a:cubicBezTo>
                  <a:cubicBezTo>
                    <a:pt x="0" y="304"/>
                    <a:pt x="54" y="365"/>
                    <a:pt x="81" y="392"/>
                  </a:cubicBezTo>
                  <a:cubicBezTo>
                    <a:pt x="142" y="419"/>
                    <a:pt x="196" y="446"/>
                    <a:pt x="250" y="446"/>
                  </a:cubicBezTo>
                  <a:cubicBezTo>
                    <a:pt x="364" y="419"/>
                    <a:pt x="452" y="304"/>
                    <a:pt x="452" y="169"/>
                  </a:cubicBezTo>
                  <a:cubicBezTo>
                    <a:pt x="418" y="109"/>
                    <a:pt x="391" y="82"/>
                    <a:pt x="337" y="28"/>
                  </a:cubicBezTo>
                  <a:cubicBezTo>
                    <a:pt x="310" y="1"/>
                    <a:pt x="223" y="1"/>
                    <a:pt x="169"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flipH="1">
              <a:off x="7973734" y="3576837"/>
              <a:ext cx="35007" cy="34775"/>
            </a:xfrm>
            <a:custGeom>
              <a:avLst/>
              <a:gdLst/>
              <a:ahLst/>
              <a:cxnLst/>
              <a:rect l="l" t="t" r="r" b="b"/>
              <a:pathLst>
                <a:path w="453" h="450" extrusionOk="0">
                  <a:moveTo>
                    <a:pt x="254" y="0"/>
                  </a:moveTo>
                  <a:cubicBezTo>
                    <a:pt x="225" y="0"/>
                    <a:pt x="196" y="9"/>
                    <a:pt x="169" y="26"/>
                  </a:cubicBezTo>
                  <a:cubicBezTo>
                    <a:pt x="115" y="53"/>
                    <a:pt x="55" y="107"/>
                    <a:pt x="55" y="134"/>
                  </a:cubicBezTo>
                  <a:cubicBezTo>
                    <a:pt x="28" y="194"/>
                    <a:pt x="1" y="221"/>
                    <a:pt x="28" y="275"/>
                  </a:cubicBezTo>
                  <a:cubicBezTo>
                    <a:pt x="28" y="375"/>
                    <a:pt x="114" y="449"/>
                    <a:pt x="230" y="449"/>
                  </a:cubicBezTo>
                  <a:cubicBezTo>
                    <a:pt x="247" y="449"/>
                    <a:pt x="265" y="447"/>
                    <a:pt x="284" y="444"/>
                  </a:cubicBezTo>
                  <a:cubicBezTo>
                    <a:pt x="338" y="444"/>
                    <a:pt x="392" y="417"/>
                    <a:pt x="419" y="363"/>
                  </a:cubicBezTo>
                  <a:cubicBezTo>
                    <a:pt x="453" y="302"/>
                    <a:pt x="453" y="248"/>
                    <a:pt x="453" y="194"/>
                  </a:cubicBezTo>
                  <a:cubicBezTo>
                    <a:pt x="453" y="134"/>
                    <a:pt x="392" y="53"/>
                    <a:pt x="338" y="26"/>
                  </a:cubicBezTo>
                  <a:cubicBezTo>
                    <a:pt x="311" y="9"/>
                    <a:pt x="282" y="0"/>
                    <a:pt x="254"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0"/>
            <p:cNvSpPr/>
            <p:nvPr/>
          </p:nvSpPr>
          <p:spPr>
            <a:xfrm flipH="1">
              <a:off x="8010750" y="3524057"/>
              <a:ext cx="34929" cy="33770"/>
            </a:xfrm>
            <a:custGeom>
              <a:avLst/>
              <a:gdLst/>
              <a:ahLst/>
              <a:cxnLst/>
              <a:rect l="l" t="t" r="r" b="b"/>
              <a:pathLst>
                <a:path w="452" h="437" extrusionOk="0">
                  <a:moveTo>
                    <a:pt x="142" y="1"/>
                  </a:moveTo>
                  <a:cubicBezTo>
                    <a:pt x="115" y="34"/>
                    <a:pt x="88" y="34"/>
                    <a:pt x="54" y="61"/>
                  </a:cubicBezTo>
                  <a:cubicBezTo>
                    <a:pt x="0" y="169"/>
                    <a:pt x="0" y="311"/>
                    <a:pt x="88" y="399"/>
                  </a:cubicBezTo>
                  <a:cubicBezTo>
                    <a:pt x="124" y="423"/>
                    <a:pt x="173" y="436"/>
                    <a:pt x="223" y="436"/>
                  </a:cubicBezTo>
                  <a:cubicBezTo>
                    <a:pt x="284" y="436"/>
                    <a:pt x="347" y="416"/>
                    <a:pt x="391" y="372"/>
                  </a:cubicBezTo>
                  <a:cubicBezTo>
                    <a:pt x="452" y="311"/>
                    <a:pt x="452" y="257"/>
                    <a:pt x="452" y="203"/>
                  </a:cubicBezTo>
                  <a:cubicBezTo>
                    <a:pt x="452" y="142"/>
                    <a:pt x="425" y="88"/>
                    <a:pt x="391" y="61"/>
                  </a:cubicBezTo>
                  <a:cubicBezTo>
                    <a:pt x="337" y="1"/>
                    <a:pt x="283" y="1"/>
                    <a:pt x="223"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0"/>
            <p:cNvSpPr/>
            <p:nvPr/>
          </p:nvSpPr>
          <p:spPr>
            <a:xfrm flipH="1">
              <a:off x="8058661" y="3478773"/>
              <a:ext cx="37093" cy="34929"/>
            </a:xfrm>
            <a:custGeom>
              <a:avLst/>
              <a:gdLst/>
              <a:ahLst/>
              <a:cxnLst/>
              <a:rect l="l" t="t" r="r" b="b"/>
              <a:pathLst>
                <a:path w="480" h="452" extrusionOk="0">
                  <a:moveTo>
                    <a:pt x="230" y="0"/>
                  </a:moveTo>
                  <a:cubicBezTo>
                    <a:pt x="196" y="0"/>
                    <a:pt x="169" y="27"/>
                    <a:pt x="142" y="27"/>
                  </a:cubicBezTo>
                  <a:cubicBezTo>
                    <a:pt x="115" y="27"/>
                    <a:pt x="88" y="54"/>
                    <a:pt x="61" y="81"/>
                  </a:cubicBezTo>
                  <a:cubicBezTo>
                    <a:pt x="28" y="142"/>
                    <a:pt x="1" y="196"/>
                    <a:pt x="1" y="250"/>
                  </a:cubicBezTo>
                  <a:cubicBezTo>
                    <a:pt x="1" y="310"/>
                    <a:pt x="28" y="364"/>
                    <a:pt x="88" y="391"/>
                  </a:cubicBezTo>
                  <a:cubicBezTo>
                    <a:pt x="142" y="452"/>
                    <a:pt x="196" y="452"/>
                    <a:pt x="257" y="452"/>
                  </a:cubicBezTo>
                  <a:cubicBezTo>
                    <a:pt x="311" y="452"/>
                    <a:pt x="365" y="418"/>
                    <a:pt x="399" y="364"/>
                  </a:cubicBezTo>
                  <a:cubicBezTo>
                    <a:pt x="479" y="283"/>
                    <a:pt x="479" y="142"/>
                    <a:pt x="365" y="54"/>
                  </a:cubicBezTo>
                  <a:cubicBezTo>
                    <a:pt x="338" y="27"/>
                    <a:pt x="284" y="0"/>
                    <a:pt x="230"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0"/>
            <p:cNvSpPr/>
            <p:nvPr/>
          </p:nvSpPr>
          <p:spPr>
            <a:xfrm flipH="1">
              <a:off x="8108659" y="3435498"/>
              <a:ext cx="39180" cy="34079"/>
            </a:xfrm>
            <a:custGeom>
              <a:avLst/>
              <a:gdLst/>
              <a:ahLst/>
              <a:cxnLst/>
              <a:rect l="l" t="t" r="r" b="b"/>
              <a:pathLst>
                <a:path w="507" h="441" extrusionOk="0">
                  <a:moveTo>
                    <a:pt x="257" y="0"/>
                  </a:moveTo>
                  <a:cubicBezTo>
                    <a:pt x="230" y="0"/>
                    <a:pt x="196" y="0"/>
                    <a:pt x="169" y="27"/>
                  </a:cubicBezTo>
                  <a:cubicBezTo>
                    <a:pt x="142" y="27"/>
                    <a:pt x="115" y="54"/>
                    <a:pt x="88" y="81"/>
                  </a:cubicBezTo>
                  <a:cubicBezTo>
                    <a:pt x="0" y="169"/>
                    <a:pt x="27" y="304"/>
                    <a:pt x="115" y="392"/>
                  </a:cubicBezTo>
                  <a:cubicBezTo>
                    <a:pt x="149" y="425"/>
                    <a:pt x="193" y="440"/>
                    <a:pt x="240" y="440"/>
                  </a:cubicBezTo>
                  <a:cubicBezTo>
                    <a:pt x="305" y="440"/>
                    <a:pt x="374" y="412"/>
                    <a:pt x="425" y="365"/>
                  </a:cubicBezTo>
                  <a:cubicBezTo>
                    <a:pt x="506" y="277"/>
                    <a:pt x="479" y="135"/>
                    <a:pt x="398" y="54"/>
                  </a:cubicBezTo>
                  <a:cubicBezTo>
                    <a:pt x="365" y="27"/>
                    <a:pt x="311" y="0"/>
                    <a:pt x="257"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0"/>
            <p:cNvSpPr/>
            <p:nvPr/>
          </p:nvSpPr>
          <p:spPr>
            <a:xfrm flipH="1">
              <a:off x="8160821" y="3391760"/>
              <a:ext cx="34466" cy="33229"/>
            </a:xfrm>
            <a:custGeom>
              <a:avLst/>
              <a:gdLst/>
              <a:ahLst/>
              <a:cxnLst/>
              <a:rect l="l" t="t" r="r" b="b"/>
              <a:pathLst>
                <a:path w="446" h="430" extrusionOk="0">
                  <a:moveTo>
                    <a:pt x="136" y="0"/>
                  </a:moveTo>
                  <a:cubicBezTo>
                    <a:pt x="109" y="27"/>
                    <a:pt x="82" y="27"/>
                    <a:pt x="55" y="61"/>
                  </a:cubicBezTo>
                  <a:cubicBezTo>
                    <a:pt x="28" y="115"/>
                    <a:pt x="1" y="169"/>
                    <a:pt x="1" y="229"/>
                  </a:cubicBezTo>
                  <a:cubicBezTo>
                    <a:pt x="1" y="283"/>
                    <a:pt x="28" y="337"/>
                    <a:pt x="82" y="364"/>
                  </a:cubicBezTo>
                  <a:cubicBezTo>
                    <a:pt x="126" y="408"/>
                    <a:pt x="181" y="430"/>
                    <a:pt x="237" y="430"/>
                  </a:cubicBezTo>
                  <a:cubicBezTo>
                    <a:pt x="292" y="430"/>
                    <a:pt x="348" y="408"/>
                    <a:pt x="392" y="364"/>
                  </a:cubicBezTo>
                  <a:cubicBezTo>
                    <a:pt x="419" y="310"/>
                    <a:pt x="446" y="256"/>
                    <a:pt x="446" y="196"/>
                  </a:cubicBezTo>
                  <a:cubicBezTo>
                    <a:pt x="446" y="142"/>
                    <a:pt x="419" y="88"/>
                    <a:pt x="365" y="61"/>
                  </a:cubicBezTo>
                  <a:cubicBezTo>
                    <a:pt x="304" y="0"/>
                    <a:pt x="250" y="0"/>
                    <a:pt x="196"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0"/>
            <p:cNvSpPr/>
            <p:nvPr/>
          </p:nvSpPr>
          <p:spPr>
            <a:xfrm flipH="1">
              <a:off x="8210819" y="3346398"/>
              <a:ext cx="34466" cy="34466"/>
            </a:xfrm>
            <a:custGeom>
              <a:avLst/>
              <a:gdLst/>
              <a:ahLst/>
              <a:cxnLst/>
              <a:rect l="l" t="t" r="r" b="b"/>
              <a:pathLst>
                <a:path w="446" h="446" extrusionOk="0">
                  <a:moveTo>
                    <a:pt x="196" y="0"/>
                  </a:moveTo>
                  <a:cubicBezTo>
                    <a:pt x="169" y="0"/>
                    <a:pt x="142" y="0"/>
                    <a:pt x="142" y="27"/>
                  </a:cubicBezTo>
                  <a:cubicBezTo>
                    <a:pt x="108" y="27"/>
                    <a:pt x="81" y="54"/>
                    <a:pt x="54" y="81"/>
                  </a:cubicBezTo>
                  <a:cubicBezTo>
                    <a:pt x="0" y="108"/>
                    <a:pt x="0" y="196"/>
                    <a:pt x="0" y="250"/>
                  </a:cubicBezTo>
                  <a:cubicBezTo>
                    <a:pt x="0" y="311"/>
                    <a:pt x="27" y="365"/>
                    <a:pt x="54" y="392"/>
                  </a:cubicBezTo>
                  <a:cubicBezTo>
                    <a:pt x="108" y="419"/>
                    <a:pt x="169" y="445"/>
                    <a:pt x="223" y="445"/>
                  </a:cubicBezTo>
                  <a:cubicBezTo>
                    <a:pt x="277" y="445"/>
                    <a:pt x="338" y="419"/>
                    <a:pt x="392" y="365"/>
                  </a:cubicBezTo>
                  <a:cubicBezTo>
                    <a:pt x="446" y="277"/>
                    <a:pt x="446" y="142"/>
                    <a:pt x="365" y="54"/>
                  </a:cubicBezTo>
                  <a:cubicBezTo>
                    <a:pt x="311" y="27"/>
                    <a:pt x="250" y="0"/>
                    <a:pt x="196"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0"/>
            <p:cNvSpPr/>
            <p:nvPr/>
          </p:nvSpPr>
          <p:spPr>
            <a:xfrm flipH="1">
              <a:off x="8262904" y="3301810"/>
              <a:ext cx="34466" cy="35779"/>
            </a:xfrm>
            <a:custGeom>
              <a:avLst/>
              <a:gdLst/>
              <a:ahLst/>
              <a:cxnLst/>
              <a:rect l="l" t="t" r="r" b="b"/>
              <a:pathLst>
                <a:path w="446" h="463" extrusionOk="0">
                  <a:moveTo>
                    <a:pt x="218" y="1"/>
                  </a:moveTo>
                  <a:cubicBezTo>
                    <a:pt x="199" y="1"/>
                    <a:pt x="183" y="4"/>
                    <a:pt x="169" y="11"/>
                  </a:cubicBezTo>
                  <a:cubicBezTo>
                    <a:pt x="108" y="45"/>
                    <a:pt x="81" y="72"/>
                    <a:pt x="81" y="99"/>
                  </a:cubicBezTo>
                  <a:cubicBezTo>
                    <a:pt x="0" y="180"/>
                    <a:pt x="0" y="321"/>
                    <a:pt x="81" y="409"/>
                  </a:cubicBezTo>
                  <a:cubicBezTo>
                    <a:pt x="142" y="436"/>
                    <a:pt x="196" y="463"/>
                    <a:pt x="250" y="463"/>
                  </a:cubicBezTo>
                  <a:cubicBezTo>
                    <a:pt x="310" y="436"/>
                    <a:pt x="364" y="436"/>
                    <a:pt x="391" y="382"/>
                  </a:cubicBezTo>
                  <a:cubicBezTo>
                    <a:pt x="445" y="321"/>
                    <a:pt x="445" y="267"/>
                    <a:pt x="445" y="213"/>
                  </a:cubicBezTo>
                  <a:cubicBezTo>
                    <a:pt x="445" y="153"/>
                    <a:pt x="418" y="99"/>
                    <a:pt x="391" y="72"/>
                  </a:cubicBezTo>
                  <a:cubicBezTo>
                    <a:pt x="332" y="27"/>
                    <a:pt x="268" y="1"/>
                    <a:pt x="218"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flipH="1">
              <a:off x="8310352" y="3257298"/>
              <a:ext cx="35007" cy="35007"/>
            </a:xfrm>
            <a:custGeom>
              <a:avLst/>
              <a:gdLst/>
              <a:ahLst/>
              <a:cxnLst/>
              <a:rect l="l" t="t" r="r" b="b"/>
              <a:pathLst>
                <a:path w="453" h="453" extrusionOk="0">
                  <a:moveTo>
                    <a:pt x="169" y="0"/>
                  </a:moveTo>
                  <a:cubicBezTo>
                    <a:pt x="142" y="0"/>
                    <a:pt x="142" y="0"/>
                    <a:pt x="115" y="27"/>
                  </a:cubicBezTo>
                  <a:cubicBezTo>
                    <a:pt x="89" y="27"/>
                    <a:pt x="55" y="54"/>
                    <a:pt x="28" y="115"/>
                  </a:cubicBezTo>
                  <a:cubicBezTo>
                    <a:pt x="1" y="169"/>
                    <a:pt x="1" y="223"/>
                    <a:pt x="1" y="284"/>
                  </a:cubicBezTo>
                  <a:lnTo>
                    <a:pt x="1" y="338"/>
                  </a:lnTo>
                  <a:lnTo>
                    <a:pt x="28" y="365"/>
                  </a:lnTo>
                  <a:cubicBezTo>
                    <a:pt x="28" y="392"/>
                    <a:pt x="55" y="392"/>
                    <a:pt x="55" y="392"/>
                  </a:cubicBezTo>
                  <a:cubicBezTo>
                    <a:pt x="115" y="452"/>
                    <a:pt x="169" y="452"/>
                    <a:pt x="223" y="452"/>
                  </a:cubicBezTo>
                  <a:cubicBezTo>
                    <a:pt x="284" y="452"/>
                    <a:pt x="338" y="418"/>
                    <a:pt x="365" y="392"/>
                  </a:cubicBezTo>
                  <a:cubicBezTo>
                    <a:pt x="453" y="284"/>
                    <a:pt x="453" y="142"/>
                    <a:pt x="338" y="54"/>
                  </a:cubicBezTo>
                  <a:lnTo>
                    <a:pt x="311" y="54"/>
                  </a:lnTo>
                  <a:cubicBezTo>
                    <a:pt x="311" y="27"/>
                    <a:pt x="284" y="27"/>
                    <a:pt x="257" y="27"/>
                  </a:cubicBezTo>
                  <a:cubicBezTo>
                    <a:pt x="223" y="0"/>
                    <a:pt x="196" y="0"/>
                    <a:pt x="169"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flipH="1">
              <a:off x="8373409" y="3237515"/>
              <a:ext cx="35007" cy="34929"/>
            </a:xfrm>
            <a:custGeom>
              <a:avLst/>
              <a:gdLst/>
              <a:ahLst/>
              <a:cxnLst/>
              <a:rect l="l" t="t" r="r" b="b"/>
              <a:pathLst>
                <a:path w="453" h="452" extrusionOk="0">
                  <a:moveTo>
                    <a:pt x="196" y="0"/>
                  </a:moveTo>
                  <a:cubicBezTo>
                    <a:pt x="170" y="0"/>
                    <a:pt x="143" y="0"/>
                    <a:pt x="143" y="34"/>
                  </a:cubicBezTo>
                  <a:cubicBezTo>
                    <a:pt x="89" y="34"/>
                    <a:pt x="62" y="61"/>
                    <a:pt x="28" y="115"/>
                  </a:cubicBezTo>
                  <a:cubicBezTo>
                    <a:pt x="1" y="169"/>
                    <a:pt x="1" y="229"/>
                    <a:pt x="1" y="283"/>
                  </a:cubicBezTo>
                  <a:cubicBezTo>
                    <a:pt x="28" y="337"/>
                    <a:pt x="89" y="398"/>
                    <a:pt x="116" y="398"/>
                  </a:cubicBezTo>
                  <a:cubicBezTo>
                    <a:pt x="170" y="425"/>
                    <a:pt x="196" y="452"/>
                    <a:pt x="257" y="452"/>
                  </a:cubicBezTo>
                  <a:cubicBezTo>
                    <a:pt x="284" y="425"/>
                    <a:pt x="338" y="425"/>
                    <a:pt x="365" y="371"/>
                  </a:cubicBezTo>
                  <a:cubicBezTo>
                    <a:pt x="399" y="337"/>
                    <a:pt x="453" y="283"/>
                    <a:pt x="453" y="229"/>
                  </a:cubicBezTo>
                  <a:cubicBezTo>
                    <a:pt x="453" y="169"/>
                    <a:pt x="426" y="115"/>
                    <a:pt x="399" y="61"/>
                  </a:cubicBezTo>
                  <a:cubicBezTo>
                    <a:pt x="338" y="0"/>
                    <a:pt x="284" y="0"/>
                    <a:pt x="196"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flipH="1">
              <a:off x="7837178" y="3297018"/>
              <a:ext cx="916125" cy="1482646"/>
            </a:xfrm>
            <a:custGeom>
              <a:avLst/>
              <a:gdLst/>
              <a:ahLst/>
              <a:cxnLst/>
              <a:rect l="l" t="t" r="r" b="b"/>
              <a:pathLst>
                <a:path w="11855" h="19186" extrusionOk="0">
                  <a:moveTo>
                    <a:pt x="4837" y="1"/>
                  </a:moveTo>
                  <a:cubicBezTo>
                    <a:pt x="4766" y="1"/>
                    <a:pt x="4695" y="16"/>
                    <a:pt x="4633" y="46"/>
                  </a:cubicBezTo>
                  <a:cubicBezTo>
                    <a:pt x="3284" y="579"/>
                    <a:pt x="2192" y="1031"/>
                    <a:pt x="843" y="1536"/>
                  </a:cubicBezTo>
                  <a:cubicBezTo>
                    <a:pt x="674" y="1624"/>
                    <a:pt x="533" y="1792"/>
                    <a:pt x="506" y="1988"/>
                  </a:cubicBezTo>
                  <a:lnTo>
                    <a:pt x="27" y="7355"/>
                  </a:lnTo>
                  <a:cubicBezTo>
                    <a:pt x="0" y="7490"/>
                    <a:pt x="27" y="7605"/>
                    <a:pt x="108" y="7719"/>
                  </a:cubicBezTo>
                  <a:lnTo>
                    <a:pt x="7417" y="18926"/>
                  </a:lnTo>
                  <a:cubicBezTo>
                    <a:pt x="7523" y="19097"/>
                    <a:pt x="7704" y="19186"/>
                    <a:pt x="7885" y="19186"/>
                  </a:cubicBezTo>
                  <a:cubicBezTo>
                    <a:pt x="7946" y="19186"/>
                    <a:pt x="8007" y="19176"/>
                    <a:pt x="8065" y="19155"/>
                  </a:cubicBezTo>
                  <a:cubicBezTo>
                    <a:pt x="9326" y="18650"/>
                    <a:pt x="10310" y="18252"/>
                    <a:pt x="11490" y="17773"/>
                  </a:cubicBezTo>
                  <a:cubicBezTo>
                    <a:pt x="11713" y="17692"/>
                    <a:pt x="11854" y="17436"/>
                    <a:pt x="11800" y="17186"/>
                  </a:cubicBezTo>
                  <a:lnTo>
                    <a:pt x="9413" y="4011"/>
                  </a:lnTo>
                  <a:cubicBezTo>
                    <a:pt x="9380" y="3896"/>
                    <a:pt x="9326" y="3782"/>
                    <a:pt x="9245" y="3701"/>
                  </a:cubicBezTo>
                  <a:lnTo>
                    <a:pt x="5165" y="134"/>
                  </a:lnTo>
                  <a:cubicBezTo>
                    <a:pt x="5080" y="45"/>
                    <a:pt x="4958" y="1"/>
                    <a:pt x="4837"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0"/>
            <p:cNvSpPr/>
            <p:nvPr/>
          </p:nvSpPr>
          <p:spPr>
            <a:xfrm flipH="1">
              <a:off x="8507948" y="3632863"/>
              <a:ext cx="119780" cy="93815"/>
            </a:xfrm>
            <a:custGeom>
              <a:avLst/>
              <a:gdLst/>
              <a:ahLst/>
              <a:cxnLst/>
              <a:rect l="l" t="t" r="r" b="b"/>
              <a:pathLst>
                <a:path w="1550" h="1214" extrusionOk="0">
                  <a:moveTo>
                    <a:pt x="974" y="0"/>
                  </a:moveTo>
                  <a:cubicBezTo>
                    <a:pt x="595" y="0"/>
                    <a:pt x="142" y="253"/>
                    <a:pt x="61" y="676"/>
                  </a:cubicBezTo>
                  <a:cubicBezTo>
                    <a:pt x="0" y="926"/>
                    <a:pt x="169" y="1182"/>
                    <a:pt x="506" y="1209"/>
                  </a:cubicBezTo>
                  <a:cubicBezTo>
                    <a:pt x="538" y="1212"/>
                    <a:pt x="569" y="1213"/>
                    <a:pt x="600" y="1213"/>
                  </a:cubicBezTo>
                  <a:cubicBezTo>
                    <a:pt x="1124" y="1213"/>
                    <a:pt x="1549" y="797"/>
                    <a:pt x="1517" y="447"/>
                  </a:cubicBezTo>
                  <a:cubicBezTo>
                    <a:pt x="1494" y="138"/>
                    <a:pt x="1254" y="0"/>
                    <a:pt x="974" y="0"/>
                  </a:cubicBezTo>
                  <a:close/>
                </a:path>
              </a:pathLst>
            </a:custGeom>
            <a:solidFill>
              <a:srgbClr val="FF8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0"/>
            <p:cNvSpPr/>
            <p:nvPr/>
          </p:nvSpPr>
          <p:spPr>
            <a:xfrm flipH="1">
              <a:off x="8238947" y="3528771"/>
              <a:ext cx="139950" cy="91033"/>
            </a:xfrm>
            <a:custGeom>
              <a:avLst/>
              <a:gdLst/>
              <a:ahLst/>
              <a:cxnLst/>
              <a:rect l="l" t="t" r="r" b="b"/>
              <a:pathLst>
                <a:path w="1811" h="1178" extrusionOk="0">
                  <a:moveTo>
                    <a:pt x="1125" y="1"/>
                  </a:moveTo>
                  <a:cubicBezTo>
                    <a:pt x="574" y="1"/>
                    <a:pt x="1" y="542"/>
                    <a:pt x="354" y="985"/>
                  </a:cubicBezTo>
                  <a:cubicBezTo>
                    <a:pt x="454" y="1109"/>
                    <a:pt x="644" y="1177"/>
                    <a:pt x="855" y="1177"/>
                  </a:cubicBezTo>
                  <a:cubicBezTo>
                    <a:pt x="1113" y="1177"/>
                    <a:pt x="1402" y="1074"/>
                    <a:pt x="1588" y="843"/>
                  </a:cubicBezTo>
                  <a:cubicBezTo>
                    <a:pt x="1810" y="587"/>
                    <a:pt x="1756" y="277"/>
                    <a:pt x="1561" y="142"/>
                  </a:cubicBezTo>
                  <a:cubicBezTo>
                    <a:pt x="1431" y="43"/>
                    <a:pt x="1279" y="1"/>
                    <a:pt x="1125" y="1"/>
                  </a:cubicBezTo>
                  <a:close/>
                </a:path>
              </a:pathLst>
            </a:custGeom>
            <a:solidFill>
              <a:srgbClr val="FF8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0"/>
            <p:cNvSpPr/>
            <p:nvPr/>
          </p:nvSpPr>
          <p:spPr>
            <a:xfrm flipH="1">
              <a:off x="8156107" y="3664392"/>
              <a:ext cx="104325" cy="201849"/>
            </a:xfrm>
            <a:custGeom>
              <a:avLst/>
              <a:gdLst/>
              <a:ahLst/>
              <a:cxnLst/>
              <a:rect l="l" t="t" r="r" b="b"/>
              <a:pathLst>
                <a:path w="1350" h="2612" extrusionOk="0">
                  <a:moveTo>
                    <a:pt x="894" y="1"/>
                  </a:moveTo>
                  <a:cubicBezTo>
                    <a:pt x="730" y="1"/>
                    <a:pt x="584" y="128"/>
                    <a:pt x="561" y="295"/>
                  </a:cubicBezTo>
                  <a:cubicBezTo>
                    <a:pt x="136" y="2460"/>
                    <a:pt x="1" y="2541"/>
                    <a:pt x="170" y="2601"/>
                  </a:cubicBezTo>
                  <a:cubicBezTo>
                    <a:pt x="184" y="2608"/>
                    <a:pt x="200" y="2612"/>
                    <a:pt x="216" y="2612"/>
                  </a:cubicBezTo>
                  <a:cubicBezTo>
                    <a:pt x="263" y="2612"/>
                    <a:pt x="313" y="2585"/>
                    <a:pt x="338" y="2541"/>
                  </a:cubicBezTo>
                  <a:lnTo>
                    <a:pt x="1235" y="518"/>
                  </a:lnTo>
                  <a:cubicBezTo>
                    <a:pt x="1350" y="295"/>
                    <a:pt x="1208" y="39"/>
                    <a:pt x="979" y="12"/>
                  </a:cubicBezTo>
                  <a:cubicBezTo>
                    <a:pt x="950" y="4"/>
                    <a:pt x="922" y="1"/>
                    <a:pt x="894" y="1"/>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0"/>
            <p:cNvSpPr/>
            <p:nvPr/>
          </p:nvSpPr>
          <p:spPr>
            <a:xfrm flipH="1">
              <a:off x="8075893" y="3769025"/>
              <a:ext cx="145436" cy="126812"/>
            </a:xfrm>
            <a:custGeom>
              <a:avLst/>
              <a:gdLst/>
              <a:ahLst/>
              <a:cxnLst/>
              <a:rect l="l" t="t" r="r" b="b"/>
              <a:pathLst>
                <a:path w="1882" h="1641" extrusionOk="0">
                  <a:moveTo>
                    <a:pt x="1475" y="1"/>
                  </a:moveTo>
                  <a:cubicBezTo>
                    <a:pt x="1370" y="1"/>
                    <a:pt x="1267" y="44"/>
                    <a:pt x="1208" y="121"/>
                  </a:cubicBezTo>
                  <a:cubicBezTo>
                    <a:pt x="136" y="1443"/>
                    <a:pt x="1" y="1443"/>
                    <a:pt x="82" y="1584"/>
                  </a:cubicBezTo>
                  <a:cubicBezTo>
                    <a:pt x="115" y="1618"/>
                    <a:pt x="151" y="1641"/>
                    <a:pt x="186" y="1641"/>
                  </a:cubicBezTo>
                  <a:cubicBezTo>
                    <a:pt x="208" y="1641"/>
                    <a:pt x="230" y="1632"/>
                    <a:pt x="250" y="1611"/>
                  </a:cubicBezTo>
                  <a:cubicBezTo>
                    <a:pt x="1767" y="627"/>
                    <a:pt x="1713" y="681"/>
                    <a:pt x="1767" y="600"/>
                  </a:cubicBezTo>
                  <a:cubicBezTo>
                    <a:pt x="1882" y="431"/>
                    <a:pt x="1882" y="202"/>
                    <a:pt x="1713" y="94"/>
                  </a:cubicBezTo>
                  <a:cubicBezTo>
                    <a:pt x="1649" y="30"/>
                    <a:pt x="1562" y="1"/>
                    <a:pt x="1475" y="1"/>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0"/>
            <p:cNvSpPr/>
            <p:nvPr/>
          </p:nvSpPr>
          <p:spPr>
            <a:xfrm flipH="1">
              <a:off x="8401537" y="3814309"/>
              <a:ext cx="200149" cy="121248"/>
            </a:xfrm>
            <a:custGeom>
              <a:avLst/>
              <a:gdLst/>
              <a:ahLst/>
              <a:cxnLst/>
              <a:rect l="l" t="t" r="r" b="b"/>
              <a:pathLst>
                <a:path w="2590" h="1569" extrusionOk="0">
                  <a:moveTo>
                    <a:pt x="434" y="1"/>
                  </a:moveTo>
                  <a:cubicBezTo>
                    <a:pt x="321" y="1"/>
                    <a:pt x="211" y="53"/>
                    <a:pt x="142" y="156"/>
                  </a:cubicBezTo>
                  <a:cubicBezTo>
                    <a:pt x="0" y="351"/>
                    <a:pt x="88" y="601"/>
                    <a:pt x="311" y="715"/>
                  </a:cubicBezTo>
                  <a:lnTo>
                    <a:pt x="2360" y="1558"/>
                  </a:lnTo>
                  <a:cubicBezTo>
                    <a:pt x="2382" y="1565"/>
                    <a:pt x="2401" y="1568"/>
                    <a:pt x="2419" y="1568"/>
                  </a:cubicBezTo>
                  <a:cubicBezTo>
                    <a:pt x="2473" y="1568"/>
                    <a:pt x="2509" y="1537"/>
                    <a:pt x="2529" y="1470"/>
                  </a:cubicBezTo>
                  <a:cubicBezTo>
                    <a:pt x="2590" y="1336"/>
                    <a:pt x="2448" y="1363"/>
                    <a:pt x="648" y="68"/>
                  </a:cubicBezTo>
                  <a:cubicBezTo>
                    <a:pt x="581" y="23"/>
                    <a:pt x="507" y="1"/>
                    <a:pt x="434" y="1"/>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0"/>
            <p:cNvSpPr/>
            <p:nvPr/>
          </p:nvSpPr>
          <p:spPr>
            <a:xfrm flipH="1">
              <a:off x="8412510" y="3947457"/>
              <a:ext cx="173565" cy="56567"/>
            </a:xfrm>
            <a:custGeom>
              <a:avLst/>
              <a:gdLst/>
              <a:ahLst/>
              <a:cxnLst/>
              <a:rect l="l" t="t" r="r" b="b"/>
              <a:pathLst>
                <a:path w="2246" h="732" extrusionOk="0">
                  <a:moveTo>
                    <a:pt x="397" y="0"/>
                  </a:moveTo>
                  <a:cubicBezTo>
                    <a:pt x="219" y="0"/>
                    <a:pt x="52" y="134"/>
                    <a:pt x="28" y="314"/>
                  </a:cubicBezTo>
                  <a:cubicBezTo>
                    <a:pt x="1" y="536"/>
                    <a:pt x="135" y="705"/>
                    <a:pt x="365" y="732"/>
                  </a:cubicBezTo>
                  <a:cubicBezTo>
                    <a:pt x="446" y="732"/>
                    <a:pt x="365" y="732"/>
                    <a:pt x="2131" y="455"/>
                  </a:cubicBezTo>
                  <a:cubicBezTo>
                    <a:pt x="2219" y="422"/>
                    <a:pt x="2246" y="368"/>
                    <a:pt x="2246" y="314"/>
                  </a:cubicBezTo>
                  <a:cubicBezTo>
                    <a:pt x="2219" y="145"/>
                    <a:pt x="2104" y="226"/>
                    <a:pt x="446" y="4"/>
                  </a:cubicBezTo>
                  <a:cubicBezTo>
                    <a:pt x="430" y="2"/>
                    <a:pt x="413" y="0"/>
                    <a:pt x="397" y="0"/>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0"/>
            <p:cNvSpPr/>
            <p:nvPr/>
          </p:nvSpPr>
          <p:spPr>
            <a:xfrm flipH="1">
              <a:off x="8297291" y="4153245"/>
              <a:ext cx="95979" cy="187707"/>
            </a:xfrm>
            <a:custGeom>
              <a:avLst/>
              <a:gdLst/>
              <a:ahLst/>
              <a:cxnLst/>
              <a:rect l="l" t="t" r="r" b="b"/>
              <a:pathLst>
                <a:path w="1242" h="2429" extrusionOk="0">
                  <a:moveTo>
                    <a:pt x="1051" y="0"/>
                  </a:moveTo>
                  <a:cubicBezTo>
                    <a:pt x="1003" y="0"/>
                    <a:pt x="951" y="25"/>
                    <a:pt x="931" y="65"/>
                  </a:cubicBezTo>
                  <a:lnTo>
                    <a:pt x="88" y="1946"/>
                  </a:lnTo>
                  <a:cubicBezTo>
                    <a:pt x="0" y="2142"/>
                    <a:pt x="142" y="2371"/>
                    <a:pt x="338" y="2425"/>
                  </a:cubicBezTo>
                  <a:cubicBezTo>
                    <a:pt x="355" y="2428"/>
                    <a:pt x="372" y="2429"/>
                    <a:pt x="390" y="2429"/>
                  </a:cubicBezTo>
                  <a:cubicBezTo>
                    <a:pt x="545" y="2429"/>
                    <a:pt x="711" y="2323"/>
                    <a:pt x="735" y="2142"/>
                  </a:cubicBezTo>
                  <a:cubicBezTo>
                    <a:pt x="1127" y="179"/>
                    <a:pt x="1241" y="92"/>
                    <a:pt x="1100" y="11"/>
                  </a:cubicBezTo>
                  <a:cubicBezTo>
                    <a:pt x="1085" y="4"/>
                    <a:pt x="1068" y="0"/>
                    <a:pt x="1051" y="0"/>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0"/>
            <p:cNvSpPr/>
            <p:nvPr/>
          </p:nvSpPr>
          <p:spPr>
            <a:xfrm flipH="1">
              <a:off x="8332220" y="4127125"/>
              <a:ext cx="134540" cy="116921"/>
            </a:xfrm>
            <a:custGeom>
              <a:avLst/>
              <a:gdLst/>
              <a:ahLst/>
              <a:cxnLst/>
              <a:rect l="l" t="t" r="r" b="b"/>
              <a:pathLst>
                <a:path w="1741" h="1513" extrusionOk="0">
                  <a:moveTo>
                    <a:pt x="1538" y="1"/>
                  </a:moveTo>
                  <a:cubicBezTo>
                    <a:pt x="1523" y="1"/>
                    <a:pt x="1507" y="4"/>
                    <a:pt x="1491" y="12"/>
                  </a:cubicBezTo>
                  <a:cubicBezTo>
                    <a:pt x="109" y="936"/>
                    <a:pt x="169" y="882"/>
                    <a:pt x="109" y="963"/>
                  </a:cubicBezTo>
                  <a:cubicBezTo>
                    <a:pt x="1" y="1104"/>
                    <a:pt x="1" y="1333"/>
                    <a:pt x="142" y="1441"/>
                  </a:cubicBezTo>
                  <a:cubicBezTo>
                    <a:pt x="213" y="1490"/>
                    <a:pt x="289" y="1513"/>
                    <a:pt x="361" y="1513"/>
                  </a:cubicBezTo>
                  <a:cubicBezTo>
                    <a:pt x="460" y="1513"/>
                    <a:pt x="552" y="1469"/>
                    <a:pt x="614" y="1387"/>
                  </a:cubicBezTo>
                  <a:cubicBezTo>
                    <a:pt x="1599" y="180"/>
                    <a:pt x="1740" y="180"/>
                    <a:pt x="1660" y="39"/>
                  </a:cubicBezTo>
                  <a:cubicBezTo>
                    <a:pt x="1617" y="20"/>
                    <a:pt x="1577" y="1"/>
                    <a:pt x="1538" y="1"/>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0"/>
            <p:cNvSpPr/>
            <p:nvPr/>
          </p:nvSpPr>
          <p:spPr>
            <a:xfrm flipH="1">
              <a:off x="7984706" y="4091037"/>
              <a:ext cx="182452" cy="111743"/>
            </a:xfrm>
            <a:custGeom>
              <a:avLst/>
              <a:gdLst/>
              <a:ahLst/>
              <a:cxnLst/>
              <a:rect l="l" t="t" r="r" b="b"/>
              <a:pathLst>
                <a:path w="2361" h="1446" extrusionOk="0">
                  <a:moveTo>
                    <a:pt x="196" y="0"/>
                  </a:moveTo>
                  <a:cubicBezTo>
                    <a:pt x="143" y="0"/>
                    <a:pt x="82" y="27"/>
                    <a:pt x="55" y="81"/>
                  </a:cubicBezTo>
                  <a:cubicBezTo>
                    <a:pt x="1" y="223"/>
                    <a:pt x="143" y="196"/>
                    <a:pt x="1768" y="1376"/>
                  </a:cubicBezTo>
                  <a:cubicBezTo>
                    <a:pt x="1836" y="1422"/>
                    <a:pt x="1908" y="1445"/>
                    <a:pt x="1978" y="1445"/>
                  </a:cubicBezTo>
                  <a:cubicBezTo>
                    <a:pt x="2081" y="1445"/>
                    <a:pt x="2178" y="1395"/>
                    <a:pt x="2246" y="1295"/>
                  </a:cubicBezTo>
                  <a:cubicBezTo>
                    <a:pt x="2361" y="1126"/>
                    <a:pt x="2300" y="870"/>
                    <a:pt x="2105" y="789"/>
                  </a:cubicBezTo>
                  <a:lnTo>
                    <a:pt x="196" y="0"/>
                  </a:ln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0"/>
            <p:cNvSpPr/>
            <p:nvPr/>
          </p:nvSpPr>
          <p:spPr>
            <a:xfrm flipH="1">
              <a:off x="7997689" y="4027979"/>
              <a:ext cx="161124" cy="52394"/>
            </a:xfrm>
            <a:custGeom>
              <a:avLst/>
              <a:gdLst/>
              <a:ahLst/>
              <a:cxnLst/>
              <a:rect l="l" t="t" r="r" b="b"/>
              <a:pathLst>
                <a:path w="2085" h="678" extrusionOk="0">
                  <a:moveTo>
                    <a:pt x="1774" y="0"/>
                  </a:moveTo>
                  <a:cubicBezTo>
                    <a:pt x="1687" y="0"/>
                    <a:pt x="1747" y="0"/>
                    <a:pt x="115" y="256"/>
                  </a:cubicBezTo>
                  <a:cubicBezTo>
                    <a:pt x="61" y="283"/>
                    <a:pt x="1" y="337"/>
                    <a:pt x="35" y="391"/>
                  </a:cubicBezTo>
                  <a:cubicBezTo>
                    <a:pt x="35" y="533"/>
                    <a:pt x="142" y="452"/>
                    <a:pt x="1687" y="674"/>
                  </a:cubicBezTo>
                  <a:cubicBezTo>
                    <a:pt x="1700" y="677"/>
                    <a:pt x="1714" y="678"/>
                    <a:pt x="1728" y="678"/>
                  </a:cubicBezTo>
                  <a:cubicBezTo>
                    <a:pt x="1882" y="678"/>
                    <a:pt x="2026" y="544"/>
                    <a:pt x="2057" y="364"/>
                  </a:cubicBezTo>
                  <a:cubicBezTo>
                    <a:pt x="2084" y="196"/>
                    <a:pt x="1943" y="27"/>
                    <a:pt x="1774" y="0"/>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0"/>
            <p:cNvSpPr/>
            <p:nvPr/>
          </p:nvSpPr>
          <p:spPr>
            <a:xfrm flipH="1">
              <a:off x="7997685" y="3714776"/>
              <a:ext cx="556089" cy="903451"/>
            </a:xfrm>
            <a:custGeom>
              <a:avLst/>
              <a:gdLst/>
              <a:ahLst/>
              <a:cxnLst/>
              <a:rect l="l" t="t" r="r" b="b"/>
              <a:pathLst>
                <a:path w="7196" h="11691" extrusionOk="0">
                  <a:moveTo>
                    <a:pt x="2589" y="0"/>
                  </a:moveTo>
                  <a:cubicBezTo>
                    <a:pt x="2569" y="0"/>
                    <a:pt x="2549" y="3"/>
                    <a:pt x="2529" y="7"/>
                  </a:cubicBezTo>
                  <a:lnTo>
                    <a:pt x="1605" y="372"/>
                  </a:lnTo>
                  <a:cubicBezTo>
                    <a:pt x="1518" y="432"/>
                    <a:pt x="1464" y="540"/>
                    <a:pt x="1518" y="655"/>
                  </a:cubicBezTo>
                  <a:lnTo>
                    <a:pt x="2839" y="3466"/>
                  </a:lnTo>
                  <a:cubicBezTo>
                    <a:pt x="2866" y="3574"/>
                    <a:pt x="2812" y="3689"/>
                    <a:pt x="2725" y="3743"/>
                  </a:cubicBezTo>
                  <a:lnTo>
                    <a:pt x="142" y="4559"/>
                  </a:lnTo>
                  <a:cubicBezTo>
                    <a:pt x="55" y="4586"/>
                    <a:pt x="1" y="4700"/>
                    <a:pt x="28" y="4781"/>
                  </a:cubicBezTo>
                  <a:lnTo>
                    <a:pt x="392" y="5712"/>
                  </a:lnTo>
                  <a:cubicBezTo>
                    <a:pt x="436" y="5796"/>
                    <a:pt x="506" y="5848"/>
                    <a:pt x="575" y="5848"/>
                  </a:cubicBezTo>
                  <a:cubicBezTo>
                    <a:pt x="600" y="5848"/>
                    <a:pt x="625" y="5841"/>
                    <a:pt x="648" y="5827"/>
                  </a:cubicBezTo>
                  <a:lnTo>
                    <a:pt x="3089" y="4646"/>
                  </a:lnTo>
                  <a:cubicBezTo>
                    <a:pt x="3120" y="4630"/>
                    <a:pt x="3151" y="4622"/>
                    <a:pt x="3181" y="4622"/>
                  </a:cubicBezTo>
                  <a:cubicBezTo>
                    <a:pt x="3262" y="4622"/>
                    <a:pt x="3333" y="4676"/>
                    <a:pt x="3372" y="4754"/>
                  </a:cubicBezTo>
                  <a:lnTo>
                    <a:pt x="5449" y="10432"/>
                  </a:lnTo>
                  <a:lnTo>
                    <a:pt x="5847" y="11585"/>
                  </a:lnTo>
                  <a:cubicBezTo>
                    <a:pt x="5885" y="11643"/>
                    <a:pt x="5955" y="11690"/>
                    <a:pt x="6021" y="11690"/>
                  </a:cubicBezTo>
                  <a:cubicBezTo>
                    <a:pt x="6048" y="11690"/>
                    <a:pt x="6073" y="11683"/>
                    <a:pt x="6096" y="11666"/>
                  </a:cubicBezTo>
                  <a:lnTo>
                    <a:pt x="7054" y="11302"/>
                  </a:lnTo>
                  <a:cubicBezTo>
                    <a:pt x="7135" y="11275"/>
                    <a:pt x="7195" y="11160"/>
                    <a:pt x="7135" y="11052"/>
                  </a:cubicBezTo>
                  <a:lnTo>
                    <a:pt x="4269" y="4390"/>
                  </a:lnTo>
                  <a:cubicBezTo>
                    <a:pt x="4215" y="4309"/>
                    <a:pt x="4242" y="4222"/>
                    <a:pt x="4303" y="4168"/>
                  </a:cubicBezTo>
                  <a:cubicBezTo>
                    <a:pt x="4330" y="4168"/>
                    <a:pt x="4357" y="4141"/>
                    <a:pt x="4384" y="4141"/>
                  </a:cubicBezTo>
                  <a:lnTo>
                    <a:pt x="4748" y="3999"/>
                  </a:lnTo>
                  <a:lnTo>
                    <a:pt x="4808" y="3999"/>
                  </a:lnTo>
                  <a:lnTo>
                    <a:pt x="6966" y="3325"/>
                  </a:lnTo>
                  <a:cubicBezTo>
                    <a:pt x="7081" y="3264"/>
                    <a:pt x="7135" y="3156"/>
                    <a:pt x="7081" y="3069"/>
                  </a:cubicBezTo>
                  <a:lnTo>
                    <a:pt x="6717" y="2145"/>
                  </a:lnTo>
                  <a:cubicBezTo>
                    <a:pt x="6697" y="2061"/>
                    <a:pt x="6615" y="2009"/>
                    <a:pt x="6538" y="2009"/>
                  </a:cubicBezTo>
                  <a:cubicBezTo>
                    <a:pt x="6511" y="2009"/>
                    <a:pt x="6484" y="2016"/>
                    <a:pt x="6460" y="2030"/>
                  </a:cubicBezTo>
                  <a:lnTo>
                    <a:pt x="4046" y="3210"/>
                  </a:lnTo>
                  <a:cubicBezTo>
                    <a:pt x="4016" y="3225"/>
                    <a:pt x="3986" y="3231"/>
                    <a:pt x="3957" y="3231"/>
                  </a:cubicBezTo>
                  <a:cubicBezTo>
                    <a:pt x="3878" y="3231"/>
                    <a:pt x="3808" y="3180"/>
                    <a:pt x="3763" y="3096"/>
                  </a:cubicBezTo>
                  <a:lnTo>
                    <a:pt x="2786" y="122"/>
                  </a:lnTo>
                  <a:cubicBezTo>
                    <a:pt x="2758" y="50"/>
                    <a:pt x="2680" y="0"/>
                    <a:pt x="2589" y="0"/>
                  </a:cubicBezTo>
                  <a:close/>
                </a:path>
              </a:pathLst>
            </a:custGeom>
            <a:solidFill>
              <a:srgbClr val="FFC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0"/>
            <p:cNvSpPr/>
            <p:nvPr/>
          </p:nvSpPr>
          <p:spPr>
            <a:xfrm flipH="1">
              <a:off x="8034701" y="3750246"/>
              <a:ext cx="482057" cy="833747"/>
            </a:xfrm>
            <a:custGeom>
              <a:avLst/>
              <a:gdLst/>
              <a:ahLst/>
              <a:cxnLst/>
              <a:rect l="l" t="t" r="r" b="b"/>
              <a:pathLst>
                <a:path w="6238" h="10789" extrusionOk="0">
                  <a:moveTo>
                    <a:pt x="1936" y="0"/>
                  </a:moveTo>
                  <a:lnTo>
                    <a:pt x="1518" y="169"/>
                  </a:lnTo>
                  <a:cubicBezTo>
                    <a:pt x="1491" y="169"/>
                    <a:pt x="1491" y="196"/>
                    <a:pt x="1491" y="223"/>
                  </a:cubicBezTo>
                  <a:cubicBezTo>
                    <a:pt x="1464" y="223"/>
                    <a:pt x="1464" y="250"/>
                    <a:pt x="1491" y="277"/>
                  </a:cubicBezTo>
                  <a:lnTo>
                    <a:pt x="2698" y="2866"/>
                  </a:lnTo>
                  <a:cubicBezTo>
                    <a:pt x="2752" y="3007"/>
                    <a:pt x="2752" y="3142"/>
                    <a:pt x="2698" y="3311"/>
                  </a:cubicBezTo>
                  <a:cubicBezTo>
                    <a:pt x="2644" y="3453"/>
                    <a:pt x="2529" y="3567"/>
                    <a:pt x="2387" y="3621"/>
                  </a:cubicBezTo>
                  <a:cubicBezTo>
                    <a:pt x="2360" y="3621"/>
                    <a:pt x="2360" y="3621"/>
                    <a:pt x="1969" y="3736"/>
                  </a:cubicBezTo>
                  <a:lnTo>
                    <a:pt x="54" y="4356"/>
                  </a:lnTo>
                  <a:cubicBezTo>
                    <a:pt x="27" y="4356"/>
                    <a:pt x="0" y="4383"/>
                    <a:pt x="0" y="4410"/>
                  </a:cubicBezTo>
                  <a:lnTo>
                    <a:pt x="0" y="4464"/>
                  </a:lnTo>
                  <a:lnTo>
                    <a:pt x="169" y="4862"/>
                  </a:lnTo>
                  <a:cubicBezTo>
                    <a:pt x="169" y="4889"/>
                    <a:pt x="196" y="4916"/>
                    <a:pt x="196" y="4916"/>
                  </a:cubicBezTo>
                  <a:lnTo>
                    <a:pt x="284" y="4916"/>
                  </a:lnTo>
                  <a:lnTo>
                    <a:pt x="2475" y="3850"/>
                  </a:lnTo>
                  <a:cubicBezTo>
                    <a:pt x="2556" y="3790"/>
                    <a:pt x="2671" y="3790"/>
                    <a:pt x="2779" y="3790"/>
                  </a:cubicBezTo>
                  <a:cubicBezTo>
                    <a:pt x="2839" y="3790"/>
                    <a:pt x="2893" y="3817"/>
                    <a:pt x="2920" y="3850"/>
                  </a:cubicBezTo>
                  <a:cubicBezTo>
                    <a:pt x="3176" y="3958"/>
                    <a:pt x="3203" y="3985"/>
                    <a:pt x="3655" y="5307"/>
                  </a:cubicBezTo>
                  <a:cubicBezTo>
                    <a:pt x="3959" y="6150"/>
                    <a:pt x="4437" y="7559"/>
                    <a:pt x="5307" y="9858"/>
                  </a:cubicBezTo>
                  <a:lnTo>
                    <a:pt x="5617" y="10728"/>
                  </a:lnTo>
                  <a:cubicBezTo>
                    <a:pt x="5644" y="10762"/>
                    <a:pt x="5644" y="10762"/>
                    <a:pt x="5678" y="10789"/>
                  </a:cubicBezTo>
                  <a:lnTo>
                    <a:pt x="5732" y="10789"/>
                  </a:lnTo>
                  <a:lnTo>
                    <a:pt x="6184" y="10620"/>
                  </a:lnTo>
                  <a:cubicBezTo>
                    <a:pt x="6211" y="10593"/>
                    <a:pt x="6211" y="10593"/>
                    <a:pt x="6211" y="10560"/>
                  </a:cubicBezTo>
                  <a:cubicBezTo>
                    <a:pt x="6238" y="10533"/>
                    <a:pt x="6238" y="10506"/>
                    <a:pt x="6211" y="10506"/>
                  </a:cubicBezTo>
                  <a:lnTo>
                    <a:pt x="3453" y="4073"/>
                  </a:lnTo>
                  <a:cubicBezTo>
                    <a:pt x="3345" y="3877"/>
                    <a:pt x="3399" y="3621"/>
                    <a:pt x="3567" y="3453"/>
                  </a:cubicBezTo>
                  <a:cubicBezTo>
                    <a:pt x="3655" y="3345"/>
                    <a:pt x="3709" y="3345"/>
                    <a:pt x="4242" y="3176"/>
                  </a:cubicBezTo>
                  <a:cubicBezTo>
                    <a:pt x="4579" y="3061"/>
                    <a:pt x="5172" y="2893"/>
                    <a:pt x="6096" y="2583"/>
                  </a:cubicBezTo>
                  <a:cubicBezTo>
                    <a:pt x="6123" y="2583"/>
                    <a:pt x="6150" y="2556"/>
                    <a:pt x="6150" y="2556"/>
                  </a:cubicBezTo>
                  <a:cubicBezTo>
                    <a:pt x="6184" y="2529"/>
                    <a:pt x="6184" y="2502"/>
                    <a:pt x="6150" y="2468"/>
                  </a:cubicBezTo>
                  <a:lnTo>
                    <a:pt x="5981" y="2077"/>
                  </a:lnTo>
                  <a:cubicBezTo>
                    <a:pt x="5981" y="2050"/>
                    <a:pt x="5981" y="2023"/>
                    <a:pt x="5954" y="2023"/>
                  </a:cubicBezTo>
                  <a:lnTo>
                    <a:pt x="5900" y="2023"/>
                  </a:lnTo>
                  <a:lnTo>
                    <a:pt x="3709" y="3088"/>
                  </a:lnTo>
                  <a:cubicBezTo>
                    <a:pt x="3638" y="3115"/>
                    <a:pt x="3561" y="3129"/>
                    <a:pt x="3483" y="3129"/>
                  </a:cubicBezTo>
                  <a:cubicBezTo>
                    <a:pt x="3406" y="3129"/>
                    <a:pt x="3328" y="3115"/>
                    <a:pt x="3257" y="3088"/>
                  </a:cubicBezTo>
                  <a:cubicBezTo>
                    <a:pt x="3116" y="3034"/>
                    <a:pt x="3008" y="2893"/>
                    <a:pt x="2947" y="2751"/>
                  </a:cubicBezTo>
                  <a:lnTo>
                    <a:pt x="2050" y="54"/>
                  </a:lnTo>
                  <a:cubicBezTo>
                    <a:pt x="2050" y="27"/>
                    <a:pt x="2023" y="0"/>
                    <a:pt x="1996" y="0"/>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0"/>
            <p:cNvSpPr/>
            <p:nvPr/>
          </p:nvSpPr>
          <p:spPr>
            <a:xfrm flipH="1">
              <a:off x="7999774" y="4036789"/>
              <a:ext cx="247597" cy="581590"/>
            </a:xfrm>
            <a:custGeom>
              <a:avLst/>
              <a:gdLst/>
              <a:ahLst/>
              <a:cxnLst/>
              <a:rect l="l" t="t" r="r" b="b"/>
              <a:pathLst>
                <a:path w="3204" h="7526" extrusionOk="0">
                  <a:moveTo>
                    <a:pt x="304" y="1"/>
                  </a:moveTo>
                  <a:cubicBezTo>
                    <a:pt x="135" y="55"/>
                    <a:pt x="27" y="250"/>
                    <a:pt x="1" y="419"/>
                  </a:cubicBezTo>
                  <a:lnTo>
                    <a:pt x="1" y="479"/>
                  </a:lnTo>
                  <a:lnTo>
                    <a:pt x="2725" y="6798"/>
                  </a:lnTo>
                  <a:cubicBezTo>
                    <a:pt x="2752" y="6798"/>
                    <a:pt x="2752" y="6825"/>
                    <a:pt x="2725" y="6852"/>
                  </a:cubicBezTo>
                  <a:cubicBezTo>
                    <a:pt x="2725" y="6885"/>
                    <a:pt x="2725" y="6885"/>
                    <a:pt x="2698" y="6912"/>
                  </a:cubicBezTo>
                  <a:lnTo>
                    <a:pt x="2246" y="7081"/>
                  </a:lnTo>
                  <a:lnTo>
                    <a:pt x="2192" y="7081"/>
                  </a:lnTo>
                  <a:cubicBezTo>
                    <a:pt x="2158" y="7054"/>
                    <a:pt x="2158" y="7054"/>
                    <a:pt x="2131" y="7020"/>
                  </a:cubicBezTo>
                  <a:lnTo>
                    <a:pt x="1821" y="6150"/>
                  </a:lnTo>
                  <a:cubicBezTo>
                    <a:pt x="1767" y="6009"/>
                    <a:pt x="1713" y="5901"/>
                    <a:pt x="1686" y="5759"/>
                  </a:cubicBezTo>
                  <a:cubicBezTo>
                    <a:pt x="1653" y="5955"/>
                    <a:pt x="1572" y="6123"/>
                    <a:pt x="1484" y="6265"/>
                  </a:cubicBezTo>
                  <a:lnTo>
                    <a:pt x="1882" y="7418"/>
                  </a:lnTo>
                  <a:cubicBezTo>
                    <a:pt x="1909" y="7472"/>
                    <a:pt x="1990" y="7526"/>
                    <a:pt x="2077" y="7526"/>
                  </a:cubicBezTo>
                  <a:cubicBezTo>
                    <a:pt x="2077" y="7526"/>
                    <a:pt x="2104" y="7526"/>
                    <a:pt x="2131" y="7499"/>
                  </a:cubicBezTo>
                  <a:lnTo>
                    <a:pt x="3089" y="7135"/>
                  </a:lnTo>
                  <a:cubicBezTo>
                    <a:pt x="3143" y="7108"/>
                    <a:pt x="3203" y="7054"/>
                    <a:pt x="3203" y="6966"/>
                  </a:cubicBezTo>
                  <a:cubicBezTo>
                    <a:pt x="3203" y="6939"/>
                    <a:pt x="3203" y="6912"/>
                    <a:pt x="3170" y="6885"/>
                  </a:cubicBezTo>
                  <a:lnTo>
                    <a:pt x="304" y="223"/>
                  </a:lnTo>
                  <a:cubicBezTo>
                    <a:pt x="277" y="196"/>
                    <a:pt x="277" y="169"/>
                    <a:pt x="277" y="142"/>
                  </a:cubicBezTo>
                  <a:cubicBezTo>
                    <a:pt x="277" y="82"/>
                    <a:pt x="304" y="55"/>
                    <a:pt x="338" y="1"/>
                  </a:cubicBezTo>
                  <a:close/>
                </a:path>
              </a:pathLst>
            </a:custGeom>
            <a:solidFill>
              <a:srgbClr val="FEA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0"/>
            <p:cNvSpPr/>
            <p:nvPr/>
          </p:nvSpPr>
          <p:spPr>
            <a:xfrm flipH="1">
              <a:off x="8034704" y="4073804"/>
              <a:ext cx="212668" cy="510186"/>
            </a:xfrm>
            <a:custGeom>
              <a:avLst/>
              <a:gdLst/>
              <a:ahLst/>
              <a:cxnLst/>
              <a:rect l="l" t="t" r="r" b="b"/>
              <a:pathLst>
                <a:path w="2752" h="6602" extrusionOk="0">
                  <a:moveTo>
                    <a:pt x="1" y="0"/>
                  </a:moveTo>
                  <a:cubicBezTo>
                    <a:pt x="1" y="196"/>
                    <a:pt x="81" y="365"/>
                    <a:pt x="1376" y="3594"/>
                  </a:cubicBezTo>
                  <a:cubicBezTo>
                    <a:pt x="1686" y="4383"/>
                    <a:pt x="1740" y="4916"/>
                    <a:pt x="1686" y="5280"/>
                  </a:cubicBezTo>
                  <a:cubicBezTo>
                    <a:pt x="1713" y="5422"/>
                    <a:pt x="1767" y="5530"/>
                    <a:pt x="1821" y="5671"/>
                  </a:cubicBezTo>
                  <a:lnTo>
                    <a:pt x="2131" y="6541"/>
                  </a:lnTo>
                  <a:cubicBezTo>
                    <a:pt x="2158" y="6575"/>
                    <a:pt x="2158" y="6575"/>
                    <a:pt x="2192" y="6602"/>
                  </a:cubicBezTo>
                  <a:lnTo>
                    <a:pt x="2246" y="6602"/>
                  </a:lnTo>
                  <a:lnTo>
                    <a:pt x="2698" y="6433"/>
                  </a:lnTo>
                  <a:cubicBezTo>
                    <a:pt x="2725" y="6406"/>
                    <a:pt x="2725" y="6406"/>
                    <a:pt x="2725" y="6373"/>
                  </a:cubicBezTo>
                  <a:cubicBezTo>
                    <a:pt x="2752" y="6346"/>
                    <a:pt x="2752" y="6319"/>
                    <a:pt x="2725" y="6319"/>
                  </a:cubicBezTo>
                  <a:lnTo>
                    <a:pt x="1" y="0"/>
                  </a:ln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0"/>
            <p:cNvSpPr/>
            <p:nvPr/>
          </p:nvSpPr>
          <p:spPr>
            <a:xfrm flipH="1">
              <a:off x="8429663" y="3904568"/>
              <a:ext cx="410653" cy="635685"/>
            </a:xfrm>
            <a:custGeom>
              <a:avLst/>
              <a:gdLst/>
              <a:ahLst/>
              <a:cxnLst/>
              <a:rect l="l" t="t" r="r" b="b"/>
              <a:pathLst>
                <a:path w="5314" h="8226" extrusionOk="0">
                  <a:moveTo>
                    <a:pt x="0" y="1"/>
                  </a:moveTo>
                  <a:cubicBezTo>
                    <a:pt x="0" y="27"/>
                    <a:pt x="1" y="54"/>
                    <a:pt x="27" y="80"/>
                  </a:cubicBezTo>
                  <a:cubicBezTo>
                    <a:pt x="1" y="27"/>
                    <a:pt x="0" y="26"/>
                    <a:pt x="0" y="1"/>
                  </a:cubicBezTo>
                  <a:close/>
                  <a:moveTo>
                    <a:pt x="310" y="559"/>
                  </a:moveTo>
                  <a:lnTo>
                    <a:pt x="1296" y="2069"/>
                  </a:lnTo>
                  <a:lnTo>
                    <a:pt x="1296" y="2069"/>
                  </a:lnTo>
                  <a:cubicBezTo>
                    <a:pt x="809" y="1318"/>
                    <a:pt x="505" y="850"/>
                    <a:pt x="310" y="559"/>
                  </a:cubicBezTo>
                  <a:close/>
                  <a:moveTo>
                    <a:pt x="1296" y="2069"/>
                  </a:moveTo>
                  <a:lnTo>
                    <a:pt x="1296" y="2069"/>
                  </a:lnTo>
                  <a:cubicBezTo>
                    <a:pt x="2071" y="3264"/>
                    <a:pt x="3310" y="5174"/>
                    <a:pt x="5313" y="8225"/>
                  </a:cubicBezTo>
                  <a:lnTo>
                    <a:pt x="1296" y="2069"/>
                  </a:lnTo>
                  <a:close/>
                </a:path>
              </a:pathLst>
            </a:custGeom>
            <a:solidFill>
              <a:srgbClr val="BF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0"/>
            <p:cNvSpPr/>
            <p:nvPr/>
          </p:nvSpPr>
          <p:spPr>
            <a:xfrm flipH="1">
              <a:off x="7741816" y="3867475"/>
              <a:ext cx="1100586" cy="1014035"/>
            </a:xfrm>
            <a:custGeom>
              <a:avLst/>
              <a:gdLst/>
              <a:ahLst/>
              <a:cxnLst/>
              <a:rect l="l" t="t" r="r" b="b"/>
              <a:pathLst>
                <a:path w="14242" h="13122" extrusionOk="0">
                  <a:moveTo>
                    <a:pt x="1126" y="782"/>
                  </a:moveTo>
                  <a:cubicBezTo>
                    <a:pt x="1207" y="782"/>
                    <a:pt x="1295" y="843"/>
                    <a:pt x="1322" y="897"/>
                  </a:cubicBezTo>
                  <a:cubicBezTo>
                    <a:pt x="1376" y="1012"/>
                    <a:pt x="1349" y="1153"/>
                    <a:pt x="1261" y="1207"/>
                  </a:cubicBezTo>
                  <a:cubicBezTo>
                    <a:pt x="1234" y="1234"/>
                    <a:pt x="1180" y="1234"/>
                    <a:pt x="1153" y="1234"/>
                  </a:cubicBezTo>
                  <a:lnTo>
                    <a:pt x="1092" y="1234"/>
                  </a:lnTo>
                  <a:cubicBezTo>
                    <a:pt x="1039" y="1234"/>
                    <a:pt x="985" y="1180"/>
                    <a:pt x="958" y="1153"/>
                  </a:cubicBezTo>
                  <a:cubicBezTo>
                    <a:pt x="924" y="1093"/>
                    <a:pt x="897" y="1039"/>
                    <a:pt x="924" y="985"/>
                  </a:cubicBezTo>
                  <a:cubicBezTo>
                    <a:pt x="924" y="924"/>
                    <a:pt x="958" y="870"/>
                    <a:pt x="1012" y="843"/>
                  </a:cubicBezTo>
                  <a:cubicBezTo>
                    <a:pt x="1039" y="816"/>
                    <a:pt x="1039" y="816"/>
                    <a:pt x="1066" y="816"/>
                  </a:cubicBezTo>
                  <a:cubicBezTo>
                    <a:pt x="1066" y="816"/>
                    <a:pt x="1092" y="782"/>
                    <a:pt x="1126" y="782"/>
                  </a:cubicBezTo>
                  <a:close/>
                  <a:moveTo>
                    <a:pt x="1598" y="1517"/>
                  </a:moveTo>
                  <a:cubicBezTo>
                    <a:pt x="1686" y="1517"/>
                    <a:pt x="1740" y="1571"/>
                    <a:pt x="1800" y="1625"/>
                  </a:cubicBezTo>
                  <a:cubicBezTo>
                    <a:pt x="1827" y="1686"/>
                    <a:pt x="1827" y="1740"/>
                    <a:pt x="1827" y="1794"/>
                  </a:cubicBezTo>
                  <a:cubicBezTo>
                    <a:pt x="1827" y="1855"/>
                    <a:pt x="1767" y="1909"/>
                    <a:pt x="1740" y="1936"/>
                  </a:cubicBezTo>
                  <a:cubicBezTo>
                    <a:pt x="1686" y="1962"/>
                    <a:pt x="1659" y="1962"/>
                    <a:pt x="1598" y="1962"/>
                  </a:cubicBezTo>
                  <a:cubicBezTo>
                    <a:pt x="1544" y="1962"/>
                    <a:pt x="1463" y="1936"/>
                    <a:pt x="1430" y="1882"/>
                  </a:cubicBezTo>
                  <a:cubicBezTo>
                    <a:pt x="1403" y="1828"/>
                    <a:pt x="1376" y="1767"/>
                    <a:pt x="1403" y="1713"/>
                  </a:cubicBezTo>
                  <a:cubicBezTo>
                    <a:pt x="1403" y="1659"/>
                    <a:pt x="1430" y="1598"/>
                    <a:pt x="1490" y="1571"/>
                  </a:cubicBezTo>
                  <a:cubicBezTo>
                    <a:pt x="1490" y="1544"/>
                    <a:pt x="1517" y="1544"/>
                    <a:pt x="1517" y="1544"/>
                  </a:cubicBezTo>
                  <a:cubicBezTo>
                    <a:pt x="1544" y="1544"/>
                    <a:pt x="1571" y="1517"/>
                    <a:pt x="1598" y="1517"/>
                  </a:cubicBezTo>
                  <a:close/>
                  <a:moveTo>
                    <a:pt x="2138" y="2246"/>
                  </a:moveTo>
                  <a:cubicBezTo>
                    <a:pt x="2192" y="2273"/>
                    <a:pt x="2246" y="2300"/>
                    <a:pt x="2272" y="2360"/>
                  </a:cubicBezTo>
                  <a:cubicBezTo>
                    <a:pt x="2306" y="2414"/>
                    <a:pt x="2306" y="2468"/>
                    <a:pt x="2306" y="2529"/>
                  </a:cubicBezTo>
                  <a:cubicBezTo>
                    <a:pt x="2272" y="2583"/>
                    <a:pt x="2246" y="2637"/>
                    <a:pt x="2219" y="2670"/>
                  </a:cubicBezTo>
                  <a:cubicBezTo>
                    <a:pt x="2165" y="2697"/>
                    <a:pt x="2138" y="2697"/>
                    <a:pt x="2077" y="2697"/>
                  </a:cubicBezTo>
                  <a:cubicBezTo>
                    <a:pt x="2023" y="2697"/>
                    <a:pt x="1935" y="2670"/>
                    <a:pt x="1908" y="2583"/>
                  </a:cubicBezTo>
                  <a:cubicBezTo>
                    <a:pt x="1827" y="2502"/>
                    <a:pt x="1854" y="2360"/>
                    <a:pt x="1969" y="2273"/>
                  </a:cubicBezTo>
                  <a:lnTo>
                    <a:pt x="1996" y="2273"/>
                  </a:lnTo>
                  <a:cubicBezTo>
                    <a:pt x="2023" y="2246"/>
                    <a:pt x="2050" y="2246"/>
                    <a:pt x="2077" y="2246"/>
                  </a:cubicBezTo>
                  <a:close/>
                  <a:moveTo>
                    <a:pt x="2556" y="2974"/>
                  </a:moveTo>
                  <a:cubicBezTo>
                    <a:pt x="2643" y="2974"/>
                    <a:pt x="2697" y="3008"/>
                    <a:pt x="2751" y="3089"/>
                  </a:cubicBezTo>
                  <a:cubicBezTo>
                    <a:pt x="2812" y="3176"/>
                    <a:pt x="2778" y="3311"/>
                    <a:pt x="2670" y="3399"/>
                  </a:cubicBezTo>
                  <a:cubicBezTo>
                    <a:pt x="2643" y="3399"/>
                    <a:pt x="2610" y="3426"/>
                    <a:pt x="2556" y="3426"/>
                  </a:cubicBezTo>
                  <a:lnTo>
                    <a:pt x="2502" y="3426"/>
                  </a:lnTo>
                  <a:cubicBezTo>
                    <a:pt x="2441" y="3399"/>
                    <a:pt x="2414" y="3372"/>
                    <a:pt x="2360" y="3311"/>
                  </a:cubicBezTo>
                  <a:cubicBezTo>
                    <a:pt x="2333" y="3257"/>
                    <a:pt x="2333" y="3203"/>
                    <a:pt x="2333" y="3143"/>
                  </a:cubicBezTo>
                  <a:cubicBezTo>
                    <a:pt x="2360" y="3089"/>
                    <a:pt x="2387" y="3035"/>
                    <a:pt x="2441" y="3008"/>
                  </a:cubicBezTo>
                  <a:lnTo>
                    <a:pt x="2475" y="3008"/>
                  </a:lnTo>
                  <a:cubicBezTo>
                    <a:pt x="2502" y="2974"/>
                    <a:pt x="2529" y="2974"/>
                    <a:pt x="2556" y="2974"/>
                  </a:cubicBezTo>
                  <a:close/>
                  <a:moveTo>
                    <a:pt x="3034" y="3709"/>
                  </a:moveTo>
                  <a:cubicBezTo>
                    <a:pt x="3088" y="3709"/>
                    <a:pt x="3176" y="3736"/>
                    <a:pt x="3230" y="3790"/>
                  </a:cubicBezTo>
                  <a:cubicBezTo>
                    <a:pt x="3257" y="3851"/>
                    <a:pt x="3257" y="3904"/>
                    <a:pt x="3257" y="3958"/>
                  </a:cubicBezTo>
                  <a:cubicBezTo>
                    <a:pt x="3230" y="4019"/>
                    <a:pt x="3203" y="4073"/>
                    <a:pt x="3149" y="4100"/>
                  </a:cubicBezTo>
                  <a:cubicBezTo>
                    <a:pt x="3115" y="4127"/>
                    <a:pt x="3061" y="4154"/>
                    <a:pt x="3034" y="4154"/>
                  </a:cubicBezTo>
                  <a:cubicBezTo>
                    <a:pt x="3007" y="4154"/>
                    <a:pt x="3007" y="4154"/>
                    <a:pt x="2980" y="4127"/>
                  </a:cubicBezTo>
                  <a:cubicBezTo>
                    <a:pt x="2920" y="4127"/>
                    <a:pt x="2893" y="4100"/>
                    <a:pt x="2839" y="4046"/>
                  </a:cubicBezTo>
                  <a:cubicBezTo>
                    <a:pt x="2812" y="3985"/>
                    <a:pt x="2812" y="3931"/>
                    <a:pt x="2812" y="3877"/>
                  </a:cubicBezTo>
                  <a:cubicBezTo>
                    <a:pt x="2839" y="3817"/>
                    <a:pt x="2866" y="3763"/>
                    <a:pt x="2920" y="3736"/>
                  </a:cubicBezTo>
                  <a:cubicBezTo>
                    <a:pt x="2920" y="3736"/>
                    <a:pt x="2947" y="3736"/>
                    <a:pt x="2947" y="3709"/>
                  </a:cubicBezTo>
                  <a:close/>
                  <a:moveTo>
                    <a:pt x="3540" y="4437"/>
                  </a:moveTo>
                  <a:cubicBezTo>
                    <a:pt x="3594" y="4437"/>
                    <a:pt x="3655" y="4491"/>
                    <a:pt x="3682" y="4525"/>
                  </a:cubicBezTo>
                  <a:cubicBezTo>
                    <a:pt x="3736" y="4579"/>
                    <a:pt x="3736" y="4633"/>
                    <a:pt x="3736" y="4693"/>
                  </a:cubicBezTo>
                  <a:cubicBezTo>
                    <a:pt x="3709" y="4747"/>
                    <a:pt x="3682" y="4801"/>
                    <a:pt x="3621" y="4828"/>
                  </a:cubicBezTo>
                  <a:cubicBezTo>
                    <a:pt x="3594" y="4862"/>
                    <a:pt x="3540" y="4889"/>
                    <a:pt x="3513" y="4889"/>
                  </a:cubicBezTo>
                  <a:cubicBezTo>
                    <a:pt x="3426" y="4889"/>
                    <a:pt x="3372" y="4828"/>
                    <a:pt x="3318" y="4774"/>
                  </a:cubicBezTo>
                  <a:cubicBezTo>
                    <a:pt x="3257" y="4660"/>
                    <a:pt x="3284" y="4525"/>
                    <a:pt x="3372" y="4464"/>
                  </a:cubicBezTo>
                  <a:cubicBezTo>
                    <a:pt x="3399" y="4464"/>
                    <a:pt x="3399" y="4437"/>
                    <a:pt x="3426" y="4437"/>
                  </a:cubicBezTo>
                  <a:close/>
                  <a:moveTo>
                    <a:pt x="3992" y="5165"/>
                  </a:moveTo>
                  <a:cubicBezTo>
                    <a:pt x="4046" y="5165"/>
                    <a:pt x="4127" y="5199"/>
                    <a:pt x="4160" y="5253"/>
                  </a:cubicBezTo>
                  <a:cubicBezTo>
                    <a:pt x="4241" y="5368"/>
                    <a:pt x="4214" y="5503"/>
                    <a:pt x="4100" y="5563"/>
                  </a:cubicBezTo>
                  <a:cubicBezTo>
                    <a:pt x="4073" y="5590"/>
                    <a:pt x="4019" y="5590"/>
                    <a:pt x="3992" y="5590"/>
                  </a:cubicBezTo>
                  <a:lnTo>
                    <a:pt x="3931" y="5590"/>
                  </a:lnTo>
                  <a:cubicBezTo>
                    <a:pt x="3877" y="5590"/>
                    <a:pt x="3823" y="5563"/>
                    <a:pt x="3790" y="5503"/>
                  </a:cubicBezTo>
                  <a:cubicBezTo>
                    <a:pt x="3763" y="5449"/>
                    <a:pt x="3763" y="5395"/>
                    <a:pt x="3763" y="5334"/>
                  </a:cubicBezTo>
                  <a:cubicBezTo>
                    <a:pt x="3763" y="5280"/>
                    <a:pt x="3823" y="5226"/>
                    <a:pt x="3850" y="5199"/>
                  </a:cubicBezTo>
                  <a:cubicBezTo>
                    <a:pt x="3877" y="5199"/>
                    <a:pt x="3877" y="5165"/>
                    <a:pt x="3904" y="5165"/>
                  </a:cubicBezTo>
                  <a:close/>
                  <a:moveTo>
                    <a:pt x="4464" y="5873"/>
                  </a:moveTo>
                  <a:cubicBezTo>
                    <a:pt x="4525" y="5873"/>
                    <a:pt x="4606" y="5927"/>
                    <a:pt x="4632" y="5981"/>
                  </a:cubicBezTo>
                  <a:cubicBezTo>
                    <a:pt x="4666" y="6042"/>
                    <a:pt x="4693" y="6096"/>
                    <a:pt x="4666" y="6150"/>
                  </a:cubicBezTo>
                  <a:cubicBezTo>
                    <a:pt x="4666" y="6211"/>
                    <a:pt x="4632" y="6264"/>
                    <a:pt x="4579" y="6291"/>
                  </a:cubicBezTo>
                  <a:cubicBezTo>
                    <a:pt x="4552" y="6318"/>
                    <a:pt x="4498" y="6318"/>
                    <a:pt x="4464" y="6318"/>
                  </a:cubicBezTo>
                  <a:lnTo>
                    <a:pt x="4410" y="6318"/>
                  </a:lnTo>
                  <a:cubicBezTo>
                    <a:pt x="4356" y="6318"/>
                    <a:pt x="4295" y="6264"/>
                    <a:pt x="4268" y="6237"/>
                  </a:cubicBezTo>
                  <a:cubicBezTo>
                    <a:pt x="4241" y="6177"/>
                    <a:pt x="4214" y="6123"/>
                    <a:pt x="4241" y="6069"/>
                  </a:cubicBezTo>
                  <a:cubicBezTo>
                    <a:pt x="4241" y="6008"/>
                    <a:pt x="4268" y="5954"/>
                    <a:pt x="4329" y="5927"/>
                  </a:cubicBezTo>
                  <a:cubicBezTo>
                    <a:pt x="4356" y="5900"/>
                    <a:pt x="4356" y="5900"/>
                    <a:pt x="4383" y="5900"/>
                  </a:cubicBezTo>
                  <a:cubicBezTo>
                    <a:pt x="4410" y="5900"/>
                    <a:pt x="4437" y="5873"/>
                    <a:pt x="4464" y="5873"/>
                  </a:cubicBezTo>
                  <a:close/>
                  <a:moveTo>
                    <a:pt x="4916" y="6602"/>
                  </a:moveTo>
                  <a:cubicBezTo>
                    <a:pt x="5003" y="6602"/>
                    <a:pt x="5057" y="6656"/>
                    <a:pt x="5111" y="6716"/>
                  </a:cubicBezTo>
                  <a:cubicBezTo>
                    <a:pt x="5138" y="6770"/>
                    <a:pt x="5172" y="6824"/>
                    <a:pt x="5138" y="6885"/>
                  </a:cubicBezTo>
                  <a:cubicBezTo>
                    <a:pt x="5138" y="6939"/>
                    <a:pt x="5084" y="6993"/>
                    <a:pt x="5057" y="7020"/>
                  </a:cubicBezTo>
                  <a:cubicBezTo>
                    <a:pt x="5003" y="7053"/>
                    <a:pt x="4970" y="7053"/>
                    <a:pt x="4916" y="7053"/>
                  </a:cubicBezTo>
                  <a:cubicBezTo>
                    <a:pt x="4862" y="7053"/>
                    <a:pt x="4774" y="7020"/>
                    <a:pt x="4747" y="6939"/>
                  </a:cubicBezTo>
                  <a:cubicBezTo>
                    <a:pt x="4666" y="6851"/>
                    <a:pt x="4693" y="6716"/>
                    <a:pt x="4801" y="6656"/>
                  </a:cubicBezTo>
                  <a:lnTo>
                    <a:pt x="4835" y="6629"/>
                  </a:lnTo>
                  <a:cubicBezTo>
                    <a:pt x="4862" y="6602"/>
                    <a:pt x="4889" y="6602"/>
                    <a:pt x="4916" y="6602"/>
                  </a:cubicBezTo>
                  <a:close/>
                  <a:moveTo>
                    <a:pt x="5394" y="7330"/>
                  </a:moveTo>
                  <a:cubicBezTo>
                    <a:pt x="5475" y="7330"/>
                    <a:pt x="5536" y="7357"/>
                    <a:pt x="5590" y="7444"/>
                  </a:cubicBezTo>
                  <a:cubicBezTo>
                    <a:pt x="5644" y="7525"/>
                    <a:pt x="5617" y="7667"/>
                    <a:pt x="5536" y="7755"/>
                  </a:cubicBezTo>
                  <a:cubicBezTo>
                    <a:pt x="5475" y="7755"/>
                    <a:pt x="5448" y="7782"/>
                    <a:pt x="5394" y="7782"/>
                  </a:cubicBezTo>
                  <a:lnTo>
                    <a:pt x="5367" y="7782"/>
                  </a:lnTo>
                  <a:cubicBezTo>
                    <a:pt x="5307" y="7755"/>
                    <a:pt x="5253" y="7728"/>
                    <a:pt x="5226" y="7667"/>
                  </a:cubicBezTo>
                  <a:cubicBezTo>
                    <a:pt x="5199" y="7640"/>
                    <a:pt x="5172" y="7559"/>
                    <a:pt x="5199" y="7498"/>
                  </a:cubicBezTo>
                  <a:cubicBezTo>
                    <a:pt x="5199" y="7444"/>
                    <a:pt x="5226" y="7417"/>
                    <a:pt x="5280" y="7357"/>
                  </a:cubicBezTo>
                  <a:lnTo>
                    <a:pt x="5307" y="7357"/>
                  </a:lnTo>
                  <a:cubicBezTo>
                    <a:pt x="5340" y="7330"/>
                    <a:pt x="5367" y="7330"/>
                    <a:pt x="5394" y="7330"/>
                  </a:cubicBezTo>
                  <a:close/>
                  <a:moveTo>
                    <a:pt x="5873" y="8065"/>
                  </a:moveTo>
                  <a:cubicBezTo>
                    <a:pt x="5954" y="8065"/>
                    <a:pt x="6015" y="8092"/>
                    <a:pt x="6069" y="8173"/>
                  </a:cubicBezTo>
                  <a:cubicBezTo>
                    <a:pt x="6096" y="8200"/>
                    <a:pt x="6096" y="8260"/>
                    <a:pt x="6096" y="8341"/>
                  </a:cubicBezTo>
                  <a:cubicBezTo>
                    <a:pt x="6069" y="8402"/>
                    <a:pt x="6042" y="8429"/>
                    <a:pt x="5981" y="8456"/>
                  </a:cubicBezTo>
                  <a:cubicBezTo>
                    <a:pt x="5954" y="8483"/>
                    <a:pt x="5927" y="8510"/>
                    <a:pt x="5873" y="8510"/>
                  </a:cubicBezTo>
                  <a:lnTo>
                    <a:pt x="5846" y="8510"/>
                  </a:lnTo>
                  <a:cubicBezTo>
                    <a:pt x="5759" y="8483"/>
                    <a:pt x="5732" y="8456"/>
                    <a:pt x="5705" y="8402"/>
                  </a:cubicBezTo>
                  <a:cubicBezTo>
                    <a:pt x="5644" y="8341"/>
                    <a:pt x="5644" y="8287"/>
                    <a:pt x="5644" y="8233"/>
                  </a:cubicBezTo>
                  <a:cubicBezTo>
                    <a:pt x="5678" y="8173"/>
                    <a:pt x="5705" y="8119"/>
                    <a:pt x="5759" y="8092"/>
                  </a:cubicBezTo>
                  <a:lnTo>
                    <a:pt x="5786" y="8092"/>
                  </a:lnTo>
                  <a:cubicBezTo>
                    <a:pt x="5812" y="8065"/>
                    <a:pt x="5846" y="8065"/>
                    <a:pt x="5873" y="8065"/>
                  </a:cubicBezTo>
                  <a:close/>
                  <a:moveTo>
                    <a:pt x="6352" y="8793"/>
                  </a:moveTo>
                  <a:cubicBezTo>
                    <a:pt x="6433" y="8793"/>
                    <a:pt x="6487" y="8820"/>
                    <a:pt x="6547" y="8874"/>
                  </a:cubicBezTo>
                  <a:cubicBezTo>
                    <a:pt x="6574" y="8935"/>
                    <a:pt x="6574" y="8989"/>
                    <a:pt x="6574" y="9043"/>
                  </a:cubicBezTo>
                  <a:cubicBezTo>
                    <a:pt x="6547" y="9103"/>
                    <a:pt x="6521" y="9157"/>
                    <a:pt x="6460" y="9184"/>
                  </a:cubicBezTo>
                  <a:cubicBezTo>
                    <a:pt x="6433" y="9211"/>
                    <a:pt x="6406" y="9245"/>
                    <a:pt x="6352" y="9245"/>
                  </a:cubicBezTo>
                  <a:cubicBezTo>
                    <a:pt x="6264" y="9245"/>
                    <a:pt x="6210" y="9184"/>
                    <a:pt x="6150" y="9130"/>
                  </a:cubicBezTo>
                  <a:cubicBezTo>
                    <a:pt x="6096" y="9016"/>
                    <a:pt x="6123" y="8874"/>
                    <a:pt x="6237" y="8820"/>
                  </a:cubicBezTo>
                  <a:cubicBezTo>
                    <a:pt x="6237" y="8820"/>
                    <a:pt x="6264" y="8820"/>
                    <a:pt x="6264" y="8793"/>
                  </a:cubicBezTo>
                  <a:close/>
                  <a:moveTo>
                    <a:pt x="6858" y="9521"/>
                  </a:moveTo>
                  <a:cubicBezTo>
                    <a:pt x="6939" y="9521"/>
                    <a:pt x="6966" y="9582"/>
                    <a:pt x="6993" y="9609"/>
                  </a:cubicBezTo>
                  <a:cubicBezTo>
                    <a:pt x="7053" y="9663"/>
                    <a:pt x="7053" y="9717"/>
                    <a:pt x="7053" y="9777"/>
                  </a:cubicBezTo>
                  <a:cubicBezTo>
                    <a:pt x="7026" y="9831"/>
                    <a:pt x="6993" y="9885"/>
                    <a:pt x="6939" y="9919"/>
                  </a:cubicBezTo>
                  <a:cubicBezTo>
                    <a:pt x="6912" y="9946"/>
                    <a:pt x="6858" y="9946"/>
                    <a:pt x="6824" y="9946"/>
                  </a:cubicBezTo>
                  <a:lnTo>
                    <a:pt x="6770" y="9946"/>
                  </a:lnTo>
                  <a:cubicBezTo>
                    <a:pt x="6716" y="9946"/>
                    <a:pt x="6655" y="9919"/>
                    <a:pt x="6628" y="9858"/>
                  </a:cubicBezTo>
                  <a:cubicBezTo>
                    <a:pt x="6601" y="9804"/>
                    <a:pt x="6601" y="9751"/>
                    <a:pt x="6601" y="9690"/>
                  </a:cubicBezTo>
                  <a:cubicBezTo>
                    <a:pt x="6628" y="9636"/>
                    <a:pt x="6655" y="9582"/>
                    <a:pt x="6716" y="9548"/>
                  </a:cubicBezTo>
                  <a:cubicBezTo>
                    <a:pt x="6716" y="9548"/>
                    <a:pt x="6716" y="9521"/>
                    <a:pt x="6743" y="9521"/>
                  </a:cubicBezTo>
                  <a:close/>
                  <a:moveTo>
                    <a:pt x="7303" y="10256"/>
                  </a:moveTo>
                  <a:cubicBezTo>
                    <a:pt x="7363" y="10256"/>
                    <a:pt x="7444" y="10283"/>
                    <a:pt x="7471" y="10337"/>
                  </a:cubicBezTo>
                  <a:cubicBezTo>
                    <a:pt x="7498" y="10391"/>
                    <a:pt x="7532" y="10452"/>
                    <a:pt x="7498" y="10506"/>
                  </a:cubicBezTo>
                  <a:cubicBezTo>
                    <a:pt x="7498" y="10560"/>
                    <a:pt x="7471" y="10620"/>
                    <a:pt x="7417" y="10647"/>
                  </a:cubicBezTo>
                  <a:cubicBezTo>
                    <a:pt x="7390" y="10674"/>
                    <a:pt x="7330" y="10674"/>
                    <a:pt x="7303" y="10674"/>
                  </a:cubicBezTo>
                  <a:lnTo>
                    <a:pt x="7249" y="10674"/>
                  </a:lnTo>
                  <a:cubicBezTo>
                    <a:pt x="7195" y="10674"/>
                    <a:pt x="7134" y="10620"/>
                    <a:pt x="7107" y="10593"/>
                  </a:cubicBezTo>
                  <a:cubicBezTo>
                    <a:pt x="7080" y="10533"/>
                    <a:pt x="7080" y="10479"/>
                    <a:pt x="7080" y="10425"/>
                  </a:cubicBezTo>
                  <a:cubicBezTo>
                    <a:pt x="7080" y="10364"/>
                    <a:pt x="7134" y="10310"/>
                    <a:pt x="7161" y="10283"/>
                  </a:cubicBezTo>
                  <a:cubicBezTo>
                    <a:pt x="7195" y="10283"/>
                    <a:pt x="7195" y="10256"/>
                    <a:pt x="7222" y="10256"/>
                  </a:cubicBezTo>
                  <a:close/>
                  <a:moveTo>
                    <a:pt x="13034" y="10620"/>
                  </a:moveTo>
                  <a:cubicBezTo>
                    <a:pt x="13095" y="10620"/>
                    <a:pt x="13149" y="10647"/>
                    <a:pt x="13176" y="10701"/>
                  </a:cubicBezTo>
                  <a:cubicBezTo>
                    <a:pt x="13230" y="10728"/>
                    <a:pt x="13263" y="10789"/>
                    <a:pt x="13230" y="10843"/>
                  </a:cubicBezTo>
                  <a:cubicBezTo>
                    <a:pt x="13230" y="10931"/>
                    <a:pt x="13176" y="10984"/>
                    <a:pt x="13122" y="11011"/>
                  </a:cubicBezTo>
                  <a:cubicBezTo>
                    <a:pt x="13095" y="11038"/>
                    <a:pt x="13034" y="11065"/>
                    <a:pt x="12980" y="11065"/>
                  </a:cubicBezTo>
                  <a:cubicBezTo>
                    <a:pt x="12980" y="11065"/>
                    <a:pt x="12953" y="11065"/>
                    <a:pt x="12926" y="11038"/>
                  </a:cubicBezTo>
                  <a:cubicBezTo>
                    <a:pt x="12866" y="11038"/>
                    <a:pt x="12839" y="10984"/>
                    <a:pt x="12812" y="10931"/>
                  </a:cubicBezTo>
                  <a:cubicBezTo>
                    <a:pt x="12785" y="10870"/>
                    <a:pt x="12785" y="10816"/>
                    <a:pt x="12812" y="10762"/>
                  </a:cubicBezTo>
                  <a:cubicBezTo>
                    <a:pt x="12839" y="10701"/>
                    <a:pt x="12866" y="10674"/>
                    <a:pt x="12893" y="10647"/>
                  </a:cubicBezTo>
                  <a:lnTo>
                    <a:pt x="12926" y="10647"/>
                  </a:lnTo>
                  <a:cubicBezTo>
                    <a:pt x="12926" y="10620"/>
                    <a:pt x="12953" y="10620"/>
                    <a:pt x="12980" y="10620"/>
                  </a:cubicBezTo>
                  <a:close/>
                  <a:moveTo>
                    <a:pt x="12218" y="10957"/>
                  </a:moveTo>
                  <a:cubicBezTo>
                    <a:pt x="12306" y="10957"/>
                    <a:pt x="12387" y="11011"/>
                    <a:pt x="12421" y="11099"/>
                  </a:cubicBezTo>
                  <a:cubicBezTo>
                    <a:pt x="12474" y="11207"/>
                    <a:pt x="12421" y="11322"/>
                    <a:pt x="12279" y="11376"/>
                  </a:cubicBezTo>
                  <a:lnTo>
                    <a:pt x="12218" y="11376"/>
                  </a:lnTo>
                  <a:cubicBezTo>
                    <a:pt x="12110" y="11376"/>
                    <a:pt x="12023" y="11349"/>
                    <a:pt x="11996" y="11234"/>
                  </a:cubicBezTo>
                  <a:cubicBezTo>
                    <a:pt x="11969" y="11126"/>
                    <a:pt x="12023" y="11011"/>
                    <a:pt x="12137" y="10957"/>
                  </a:cubicBezTo>
                  <a:close/>
                  <a:moveTo>
                    <a:pt x="7781" y="10957"/>
                  </a:moveTo>
                  <a:cubicBezTo>
                    <a:pt x="7835" y="10957"/>
                    <a:pt x="7923" y="11011"/>
                    <a:pt x="7950" y="11065"/>
                  </a:cubicBezTo>
                  <a:cubicBezTo>
                    <a:pt x="7977" y="11126"/>
                    <a:pt x="8004" y="11180"/>
                    <a:pt x="7977" y="11234"/>
                  </a:cubicBezTo>
                  <a:cubicBezTo>
                    <a:pt x="7977" y="11295"/>
                    <a:pt x="7950" y="11349"/>
                    <a:pt x="7896" y="11376"/>
                  </a:cubicBezTo>
                  <a:cubicBezTo>
                    <a:pt x="7869" y="11403"/>
                    <a:pt x="7808" y="11403"/>
                    <a:pt x="7781" y="11403"/>
                  </a:cubicBezTo>
                  <a:cubicBezTo>
                    <a:pt x="7701" y="11403"/>
                    <a:pt x="7640" y="11376"/>
                    <a:pt x="7586" y="11322"/>
                  </a:cubicBezTo>
                  <a:cubicBezTo>
                    <a:pt x="7532" y="11207"/>
                    <a:pt x="7559" y="11065"/>
                    <a:pt x="7640" y="11011"/>
                  </a:cubicBezTo>
                  <a:cubicBezTo>
                    <a:pt x="7667" y="10984"/>
                    <a:pt x="7667" y="10984"/>
                    <a:pt x="7701" y="10984"/>
                  </a:cubicBezTo>
                  <a:cubicBezTo>
                    <a:pt x="7727" y="10984"/>
                    <a:pt x="7754" y="10957"/>
                    <a:pt x="7781" y="10957"/>
                  </a:cubicBezTo>
                  <a:close/>
                  <a:moveTo>
                    <a:pt x="11409" y="11268"/>
                  </a:moveTo>
                  <a:cubicBezTo>
                    <a:pt x="11490" y="11268"/>
                    <a:pt x="11578" y="11322"/>
                    <a:pt x="11605" y="11403"/>
                  </a:cubicBezTo>
                  <a:cubicBezTo>
                    <a:pt x="11659" y="11517"/>
                    <a:pt x="11605" y="11659"/>
                    <a:pt x="11490" y="11686"/>
                  </a:cubicBezTo>
                  <a:cubicBezTo>
                    <a:pt x="11463" y="11713"/>
                    <a:pt x="11436" y="11713"/>
                    <a:pt x="11409" y="11713"/>
                  </a:cubicBezTo>
                  <a:cubicBezTo>
                    <a:pt x="11321" y="11713"/>
                    <a:pt x="11241" y="11659"/>
                    <a:pt x="11207" y="11571"/>
                  </a:cubicBezTo>
                  <a:cubicBezTo>
                    <a:pt x="11153" y="11463"/>
                    <a:pt x="11207" y="11322"/>
                    <a:pt x="11321" y="11295"/>
                  </a:cubicBezTo>
                  <a:cubicBezTo>
                    <a:pt x="11348" y="11268"/>
                    <a:pt x="11375" y="11268"/>
                    <a:pt x="11409" y="11268"/>
                  </a:cubicBezTo>
                  <a:close/>
                  <a:moveTo>
                    <a:pt x="10593" y="11605"/>
                  </a:moveTo>
                  <a:cubicBezTo>
                    <a:pt x="10674" y="11605"/>
                    <a:pt x="10762" y="11632"/>
                    <a:pt x="10816" y="11713"/>
                  </a:cubicBezTo>
                  <a:cubicBezTo>
                    <a:pt x="10843" y="11827"/>
                    <a:pt x="10789" y="11969"/>
                    <a:pt x="10674" y="12023"/>
                  </a:cubicBezTo>
                  <a:lnTo>
                    <a:pt x="10593" y="12023"/>
                  </a:lnTo>
                  <a:cubicBezTo>
                    <a:pt x="10506" y="12023"/>
                    <a:pt x="10425" y="11969"/>
                    <a:pt x="10398" y="11881"/>
                  </a:cubicBezTo>
                  <a:cubicBezTo>
                    <a:pt x="10337" y="11773"/>
                    <a:pt x="10398" y="11659"/>
                    <a:pt x="10506" y="11605"/>
                  </a:cubicBezTo>
                  <a:close/>
                  <a:moveTo>
                    <a:pt x="8287" y="11686"/>
                  </a:moveTo>
                  <a:cubicBezTo>
                    <a:pt x="8341" y="11713"/>
                    <a:pt x="8402" y="11740"/>
                    <a:pt x="8429" y="11800"/>
                  </a:cubicBezTo>
                  <a:cubicBezTo>
                    <a:pt x="8456" y="11827"/>
                    <a:pt x="8456" y="11881"/>
                    <a:pt x="8456" y="11942"/>
                  </a:cubicBezTo>
                  <a:cubicBezTo>
                    <a:pt x="8456" y="11996"/>
                    <a:pt x="8429" y="12050"/>
                    <a:pt x="8375" y="12077"/>
                  </a:cubicBezTo>
                  <a:cubicBezTo>
                    <a:pt x="8341" y="12137"/>
                    <a:pt x="8314" y="12137"/>
                    <a:pt x="8260" y="12137"/>
                  </a:cubicBezTo>
                  <a:lnTo>
                    <a:pt x="8233" y="12137"/>
                  </a:lnTo>
                  <a:cubicBezTo>
                    <a:pt x="8173" y="12137"/>
                    <a:pt x="8092" y="12111"/>
                    <a:pt x="8065" y="12023"/>
                  </a:cubicBezTo>
                  <a:cubicBezTo>
                    <a:pt x="7977" y="11942"/>
                    <a:pt x="8038" y="11800"/>
                    <a:pt x="8119" y="11740"/>
                  </a:cubicBezTo>
                  <a:cubicBezTo>
                    <a:pt x="8146" y="11713"/>
                    <a:pt x="8206" y="11686"/>
                    <a:pt x="8233" y="11686"/>
                  </a:cubicBezTo>
                  <a:close/>
                  <a:moveTo>
                    <a:pt x="9804" y="11908"/>
                  </a:moveTo>
                  <a:cubicBezTo>
                    <a:pt x="9892" y="11908"/>
                    <a:pt x="9973" y="11969"/>
                    <a:pt x="10000" y="12050"/>
                  </a:cubicBezTo>
                  <a:cubicBezTo>
                    <a:pt x="10027" y="12164"/>
                    <a:pt x="10000" y="12306"/>
                    <a:pt x="9858" y="12333"/>
                  </a:cubicBezTo>
                  <a:cubicBezTo>
                    <a:pt x="9858" y="12333"/>
                    <a:pt x="9831" y="12360"/>
                    <a:pt x="9804" y="12360"/>
                  </a:cubicBezTo>
                  <a:cubicBezTo>
                    <a:pt x="9690" y="12360"/>
                    <a:pt x="9609" y="12306"/>
                    <a:pt x="9582" y="12218"/>
                  </a:cubicBezTo>
                  <a:cubicBezTo>
                    <a:pt x="9555" y="12111"/>
                    <a:pt x="9609" y="11969"/>
                    <a:pt x="9723" y="11908"/>
                  </a:cubicBezTo>
                  <a:close/>
                  <a:moveTo>
                    <a:pt x="8988" y="12137"/>
                  </a:moveTo>
                  <a:cubicBezTo>
                    <a:pt x="9015" y="12137"/>
                    <a:pt x="9076" y="12164"/>
                    <a:pt x="9103" y="12191"/>
                  </a:cubicBezTo>
                  <a:cubicBezTo>
                    <a:pt x="9157" y="12245"/>
                    <a:pt x="9184" y="12279"/>
                    <a:pt x="9184" y="12333"/>
                  </a:cubicBezTo>
                  <a:cubicBezTo>
                    <a:pt x="9184" y="12387"/>
                    <a:pt x="9184" y="12475"/>
                    <a:pt x="9130" y="12502"/>
                  </a:cubicBezTo>
                  <a:cubicBezTo>
                    <a:pt x="9103" y="12556"/>
                    <a:pt x="9049" y="12556"/>
                    <a:pt x="8961" y="12556"/>
                  </a:cubicBezTo>
                  <a:lnTo>
                    <a:pt x="8934" y="12556"/>
                  </a:lnTo>
                  <a:cubicBezTo>
                    <a:pt x="8881" y="12556"/>
                    <a:pt x="8793" y="12529"/>
                    <a:pt x="8766" y="12475"/>
                  </a:cubicBezTo>
                  <a:cubicBezTo>
                    <a:pt x="8739" y="12414"/>
                    <a:pt x="8739" y="12360"/>
                    <a:pt x="8739" y="12306"/>
                  </a:cubicBezTo>
                  <a:cubicBezTo>
                    <a:pt x="8766" y="12245"/>
                    <a:pt x="8793" y="12191"/>
                    <a:pt x="8847" y="12164"/>
                  </a:cubicBezTo>
                  <a:cubicBezTo>
                    <a:pt x="8881" y="12164"/>
                    <a:pt x="8881" y="12137"/>
                    <a:pt x="8907" y="12137"/>
                  </a:cubicBezTo>
                  <a:close/>
                  <a:moveTo>
                    <a:pt x="1180" y="0"/>
                  </a:moveTo>
                  <a:cubicBezTo>
                    <a:pt x="1066" y="27"/>
                    <a:pt x="924" y="54"/>
                    <a:pt x="755" y="81"/>
                  </a:cubicBezTo>
                  <a:cubicBezTo>
                    <a:pt x="789" y="81"/>
                    <a:pt x="816" y="108"/>
                    <a:pt x="816" y="108"/>
                  </a:cubicBezTo>
                  <a:cubicBezTo>
                    <a:pt x="870" y="142"/>
                    <a:pt x="897" y="169"/>
                    <a:pt x="897" y="223"/>
                  </a:cubicBezTo>
                  <a:cubicBezTo>
                    <a:pt x="924" y="250"/>
                    <a:pt x="924" y="310"/>
                    <a:pt x="897" y="337"/>
                  </a:cubicBezTo>
                  <a:cubicBezTo>
                    <a:pt x="870" y="391"/>
                    <a:pt x="843" y="445"/>
                    <a:pt x="789" y="479"/>
                  </a:cubicBezTo>
                  <a:cubicBezTo>
                    <a:pt x="755" y="506"/>
                    <a:pt x="728" y="506"/>
                    <a:pt x="701" y="506"/>
                  </a:cubicBezTo>
                  <a:lnTo>
                    <a:pt x="620" y="506"/>
                  </a:lnTo>
                  <a:cubicBezTo>
                    <a:pt x="560" y="479"/>
                    <a:pt x="506" y="418"/>
                    <a:pt x="479" y="337"/>
                  </a:cubicBezTo>
                  <a:cubicBezTo>
                    <a:pt x="479" y="277"/>
                    <a:pt x="479" y="196"/>
                    <a:pt x="506" y="142"/>
                  </a:cubicBezTo>
                  <a:lnTo>
                    <a:pt x="506" y="142"/>
                  </a:lnTo>
                  <a:cubicBezTo>
                    <a:pt x="223" y="223"/>
                    <a:pt x="0" y="337"/>
                    <a:pt x="27" y="479"/>
                  </a:cubicBezTo>
                  <a:cubicBezTo>
                    <a:pt x="27" y="506"/>
                    <a:pt x="27" y="533"/>
                    <a:pt x="54" y="560"/>
                  </a:cubicBezTo>
                  <a:cubicBezTo>
                    <a:pt x="81" y="648"/>
                    <a:pt x="169" y="756"/>
                    <a:pt x="337" y="1039"/>
                  </a:cubicBezTo>
                  <a:lnTo>
                    <a:pt x="5340" y="8705"/>
                  </a:lnTo>
                  <a:cubicBezTo>
                    <a:pt x="6123" y="9885"/>
                    <a:pt x="6993" y="11234"/>
                    <a:pt x="8004" y="12785"/>
                  </a:cubicBezTo>
                  <a:cubicBezTo>
                    <a:pt x="8146" y="13007"/>
                    <a:pt x="8375" y="13122"/>
                    <a:pt x="8624" y="13122"/>
                  </a:cubicBezTo>
                  <a:cubicBezTo>
                    <a:pt x="8712" y="13122"/>
                    <a:pt x="8793" y="13088"/>
                    <a:pt x="8881" y="13061"/>
                  </a:cubicBezTo>
                  <a:lnTo>
                    <a:pt x="13769" y="11126"/>
                  </a:lnTo>
                  <a:cubicBezTo>
                    <a:pt x="14046" y="11011"/>
                    <a:pt x="14241" y="10728"/>
                    <a:pt x="14241" y="10425"/>
                  </a:cubicBezTo>
                  <a:cubicBezTo>
                    <a:pt x="14241" y="10391"/>
                    <a:pt x="14241" y="10337"/>
                    <a:pt x="14214" y="10310"/>
                  </a:cubicBezTo>
                  <a:lnTo>
                    <a:pt x="14187" y="10088"/>
                  </a:lnTo>
                  <a:cubicBezTo>
                    <a:pt x="14046" y="10054"/>
                    <a:pt x="13877" y="10054"/>
                    <a:pt x="13735" y="10054"/>
                  </a:cubicBezTo>
                  <a:lnTo>
                    <a:pt x="13681" y="10054"/>
                  </a:lnTo>
                  <a:lnTo>
                    <a:pt x="13681" y="10142"/>
                  </a:lnTo>
                  <a:cubicBezTo>
                    <a:pt x="13681" y="10223"/>
                    <a:pt x="13628" y="10283"/>
                    <a:pt x="13567" y="10337"/>
                  </a:cubicBezTo>
                  <a:cubicBezTo>
                    <a:pt x="13540" y="10337"/>
                    <a:pt x="13513" y="10364"/>
                    <a:pt x="13486" y="10364"/>
                  </a:cubicBezTo>
                  <a:cubicBezTo>
                    <a:pt x="13459" y="10364"/>
                    <a:pt x="13432" y="10337"/>
                    <a:pt x="13398" y="10337"/>
                  </a:cubicBezTo>
                  <a:cubicBezTo>
                    <a:pt x="13344" y="10310"/>
                    <a:pt x="13317" y="10283"/>
                    <a:pt x="13290" y="10223"/>
                  </a:cubicBezTo>
                  <a:cubicBezTo>
                    <a:pt x="13263" y="10196"/>
                    <a:pt x="13230" y="10142"/>
                    <a:pt x="13230" y="10115"/>
                  </a:cubicBezTo>
                  <a:lnTo>
                    <a:pt x="13230" y="10088"/>
                  </a:lnTo>
                  <a:cubicBezTo>
                    <a:pt x="13122" y="10088"/>
                    <a:pt x="13034" y="10115"/>
                    <a:pt x="12926" y="10142"/>
                  </a:cubicBezTo>
                  <a:cubicBezTo>
                    <a:pt x="12866" y="10256"/>
                    <a:pt x="12758" y="10337"/>
                    <a:pt x="12643" y="10391"/>
                  </a:cubicBezTo>
                  <a:cubicBezTo>
                    <a:pt x="11463" y="10870"/>
                    <a:pt x="10479" y="11268"/>
                    <a:pt x="9218" y="11773"/>
                  </a:cubicBezTo>
                  <a:cubicBezTo>
                    <a:pt x="9157" y="11773"/>
                    <a:pt x="9103" y="11800"/>
                    <a:pt x="9015" y="11800"/>
                  </a:cubicBezTo>
                  <a:cubicBezTo>
                    <a:pt x="8847" y="11800"/>
                    <a:pt x="8678" y="11713"/>
                    <a:pt x="8570" y="11544"/>
                  </a:cubicBezTo>
                  <a:lnTo>
                    <a:pt x="1261" y="337"/>
                  </a:lnTo>
                  <a:cubicBezTo>
                    <a:pt x="1180" y="223"/>
                    <a:pt x="1153" y="108"/>
                    <a:pt x="1180" y="0"/>
                  </a:cubicBezTo>
                  <a:close/>
                </a:path>
              </a:pathLst>
            </a:custGeom>
            <a:solidFill>
              <a:srgbClr val="311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0"/>
            <p:cNvSpPr/>
            <p:nvPr/>
          </p:nvSpPr>
          <p:spPr>
            <a:xfrm flipH="1">
              <a:off x="8770998" y="3873735"/>
              <a:ext cx="34466" cy="32920"/>
            </a:xfrm>
            <a:custGeom>
              <a:avLst/>
              <a:gdLst/>
              <a:ahLst/>
              <a:cxnLst/>
              <a:rect l="l" t="t" r="r" b="b"/>
              <a:pathLst>
                <a:path w="446" h="426" extrusionOk="0">
                  <a:moveTo>
                    <a:pt x="277" y="0"/>
                  </a:moveTo>
                  <a:cubicBezTo>
                    <a:pt x="196" y="27"/>
                    <a:pt x="109" y="27"/>
                    <a:pt x="28" y="61"/>
                  </a:cubicBezTo>
                  <a:cubicBezTo>
                    <a:pt x="1" y="115"/>
                    <a:pt x="1" y="196"/>
                    <a:pt x="1" y="256"/>
                  </a:cubicBezTo>
                  <a:cubicBezTo>
                    <a:pt x="28" y="337"/>
                    <a:pt x="82" y="398"/>
                    <a:pt x="142" y="425"/>
                  </a:cubicBezTo>
                  <a:lnTo>
                    <a:pt x="223" y="425"/>
                  </a:lnTo>
                  <a:cubicBezTo>
                    <a:pt x="250" y="425"/>
                    <a:pt x="277" y="425"/>
                    <a:pt x="311" y="398"/>
                  </a:cubicBezTo>
                  <a:cubicBezTo>
                    <a:pt x="365" y="364"/>
                    <a:pt x="392" y="310"/>
                    <a:pt x="419" y="256"/>
                  </a:cubicBezTo>
                  <a:cubicBezTo>
                    <a:pt x="446" y="229"/>
                    <a:pt x="446" y="169"/>
                    <a:pt x="419" y="142"/>
                  </a:cubicBezTo>
                  <a:cubicBezTo>
                    <a:pt x="419" y="88"/>
                    <a:pt x="392" y="61"/>
                    <a:pt x="338" y="27"/>
                  </a:cubicBezTo>
                  <a:cubicBezTo>
                    <a:pt x="338" y="27"/>
                    <a:pt x="311" y="0"/>
                    <a:pt x="277" y="0"/>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0"/>
            <p:cNvSpPr/>
            <p:nvPr/>
          </p:nvSpPr>
          <p:spPr>
            <a:xfrm flipH="1">
              <a:off x="8736069" y="3927906"/>
              <a:ext cx="37093" cy="35007"/>
            </a:xfrm>
            <a:custGeom>
              <a:avLst/>
              <a:gdLst/>
              <a:ahLst/>
              <a:cxnLst/>
              <a:rect l="l" t="t" r="r" b="b"/>
              <a:pathLst>
                <a:path w="480" h="453" extrusionOk="0">
                  <a:moveTo>
                    <a:pt x="230" y="0"/>
                  </a:moveTo>
                  <a:cubicBezTo>
                    <a:pt x="196" y="0"/>
                    <a:pt x="170" y="34"/>
                    <a:pt x="170" y="34"/>
                  </a:cubicBezTo>
                  <a:cubicBezTo>
                    <a:pt x="143" y="34"/>
                    <a:pt x="143" y="34"/>
                    <a:pt x="116" y="61"/>
                  </a:cubicBezTo>
                  <a:cubicBezTo>
                    <a:pt x="62" y="88"/>
                    <a:pt x="28" y="142"/>
                    <a:pt x="28" y="203"/>
                  </a:cubicBezTo>
                  <a:cubicBezTo>
                    <a:pt x="1" y="257"/>
                    <a:pt x="28" y="311"/>
                    <a:pt x="62" y="371"/>
                  </a:cubicBezTo>
                  <a:cubicBezTo>
                    <a:pt x="89" y="398"/>
                    <a:pt x="143" y="452"/>
                    <a:pt x="196" y="452"/>
                  </a:cubicBezTo>
                  <a:lnTo>
                    <a:pt x="257" y="452"/>
                  </a:lnTo>
                  <a:cubicBezTo>
                    <a:pt x="284" y="452"/>
                    <a:pt x="338" y="452"/>
                    <a:pt x="365" y="425"/>
                  </a:cubicBezTo>
                  <a:cubicBezTo>
                    <a:pt x="453" y="371"/>
                    <a:pt x="480" y="230"/>
                    <a:pt x="426" y="115"/>
                  </a:cubicBezTo>
                  <a:cubicBezTo>
                    <a:pt x="399" y="61"/>
                    <a:pt x="311" y="0"/>
                    <a:pt x="230" y="0"/>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0"/>
            <p:cNvSpPr/>
            <p:nvPr/>
          </p:nvSpPr>
          <p:spPr>
            <a:xfrm flipH="1">
              <a:off x="8701140" y="3984704"/>
              <a:ext cx="35007" cy="34466"/>
            </a:xfrm>
            <a:custGeom>
              <a:avLst/>
              <a:gdLst/>
              <a:ahLst/>
              <a:cxnLst/>
              <a:rect l="l" t="t" r="r" b="b"/>
              <a:pathLst>
                <a:path w="453" h="446" extrusionOk="0">
                  <a:moveTo>
                    <a:pt x="223" y="0"/>
                  </a:moveTo>
                  <a:cubicBezTo>
                    <a:pt x="196" y="0"/>
                    <a:pt x="169" y="27"/>
                    <a:pt x="142" y="27"/>
                  </a:cubicBezTo>
                  <a:cubicBezTo>
                    <a:pt x="142" y="27"/>
                    <a:pt x="115" y="27"/>
                    <a:pt x="115" y="54"/>
                  </a:cubicBezTo>
                  <a:cubicBezTo>
                    <a:pt x="55" y="81"/>
                    <a:pt x="28" y="142"/>
                    <a:pt x="28" y="196"/>
                  </a:cubicBezTo>
                  <a:cubicBezTo>
                    <a:pt x="1" y="250"/>
                    <a:pt x="28" y="311"/>
                    <a:pt x="55" y="365"/>
                  </a:cubicBezTo>
                  <a:cubicBezTo>
                    <a:pt x="88" y="419"/>
                    <a:pt x="169" y="445"/>
                    <a:pt x="223" y="445"/>
                  </a:cubicBezTo>
                  <a:cubicBezTo>
                    <a:pt x="284" y="445"/>
                    <a:pt x="311" y="445"/>
                    <a:pt x="365" y="419"/>
                  </a:cubicBezTo>
                  <a:cubicBezTo>
                    <a:pt x="392" y="392"/>
                    <a:pt x="452" y="338"/>
                    <a:pt x="452" y="277"/>
                  </a:cubicBezTo>
                  <a:cubicBezTo>
                    <a:pt x="452" y="223"/>
                    <a:pt x="452" y="169"/>
                    <a:pt x="425" y="108"/>
                  </a:cubicBezTo>
                  <a:cubicBezTo>
                    <a:pt x="365" y="54"/>
                    <a:pt x="311" y="0"/>
                    <a:pt x="223" y="0"/>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0"/>
            <p:cNvSpPr/>
            <p:nvPr/>
          </p:nvSpPr>
          <p:spPr>
            <a:xfrm flipH="1">
              <a:off x="8664125" y="4040961"/>
              <a:ext cx="37093" cy="35007"/>
            </a:xfrm>
            <a:custGeom>
              <a:avLst/>
              <a:gdLst/>
              <a:ahLst/>
              <a:cxnLst/>
              <a:rect l="l" t="t" r="r" b="b"/>
              <a:pathLst>
                <a:path w="480" h="453" extrusionOk="0">
                  <a:moveTo>
                    <a:pt x="250" y="1"/>
                  </a:moveTo>
                  <a:cubicBezTo>
                    <a:pt x="223" y="1"/>
                    <a:pt x="196" y="1"/>
                    <a:pt x="169" y="28"/>
                  </a:cubicBezTo>
                  <a:lnTo>
                    <a:pt x="142" y="28"/>
                  </a:lnTo>
                  <a:cubicBezTo>
                    <a:pt x="27" y="115"/>
                    <a:pt x="0" y="257"/>
                    <a:pt x="81" y="338"/>
                  </a:cubicBezTo>
                  <a:cubicBezTo>
                    <a:pt x="108" y="425"/>
                    <a:pt x="196" y="452"/>
                    <a:pt x="250" y="452"/>
                  </a:cubicBezTo>
                  <a:cubicBezTo>
                    <a:pt x="311" y="452"/>
                    <a:pt x="338" y="452"/>
                    <a:pt x="392" y="425"/>
                  </a:cubicBezTo>
                  <a:cubicBezTo>
                    <a:pt x="419" y="392"/>
                    <a:pt x="445" y="338"/>
                    <a:pt x="479" y="284"/>
                  </a:cubicBezTo>
                  <a:cubicBezTo>
                    <a:pt x="479" y="223"/>
                    <a:pt x="479" y="169"/>
                    <a:pt x="445" y="115"/>
                  </a:cubicBezTo>
                  <a:cubicBezTo>
                    <a:pt x="419" y="55"/>
                    <a:pt x="365" y="28"/>
                    <a:pt x="311" y="1"/>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0"/>
            <p:cNvSpPr/>
            <p:nvPr/>
          </p:nvSpPr>
          <p:spPr>
            <a:xfrm flipH="1">
              <a:off x="8625100" y="4097219"/>
              <a:ext cx="37016" cy="35007"/>
            </a:xfrm>
            <a:custGeom>
              <a:avLst/>
              <a:gdLst/>
              <a:ahLst/>
              <a:cxnLst/>
              <a:rect l="l" t="t" r="r" b="b"/>
              <a:pathLst>
                <a:path w="479" h="453" extrusionOk="0">
                  <a:moveTo>
                    <a:pt x="223" y="1"/>
                  </a:moveTo>
                  <a:cubicBezTo>
                    <a:pt x="196" y="1"/>
                    <a:pt x="169" y="1"/>
                    <a:pt x="142" y="35"/>
                  </a:cubicBezTo>
                  <a:lnTo>
                    <a:pt x="108" y="35"/>
                  </a:lnTo>
                  <a:cubicBezTo>
                    <a:pt x="54" y="62"/>
                    <a:pt x="27" y="116"/>
                    <a:pt x="0" y="170"/>
                  </a:cubicBezTo>
                  <a:cubicBezTo>
                    <a:pt x="0" y="230"/>
                    <a:pt x="0" y="284"/>
                    <a:pt x="27" y="338"/>
                  </a:cubicBezTo>
                  <a:cubicBezTo>
                    <a:pt x="81" y="399"/>
                    <a:pt x="108" y="426"/>
                    <a:pt x="169" y="453"/>
                  </a:cubicBezTo>
                  <a:lnTo>
                    <a:pt x="223" y="453"/>
                  </a:lnTo>
                  <a:cubicBezTo>
                    <a:pt x="277" y="453"/>
                    <a:pt x="310" y="426"/>
                    <a:pt x="337" y="426"/>
                  </a:cubicBezTo>
                  <a:cubicBezTo>
                    <a:pt x="445" y="338"/>
                    <a:pt x="479" y="203"/>
                    <a:pt x="418" y="116"/>
                  </a:cubicBezTo>
                  <a:cubicBezTo>
                    <a:pt x="364" y="35"/>
                    <a:pt x="310" y="1"/>
                    <a:pt x="223" y="1"/>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0"/>
            <p:cNvSpPr/>
            <p:nvPr/>
          </p:nvSpPr>
          <p:spPr>
            <a:xfrm flipH="1">
              <a:off x="8590712" y="4154017"/>
              <a:ext cx="34466" cy="34466"/>
            </a:xfrm>
            <a:custGeom>
              <a:avLst/>
              <a:gdLst/>
              <a:ahLst/>
              <a:cxnLst/>
              <a:rect l="l" t="t" r="r" b="b"/>
              <a:pathLst>
                <a:path w="446" h="446" extrusionOk="0">
                  <a:moveTo>
                    <a:pt x="136" y="1"/>
                  </a:moveTo>
                  <a:cubicBezTo>
                    <a:pt x="136" y="28"/>
                    <a:pt x="109" y="28"/>
                    <a:pt x="109" y="28"/>
                  </a:cubicBezTo>
                  <a:cubicBezTo>
                    <a:pt x="55" y="55"/>
                    <a:pt x="28" y="109"/>
                    <a:pt x="1" y="169"/>
                  </a:cubicBezTo>
                  <a:cubicBezTo>
                    <a:pt x="1" y="223"/>
                    <a:pt x="1" y="277"/>
                    <a:pt x="28" y="338"/>
                  </a:cubicBezTo>
                  <a:cubicBezTo>
                    <a:pt x="82" y="392"/>
                    <a:pt x="109" y="419"/>
                    <a:pt x="169" y="419"/>
                  </a:cubicBezTo>
                  <a:cubicBezTo>
                    <a:pt x="196" y="446"/>
                    <a:pt x="196" y="446"/>
                    <a:pt x="223" y="446"/>
                  </a:cubicBezTo>
                  <a:cubicBezTo>
                    <a:pt x="250" y="446"/>
                    <a:pt x="304" y="419"/>
                    <a:pt x="338" y="392"/>
                  </a:cubicBezTo>
                  <a:cubicBezTo>
                    <a:pt x="392" y="365"/>
                    <a:pt x="419" y="311"/>
                    <a:pt x="446" y="250"/>
                  </a:cubicBezTo>
                  <a:cubicBezTo>
                    <a:pt x="446" y="196"/>
                    <a:pt x="446" y="143"/>
                    <a:pt x="419" y="82"/>
                  </a:cubicBezTo>
                  <a:cubicBezTo>
                    <a:pt x="365" y="28"/>
                    <a:pt x="277" y="1"/>
                    <a:pt x="223" y="1"/>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flipH="1">
              <a:off x="8553696" y="4210352"/>
              <a:ext cx="37093" cy="34929"/>
            </a:xfrm>
            <a:custGeom>
              <a:avLst/>
              <a:gdLst/>
              <a:ahLst/>
              <a:cxnLst/>
              <a:rect l="l" t="t" r="r" b="b"/>
              <a:pathLst>
                <a:path w="480" h="452" extrusionOk="0">
                  <a:moveTo>
                    <a:pt x="170" y="0"/>
                  </a:moveTo>
                  <a:cubicBezTo>
                    <a:pt x="143" y="0"/>
                    <a:pt x="143" y="27"/>
                    <a:pt x="116" y="27"/>
                  </a:cubicBezTo>
                  <a:cubicBezTo>
                    <a:pt x="28" y="88"/>
                    <a:pt x="1" y="223"/>
                    <a:pt x="62" y="337"/>
                  </a:cubicBezTo>
                  <a:cubicBezTo>
                    <a:pt x="116" y="391"/>
                    <a:pt x="170" y="452"/>
                    <a:pt x="257" y="452"/>
                  </a:cubicBezTo>
                  <a:cubicBezTo>
                    <a:pt x="284" y="452"/>
                    <a:pt x="338" y="425"/>
                    <a:pt x="365" y="391"/>
                  </a:cubicBezTo>
                  <a:cubicBezTo>
                    <a:pt x="426" y="364"/>
                    <a:pt x="453" y="310"/>
                    <a:pt x="480" y="256"/>
                  </a:cubicBezTo>
                  <a:cubicBezTo>
                    <a:pt x="480" y="196"/>
                    <a:pt x="480" y="142"/>
                    <a:pt x="426" y="88"/>
                  </a:cubicBezTo>
                  <a:cubicBezTo>
                    <a:pt x="399" y="54"/>
                    <a:pt x="338" y="0"/>
                    <a:pt x="284" y="0"/>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0"/>
            <p:cNvSpPr/>
            <p:nvPr/>
          </p:nvSpPr>
          <p:spPr>
            <a:xfrm flipH="1">
              <a:off x="8514594" y="4266609"/>
              <a:ext cx="37093" cy="32920"/>
            </a:xfrm>
            <a:custGeom>
              <a:avLst/>
              <a:gdLst/>
              <a:ahLst/>
              <a:cxnLst/>
              <a:rect l="l" t="t" r="r" b="b"/>
              <a:pathLst>
                <a:path w="480" h="426" extrusionOk="0">
                  <a:moveTo>
                    <a:pt x="142" y="0"/>
                  </a:moveTo>
                  <a:cubicBezTo>
                    <a:pt x="115" y="0"/>
                    <a:pt x="115" y="34"/>
                    <a:pt x="88" y="34"/>
                  </a:cubicBezTo>
                  <a:cubicBezTo>
                    <a:pt x="61" y="61"/>
                    <a:pt x="1" y="115"/>
                    <a:pt x="1" y="169"/>
                  </a:cubicBezTo>
                  <a:cubicBezTo>
                    <a:pt x="1" y="230"/>
                    <a:pt x="1" y="284"/>
                    <a:pt x="28" y="338"/>
                  </a:cubicBezTo>
                  <a:cubicBezTo>
                    <a:pt x="61" y="398"/>
                    <a:pt x="115" y="425"/>
                    <a:pt x="169" y="425"/>
                  </a:cubicBezTo>
                  <a:lnTo>
                    <a:pt x="230" y="425"/>
                  </a:lnTo>
                  <a:cubicBezTo>
                    <a:pt x="257" y="425"/>
                    <a:pt x="311" y="425"/>
                    <a:pt x="338" y="398"/>
                  </a:cubicBezTo>
                  <a:cubicBezTo>
                    <a:pt x="452" y="338"/>
                    <a:pt x="479" y="203"/>
                    <a:pt x="398" y="88"/>
                  </a:cubicBezTo>
                  <a:cubicBezTo>
                    <a:pt x="365" y="34"/>
                    <a:pt x="284" y="0"/>
                    <a:pt x="230" y="0"/>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0"/>
            <p:cNvSpPr/>
            <p:nvPr/>
          </p:nvSpPr>
          <p:spPr>
            <a:xfrm flipH="1">
              <a:off x="8479665" y="4321321"/>
              <a:ext cx="37093" cy="34466"/>
            </a:xfrm>
            <a:custGeom>
              <a:avLst/>
              <a:gdLst/>
              <a:ahLst/>
              <a:cxnLst/>
              <a:rect l="l" t="t" r="r" b="b"/>
              <a:pathLst>
                <a:path w="480" h="446" extrusionOk="0">
                  <a:moveTo>
                    <a:pt x="250" y="0"/>
                  </a:moveTo>
                  <a:cubicBezTo>
                    <a:pt x="223" y="0"/>
                    <a:pt x="196" y="27"/>
                    <a:pt x="169" y="27"/>
                  </a:cubicBezTo>
                  <a:cubicBezTo>
                    <a:pt x="142" y="27"/>
                    <a:pt x="142" y="27"/>
                    <a:pt x="115" y="54"/>
                  </a:cubicBezTo>
                  <a:cubicBezTo>
                    <a:pt x="54" y="81"/>
                    <a:pt x="27" y="135"/>
                    <a:pt x="27" y="196"/>
                  </a:cubicBezTo>
                  <a:cubicBezTo>
                    <a:pt x="0" y="250"/>
                    <a:pt x="27" y="304"/>
                    <a:pt x="54" y="364"/>
                  </a:cubicBezTo>
                  <a:cubicBezTo>
                    <a:pt x="81" y="391"/>
                    <a:pt x="142" y="445"/>
                    <a:pt x="196" y="445"/>
                  </a:cubicBezTo>
                  <a:lnTo>
                    <a:pt x="250" y="445"/>
                  </a:lnTo>
                  <a:cubicBezTo>
                    <a:pt x="284" y="445"/>
                    <a:pt x="338" y="445"/>
                    <a:pt x="365" y="418"/>
                  </a:cubicBezTo>
                  <a:cubicBezTo>
                    <a:pt x="418" y="391"/>
                    <a:pt x="452" y="338"/>
                    <a:pt x="452" y="277"/>
                  </a:cubicBezTo>
                  <a:cubicBezTo>
                    <a:pt x="479" y="223"/>
                    <a:pt x="452" y="169"/>
                    <a:pt x="418" y="108"/>
                  </a:cubicBezTo>
                  <a:cubicBezTo>
                    <a:pt x="392" y="54"/>
                    <a:pt x="311" y="0"/>
                    <a:pt x="250" y="0"/>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0"/>
            <p:cNvSpPr/>
            <p:nvPr/>
          </p:nvSpPr>
          <p:spPr>
            <a:xfrm flipH="1">
              <a:off x="8442727" y="4377579"/>
              <a:ext cx="39102" cy="35007"/>
            </a:xfrm>
            <a:custGeom>
              <a:avLst/>
              <a:gdLst/>
              <a:ahLst/>
              <a:cxnLst/>
              <a:rect l="l" t="t" r="r" b="b"/>
              <a:pathLst>
                <a:path w="506" h="453" extrusionOk="0">
                  <a:moveTo>
                    <a:pt x="250" y="1"/>
                  </a:moveTo>
                  <a:cubicBezTo>
                    <a:pt x="223" y="1"/>
                    <a:pt x="196" y="1"/>
                    <a:pt x="169" y="28"/>
                  </a:cubicBezTo>
                  <a:lnTo>
                    <a:pt x="135" y="55"/>
                  </a:lnTo>
                  <a:cubicBezTo>
                    <a:pt x="27" y="115"/>
                    <a:pt x="0" y="250"/>
                    <a:pt x="81" y="338"/>
                  </a:cubicBezTo>
                  <a:cubicBezTo>
                    <a:pt x="108" y="419"/>
                    <a:pt x="196" y="452"/>
                    <a:pt x="250" y="452"/>
                  </a:cubicBezTo>
                  <a:cubicBezTo>
                    <a:pt x="304" y="452"/>
                    <a:pt x="337" y="452"/>
                    <a:pt x="391" y="419"/>
                  </a:cubicBezTo>
                  <a:cubicBezTo>
                    <a:pt x="418" y="392"/>
                    <a:pt x="472" y="338"/>
                    <a:pt x="472" y="284"/>
                  </a:cubicBezTo>
                  <a:cubicBezTo>
                    <a:pt x="506" y="223"/>
                    <a:pt x="472" y="169"/>
                    <a:pt x="445" y="115"/>
                  </a:cubicBezTo>
                  <a:cubicBezTo>
                    <a:pt x="391" y="55"/>
                    <a:pt x="337" y="1"/>
                    <a:pt x="250" y="1"/>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0"/>
            <p:cNvSpPr/>
            <p:nvPr/>
          </p:nvSpPr>
          <p:spPr>
            <a:xfrm flipH="1">
              <a:off x="8406252" y="4433836"/>
              <a:ext cx="36552" cy="35007"/>
            </a:xfrm>
            <a:custGeom>
              <a:avLst/>
              <a:gdLst/>
              <a:ahLst/>
              <a:cxnLst/>
              <a:rect l="l" t="t" r="r" b="b"/>
              <a:pathLst>
                <a:path w="473" h="453" extrusionOk="0">
                  <a:moveTo>
                    <a:pt x="223" y="1"/>
                  </a:moveTo>
                  <a:cubicBezTo>
                    <a:pt x="196" y="1"/>
                    <a:pt x="169" y="1"/>
                    <a:pt x="136" y="28"/>
                  </a:cubicBezTo>
                  <a:lnTo>
                    <a:pt x="109" y="28"/>
                  </a:lnTo>
                  <a:cubicBezTo>
                    <a:pt x="55" y="88"/>
                    <a:pt x="28" y="115"/>
                    <a:pt x="28" y="169"/>
                  </a:cubicBezTo>
                  <a:cubicBezTo>
                    <a:pt x="1" y="230"/>
                    <a:pt x="28" y="311"/>
                    <a:pt x="55" y="338"/>
                  </a:cubicBezTo>
                  <a:cubicBezTo>
                    <a:pt x="82" y="399"/>
                    <a:pt x="136" y="426"/>
                    <a:pt x="196" y="453"/>
                  </a:cubicBezTo>
                  <a:lnTo>
                    <a:pt x="223" y="453"/>
                  </a:lnTo>
                  <a:cubicBezTo>
                    <a:pt x="277" y="453"/>
                    <a:pt x="304" y="426"/>
                    <a:pt x="365" y="426"/>
                  </a:cubicBezTo>
                  <a:cubicBezTo>
                    <a:pt x="446" y="338"/>
                    <a:pt x="473" y="196"/>
                    <a:pt x="419" y="115"/>
                  </a:cubicBezTo>
                  <a:cubicBezTo>
                    <a:pt x="365" y="28"/>
                    <a:pt x="304" y="1"/>
                    <a:pt x="223" y="1"/>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0"/>
            <p:cNvSpPr/>
            <p:nvPr/>
          </p:nvSpPr>
          <p:spPr>
            <a:xfrm flipH="1">
              <a:off x="8371323" y="4490635"/>
              <a:ext cx="35007" cy="34466"/>
            </a:xfrm>
            <a:custGeom>
              <a:avLst/>
              <a:gdLst/>
              <a:ahLst/>
              <a:cxnLst/>
              <a:rect l="l" t="t" r="r" b="b"/>
              <a:pathLst>
                <a:path w="453" h="446" extrusionOk="0">
                  <a:moveTo>
                    <a:pt x="230" y="1"/>
                  </a:moveTo>
                  <a:cubicBezTo>
                    <a:pt x="203" y="1"/>
                    <a:pt x="169" y="1"/>
                    <a:pt x="143" y="28"/>
                  </a:cubicBezTo>
                  <a:lnTo>
                    <a:pt x="116" y="28"/>
                  </a:lnTo>
                  <a:cubicBezTo>
                    <a:pt x="62" y="55"/>
                    <a:pt x="35" y="109"/>
                    <a:pt x="1" y="169"/>
                  </a:cubicBezTo>
                  <a:cubicBezTo>
                    <a:pt x="1" y="223"/>
                    <a:pt x="1" y="277"/>
                    <a:pt x="62" y="338"/>
                  </a:cubicBezTo>
                  <a:cubicBezTo>
                    <a:pt x="89" y="392"/>
                    <a:pt x="116" y="419"/>
                    <a:pt x="203" y="446"/>
                  </a:cubicBezTo>
                  <a:lnTo>
                    <a:pt x="230" y="446"/>
                  </a:lnTo>
                  <a:cubicBezTo>
                    <a:pt x="284" y="446"/>
                    <a:pt x="311" y="419"/>
                    <a:pt x="338" y="392"/>
                  </a:cubicBezTo>
                  <a:cubicBezTo>
                    <a:pt x="399" y="365"/>
                    <a:pt x="426" y="338"/>
                    <a:pt x="453" y="277"/>
                  </a:cubicBezTo>
                  <a:cubicBezTo>
                    <a:pt x="453" y="196"/>
                    <a:pt x="453" y="136"/>
                    <a:pt x="426" y="109"/>
                  </a:cubicBezTo>
                  <a:cubicBezTo>
                    <a:pt x="372" y="28"/>
                    <a:pt x="311" y="1"/>
                    <a:pt x="230" y="1"/>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0"/>
            <p:cNvSpPr/>
            <p:nvPr/>
          </p:nvSpPr>
          <p:spPr>
            <a:xfrm flipH="1">
              <a:off x="8334307" y="4546969"/>
              <a:ext cx="37093" cy="34929"/>
            </a:xfrm>
            <a:custGeom>
              <a:avLst/>
              <a:gdLst/>
              <a:ahLst/>
              <a:cxnLst/>
              <a:rect l="l" t="t" r="r" b="b"/>
              <a:pathLst>
                <a:path w="480" h="452" extrusionOk="0">
                  <a:moveTo>
                    <a:pt x="169" y="0"/>
                  </a:moveTo>
                  <a:cubicBezTo>
                    <a:pt x="169" y="27"/>
                    <a:pt x="142" y="27"/>
                    <a:pt x="142" y="27"/>
                  </a:cubicBezTo>
                  <a:cubicBezTo>
                    <a:pt x="28" y="81"/>
                    <a:pt x="1" y="223"/>
                    <a:pt x="55" y="337"/>
                  </a:cubicBezTo>
                  <a:cubicBezTo>
                    <a:pt x="115" y="391"/>
                    <a:pt x="169" y="452"/>
                    <a:pt x="257" y="452"/>
                  </a:cubicBezTo>
                  <a:cubicBezTo>
                    <a:pt x="311" y="452"/>
                    <a:pt x="338" y="418"/>
                    <a:pt x="365" y="391"/>
                  </a:cubicBezTo>
                  <a:cubicBezTo>
                    <a:pt x="426" y="364"/>
                    <a:pt x="452" y="310"/>
                    <a:pt x="479" y="250"/>
                  </a:cubicBezTo>
                  <a:cubicBezTo>
                    <a:pt x="479" y="196"/>
                    <a:pt x="479" y="142"/>
                    <a:pt x="452" y="81"/>
                  </a:cubicBezTo>
                  <a:cubicBezTo>
                    <a:pt x="392" y="27"/>
                    <a:pt x="338" y="0"/>
                    <a:pt x="257" y="0"/>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0"/>
            <p:cNvSpPr/>
            <p:nvPr/>
          </p:nvSpPr>
          <p:spPr>
            <a:xfrm flipH="1">
              <a:off x="8297292" y="4603227"/>
              <a:ext cx="35007" cy="32920"/>
            </a:xfrm>
            <a:custGeom>
              <a:avLst/>
              <a:gdLst/>
              <a:ahLst/>
              <a:cxnLst/>
              <a:rect l="l" t="t" r="r" b="b"/>
              <a:pathLst>
                <a:path w="453" h="426" extrusionOk="0">
                  <a:moveTo>
                    <a:pt x="142" y="0"/>
                  </a:moveTo>
                  <a:cubicBezTo>
                    <a:pt x="115" y="0"/>
                    <a:pt x="115" y="27"/>
                    <a:pt x="115" y="27"/>
                  </a:cubicBezTo>
                  <a:cubicBezTo>
                    <a:pt x="54" y="61"/>
                    <a:pt x="27" y="115"/>
                    <a:pt x="0" y="169"/>
                  </a:cubicBezTo>
                  <a:cubicBezTo>
                    <a:pt x="0" y="230"/>
                    <a:pt x="0" y="283"/>
                    <a:pt x="27" y="337"/>
                  </a:cubicBezTo>
                  <a:cubicBezTo>
                    <a:pt x="54" y="398"/>
                    <a:pt x="115" y="425"/>
                    <a:pt x="169" y="425"/>
                  </a:cubicBezTo>
                  <a:lnTo>
                    <a:pt x="223" y="425"/>
                  </a:lnTo>
                  <a:cubicBezTo>
                    <a:pt x="257" y="425"/>
                    <a:pt x="311" y="425"/>
                    <a:pt x="338" y="398"/>
                  </a:cubicBezTo>
                  <a:cubicBezTo>
                    <a:pt x="392" y="364"/>
                    <a:pt x="425" y="310"/>
                    <a:pt x="452" y="256"/>
                  </a:cubicBezTo>
                  <a:cubicBezTo>
                    <a:pt x="452" y="196"/>
                    <a:pt x="452" y="142"/>
                    <a:pt x="392" y="88"/>
                  </a:cubicBezTo>
                  <a:cubicBezTo>
                    <a:pt x="365" y="61"/>
                    <a:pt x="338" y="0"/>
                    <a:pt x="257" y="0"/>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0"/>
            <p:cNvSpPr/>
            <p:nvPr/>
          </p:nvSpPr>
          <p:spPr>
            <a:xfrm flipH="1">
              <a:off x="8260354" y="4660025"/>
              <a:ext cx="34929" cy="32379"/>
            </a:xfrm>
            <a:custGeom>
              <a:avLst/>
              <a:gdLst/>
              <a:ahLst/>
              <a:cxnLst/>
              <a:rect l="l" t="t" r="r" b="b"/>
              <a:pathLst>
                <a:path w="452" h="419" extrusionOk="0">
                  <a:moveTo>
                    <a:pt x="142" y="0"/>
                  </a:moveTo>
                  <a:cubicBezTo>
                    <a:pt x="115" y="0"/>
                    <a:pt x="115" y="27"/>
                    <a:pt x="81" y="27"/>
                  </a:cubicBezTo>
                  <a:cubicBezTo>
                    <a:pt x="54" y="54"/>
                    <a:pt x="0" y="108"/>
                    <a:pt x="0" y="169"/>
                  </a:cubicBezTo>
                  <a:cubicBezTo>
                    <a:pt x="0" y="223"/>
                    <a:pt x="0" y="277"/>
                    <a:pt x="27" y="337"/>
                  </a:cubicBezTo>
                  <a:cubicBezTo>
                    <a:pt x="54" y="364"/>
                    <a:pt x="115" y="418"/>
                    <a:pt x="169" y="418"/>
                  </a:cubicBezTo>
                  <a:lnTo>
                    <a:pt x="223" y="418"/>
                  </a:lnTo>
                  <a:cubicBezTo>
                    <a:pt x="250" y="418"/>
                    <a:pt x="310" y="418"/>
                    <a:pt x="337" y="391"/>
                  </a:cubicBezTo>
                  <a:cubicBezTo>
                    <a:pt x="391" y="364"/>
                    <a:pt x="418" y="304"/>
                    <a:pt x="418" y="250"/>
                  </a:cubicBezTo>
                  <a:cubicBezTo>
                    <a:pt x="452" y="196"/>
                    <a:pt x="418" y="135"/>
                    <a:pt x="391" y="81"/>
                  </a:cubicBezTo>
                  <a:cubicBezTo>
                    <a:pt x="364" y="27"/>
                    <a:pt x="283" y="0"/>
                    <a:pt x="223" y="0"/>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0"/>
            <p:cNvSpPr/>
            <p:nvPr/>
          </p:nvSpPr>
          <p:spPr>
            <a:xfrm flipH="1">
              <a:off x="8223879" y="4714196"/>
              <a:ext cx="36552" cy="34466"/>
            </a:xfrm>
            <a:custGeom>
              <a:avLst/>
              <a:gdLst/>
              <a:ahLst/>
              <a:cxnLst/>
              <a:rect l="l" t="t" r="r" b="b"/>
              <a:pathLst>
                <a:path w="473" h="446" extrusionOk="0">
                  <a:moveTo>
                    <a:pt x="250" y="0"/>
                  </a:moveTo>
                  <a:cubicBezTo>
                    <a:pt x="223" y="0"/>
                    <a:pt x="196" y="27"/>
                    <a:pt x="170" y="27"/>
                  </a:cubicBezTo>
                  <a:cubicBezTo>
                    <a:pt x="136" y="27"/>
                    <a:pt x="136" y="27"/>
                    <a:pt x="109" y="54"/>
                  </a:cubicBezTo>
                  <a:cubicBezTo>
                    <a:pt x="28" y="108"/>
                    <a:pt x="1" y="250"/>
                    <a:pt x="55" y="365"/>
                  </a:cubicBezTo>
                  <a:cubicBezTo>
                    <a:pt x="109" y="419"/>
                    <a:pt x="170" y="446"/>
                    <a:pt x="250" y="446"/>
                  </a:cubicBezTo>
                  <a:cubicBezTo>
                    <a:pt x="277" y="446"/>
                    <a:pt x="338" y="446"/>
                    <a:pt x="365" y="419"/>
                  </a:cubicBezTo>
                  <a:cubicBezTo>
                    <a:pt x="419" y="392"/>
                    <a:pt x="446" y="338"/>
                    <a:pt x="446" y="277"/>
                  </a:cubicBezTo>
                  <a:cubicBezTo>
                    <a:pt x="473" y="223"/>
                    <a:pt x="446" y="169"/>
                    <a:pt x="419" y="108"/>
                  </a:cubicBezTo>
                  <a:cubicBezTo>
                    <a:pt x="392" y="54"/>
                    <a:pt x="304" y="0"/>
                    <a:pt x="250" y="0"/>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0"/>
            <p:cNvSpPr/>
            <p:nvPr/>
          </p:nvSpPr>
          <p:spPr>
            <a:xfrm flipH="1">
              <a:off x="8188950" y="4770454"/>
              <a:ext cx="37093" cy="35007"/>
            </a:xfrm>
            <a:custGeom>
              <a:avLst/>
              <a:gdLst/>
              <a:ahLst/>
              <a:cxnLst/>
              <a:rect l="l" t="t" r="r" b="b"/>
              <a:pathLst>
                <a:path w="480" h="453" extrusionOk="0">
                  <a:moveTo>
                    <a:pt x="257" y="1"/>
                  </a:moveTo>
                  <a:cubicBezTo>
                    <a:pt x="230" y="1"/>
                    <a:pt x="170" y="28"/>
                    <a:pt x="143" y="55"/>
                  </a:cubicBezTo>
                  <a:cubicBezTo>
                    <a:pt x="62" y="115"/>
                    <a:pt x="1" y="257"/>
                    <a:pt x="89" y="338"/>
                  </a:cubicBezTo>
                  <a:cubicBezTo>
                    <a:pt x="116" y="426"/>
                    <a:pt x="197" y="452"/>
                    <a:pt x="257" y="452"/>
                  </a:cubicBezTo>
                  <a:lnTo>
                    <a:pt x="284" y="452"/>
                  </a:lnTo>
                  <a:cubicBezTo>
                    <a:pt x="338" y="452"/>
                    <a:pt x="365" y="452"/>
                    <a:pt x="399" y="392"/>
                  </a:cubicBezTo>
                  <a:cubicBezTo>
                    <a:pt x="453" y="365"/>
                    <a:pt x="480" y="311"/>
                    <a:pt x="480" y="257"/>
                  </a:cubicBezTo>
                  <a:cubicBezTo>
                    <a:pt x="480" y="196"/>
                    <a:pt x="480" y="142"/>
                    <a:pt x="453" y="115"/>
                  </a:cubicBezTo>
                  <a:cubicBezTo>
                    <a:pt x="426" y="55"/>
                    <a:pt x="365" y="28"/>
                    <a:pt x="311" y="1"/>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0"/>
            <p:cNvSpPr/>
            <p:nvPr/>
          </p:nvSpPr>
          <p:spPr>
            <a:xfrm flipH="1">
              <a:off x="8132692" y="4805383"/>
              <a:ext cx="34466" cy="32379"/>
            </a:xfrm>
            <a:custGeom>
              <a:avLst/>
              <a:gdLst/>
              <a:ahLst/>
              <a:cxnLst/>
              <a:rect l="l" t="t" r="r" b="b"/>
              <a:pathLst>
                <a:path w="446" h="419" extrusionOk="0">
                  <a:moveTo>
                    <a:pt x="169" y="0"/>
                  </a:moveTo>
                  <a:cubicBezTo>
                    <a:pt x="143" y="0"/>
                    <a:pt x="143" y="27"/>
                    <a:pt x="109" y="27"/>
                  </a:cubicBezTo>
                  <a:cubicBezTo>
                    <a:pt x="55" y="54"/>
                    <a:pt x="28" y="108"/>
                    <a:pt x="1" y="169"/>
                  </a:cubicBezTo>
                  <a:cubicBezTo>
                    <a:pt x="1" y="223"/>
                    <a:pt x="1" y="277"/>
                    <a:pt x="28" y="338"/>
                  </a:cubicBezTo>
                  <a:cubicBezTo>
                    <a:pt x="55" y="392"/>
                    <a:pt x="143" y="419"/>
                    <a:pt x="196" y="419"/>
                  </a:cubicBezTo>
                  <a:lnTo>
                    <a:pt x="223" y="419"/>
                  </a:lnTo>
                  <a:cubicBezTo>
                    <a:pt x="311" y="419"/>
                    <a:pt x="365" y="419"/>
                    <a:pt x="392" y="365"/>
                  </a:cubicBezTo>
                  <a:cubicBezTo>
                    <a:pt x="446" y="338"/>
                    <a:pt x="446" y="250"/>
                    <a:pt x="446" y="196"/>
                  </a:cubicBezTo>
                  <a:cubicBezTo>
                    <a:pt x="446" y="142"/>
                    <a:pt x="419" y="108"/>
                    <a:pt x="365" y="54"/>
                  </a:cubicBezTo>
                  <a:cubicBezTo>
                    <a:pt x="338" y="27"/>
                    <a:pt x="277" y="0"/>
                    <a:pt x="250" y="0"/>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0"/>
            <p:cNvSpPr/>
            <p:nvPr/>
          </p:nvSpPr>
          <p:spPr>
            <a:xfrm flipH="1">
              <a:off x="8067548" y="4787686"/>
              <a:ext cx="36552" cy="34929"/>
            </a:xfrm>
            <a:custGeom>
              <a:avLst/>
              <a:gdLst/>
              <a:ahLst/>
              <a:cxnLst/>
              <a:rect l="l" t="t" r="r" b="b"/>
              <a:pathLst>
                <a:path w="473" h="452" extrusionOk="0">
                  <a:moveTo>
                    <a:pt x="169" y="0"/>
                  </a:moveTo>
                  <a:cubicBezTo>
                    <a:pt x="55" y="61"/>
                    <a:pt x="1" y="203"/>
                    <a:pt x="28" y="310"/>
                  </a:cubicBezTo>
                  <a:cubicBezTo>
                    <a:pt x="55" y="398"/>
                    <a:pt x="136" y="452"/>
                    <a:pt x="250" y="452"/>
                  </a:cubicBezTo>
                  <a:cubicBezTo>
                    <a:pt x="277" y="452"/>
                    <a:pt x="304" y="425"/>
                    <a:pt x="304" y="425"/>
                  </a:cubicBezTo>
                  <a:cubicBezTo>
                    <a:pt x="446" y="398"/>
                    <a:pt x="473" y="256"/>
                    <a:pt x="446" y="142"/>
                  </a:cubicBezTo>
                  <a:cubicBezTo>
                    <a:pt x="419" y="61"/>
                    <a:pt x="338" y="0"/>
                    <a:pt x="250" y="0"/>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0"/>
            <p:cNvSpPr/>
            <p:nvPr/>
          </p:nvSpPr>
          <p:spPr>
            <a:xfrm flipH="1">
              <a:off x="8004490" y="4764194"/>
              <a:ext cx="39180" cy="32379"/>
            </a:xfrm>
            <a:custGeom>
              <a:avLst/>
              <a:gdLst/>
              <a:ahLst/>
              <a:cxnLst/>
              <a:rect l="l" t="t" r="r" b="b"/>
              <a:pathLst>
                <a:path w="507" h="419" extrusionOk="0">
                  <a:moveTo>
                    <a:pt x="170" y="1"/>
                  </a:moveTo>
                  <a:cubicBezTo>
                    <a:pt x="62" y="55"/>
                    <a:pt x="1" y="169"/>
                    <a:pt x="62" y="277"/>
                  </a:cubicBezTo>
                  <a:cubicBezTo>
                    <a:pt x="89" y="365"/>
                    <a:pt x="170" y="419"/>
                    <a:pt x="257" y="419"/>
                  </a:cubicBezTo>
                  <a:lnTo>
                    <a:pt x="338" y="419"/>
                  </a:lnTo>
                  <a:cubicBezTo>
                    <a:pt x="453" y="365"/>
                    <a:pt x="507" y="223"/>
                    <a:pt x="480" y="109"/>
                  </a:cubicBezTo>
                  <a:cubicBezTo>
                    <a:pt x="426" y="28"/>
                    <a:pt x="338" y="1"/>
                    <a:pt x="257" y="1"/>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0"/>
            <p:cNvSpPr/>
            <p:nvPr/>
          </p:nvSpPr>
          <p:spPr>
            <a:xfrm flipH="1">
              <a:off x="7941432" y="4738152"/>
              <a:ext cx="39180" cy="34466"/>
            </a:xfrm>
            <a:custGeom>
              <a:avLst/>
              <a:gdLst/>
              <a:ahLst/>
              <a:cxnLst/>
              <a:rect l="l" t="t" r="r" b="b"/>
              <a:pathLst>
                <a:path w="507" h="446" extrusionOk="0">
                  <a:moveTo>
                    <a:pt x="257" y="1"/>
                  </a:moveTo>
                  <a:cubicBezTo>
                    <a:pt x="223" y="1"/>
                    <a:pt x="196" y="1"/>
                    <a:pt x="169" y="28"/>
                  </a:cubicBezTo>
                  <a:cubicBezTo>
                    <a:pt x="55" y="55"/>
                    <a:pt x="1" y="196"/>
                    <a:pt x="55" y="304"/>
                  </a:cubicBezTo>
                  <a:cubicBezTo>
                    <a:pt x="89" y="392"/>
                    <a:pt x="169" y="446"/>
                    <a:pt x="257" y="446"/>
                  </a:cubicBezTo>
                  <a:cubicBezTo>
                    <a:pt x="284" y="446"/>
                    <a:pt x="311" y="446"/>
                    <a:pt x="338" y="419"/>
                  </a:cubicBezTo>
                  <a:cubicBezTo>
                    <a:pt x="453" y="392"/>
                    <a:pt x="507" y="250"/>
                    <a:pt x="453" y="136"/>
                  </a:cubicBezTo>
                  <a:cubicBezTo>
                    <a:pt x="426" y="55"/>
                    <a:pt x="338" y="1"/>
                    <a:pt x="257" y="1"/>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0"/>
            <p:cNvSpPr/>
            <p:nvPr/>
          </p:nvSpPr>
          <p:spPr>
            <a:xfrm flipH="1">
              <a:off x="7878374" y="4714196"/>
              <a:ext cx="39180" cy="32379"/>
            </a:xfrm>
            <a:custGeom>
              <a:avLst/>
              <a:gdLst/>
              <a:ahLst/>
              <a:cxnLst/>
              <a:rect l="l" t="t" r="r" b="b"/>
              <a:pathLst>
                <a:path w="507" h="419" extrusionOk="0">
                  <a:moveTo>
                    <a:pt x="169" y="0"/>
                  </a:moveTo>
                  <a:cubicBezTo>
                    <a:pt x="55" y="54"/>
                    <a:pt x="1" y="169"/>
                    <a:pt x="28" y="277"/>
                  </a:cubicBezTo>
                  <a:cubicBezTo>
                    <a:pt x="55" y="392"/>
                    <a:pt x="142" y="419"/>
                    <a:pt x="250" y="419"/>
                  </a:cubicBezTo>
                  <a:lnTo>
                    <a:pt x="311" y="419"/>
                  </a:lnTo>
                  <a:cubicBezTo>
                    <a:pt x="453" y="365"/>
                    <a:pt x="506" y="250"/>
                    <a:pt x="453" y="142"/>
                  </a:cubicBezTo>
                  <a:cubicBezTo>
                    <a:pt x="419" y="54"/>
                    <a:pt x="338" y="0"/>
                    <a:pt x="250" y="0"/>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0"/>
            <p:cNvSpPr/>
            <p:nvPr/>
          </p:nvSpPr>
          <p:spPr>
            <a:xfrm flipH="1">
              <a:off x="7817403" y="4688154"/>
              <a:ext cx="37093" cy="34466"/>
            </a:xfrm>
            <a:custGeom>
              <a:avLst/>
              <a:gdLst/>
              <a:ahLst/>
              <a:cxnLst/>
              <a:rect l="l" t="t" r="r" b="b"/>
              <a:pathLst>
                <a:path w="480" h="446" extrusionOk="0">
                  <a:moveTo>
                    <a:pt x="196" y="0"/>
                  </a:moveTo>
                  <a:cubicBezTo>
                    <a:pt x="169" y="0"/>
                    <a:pt x="142" y="0"/>
                    <a:pt x="142" y="27"/>
                  </a:cubicBezTo>
                  <a:lnTo>
                    <a:pt x="109" y="27"/>
                  </a:lnTo>
                  <a:cubicBezTo>
                    <a:pt x="82" y="54"/>
                    <a:pt x="55" y="81"/>
                    <a:pt x="28" y="142"/>
                  </a:cubicBezTo>
                  <a:cubicBezTo>
                    <a:pt x="1" y="196"/>
                    <a:pt x="1" y="250"/>
                    <a:pt x="28" y="311"/>
                  </a:cubicBezTo>
                  <a:cubicBezTo>
                    <a:pt x="55" y="364"/>
                    <a:pt x="82" y="418"/>
                    <a:pt x="142" y="418"/>
                  </a:cubicBezTo>
                  <a:cubicBezTo>
                    <a:pt x="169" y="445"/>
                    <a:pt x="196" y="445"/>
                    <a:pt x="196" y="445"/>
                  </a:cubicBezTo>
                  <a:cubicBezTo>
                    <a:pt x="250" y="445"/>
                    <a:pt x="311" y="418"/>
                    <a:pt x="338" y="391"/>
                  </a:cubicBezTo>
                  <a:cubicBezTo>
                    <a:pt x="392" y="364"/>
                    <a:pt x="446" y="311"/>
                    <a:pt x="446" y="223"/>
                  </a:cubicBezTo>
                  <a:cubicBezTo>
                    <a:pt x="479" y="169"/>
                    <a:pt x="446" y="108"/>
                    <a:pt x="392" y="81"/>
                  </a:cubicBezTo>
                  <a:cubicBezTo>
                    <a:pt x="365" y="27"/>
                    <a:pt x="311" y="0"/>
                    <a:pt x="250" y="0"/>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0"/>
            <p:cNvSpPr/>
            <p:nvPr/>
          </p:nvSpPr>
          <p:spPr>
            <a:xfrm flipH="1">
              <a:off x="7785101" y="4644338"/>
              <a:ext cx="35007" cy="24111"/>
            </a:xfrm>
            <a:custGeom>
              <a:avLst/>
              <a:gdLst/>
              <a:ahLst/>
              <a:cxnLst/>
              <a:rect l="l" t="t" r="r" b="b"/>
              <a:pathLst>
                <a:path w="453" h="312" extrusionOk="0">
                  <a:moveTo>
                    <a:pt x="452" y="1"/>
                  </a:moveTo>
                  <a:cubicBezTo>
                    <a:pt x="284" y="1"/>
                    <a:pt x="142" y="1"/>
                    <a:pt x="1" y="35"/>
                  </a:cubicBezTo>
                  <a:lnTo>
                    <a:pt x="1" y="62"/>
                  </a:lnTo>
                  <a:cubicBezTo>
                    <a:pt x="1" y="89"/>
                    <a:pt x="34" y="143"/>
                    <a:pt x="61" y="170"/>
                  </a:cubicBezTo>
                  <a:cubicBezTo>
                    <a:pt x="88" y="230"/>
                    <a:pt x="115" y="257"/>
                    <a:pt x="169" y="284"/>
                  </a:cubicBezTo>
                  <a:cubicBezTo>
                    <a:pt x="203" y="284"/>
                    <a:pt x="230" y="311"/>
                    <a:pt x="257" y="311"/>
                  </a:cubicBezTo>
                  <a:cubicBezTo>
                    <a:pt x="284" y="311"/>
                    <a:pt x="311" y="284"/>
                    <a:pt x="338" y="284"/>
                  </a:cubicBezTo>
                  <a:cubicBezTo>
                    <a:pt x="399" y="230"/>
                    <a:pt x="452" y="170"/>
                    <a:pt x="452" y="89"/>
                  </a:cubicBezTo>
                  <a:lnTo>
                    <a:pt x="452" y="1"/>
                  </a:ln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0"/>
            <p:cNvSpPr/>
            <p:nvPr/>
          </p:nvSpPr>
          <p:spPr>
            <a:xfrm flipH="1">
              <a:off x="7843437" y="3867475"/>
              <a:ext cx="909865" cy="911952"/>
            </a:xfrm>
            <a:custGeom>
              <a:avLst/>
              <a:gdLst/>
              <a:ahLst/>
              <a:cxnLst/>
              <a:rect l="l" t="t" r="r" b="b"/>
              <a:pathLst>
                <a:path w="11774" h="11801" extrusionOk="0">
                  <a:moveTo>
                    <a:pt x="27" y="0"/>
                  </a:moveTo>
                  <a:cubicBezTo>
                    <a:pt x="0" y="108"/>
                    <a:pt x="27" y="223"/>
                    <a:pt x="108" y="337"/>
                  </a:cubicBezTo>
                  <a:lnTo>
                    <a:pt x="7417" y="11544"/>
                  </a:lnTo>
                  <a:cubicBezTo>
                    <a:pt x="7525" y="11713"/>
                    <a:pt x="7694" y="11800"/>
                    <a:pt x="7862" y="11800"/>
                  </a:cubicBezTo>
                  <a:cubicBezTo>
                    <a:pt x="7950" y="11800"/>
                    <a:pt x="8004" y="11773"/>
                    <a:pt x="8065" y="11773"/>
                  </a:cubicBezTo>
                  <a:cubicBezTo>
                    <a:pt x="9326" y="11268"/>
                    <a:pt x="10310" y="10870"/>
                    <a:pt x="11490" y="10391"/>
                  </a:cubicBezTo>
                  <a:cubicBezTo>
                    <a:pt x="11605" y="10337"/>
                    <a:pt x="11713" y="10256"/>
                    <a:pt x="11773" y="10142"/>
                  </a:cubicBezTo>
                  <a:lnTo>
                    <a:pt x="11773" y="10142"/>
                  </a:lnTo>
                  <a:cubicBezTo>
                    <a:pt x="11571" y="10169"/>
                    <a:pt x="11402" y="10196"/>
                    <a:pt x="11234" y="10256"/>
                  </a:cubicBezTo>
                  <a:cubicBezTo>
                    <a:pt x="10789" y="10337"/>
                    <a:pt x="10337" y="10452"/>
                    <a:pt x="9885" y="10452"/>
                  </a:cubicBezTo>
                  <a:cubicBezTo>
                    <a:pt x="9663" y="10452"/>
                    <a:pt x="9413" y="10425"/>
                    <a:pt x="9184" y="10337"/>
                  </a:cubicBezTo>
                  <a:cubicBezTo>
                    <a:pt x="8065" y="10027"/>
                    <a:pt x="7303" y="9076"/>
                    <a:pt x="6601" y="8200"/>
                  </a:cubicBezTo>
                  <a:cubicBezTo>
                    <a:pt x="6069" y="7525"/>
                    <a:pt x="5536" y="6824"/>
                    <a:pt x="5030" y="6123"/>
                  </a:cubicBezTo>
                  <a:lnTo>
                    <a:pt x="4997" y="6123"/>
                  </a:lnTo>
                  <a:cubicBezTo>
                    <a:pt x="4801" y="6069"/>
                    <a:pt x="4693" y="5900"/>
                    <a:pt x="4747" y="5705"/>
                  </a:cubicBezTo>
                  <a:cubicBezTo>
                    <a:pt x="4552" y="5422"/>
                    <a:pt x="4356" y="5138"/>
                    <a:pt x="4154" y="4862"/>
                  </a:cubicBezTo>
                  <a:cubicBezTo>
                    <a:pt x="4127" y="4862"/>
                    <a:pt x="4100" y="4889"/>
                    <a:pt x="4073" y="4889"/>
                  </a:cubicBezTo>
                  <a:cubicBezTo>
                    <a:pt x="3985" y="4889"/>
                    <a:pt x="3931" y="4862"/>
                    <a:pt x="3850" y="4801"/>
                  </a:cubicBezTo>
                  <a:cubicBezTo>
                    <a:pt x="3709" y="4693"/>
                    <a:pt x="3709" y="4464"/>
                    <a:pt x="3817" y="4323"/>
                  </a:cubicBezTo>
                  <a:cubicBezTo>
                    <a:pt x="3709" y="4127"/>
                    <a:pt x="3594" y="3931"/>
                    <a:pt x="3453" y="3736"/>
                  </a:cubicBezTo>
                  <a:lnTo>
                    <a:pt x="3230" y="3851"/>
                  </a:lnTo>
                  <a:cubicBezTo>
                    <a:pt x="3203" y="3851"/>
                    <a:pt x="3176" y="3877"/>
                    <a:pt x="3176" y="3877"/>
                  </a:cubicBezTo>
                  <a:cubicBezTo>
                    <a:pt x="3088" y="3877"/>
                    <a:pt x="3007" y="3817"/>
                    <a:pt x="2974" y="3736"/>
                  </a:cubicBezTo>
                  <a:lnTo>
                    <a:pt x="2610" y="2805"/>
                  </a:lnTo>
                  <a:cubicBezTo>
                    <a:pt x="2583" y="2724"/>
                    <a:pt x="2637" y="2610"/>
                    <a:pt x="2724" y="2583"/>
                  </a:cubicBezTo>
                  <a:lnTo>
                    <a:pt x="2805" y="2556"/>
                  </a:lnTo>
                  <a:cubicBezTo>
                    <a:pt x="2670" y="2273"/>
                    <a:pt x="2529" y="1962"/>
                    <a:pt x="2360" y="1713"/>
                  </a:cubicBezTo>
                  <a:cubicBezTo>
                    <a:pt x="2273" y="1659"/>
                    <a:pt x="2219" y="1571"/>
                    <a:pt x="2192" y="1457"/>
                  </a:cubicBezTo>
                  <a:cubicBezTo>
                    <a:pt x="1686" y="675"/>
                    <a:pt x="1039" y="27"/>
                    <a:pt x="169" y="0"/>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0"/>
            <p:cNvSpPr/>
            <p:nvPr/>
          </p:nvSpPr>
          <p:spPr>
            <a:xfrm flipH="1">
              <a:off x="8570852" y="3979990"/>
              <a:ext cx="13137" cy="19860"/>
            </a:xfrm>
            <a:custGeom>
              <a:avLst/>
              <a:gdLst/>
              <a:ahLst/>
              <a:cxnLst/>
              <a:rect l="l" t="t" r="r" b="b"/>
              <a:pathLst>
                <a:path w="170" h="257" extrusionOk="0">
                  <a:moveTo>
                    <a:pt x="1" y="1"/>
                  </a:moveTo>
                  <a:lnTo>
                    <a:pt x="1" y="1"/>
                  </a:lnTo>
                  <a:cubicBezTo>
                    <a:pt x="28" y="115"/>
                    <a:pt x="82" y="203"/>
                    <a:pt x="169" y="257"/>
                  </a:cubicBezTo>
                  <a:cubicBezTo>
                    <a:pt x="108" y="169"/>
                    <a:pt x="55" y="88"/>
                    <a:pt x="1" y="1"/>
                  </a:cubicBezTo>
                  <a:close/>
                </a:path>
              </a:pathLst>
            </a:custGeom>
            <a:solidFill>
              <a:srgbClr val="311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0"/>
            <p:cNvSpPr/>
            <p:nvPr/>
          </p:nvSpPr>
          <p:spPr>
            <a:xfrm flipH="1">
              <a:off x="8364523" y="4308262"/>
              <a:ext cx="26120" cy="32379"/>
            </a:xfrm>
            <a:custGeom>
              <a:avLst/>
              <a:gdLst/>
              <a:ahLst/>
              <a:cxnLst/>
              <a:rect l="l" t="t" r="r" b="b"/>
              <a:pathLst>
                <a:path w="338" h="419" extrusionOk="0">
                  <a:moveTo>
                    <a:pt x="54" y="1"/>
                  </a:moveTo>
                  <a:cubicBezTo>
                    <a:pt x="0" y="196"/>
                    <a:pt x="108" y="365"/>
                    <a:pt x="304" y="419"/>
                  </a:cubicBezTo>
                  <a:lnTo>
                    <a:pt x="337" y="419"/>
                  </a:lnTo>
                  <a:cubicBezTo>
                    <a:pt x="223" y="277"/>
                    <a:pt x="135" y="136"/>
                    <a:pt x="54" y="1"/>
                  </a:cubicBezTo>
                  <a:close/>
                </a:path>
              </a:pathLst>
            </a:custGeom>
            <a:solidFill>
              <a:srgbClr val="311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0"/>
            <p:cNvSpPr/>
            <p:nvPr/>
          </p:nvSpPr>
          <p:spPr>
            <a:xfrm flipH="1">
              <a:off x="8432294" y="4201465"/>
              <a:ext cx="34466" cy="43816"/>
            </a:xfrm>
            <a:custGeom>
              <a:avLst/>
              <a:gdLst/>
              <a:ahLst/>
              <a:cxnLst/>
              <a:rect l="l" t="t" r="r" b="b"/>
              <a:pathLst>
                <a:path w="446" h="567" extrusionOk="0">
                  <a:moveTo>
                    <a:pt x="109" y="1"/>
                  </a:moveTo>
                  <a:lnTo>
                    <a:pt x="109" y="1"/>
                  </a:lnTo>
                  <a:cubicBezTo>
                    <a:pt x="1" y="142"/>
                    <a:pt x="1" y="371"/>
                    <a:pt x="142" y="479"/>
                  </a:cubicBezTo>
                  <a:cubicBezTo>
                    <a:pt x="223" y="540"/>
                    <a:pt x="277" y="567"/>
                    <a:pt x="365" y="567"/>
                  </a:cubicBezTo>
                  <a:cubicBezTo>
                    <a:pt x="392" y="567"/>
                    <a:pt x="419" y="540"/>
                    <a:pt x="446" y="540"/>
                  </a:cubicBezTo>
                  <a:cubicBezTo>
                    <a:pt x="338" y="371"/>
                    <a:pt x="223" y="169"/>
                    <a:pt x="109" y="1"/>
                  </a:cubicBezTo>
                  <a:close/>
                </a:path>
              </a:pathLst>
            </a:custGeom>
            <a:solidFill>
              <a:srgbClr val="311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0"/>
            <p:cNvSpPr/>
            <p:nvPr/>
          </p:nvSpPr>
          <p:spPr>
            <a:xfrm flipH="1">
              <a:off x="8486465" y="4064917"/>
              <a:ext cx="67309" cy="102238"/>
            </a:xfrm>
            <a:custGeom>
              <a:avLst/>
              <a:gdLst/>
              <a:ahLst/>
              <a:cxnLst/>
              <a:rect l="l" t="t" r="r" b="b"/>
              <a:pathLst>
                <a:path w="871" h="1323" extrusionOk="0">
                  <a:moveTo>
                    <a:pt x="223" y="1"/>
                  </a:moveTo>
                  <a:lnTo>
                    <a:pt x="142" y="28"/>
                  </a:lnTo>
                  <a:cubicBezTo>
                    <a:pt x="55" y="55"/>
                    <a:pt x="1" y="169"/>
                    <a:pt x="28" y="250"/>
                  </a:cubicBezTo>
                  <a:lnTo>
                    <a:pt x="392" y="1181"/>
                  </a:lnTo>
                  <a:cubicBezTo>
                    <a:pt x="425" y="1262"/>
                    <a:pt x="506" y="1322"/>
                    <a:pt x="594" y="1322"/>
                  </a:cubicBezTo>
                  <a:cubicBezTo>
                    <a:pt x="594" y="1322"/>
                    <a:pt x="621" y="1296"/>
                    <a:pt x="648" y="1296"/>
                  </a:cubicBezTo>
                  <a:lnTo>
                    <a:pt x="871" y="1181"/>
                  </a:lnTo>
                  <a:cubicBezTo>
                    <a:pt x="844" y="1127"/>
                    <a:pt x="817" y="1039"/>
                    <a:pt x="763" y="985"/>
                  </a:cubicBezTo>
                  <a:cubicBezTo>
                    <a:pt x="729" y="925"/>
                    <a:pt x="702" y="898"/>
                    <a:pt x="675" y="844"/>
                  </a:cubicBezTo>
                  <a:cubicBezTo>
                    <a:pt x="675" y="844"/>
                    <a:pt x="648" y="817"/>
                    <a:pt x="648" y="790"/>
                  </a:cubicBezTo>
                  <a:lnTo>
                    <a:pt x="594" y="648"/>
                  </a:lnTo>
                  <a:cubicBezTo>
                    <a:pt x="479" y="453"/>
                    <a:pt x="365" y="223"/>
                    <a:pt x="223" y="1"/>
                  </a:cubicBezTo>
                  <a:close/>
                </a:path>
              </a:pathLst>
            </a:custGeom>
            <a:solidFill>
              <a:srgbClr val="BF9F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0"/>
            <p:cNvSpPr/>
            <p:nvPr/>
          </p:nvSpPr>
          <p:spPr>
            <a:xfrm flipH="1">
              <a:off x="8501612" y="4114993"/>
              <a:ext cx="6259" cy="15146"/>
            </a:xfrm>
            <a:custGeom>
              <a:avLst/>
              <a:gdLst/>
              <a:ahLst/>
              <a:cxnLst/>
              <a:rect l="l" t="t" r="r" b="b"/>
              <a:pathLst>
                <a:path w="81" h="196" extrusionOk="0">
                  <a:moveTo>
                    <a:pt x="0" y="0"/>
                  </a:moveTo>
                  <a:lnTo>
                    <a:pt x="54" y="142"/>
                  </a:lnTo>
                  <a:cubicBezTo>
                    <a:pt x="54" y="169"/>
                    <a:pt x="81" y="196"/>
                    <a:pt x="81" y="196"/>
                  </a:cubicBezTo>
                  <a:cubicBezTo>
                    <a:pt x="54" y="142"/>
                    <a:pt x="27" y="54"/>
                    <a:pt x="0" y="0"/>
                  </a:cubicBezTo>
                  <a:close/>
                </a:path>
              </a:pathLst>
            </a:custGeom>
            <a:solidFill>
              <a:srgbClr val="BE6B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flipH="1">
              <a:off x="7730920" y="3194163"/>
              <a:ext cx="1120369" cy="1693614"/>
            </a:xfrm>
            <a:custGeom>
              <a:avLst/>
              <a:gdLst/>
              <a:ahLst/>
              <a:cxnLst/>
              <a:rect l="l" t="t" r="r" b="b"/>
              <a:pathLst>
                <a:path w="14498" h="21916" extrusionOk="0">
                  <a:moveTo>
                    <a:pt x="6325" y="170"/>
                  </a:moveTo>
                  <a:cubicBezTo>
                    <a:pt x="6494" y="170"/>
                    <a:pt x="6636" y="224"/>
                    <a:pt x="6770" y="339"/>
                  </a:cubicBezTo>
                  <a:lnTo>
                    <a:pt x="11463" y="4438"/>
                  </a:lnTo>
                  <a:cubicBezTo>
                    <a:pt x="11578" y="4553"/>
                    <a:pt x="11632" y="4695"/>
                    <a:pt x="11659" y="4836"/>
                  </a:cubicBezTo>
                  <a:lnTo>
                    <a:pt x="14221" y="18801"/>
                  </a:lnTo>
                  <a:lnTo>
                    <a:pt x="14248" y="19023"/>
                  </a:lnTo>
                  <a:cubicBezTo>
                    <a:pt x="14302" y="19333"/>
                    <a:pt x="14134" y="19644"/>
                    <a:pt x="13850" y="19751"/>
                  </a:cubicBezTo>
                  <a:lnTo>
                    <a:pt x="8962" y="21693"/>
                  </a:lnTo>
                  <a:cubicBezTo>
                    <a:pt x="8890" y="21721"/>
                    <a:pt x="8814" y="21735"/>
                    <a:pt x="8737" y="21735"/>
                  </a:cubicBezTo>
                  <a:cubicBezTo>
                    <a:pt x="8521" y="21735"/>
                    <a:pt x="8304" y="21627"/>
                    <a:pt x="8180" y="21437"/>
                  </a:cubicBezTo>
                  <a:lnTo>
                    <a:pt x="311" y="9361"/>
                  </a:lnTo>
                  <a:cubicBezTo>
                    <a:pt x="257" y="9300"/>
                    <a:pt x="230" y="9246"/>
                    <a:pt x="230" y="9158"/>
                  </a:cubicBezTo>
                  <a:cubicBezTo>
                    <a:pt x="196" y="9077"/>
                    <a:pt x="196" y="9023"/>
                    <a:pt x="196" y="8936"/>
                  </a:cubicBezTo>
                  <a:lnTo>
                    <a:pt x="762" y="2726"/>
                  </a:lnTo>
                  <a:cubicBezTo>
                    <a:pt x="789" y="2476"/>
                    <a:pt x="958" y="2247"/>
                    <a:pt x="1181" y="2166"/>
                  </a:cubicBezTo>
                  <a:lnTo>
                    <a:pt x="6096" y="224"/>
                  </a:lnTo>
                  <a:cubicBezTo>
                    <a:pt x="6184" y="170"/>
                    <a:pt x="6265" y="170"/>
                    <a:pt x="6325" y="170"/>
                  </a:cubicBezTo>
                  <a:close/>
                  <a:moveTo>
                    <a:pt x="6344" y="1"/>
                  </a:moveTo>
                  <a:cubicBezTo>
                    <a:pt x="6241" y="1"/>
                    <a:pt x="6139" y="19"/>
                    <a:pt x="6042" y="55"/>
                  </a:cubicBezTo>
                  <a:lnTo>
                    <a:pt x="1127" y="1997"/>
                  </a:lnTo>
                  <a:cubicBezTo>
                    <a:pt x="816" y="2139"/>
                    <a:pt x="621" y="2389"/>
                    <a:pt x="594" y="2699"/>
                  </a:cubicBezTo>
                  <a:lnTo>
                    <a:pt x="27" y="8909"/>
                  </a:lnTo>
                  <a:cubicBezTo>
                    <a:pt x="1" y="9023"/>
                    <a:pt x="27" y="9104"/>
                    <a:pt x="61" y="9219"/>
                  </a:cubicBezTo>
                  <a:cubicBezTo>
                    <a:pt x="61" y="9300"/>
                    <a:pt x="115" y="9388"/>
                    <a:pt x="142" y="9442"/>
                  </a:cubicBezTo>
                  <a:lnTo>
                    <a:pt x="8038" y="21552"/>
                  </a:lnTo>
                  <a:cubicBezTo>
                    <a:pt x="8207" y="21774"/>
                    <a:pt x="8456" y="21916"/>
                    <a:pt x="8739" y="21916"/>
                  </a:cubicBezTo>
                  <a:cubicBezTo>
                    <a:pt x="8827" y="21916"/>
                    <a:pt x="8935" y="21889"/>
                    <a:pt x="9049" y="21862"/>
                  </a:cubicBezTo>
                  <a:lnTo>
                    <a:pt x="13911" y="19920"/>
                  </a:lnTo>
                  <a:cubicBezTo>
                    <a:pt x="14275" y="19778"/>
                    <a:pt x="14498" y="19387"/>
                    <a:pt x="14417" y="18996"/>
                  </a:cubicBezTo>
                  <a:lnTo>
                    <a:pt x="11861" y="4809"/>
                  </a:lnTo>
                  <a:cubicBezTo>
                    <a:pt x="11801" y="4607"/>
                    <a:pt x="11720" y="4438"/>
                    <a:pt x="11578" y="4330"/>
                  </a:cubicBezTo>
                  <a:lnTo>
                    <a:pt x="6885" y="197"/>
                  </a:lnTo>
                  <a:cubicBezTo>
                    <a:pt x="6738" y="68"/>
                    <a:pt x="6542" y="1"/>
                    <a:pt x="6344"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flipH="1">
              <a:off x="8390564" y="3538663"/>
              <a:ext cx="126194" cy="96442"/>
            </a:xfrm>
            <a:custGeom>
              <a:avLst/>
              <a:gdLst/>
              <a:ahLst/>
              <a:cxnLst/>
              <a:rect l="l" t="t" r="r" b="b"/>
              <a:pathLst>
                <a:path w="1633" h="1248" extrusionOk="0">
                  <a:moveTo>
                    <a:pt x="1395" y="1"/>
                  </a:moveTo>
                  <a:cubicBezTo>
                    <a:pt x="1379" y="1"/>
                    <a:pt x="1364" y="5"/>
                    <a:pt x="1349" y="14"/>
                  </a:cubicBezTo>
                  <a:cubicBezTo>
                    <a:pt x="1295" y="14"/>
                    <a:pt x="1261" y="68"/>
                    <a:pt x="1295" y="122"/>
                  </a:cubicBezTo>
                  <a:cubicBezTo>
                    <a:pt x="1403" y="432"/>
                    <a:pt x="1376" y="823"/>
                    <a:pt x="1039" y="992"/>
                  </a:cubicBezTo>
                  <a:cubicBezTo>
                    <a:pt x="966" y="1037"/>
                    <a:pt x="886" y="1052"/>
                    <a:pt x="814" y="1052"/>
                  </a:cubicBezTo>
                  <a:cubicBezTo>
                    <a:pt x="747" y="1052"/>
                    <a:pt x="687" y="1039"/>
                    <a:pt x="648" y="1025"/>
                  </a:cubicBezTo>
                  <a:cubicBezTo>
                    <a:pt x="452" y="938"/>
                    <a:pt x="284" y="769"/>
                    <a:pt x="196" y="574"/>
                  </a:cubicBezTo>
                  <a:cubicBezTo>
                    <a:pt x="196" y="535"/>
                    <a:pt x="168" y="506"/>
                    <a:pt x="129" y="506"/>
                  </a:cubicBezTo>
                  <a:cubicBezTo>
                    <a:pt x="114" y="506"/>
                    <a:pt x="98" y="510"/>
                    <a:pt x="81" y="520"/>
                  </a:cubicBezTo>
                  <a:cubicBezTo>
                    <a:pt x="27" y="520"/>
                    <a:pt x="0" y="574"/>
                    <a:pt x="27" y="628"/>
                  </a:cubicBezTo>
                  <a:cubicBezTo>
                    <a:pt x="115" y="884"/>
                    <a:pt x="311" y="1106"/>
                    <a:pt x="560" y="1221"/>
                  </a:cubicBezTo>
                  <a:cubicBezTo>
                    <a:pt x="648" y="1248"/>
                    <a:pt x="729" y="1248"/>
                    <a:pt x="816" y="1248"/>
                  </a:cubicBezTo>
                  <a:cubicBezTo>
                    <a:pt x="924" y="1248"/>
                    <a:pt x="1039" y="1221"/>
                    <a:pt x="1153" y="1194"/>
                  </a:cubicBezTo>
                  <a:cubicBezTo>
                    <a:pt x="1572" y="965"/>
                    <a:pt x="1632" y="432"/>
                    <a:pt x="1491" y="68"/>
                  </a:cubicBezTo>
                  <a:cubicBezTo>
                    <a:pt x="1471" y="29"/>
                    <a:pt x="1434" y="1"/>
                    <a:pt x="1395"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0"/>
            <p:cNvSpPr/>
            <p:nvPr/>
          </p:nvSpPr>
          <p:spPr>
            <a:xfrm flipH="1">
              <a:off x="8310351" y="3453967"/>
              <a:ext cx="93351" cy="76968"/>
            </a:xfrm>
            <a:custGeom>
              <a:avLst/>
              <a:gdLst/>
              <a:ahLst/>
              <a:cxnLst/>
              <a:rect l="l" t="t" r="r" b="b"/>
              <a:pathLst>
                <a:path w="1208" h="996" extrusionOk="0">
                  <a:moveTo>
                    <a:pt x="998" y="0"/>
                  </a:moveTo>
                  <a:cubicBezTo>
                    <a:pt x="983" y="0"/>
                    <a:pt x="968" y="4"/>
                    <a:pt x="951" y="11"/>
                  </a:cubicBezTo>
                  <a:cubicBezTo>
                    <a:pt x="897" y="38"/>
                    <a:pt x="870" y="99"/>
                    <a:pt x="897" y="153"/>
                  </a:cubicBezTo>
                  <a:cubicBezTo>
                    <a:pt x="978" y="375"/>
                    <a:pt x="978" y="658"/>
                    <a:pt x="783" y="773"/>
                  </a:cubicBezTo>
                  <a:cubicBezTo>
                    <a:pt x="735" y="805"/>
                    <a:pt x="686" y="818"/>
                    <a:pt x="636" y="818"/>
                  </a:cubicBezTo>
                  <a:cubicBezTo>
                    <a:pt x="602" y="818"/>
                    <a:pt x="567" y="811"/>
                    <a:pt x="533" y="800"/>
                  </a:cubicBezTo>
                  <a:cubicBezTo>
                    <a:pt x="392" y="739"/>
                    <a:pt x="250" y="571"/>
                    <a:pt x="196" y="436"/>
                  </a:cubicBezTo>
                  <a:cubicBezTo>
                    <a:pt x="196" y="375"/>
                    <a:pt x="135" y="348"/>
                    <a:pt x="82" y="348"/>
                  </a:cubicBezTo>
                  <a:cubicBezTo>
                    <a:pt x="28" y="375"/>
                    <a:pt x="1" y="436"/>
                    <a:pt x="28" y="490"/>
                  </a:cubicBezTo>
                  <a:cubicBezTo>
                    <a:pt x="109" y="712"/>
                    <a:pt x="277" y="908"/>
                    <a:pt x="473" y="968"/>
                  </a:cubicBezTo>
                  <a:cubicBezTo>
                    <a:pt x="533" y="995"/>
                    <a:pt x="587" y="995"/>
                    <a:pt x="641" y="995"/>
                  </a:cubicBezTo>
                  <a:cubicBezTo>
                    <a:pt x="729" y="995"/>
                    <a:pt x="810" y="995"/>
                    <a:pt x="870" y="941"/>
                  </a:cubicBezTo>
                  <a:cubicBezTo>
                    <a:pt x="1181" y="800"/>
                    <a:pt x="1208" y="375"/>
                    <a:pt x="1093" y="65"/>
                  </a:cubicBezTo>
                  <a:cubicBezTo>
                    <a:pt x="1073" y="25"/>
                    <a:pt x="1039" y="0"/>
                    <a:pt x="998"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0"/>
            <p:cNvSpPr/>
            <p:nvPr/>
          </p:nvSpPr>
          <p:spPr>
            <a:xfrm flipH="1">
              <a:off x="8540636" y="3545927"/>
              <a:ext cx="93351" cy="78282"/>
            </a:xfrm>
            <a:custGeom>
              <a:avLst/>
              <a:gdLst/>
              <a:ahLst/>
              <a:cxnLst/>
              <a:rect l="l" t="t" r="r" b="b"/>
              <a:pathLst>
                <a:path w="1208" h="1013" extrusionOk="0">
                  <a:moveTo>
                    <a:pt x="958" y="1"/>
                  </a:moveTo>
                  <a:cubicBezTo>
                    <a:pt x="897" y="28"/>
                    <a:pt x="870" y="89"/>
                    <a:pt x="897" y="143"/>
                  </a:cubicBezTo>
                  <a:cubicBezTo>
                    <a:pt x="985" y="365"/>
                    <a:pt x="985" y="675"/>
                    <a:pt x="755" y="790"/>
                  </a:cubicBezTo>
                  <a:cubicBezTo>
                    <a:pt x="729" y="803"/>
                    <a:pt x="695" y="810"/>
                    <a:pt x="657" y="810"/>
                  </a:cubicBezTo>
                  <a:cubicBezTo>
                    <a:pt x="619" y="810"/>
                    <a:pt x="577" y="803"/>
                    <a:pt x="533" y="790"/>
                  </a:cubicBezTo>
                  <a:cubicBezTo>
                    <a:pt x="391" y="729"/>
                    <a:pt x="250" y="594"/>
                    <a:pt x="196" y="426"/>
                  </a:cubicBezTo>
                  <a:cubicBezTo>
                    <a:pt x="176" y="381"/>
                    <a:pt x="141" y="355"/>
                    <a:pt x="100" y="355"/>
                  </a:cubicBezTo>
                  <a:cubicBezTo>
                    <a:pt x="86" y="355"/>
                    <a:pt x="70" y="358"/>
                    <a:pt x="54" y="365"/>
                  </a:cubicBezTo>
                  <a:cubicBezTo>
                    <a:pt x="27" y="365"/>
                    <a:pt x="0" y="453"/>
                    <a:pt x="0" y="480"/>
                  </a:cubicBezTo>
                  <a:cubicBezTo>
                    <a:pt x="81" y="702"/>
                    <a:pt x="283" y="898"/>
                    <a:pt x="452" y="985"/>
                  </a:cubicBezTo>
                  <a:cubicBezTo>
                    <a:pt x="533" y="985"/>
                    <a:pt x="587" y="1012"/>
                    <a:pt x="648" y="1012"/>
                  </a:cubicBezTo>
                  <a:cubicBezTo>
                    <a:pt x="729" y="1012"/>
                    <a:pt x="789" y="985"/>
                    <a:pt x="870" y="958"/>
                  </a:cubicBezTo>
                  <a:cubicBezTo>
                    <a:pt x="1180" y="790"/>
                    <a:pt x="1207" y="365"/>
                    <a:pt x="1066" y="55"/>
                  </a:cubicBezTo>
                  <a:cubicBezTo>
                    <a:pt x="1066" y="1"/>
                    <a:pt x="1012" y="1"/>
                    <a:pt x="958"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0"/>
            <p:cNvSpPr/>
            <p:nvPr/>
          </p:nvSpPr>
          <p:spPr>
            <a:xfrm flipH="1">
              <a:off x="8349453" y="3390369"/>
              <a:ext cx="67231" cy="79596"/>
            </a:xfrm>
            <a:custGeom>
              <a:avLst/>
              <a:gdLst/>
              <a:ahLst/>
              <a:cxnLst/>
              <a:rect l="l" t="t" r="r" b="b"/>
              <a:pathLst>
                <a:path w="870" h="1030" extrusionOk="0">
                  <a:moveTo>
                    <a:pt x="756" y="0"/>
                  </a:moveTo>
                  <a:cubicBezTo>
                    <a:pt x="724" y="0"/>
                    <a:pt x="690" y="13"/>
                    <a:pt x="674" y="45"/>
                  </a:cubicBezTo>
                  <a:lnTo>
                    <a:pt x="27" y="861"/>
                  </a:lnTo>
                  <a:cubicBezTo>
                    <a:pt x="0" y="922"/>
                    <a:pt x="0" y="976"/>
                    <a:pt x="27" y="1003"/>
                  </a:cubicBezTo>
                  <a:cubicBezTo>
                    <a:pt x="54" y="1030"/>
                    <a:pt x="81" y="1030"/>
                    <a:pt x="108" y="1030"/>
                  </a:cubicBezTo>
                  <a:cubicBezTo>
                    <a:pt x="135" y="1030"/>
                    <a:pt x="169" y="1003"/>
                    <a:pt x="169" y="976"/>
                  </a:cubicBezTo>
                  <a:lnTo>
                    <a:pt x="843" y="160"/>
                  </a:lnTo>
                  <a:cubicBezTo>
                    <a:pt x="870" y="133"/>
                    <a:pt x="870" y="45"/>
                    <a:pt x="809" y="18"/>
                  </a:cubicBezTo>
                  <a:cubicBezTo>
                    <a:pt x="798" y="7"/>
                    <a:pt x="778" y="0"/>
                    <a:pt x="756"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0"/>
            <p:cNvSpPr/>
            <p:nvPr/>
          </p:nvSpPr>
          <p:spPr>
            <a:xfrm flipH="1">
              <a:off x="8557869" y="3504816"/>
              <a:ext cx="97988" cy="28206"/>
            </a:xfrm>
            <a:custGeom>
              <a:avLst/>
              <a:gdLst/>
              <a:ahLst/>
              <a:cxnLst/>
              <a:rect l="l" t="t" r="r" b="b"/>
              <a:pathLst>
                <a:path w="1268" h="365" extrusionOk="0">
                  <a:moveTo>
                    <a:pt x="142" y="0"/>
                  </a:moveTo>
                  <a:cubicBezTo>
                    <a:pt x="88" y="0"/>
                    <a:pt x="27" y="27"/>
                    <a:pt x="27" y="81"/>
                  </a:cubicBezTo>
                  <a:cubicBezTo>
                    <a:pt x="0" y="142"/>
                    <a:pt x="61" y="196"/>
                    <a:pt x="115" y="196"/>
                  </a:cubicBezTo>
                  <a:lnTo>
                    <a:pt x="1153" y="364"/>
                  </a:lnTo>
                  <a:cubicBezTo>
                    <a:pt x="1207" y="364"/>
                    <a:pt x="1241" y="310"/>
                    <a:pt x="1268" y="283"/>
                  </a:cubicBezTo>
                  <a:cubicBezTo>
                    <a:pt x="1268" y="223"/>
                    <a:pt x="1241" y="169"/>
                    <a:pt x="1180" y="169"/>
                  </a:cubicBezTo>
                  <a:lnTo>
                    <a:pt x="142" y="0"/>
                  </a:ln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0"/>
            <p:cNvSpPr/>
            <p:nvPr/>
          </p:nvSpPr>
          <p:spPr>
            <a:xfrm flipH="1">
              <a:off x="7993512" y="3707281"/>
              <a:ext cx="566521" cy="917902"/>
            </a:xfrm>
            <a:custGeom>
              <a:avLst/>
              <a:gdLst/>
              <a:ahLst/>
              <a:cxnLst/>
              <a:rect l="l" t="t" r="r" b="b"/>
              <a:pathLst>
                <a:path w="7331" h="11878" extrusionOk="0">
                  <a:moveTo>
                    <a:pt x="2725" y="192"/>
                  </a:moveTo>
                  <a:cubicBezTo>
                    <a:pt x="2752" y="219"/>
                    <a:pt x="2779" y="219"/>
                    <a:pt x="2779" y="246"/>
                  </a:cubicBezTo>
                  <a:lnTo>
                    <a:pt x="3763" y="3226"/>
                  </a:lnTo>
                  <a:cubicBezTo>
                    <a:pt x="3790" y="3307"/>
                    <a:pt x="3844" y="3361"/>
                    <a:pt x="3932" y="3395"/>
                  </a:cubicBezTo>
                  <a:cubicBezTo>
                    <a:pt x="3959" y="3408"/>
                    <a:pt x="3994" y="3415"/>
                    <a:pt x="4033" y="3415"/>
                  </a:cubicBezTo>
                  <a:cubicBezTo>
                    <a:pt x="4072" y="3415"/>
                    <a:pt x="4114" y="3408"/>
                    <a:pt x="4154" y="3395"/>
                  </a:cubicBezTo>
                  <a:lnTo>
                    <a:pt x="6575" y="2215"/>
                  </a:lnTo>
                  <a:lnTo>
                    <a:pt x="6656" y="2215"/>
                  </a:lnTo>
                  <a:cubicBezTo>
                    <a:pt x="6683" y="2215"/>
                    <a:pt x="6710" y="2242"/>
                    <a:pt x="6710" y="2269"/>
                  </a:cubicBezTo>
                  <a:lnTo>
                    <a:pt x="7081" y="3193"/>
                  </a:lnTo>
                  <a:cubicBezTo>
                    <a:pt x="7108" y="3226"/>
                    <a:pt x="7108" y="3253"/>
                    <a:pt x="7081" y="3280"/>
                  </a:cubicBezTo>
                  <a:cubicBezTo>
                    <a:pt x="7081" y="3307"/>
                    <a:pt x="7047" y="3307"/>
                    <a:pt x="7020" y="3334"/>
                  </a:cubicBezTo>
                  <a:lnTo>
                    <a:pt x="4438" y="4150"/>
                  </a:lnTo>
                  <a:cubicBezTo>
                    <a:pt x="4384" y="4150"/>
                    <a:pt x="4350" y="4177"/>
                    <a:pt x="4323" y="4204"/>
                  </a:cubicBezTo>
                  <a:cubicBezTo>
                    <a:pt x="4242" y="4292"/>
                    <a:pt x="4215" y="4406"/>
                    <a:pt x="4269" y="4514"/>
                  </a:cubicBezTo>
                  <a:lnTo>
                    <a:pt x="7135" y="11176"/>
                  </a:lnTo>
                  <a:cubicBezTo>
                    <a:pt x="7162" y="11203"/>
                    <a:pt x="7162" y="11230"/>
                    <a:pt x="7135" y="11257"/>
                  </a:cubicBezTo>
                  <a:cubicBezTo>
                    <a:pt x="7135" y="11284"/>
                    <a:pt x="7108" y="11318"/>
                    <a:pt x="7081" y="11318"/>
                  </a:cubicBezTo>
                  <a:lnTo>
                    <a:pt x="6150" y="11709"/>
                  </a:lnTo>
                  <a:cubicBezTo>
                    <a:pt x="6123" y="11709"/>
                    <a:pt x="6096" y="11709"/>
                    <a:pt x="6069" y="11682"/>
                  </a:cubicBezTo>
                  <a:cubicBezTo>
                    <a:pt x="6036" y="11682"/>
                    <a:pt x="6036" y="11655"/>
                    <a:pt x="6009" y="11621"/>
                  </a:cubicBezTo>
                  <a:lnTo>
                    <a:pt x="3541" y="4797"/>
                  </a:lnTo>
                  <a:cubicBezTo>
                    <a:pt x="3507" y="4743"/>
                    <a:pt x="3453" y="4683"/>
                    <a:pt x="3372" y="4656"/>
                  </a:cubicBezTo>
                  <a:cubicBezTo>
                    <a:pt x="3339" y="4629"/>
                    <a:pt x="3312" y="4629"/>
                    <a:pt x="3258" y="4629"/>
                  </a:cubicBezTo>
                  <a:cubicBezTo>
                    <a:pt x="3231" y="4629"/>
                    <a:pt x="3170" y="4629"/>
                    <a:pt x="3143" y="4656"/>
                  </a:cubicBezTo>
                  <a:lnTo>
                    <a:pt x="702" y="5836"/>
                  </a:lnTo>
                  <a:cubicBezTo>
                    <a:pt x="689" y="5849"/>
                    <a:pt x="673" y="5856"/>
                    <a:pt x="658" y="5856"/>
                  </a:cubicBezTo>
                  <a:cubicBezTo>
                    <a:pt x="643" y="5856"/>
                    <a:pt x="628" y="5849"/>
                    <a:pt x="614" y="5836"/>
                  </a:cubicBezTo>
                  <a:cubicBezTo>
                    <a:pt x="587" y="5836"/>
                    <a:pt x="587" y="5809"/>
                    <a:pt x="560" y="5782"/>
                  </a:cubicBezTo>
                  <a:lnTo>
                    <a:pt x="196" y="4851"/>
                  </a:lnTo>
                  <a:lnTo>
                    <a:pt x="196" y="4770"/>
                  </a:lnTo>
                  <a:cubicBezTo>
                    <a:pt x="223" y="4743"/>
                    <a:pt x="223" y="4743"/>
                    <a:pt x="250" y="4743"/>
                  </a:cubicBezTo>
                  <a:lnTo>
                    <a:pt x="2833" y="3928"/>
                  </a:lnTo>
                  <a:cubicBezTo>
                    <a:pt x="2893" y="3901"/>
                    <a:pt x="2947" y="3840"/>
                    <a:pt x="3001" y="3759"/>
                  </a:cubicBezTo>
                  <a:cubicBezTo>
                    <a:pt x="3035" y="3698"/>
                    <a:pt x="3035" y="3617"/>
                    <a:pt x="3001" y="3530"/>
                  </a:cubicBezTo>
                  <a:lnTo>
                    <a:pt x="1653" y="698"/>
                  </a:lnTo>
                  <a:lnTo>
                    <a:pt x="1653" y="610"/>
                  </a:lnTo>
                  <a:cubicBezTo>
                    <a:pt x="1686" y="583"/>
                    <a:pt x="1686" y="583"/>
                    <a:pt x="1713" y="556"/>
                  </a:cubicBezTo>
                  <a:lnTo>
                    <a:pt x="2664" y="192"/>
                  </a:lnTo>
                  <a:close/>
                  <a:moveTo>
                    <a:pt x="2688" y="1"/>
                  </a:moveTo>
                  <a:cubicBezTo>
                    <a:pt x="2654" y="1"/>
                    <a:pt x="2618" y="9"/>
                    <a:pt x="2583" y="23"/>
                  </a:cubicBezTo>
                  <a:lnTo>
                    <a:pt x="1653" y="415"/>
                  </a:lnTo>
                  <a:cubicBezTo>
                    <a:pt x="1599" y="442"/>
                    <a:pt x="1545" y="495"/>
                    <a:pt x="1518" y="556"/>
                  </a:cubicBezTo>
                  <a:cubicBezTo>
                    <a:pt x="1484" y="637"/>
                    <a:pt x="1484" y="698"/>
                    <a:pt x="1518" y="779"/>
                  </a:cubicBezTo>
                  <a:lnTo>
                    <a:pt x="2833" y="3617"/>
                  </a:lnTo>
                  <a:lnTo>
                    <a:pt x="2833" y="3698"/>
                  </a:lnTo>
                  <a:cubicBezTo>
                    <a:pt x="2806" y="3732"/>
                    <a:pt x="2806" y="3732"/>
                    <a:pt x="2779" y="3759"/>
                  </a:cubicBezTo>
                  <a:lnTo>
                    <a:pt x="196" y="4575"/>
                  </a:lnTo>
                  <a:cubicBezTo>
                    <a:pt x="136" y="4575"/>
                    <a:pt x="82" y="4629"/>
                    <a:pt x="28" y="4710"/>
                  </a:cubicBezTo>
                  <a:cubicBezTo>
                    <a:pt x="1" y="4770"/>
                    <a:pt x="1" y="4851"/>
                    <a:pt x="28" y="4939"/>
                  </a:cubicBezTo>
                  <a:lnTo>
                    <a:pt x="392" y="5836"/>
                  </a:lnTo>
                  <a:cubicBezTo>
                    <a:pt x="419" y="5924"/>
                    <a:pt x="473" y="5977"/>
                    <a:pt x="560" y="6004"/>
                  </a:cubicBezTo>
                  <a:cubicBezTo>
                    <a:pt x="587" y="6018"/>
                    <a:pt x="623" y="6025"/>
                    <a:pt x="662" y="6025"/>
                  </a:cubicBezTo>
                  <a:cubicBezTo>
                    <a:pt x="700" y="6025"/>
                    <a:pt x="742" y="6018"/>
                    <a:pt x="783" y="6004"/>
                  </a:cubicBezTo>
                  <a:lnTo>
                    <a:pt x="3231" y="4824"/>
                  </a:lnTo>
                  <a:cubicBezTo>
                    <a:pt x="3258" y="4797"/>
                    <a:pt x="3285" y="4797"/>
                    <a:pt x="3312" y="4797"/>
                  </a:cubicBezTo>
                  <a:cubicBezTo>
                    <a:pt x="3339" y="4824"/>
                    <a:pt x="3339" y="4851"/>
                    <a:pt x="3372" y="4878"/>
                  </a:cubicBezTo>
                  <a:lnTo>
                    <a:pt x="5840" y="11709"/>
                  </a:lnTo>
                  <a:cubicBezTo>
                    <a:pt x="5867" y="11763"/>
                    <a:pt x="5928" y="11824"/>
                    <a:pt x="6009" y="11850"/>
                  </a:cubicBezTo>
                  <a:cubicBezTo>
                    <a:pt x="6036" y="11877"/>
                    <a:pt x="6069" y="11877"/>
                    <a:pt x="6123" y="11877"/>
                  </a:cubicBezTo>
                  <a:cubicBezTo>
                    <a:pt x="6150" y="11877"/>
                    <a:pt x="6177" y="11877"/>
                    <a:pt x="6204" y="11850"/>
                  </a:cubicBezTo>
                  <a:lnTo>
                    <a:pt x="7162" y="11486"/>
                  </a:lnTo>
                  <a:cubicBezTo>
                    <a:pt x="7216" y="11453"/>
                    <a:pt x="7276" y="11399"/>
                    <a:pt x="7303" y="11345"/>
                  </a:cubicBezTo>
                  <a:cubicBezTo>
                    <a:pt x="7330" y="11257"/>
                    <a:pt x="7330" y="11176"/>
                    <a:pt x="7303" y="11116"/>
                  </a:cubicBezTo>
                  <a:lnTo>
                    <a:pt x="4411" y="4460"/>
                  </a:lnTo>
                  <a:cubicBezTo>
                    <a:pt x="4411" y="4406"/>
                    <a:pt x="4411" y="4373"/>
                    <a:pt x="4438" y="4346"/>
                  </a:cubicBezTo>
                  <a:cubicBezTo>
                    <a:pt x="4465" y="4319"/>
                    <a:pt x="4465" y="4319"/>
                    <a:pt x="4492" y="4319"/>
                  </a:cubicBezTo>
                  <a:lnTo>
                    <a:pt x="7081" y="3503"/>
                  </a:lnTo>
                  <a:cubicBezTo>
                    <a:pt x="7135" y="3476"/>
                    <a:pt x="7216" y="3422"/>
                    <a:pt x="7249" y="3334"/>
                  </a:cubicBezTo>
                  <a:cubicBezTo>
                    <a:pt x="7276" y="3280"/>
                    <a:pt x="7276" y="3193"/>
                    <a:pt x="7249" y="3112"/>
                  </a:cubicBezTo>
                  <a:lnTo>
                    <a:pt x="6879" y="2215"/>
                  </a:lnTo>
                  <a:cubicBezTo>
                    <a:pt x="6852" y="2127"/>
                    <a:pt x="6798" y="2073"/>
                    <a:pt x="6710" y="2046"/>
                  </a:cubicBezTo>
                  <a:cubicBezTo>
                    <a:pt x="6683" y="2029"/>
                    <a:pt x="6649" y="2021"/>
                    <a:pt x="6611" y="2021"/>
                  </a:cubicBezTo>
                  <a:cubicBezTo>
                    <a:pt x="6573" y="2021"/>
                    <a:pt x="6531" y="2029"/>
                    <a:pt x="6487" y="2046"/>
                  </a:cubicBezTo>
                  <a:lnTo>
                    <a:pt x="4073" y="3226"/>
                  </a:lnTo>
                  <a:cubicBezTo>
                    <a:pt x="4060" y="3240"/>
                    <a:pt x="4045" y="3247"/>
                    <a:pt x="4030" y="3247"/>
                  </a:cubicBezTo>
                  <a:cubicBezTo>
                    <a:pt x="4014" y="3247"/>
                    <a:pt x="3999" y="3240"/>
                    <a:pt x="3986" y="3226"/>
                  </a:cubicBezTo>
                  <a:cubicBezTo>
                    <a:pt x="3959" y="3226"/>
                    <a:pt x="3959" y="3193"/>
                    <a:pt x="3932" y="3166"/>
                  </a:cubicBezTo>
                  <a:lnTo>
                    <a:pt x="2947" y="192"/>
                  </a:lnTo>
                  <a:cubicBezTo>
                    <a:pt x="2920" y="131"/>
                    <a:pt x="2867" y="77"/>
                    <a:pt x="2806" y="50"/>
                  </a:cubicBezTo>
                  <a:cubicBezTo>
                    <a:pt x="2775" y="16"/>
                    <a:pt x="2733" y="1"/>
                    <a:pt x="2688"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0"/>
            <p:cNvSpPr/>
            <p:nvPr/>
          </p:nvSpPr>
          <p:spPr>
            <a:xfrm flipH="1">
              <a:off x="7669958" y="3167116"/>
              <a:ext cx="111048" cy="152159"/>
            </a:xfrm>
            <a:custGeom>
              <a:avLst/>
              <a:gdLst/>
              <a:ahLst/>
              <a:cxnLst/>
              <a:rect l="l" t="t" r="r" b="b"/>
              <a:pathLst>
                <a:path w="1437" h="1969" extrusionOk="0">
                  <a:moveTo>
                    <a:pt x="748" y="1"/>
                  </a:moveTo>
                  <a:cubicBezTo>
                    <a:pt x="720" y="1"/>
                    <a:pt x="692" y="14"/>
                    <a:pt x="675" y="41"/>
                  </a:cubicBezTo>
                  <a:cubicBezTo>
                    <a:pt x="621" y="156"/>
                    <a:pt x="506" y="608"/>
                    <a:pt x="142" y="911"/>
                  </a:cubicBezTo>
                  <a:cubicBezTo>
                    <a:pt x="0" y="1026"/>
                    <a:pt x="169" y="1080"/>
                    <a:pt x="338" y="1282"/>
                  </a:cubicBezTo>
                  <a:cubicBezTo>
                    <a:pt x="621" y="1619"/>
                    <a:pt x="621" y="1815"/>
                    <a:pt x="708" y="1923"/>
                  </a:cubicBezTo>
                  <a:cubicBezTo>
                    <a:pt x="735" y="1953"/>
                    <a:pt x="762" y="1968"/>
                    <a:pt x="786" y="1968"/>
                  </a:cubicBezTo>
                  <a:cubicBezTo>
                    <a:pt x="810" y="1968"/>
                    <a:pt x="830" y="1953"/>
                    <a:pt x="843" y="1923"/>
                  </a:cubicBezTo>
                  <a:cubicBezTo>
                    <a:pt x="877" y="1869"/>
                    <a:pt x="904" y="1842"/>
                    <a:pt x="904" y="1788"/>
                  </a:cubicBezTo>
                  <a:cubicBezTo>
                    <a:pt x="1099" y="1309"/>
                    <a:pt x="1295" y="1167"/>
                    <a:pt x="1410" y="1053"/>
                  </a:cubicBezTo>
                  <a:cubicBezTo>
                    <a:pt x="1437" y="999"/>
                    <a:pt x="1410" y="911"/>
                    <a:pt x="1383" y="884"/>
                  </a:cubicBezTo>
                  <a:cubicBezTo>
                    <a:pt x="1295" y="803"/>
                    <a:pt x="1073" y="608"/>
                    <a:pt x="904" y="210"/>
                  </a:cubicBezTo>
                  <a:cubicBezTo>
                    <a:pt x="877" y="156"/>
                    <a:pt x="843" y="68"/>
                    <a:pt x="816" y="41"/>
                  </a:cubicBezTo>
                  <a:cubicBezTo>
                    <a:pt x="803" y="14"/>
                    <a:pt x="776" y="1"/>
                    <a:pt x="748" y="1"/>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0"/>
            <p:cNvSpPr/>
            <p:nvPr/>
          </p:nvSpPr>
          <p:spPr>
            <a:xfrm flipH="1">
              <a:off x="7991429" y="3121446"/>
              <a:ext cx="128281" cy="175497"/>
            </a:xfrm>
            <a:custGeom>
              <a:avLst/>
              <a:gdLst/>
              <a:ahLst/>
              <a:cxnLst/>
              <a:rect l="l" t="t" r="r" b="b"/>
              <a:pathLst>
                <a:path w="1660" h="2271" extrusionOk="0">
                  <a:moveTo>
                    <a:pt x="860" y="0"/>
                  </a:moveTo>
                  <a:cubicBezTo>
                    <a:pt x="832" y="0"/>
                    <a:pt x="803" y="15"/>
                    <a:pt x="789" y="46"/>
                  </a:cubicBezTo>
                  <a:cubicBezTo>
                    <a:pt x="709" y="187"/>
                    <a:pt x="567" y="693"/>
                    <a:pt x="169" y="1030"/>
                  </a:cubicBezTo>
                  <a:cubicBezTo>
                    <a:pt x="1" y="1165"/>
                    <a:pt x="203" y="1253"/>
                    <a:pt x="398" y="1475"/>
                  </a:cubicBezTo>
                  <a:cubicBezTo>
                    <a:pt x="735" y="1873"/>
                    <a:pt x="735" y="2069"/>
                    <a:pt x="816" y="2210"/>
                  </a:cubicBezTo>
                  <a:cubicBezTo>
                    <a:pt x="847" y="2251"/>
                    <a:pt x="882" y="2271"/>
                    <a:pt x="913" y="2271"/>
                  </a:cubicBezTo>
                  <a:cubicBezTo>
                    <a:pt x="945" y="2271"/>
                    <a:pt x="971" y="2251"/>
                    <a:pt x="985" y="2210"/>
                  </a:cubicBezTo>
                  <a:cubicBezTo>
                    <a:pt x="1012" y="2176"/>
                    <a:pt x="1046" y="2123"/>
                    <a:pt x="1046" y="2069"/>
                  </a:cubicBezTo>
                  <a:cubicBezTo>
                    <a:pt x="1268" y="1502"/>
                    <a:pt x="1491" y="1334"/>
                    <a:pt x="1605" y="1199"/>
                  </a:cubicBezTo>
                  <a:cubicBezTo>
                    <a:pt x="1659" y="1165"/>
                    <a:pt x="1632" y="1057"/>
                    <a:pt x="1605" y="1030"/>
                  </a:cubicBezTo>
                  <a:cubicBezTo>
                    <a:pt x="1491" y="916"/>
                    <a:pt x="1214" y="720"/>
                    <a:pt x="1012" y="241"/>
                  </a:cubicBezTo>
                  <a:cubicBezTo>
                    <a:pt x="1012" y="154"/>
                    <a:pt x="985" y="100"/>
                    <a:pt x="931" y="46"/>
                  </a:cubicBezTo>
                  <a:cubicBezTo>
                    <a:pt x="918" y="15"/>
                    <a:pt x="889" y="0"/>
                    <a:pt x="860" y="0"/>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flipH="1">
              <a:off x="7713233" y="3458063"/>
              <a:ext cx="132917" cy="175806"/>
            </a:xfrm>
            <a:custGeom>
              <a:avLst/>
              <a:gdLst/>
              <a:ahLst/>
              <a:cxnLst/>
              <a:rect l="l" t="t" r="r" b="b"/>
              <a:pathLst>
                <a:path w="1720" h="2275" extrusionOk="0">
                  <a:moveTo>
                    <a:pt x="917" y="0"/>
                  </a:moveTo>
                  <a:cubicBezTo>
                    <a:pt x="889" y="0"/>
                    <a:pt x="860" y="15"/>
                    <a:pt x="843" y="46"/>
                  </a:cubicBezTo>
                  <a:cubicBezTo>
                    <a:pt x="789" y="180"/>
                    <a:pt x="648" y="686"/>
                    <a:pt x="230" y="1057"/>
                  </a:cubicBezTo>
                  <a:cubicBezTo>
                    <a:pt x="1" y="1253"/>
                    <a:pt x="540" y="1307"/>
                    <a:pt x="816" y="2068"/>
                  </a:cubicBezTo>
                  <a:cubicBezTo>
                    <a:pt x="843" y="2122"/>
                    <a:pt x="843" y="2176"/>
                    <a:pt x="877" y="2237"/>
                  </a:cubicBezTo>
                  <a:cubicBezTo>
                    <a:pt x="901" y="2261"/>
                    <a:pt x="930" y="2274"/>
                    <a:pt x="958" y="2274"/>
                  </a:cubicBezTo>
                  <a:cubicBezTo>
                    <a:pt x="993" y="2274"/>
                    <a:pt x="1027" y="2252"/>
                    <a:pt x="1046" y="2203"/>
                  </a:cubicBezTo>
                  <a:cubicBezTo>
                    <a:pt x="1127" y="2068"/>
                    <a:pt x="1214" y="1644"/>
                    <a:pt x="1605" y="1280"/>
                  </a:cubicBezTo>
                  <a:cubicBezTo>
                    <a:pt x="1632" y="1253"/>
                    <a:pt x="1659" y="1226"/>
                    <a:pt x="1686" y="1192"/>
                  </a:cubicBezTo>
                  <a:cubicBezTo>
                    <a:pt x="1720" y="1165"/>
                    <a:pt x="1686" y="1057"/>
                    <a:pt x="1659" y="1023"/>
                  </a:cubicBezTo>
                  <a:cubicBezTo>
                    <a:pt x="1551" y="915"/>
                    <a:pt x="1295" y="720"/>
                    <a:pt x="1100" y="241"/>
                  </a:cubicBezTo>
                  <a:cubicBezTo>
                    <a:pt x="1073" y="154"/>
                    <a:pt x="1046" y="100"/>
                    <a:pt x="985" y="46"/>
                  </a:cubicBezTo>
                  <a:cubicBezTo>
                    <a:pt x="972" y="15"/>
                    <a:pt x="945" y="0"/>
                    <a:pt x="917" y="0"/>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ackground 2">
  <p:cSld name="CUSTOM_2_2">
    <p:spTree>
      <p:nvGrpSpPr>
        <p:cNvPr id="1" name="Shape 635"/>
        <p:cNvGrpSpPr/>
        <p:nvPr/>
      </p:nvGrpSpPr>
      <p:grpSpPr>
        <a:xfrm>
          <a:off x="0" y="0"/>
          <a:ext cx="0" cy="0"/>
          <a:chOff x="0" y="0"/>
          <a:chExt cx="0" cy="0"/>
        </a:xfrm>
      </p:grpSpPr>
      <p:pic>
        <p:nvPicPr>
          <p:cNvPr id="636" name="Google Shape;636;p21"/>
          <p:cNvPicPr preferRelativeResize="0"/>
          <p:nvPr/>
        </p:nvPicPr>
        <p:blipFill>
          <a:blip r:embed="rId2">
            <a:alphaModFix/>
          </a:blip>
          <a:stretch>
            <a:fillRect/>
          </a:stretch>
        </p:blipFill>
        <p:spPr>
          <a:xfrm>
            <a:off x="0" y="7204"/>
            <a:ext cx="9144003" cy="5143501"/>
          </a:xfrm>
          <a:prstGeom prst="rect">
            <a:avLst/>
          </a:prstGeom>
          <a:noFill/>
          <a:ln>
            <a:noFill/>
          </a:ln>
        </p:spPr>
      </p:pic>
      <p:grpSp>
        <p:nvGrpSpPr>
          <p:cNvPr id="637" name="Google Shape;637;p21"/>
          <p:cNvGrpSpPr/>
          <p:nvPr/>
        </p:nvGrpSpPr>
        <p:grpSpPr>
          <a:xfrm rot="-1548316">
            <a:off x="7876542" y="3423720"/>
            <a:ext cx="968342" cy="1434951"/>
            <a:chOff x="6967224" y="2661162"/>
            <a:chExt cx="1143915" cy="1695127"/>
          </a:xfrm>
        </p:grpSpPr>
        <p:sp>
          <p:nvSpPr>
            <p:cNvPr id="638" name="Google Shape;638;p21"/>
            <p:cNvSpPr/>
            <p:nvPr/>
          </p:nvSpPr>
          <p:spPr>
            <a:xfrm>
              <a:off x="6967224" y="2661162"/>
              <a:ext cx="1143915" cy="1337657"/>
            </a:xfrm>
            <a:custGeom>
              <a:avLst/>
              <a:gdLst/>
              <a:ahLst/>
              <a:cxnLst/>
              <a:rect l="l" t="t" r="r" b="b"/>
              <a:pathLst>
                <a:path w="13574" h="15873" extrusionOk="0">
                  <a:moveTo>
                    <a:pt x="2812" y="0"/>
                  </a:moveTo>
                  <a:cubicBezTo>
                    <a:pt x="2589" y="0"/>
                    <a:pt x="2360" y="108"/>
                    <a:pt x="2252" y="303"/>
                  </a:cubicBezTo>
                  <a:cubicBezTo>
                    <a:pt x="2111" y="587"/>
                    <a:pt x="2050" y="897"/>
                    <a:pt x="2165" y="1180"/>
                  </a:cubicBezTo>
                  <a:cubicBezTo>
                    <a:pt x="2252" y="1403"/>
                    <a:pt x="2387" y="1598"/>
                    <a:pt x="2589" y="1767"/>
                  </a:cubicBezTo>
                  <a:cubicBezTo>
                    <a:pt x="2589" y="2050"/>
                    <a:pt x="2670" y="2299"/>
                    <a:pt x="2812" y="2529"/>
                  </a:cubicBezTo>
                  <a:cubicBezTo>
                    <a:pt x="2980" y="2805"/>
                    <a:pt x="3264" y="3001"/>
                    <a:pt x="3567" y="3115"/>
                  </a:cubicBezTo>
                  <a:cubicBezTo>
                    <a:pt x="3264" y="3398"/>
                    <a:pt x="2980" y="3790"/>
                    <a:pt x="3122" y="4349"/>
                  </a:cubicBezTo>
                  <a:cubicBezTo>
                    <a:pt x="3149" y="4349"/>
                    <a:pt x="3149" y="4383"/>
                    <a:pt x="3149" y="4383"/>
                  </a:cubicBezTo>
                  <a:cubicBezTo>
                    <a:pt x="3149" y="4410"/>
                    <a:pt x="3176" y="4437"/>
                    <a:pt x="3176" y="4464"/>
                  </a:cubicBezTo>
                  <a:cubicBezTo>
                    <a:pt x="2724" y="4774"/>
                    <a:pt x="2333" y="5111"/>
                    <a:pt x="1942" y="5475"/>
                  </a:cubicBezTo>
                  <a:cubicBezTo>
                    <a:pt x="701" y="6770"/>
                    <a:pt x="0" y="8510"/>
                    <a:pt x="61" y="10249"/>
                  </a:cubicBezTo>
                  <a:cubicBezTo>
                    <a:pt x="88" y="12077"/>
                    <a:pt x="1241" y="13681"/>
                    <a:pt x="3264" y="14774"/>
                  </a:cubicBezTo>
                  <a:cubicBezTo>
                    <a:pt x="4612" y="15475"/>
                    <a:pt x="6183" y="15873"/>
                    <a:pt x="7727" y="15873"/>
                  </a:cubicBezTo>
                  <a:cubicBezTo>
                    <a:pt x="9076" y="15873"/>
                    <a:pt x="10229" y="15590"/>
                    <a:pt x="11126" y="15030"/>
                  </a:cubicBezTo>
                  <a:cubicBezTo>
                    <a:pt x="12279" y="14268"/>
                    <a:pt x="13095" y="12919"/>
                    <a:pt x="13344" y="11321"/>
                  </a:cubicBezTo>
                  <a:cubicBezTo>
                    <a:pt x="13574" y="9912"/>
                    <a:pt x="13344" y="8395"/>
                    <a:pt x="12704" y="7107"/>
                  </a:cubicBezTo>
                  <a:cubicBezTo>
                    <a:pt x="12926" y="6069"/>
                    <a:pt x="12704" y="4801"/>
                    <a:pt x="11888" y="4073"/>
                  </a:cubicBezTo>
                  <a:cubicBezTo>
                    <a:pt x="12367" y="3790"/>
                    <a:pt x="12670" y="3257"/>
                    <a:pt x="12704" y="2637"/>
                  </a:cubicBezTo>
                  <a:cubicBezTo>
                    <a:pt x="12704" y="2441"/>
                    <a:pt x="12643" y="2272"/>
                    <a:pt x="12535" y="2158"/>
                  </a:cubicBezTo>
                  <a:cubicBezTo>
                    <a:pt x="12421" y="2023"/>
                    <a:pt x="12252" y="1962"/>
                    <a:pt x="12083" y="1935"/>
                  </a:cubicBezTo>
                  <a:lnTo>
                    <a:pt x="12056" y="1935"/>
                  </a:lnTo>
                  <a:cubicBezTo>
                    <a:pt x="11692" y="1935"/>
                    <a:pt x="11409" y="2218"/>
                    <a:pt x="11409" y="2583"/>
                  </a:cubicBezTo>
                  <a:cubicBezTo>
                    <a:pt x="11409" y="2610"/>
                    <a:pt x="11409" y="2637"/>
                    <a:pt x="11382" y="2697"/>
                  </a:cubicBezTo>
                  <a:lnTo>
                    <a:pt x="11382" y="2663"/>
                  </a:lnTo>
                  <a:cubicBezTo>
                    <a:pt x="11099" y="2050"/>
                    <a:pt x="10620" y="1962"/>
                    <a:pt x="10425" y="1962"/>
                  </a:cubicBezTo>
                  <a:lnTo>
                    <a:pt x="10398" y="1962"/>
                  </a:lnTo>
                  <a:cubicBezTo>
                    <a:pt x="10371" y="1962"/>
                    <a:pt x="10310" y="1989"/>
                    <a:pt x="10283" y="1989"/>
                  </a:cubicBezTo>
                  <a:cubicBezTo>
                    <a:pt x="10283" y="1962"/>
                    <a:pt x="10256" y="1935"/>
                    <a:pt x="10256" y="1881"/>
                  </a:cubicBezTo>
                  <a:cubicBezTo>
                    <a:pt x="10256" y="1881"/>
                    <a:pt x="10229" y="1854"/>
                    <a:pt x="10229" y="1821"/>
                  </a:cubicBezTo>
                  <a:cubicBezTo>
                    <a:pt x="10202" y="1794"/>
                    <a:pt x="10202" y="1740"/>
                    <a:pt x="10175" y="1713"/>
                  </a:cubicBezTo>
                  <a:cubicBezTo>
                    <a:pt x="10141" y="1686"/>
                    <a:pt x="10141" y="1652"/>
                    <a:pt x="10141" y="1652"/>
                  </a:cubicBezTo>
                  <a:lnTo>
                    <a:pt x="10114" y="1625"/>
                  </a:lnTo>
                  <a:cubicBezTo>
                    <a:pt x="10114" y="1625"/>
                    <a:pt x="10087" y="1598"/>
                    <a:pt x="10087" y="1571"/>
                  </a:cubicBezTo>
                  <a:cubicBezTo>
                    <a:pt x="10061" y="1571"/>
                    <a:pt x="10061" y="1544"/>
                    <a:pt x="10034" y="1517"/>
                  </a:cubicBezTo>
                  <a:cubicBezTo>
                    <a:pt x="10007" y="1483"/>
                    <a:pt x="10007" y="1483"/>
                    <a:pt x="9973" y="1457"/>
                  </a:cubicBezTo>
                  <a:cubicBezTo>
                    <a:pt x="9892" y="1376"/>
                    <a:pt x="9804" y="1315"/>
                    <a:pt x="9723" y="1261"/>
                  </a:cubicBezTo>
                  <a:cubicBezTo>
                    <a:pt x="9696" y="1234"/>
                    <a:pt x="9669" y="1234"/>
                    <a:pt x="9636" y="1207"/>
                  </a:cubicBezTo>
                  <a:lnTo>
                    <a:pt x="9582" y="1180"/>
                  </a:lnTo>
                  <a:cubicBezTo>
                    <a:pt x="9299" y="1011"/>
                    <a:pt x="8934" y="924"/>
                    <a:pt x="8597" y="924"/>
                  </a:cubicBezTo>
                  <a:cubicBezTo>
                    <a:pt x="8489" y="924"/>
                    <a:pt x="8348" y="951"/>
                    <a:pt x="8206" y="978"/>
                  </a:cubicBezTo>
                  <a:cubicBezTo>
                    <a:pt x="7559" y="1146"/>
                    <a:pt x="7417" y="1713"/>
                    <a:pt x="7336" y="2077"/>
                  </a:cubicBezTo>
                  <a:cubicBezTo>
                    <a:pt x="7309" y="2245"/>
                    <a:pt x="7276" y="2414"/>
                    <a:pt x="7195" y="2637"/>
                  </a:cubicBezTo>
                  <a:cubicBezTo>
                    <a:pt x="7026" y="2023"/>
                    <a:pt x="6433" y="1598"/>
                    <a:pt x="5678" y="1598"/>
                  </a:cubicBezTo>
                  <a:cubicBezTo>
                    <a:pt x="5509" y="1598"/>
                    <a:pt x="5340" y="1625"/>
                    <a:pt x="5199" y="1652"/>
                  </a:cubicBezTo>
                  <a:cubicBezTo>
                    <a:pt x="5118" y="1483"/>
                    <a:pt x="4976" y="1349"/>
                    <a:pt x="4808" y="1261"/>
                  </a:cubicBezTo>
                  <a:lnTo>
                    <a:pt x="4808" y="1234"/>
                  </a:lnTo>
                  <a:cubicBezTo>
                    <a:pt x="4889" y="755"/>
                    <a:pt x="4579" y="250"/>
                    <a:pt x="4107" y="135"/>
                  </a:cubicBezTo>
                  <a:cubicBezTo>
                    <a:pt x="4017" y="109"/>
                    <a:pt x="3929" y="97"/>
                    <a:pt x="3844" y="97"/>
                  </a:cubicBezTo>
                  <a:cubicBezTo>
                    <a:pt x="3661" y="97"/>
                    <a:pt x="3488" y="153"/>
                    <a:pt x="3318" y="250"/>
                  </a:cubicBezTo>
                  <a:cubicBezTo>
                    <a:pt x="3291" y="169"/>
                    <a:pt x="3203" y="135"/>
                    <a:pt x="3149" y="81"/>
                  </a:cubicBezTo>
                  <a:cubicBezTo>
                    <a:pt x="3034" y="27"/>
                    <a:pt x="2927" y="0"/>
                    <a:pt x="2812"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7727523" y="3993665"/>
              <a:ext cx="215401" cy="258632"/>
            </a:xfrm>
            <a:custGeom>
              <a:avLst/>
              <a:gdLst/>
              <a:ahLst/>
              <a:cxnLst/>
              <a:rect l="l" t="t" r="r" b="b"/>
              <a:pathLst>
                <a:path w="2556" h="3069" extrusionOk="0">
                  <a:moveTo>
                    <a:pt x="1234" y="0"/>
                  </a:moveTo>
                  <a:cubicBezTo>
                    <a:pt x="985" y="0"/>
                    <a:pt x="782" y="115"/>
                    <a:pt x="674" y="337"/>
                  </a:cubicBezTo>
                  <a:cubicBezTo>
                    <a:pt x="647" y="371"/>
                    <a:pt x="614" y="425"/>
                    <a:pt x="587" y="506"/>
                  </a:cubicBezTo>
                  <a:cubicBezTo>
                    <a:pt x="533" y="647"/>
                    <a:pt x="445" y="877"/>
                    <a:pt x="277" y="1012"/>
                  </a:cubicBezTo>
                  <a:cubicBezTo>
                    <a:pt x="54" y="1180"/>
                    <a:pt x="27" y="1382"/>
                    <a:pt x="27" y="1517"/>
                  </a:cubicBezTo>
                  <a:cubicBezTo>
                    <a:pt x="0" y="1800"/>
                    <a:pt x="196" y="1996"/>
                    <a:pt x="310" y="2111"/>
                  </a:cubicBezTo>
                  <a:cubicBezTo>
                    <a:pt x="337" y="2138"/>
                    <a:pt x="364" y="2165"/>
                    <a:pt x="391" y="2192"/>
                  </a:cubicBezTo>
                  <a:cubicBezTo>
                    <a:pt x="533" y="2333"/>
                    <a:pt x="560" y="2448"/>
                    <a:pt x="587" y="2529"/>
                  </a:cubicBezTo>
                  <a:cubicBezTo>
                    <a:pt x="647" y="2616"/>
                    <a:pt x="674" y="2697"/>
                    <a:pt x="728" y="2785"/>
                  </a:cubicBezTo>
                  <a:cubicBezTo>
                    <a:pt x="843" y="2980"/>
                    <a:pt x="1065" y="3068"/>
                    <a:pt x="1261" y="3068"/>
                  </a:cubicBezTo>
                  <a:cubicBezTo>
                    <a:pt x="1490" y="3068"/>
                    <a:pt x="1713" y="2953"/>
                    <a:pt x="1827" y="2758"/>
                  </a:cubicBezTo>
                  <a:cubicBezTo>
                    <a:pt x="1854" y="2670"/>
                    <a:pt x="1881" y="2616"/>
                    <a:pt x="1908" y="2529"/>
                  </a:cubicBezTo>
                  <a:cubicBezTo>
                    <a:pt x="2023" y="2252"/>
                    <a:pt x="2131" y="2138"/>
                    <a:pt x="2219" y="2057"/>
                  </a:cubicBezTo>
                  <a:cubicBezTo>
                    <a:pt x="2245" y="2023"/>
                    <a:pt x="2272" y="1996"/>
                    <a:pt x="2299" y="1969"/>
                  </a:cubicBezTo>
                  <a:cubicBezTo>
                    <a:pt x="2556" y="1659"/>
                    <a:pt x="2468" y="1241"/>
                    <a:pt x="2245" y="1045"/>
                  </a:cubicBezTo>
                  <a:lnTo>
                    <a:pt x="2219" y="1012"/>
                  </a:lnTo>
                  <a:cubicBezTo>
                    <a:pt x="2131" y="931"/>
                    <a:pt x="1996" y="789"/>
                    <a:pt x="1881" y="540"/>
                  </a:cubicBezTo>
                  <a:lnTo>
                    <a:pt x="1881" y="506"/>
                  </a:lnTo>
                  <a:cubicBezTo>
                    <a:pt x="1854" y="452"/>
                    <a:pt x="1827" y="337"/>
                    <a:pt x="1740" y="229"/>
                  </a:cubicBezTo>
                  <a:cubicBezTo>
                    <a:pt x="1598" y="88"/>
                    <a:pt x="1430" y="0"/>
                    <a:pt x="1234"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a:off x="7068940" y="3911248"/>
              <a:ext cx="213125" cy="260318"/>
            </a:xfrm>
            <a:custGeom>
              <a:avLst/>
              <a:gdLst/>
              <a:ahLst/>
              <a:cxnLst/>
              <a:rect l="l" t="t" r="r" b="b"/>
              <a:pathLst>
                <a:path w="2529" h="3089" extrusionOk="0">
                  <a:moveTo>
                    <a:pt x="1214" y="0"/>
                  </a:moveTo>
                  <a:cubicBezTo>
                    <a:pt x="985" y="0"/>
                    <a:pt x="762" y="108"/>
                    <a:pt x="647" y="338"/>
                  </a:cubicBezTo>
                  <a:cubicBezTo>
                    <a:pt x="620" y="391"/>
                    <a:pt x="593" y="418"/>
                    <a:pt x="567" y="506"/>
                  </a:cubicBezTo>
                  <a:cubicBezTo>
                    <a:pt x="506" y="641"/>
                    <a:pt x="425" y="870"/>
                    <a:pt x="256" y="1012"/>
                  </a:cubicBezTo>
                  <a:cubicBezTo>
                    <a:pt x="61" y="1180"/>
                    <a:pt x="0" y="1376"/>
                    <a:pt x="0" y="1518"/>
                  </a:cubicBezTo>
                  <a:cubicBezTo>
                    <a:pt x="0" y="1821"/>
                    <a:pt x="169" y="1990"/>
                    <a:pt x="283" y="2104"/>
                  </a:cubicBezTo>
                  <a:cubicBezTo>
                    <a:pt x="310" y="2131"/>
                    <a:pt x="337" y="2158"/>
                    <a:pt x="371" y="2192"/>
                  </a:cubicBezTo>
                  <a:cubicBezTo>
                    <a:pt x="506" y="2360"/>
                    <a:pt x="540" y="2441"/>
                    <a:pt x="593" y="2529"/>
                  </a:cubicBezTo>
                  <a:cubicBezTo>
                    <a:pt x="620" y="2610"/>
                    <a:pt x="647" y="2698"/>
                    <a:pt x="708" y="2805"/>
                  </a:cubicBezTo>
                  <a:cubicBezTo>
                    <a:pt x="843" y="2974"/>
                    <a:pt x="1045" y="3089"/>
                    <a:pt x="1241" y="3089"/>
                  </a:cubicBezTo>
                  <a:cubicBezTo>
                    <a:pt x="1463" y="3089"/>
                    <a:pt x="1686" y="2947"/>
                    <a:pt x="1800" y="2751"/>
                  </a:cubicBezTo>
                  <a:cubicBezTo>
                    <a:pt x="1854" y="2664"/>
                    <a:pt x="1888" y="2610"/>
                    <a:pt x="1888" y="2529"/>
                  </a:cubicBezTo>
                  <a:cubicBezTo>
                    <a:pt x="1996" y="2246"/>
                    <a:pt x="2111" y="2131"/>
                    <a:pt x="2192" y="2050"/>
                  </a:cubicBezTo>
                  <a:cubicBezTo>
                    <a:pt x="2225" y="2023"/>
                    <a:pt x="2279" y="1990"/>
                    <a:pt x="2279" y="1963"/>
                  </a:cubicBezTo>
                  <a:cubicBezTo>
                    <a:pt x="2529" y="1686"/>
                    <a:pt x="2475" y="1261"/>
                    <a:pt x="2252" y="1039"/>
                  </a:cubicBezTo>
                  <a:lnTo>
                    <a:pt x="2192" y="1012"/>
                  </a:lnTo>
                  <a:cubicBezTo>
                    <a:pt x="2111" y="924"/>
                    <a:pt x="1969" y="783"/>
                    <a:pt x="1888" y="533"/>
                  </a:cubicBezTo>
                  <a:lnTo>
                    <a:pt x="1854" y="506"/>
                  </a:lnTo>
                  <a:cubicBezTo>
                    <a:pt x="1827" y="445"/>
                    <a:pt x="1800" y="338"/>
                    <a:pt x="1720" y="223"/>
                  </a:cubicBezTo>
                  <a:cubicBezTo>
                    <a:pt x="1578" y="81"/>
                    <a:pt x="1409" y="0"/>
                    <a:pt x="1214"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a:off x="7384285" y="4072038"/>
              <a:ext cx="229643" cy="284251"/>
            </a:xfrm>
            <a:custGeom>
              <a:avLst/>
              <a:gdLst/>
              <a:ahLst/>
              <a:cxnLst/>
              <a:rect l="l" t="t" r="r" b="b"/>
              <a:pathLst>
                <a:path w="2725" h="3373" extrusionOk="0">
                  <a:moveTo>
                    <a:pt x="1315" y="1"/>
                  </a:moveTo>
                  <a:cubicBezTo>
                    <a:pt x="1066" y="1"/>
                    <a:pt x="843" y="142"/>
                    <a:pt x="729" y="338"/>
                  </a:cubicBezTo>
                  <a:cubicBezTo>
                    <a:pt x="702" y="392"/>
                    <a:pt x="675" y="452"/>
                    <a:pt x="641" y="533"/>
                  </a:cubicBezTo>
                  <a:cubicBezTo>
                    <a:pt x="587" y="702"/>
                    <a:pt x="472" y="985"/>
                    <a:pt x="250" y="1154"/>
                  </a:cubicBezTo>
                  <a:cubicBezTo>
                    <a:pt x="54" y="1349"/>
                    <a:pt x="0" y="1545"/>
                    <a:pt x="0" y="1686"/>
                  </a:cubicBezTo>
                  <a:cubicBezTo>
                    <a:pt x="0" y="1970"/>
                    <a:pt x="196" y="2165"/>
                    <a:pt x="304" y="2273"/>
                  </a:cubicBezTo>
                  <a:cubicBezTo>
                    <a:pt x="338" y="2307"/>
                    <a:pt x="365" y="2361"/>
                    <a:pt x="418" y="2388"/>
                  </a:cubicBezTo>
                  <a:cubicBezTo>
                    <a:pt x="560" y="2583"/>
                    <a:pt x="614" y="2698"/>
                    <a:pt x="675" y="2812"/>
                  </a:cubicBezTo>
                  <a:cubicBezTo>
                    <a:pt x="702" y="2893"/>
                    <a:pt x="729" y="3008"/>
                    <a:pt x="810" y="3089"/>
                  </a:cubicBezTo>
                  <a:cubicBezTo>
                    <a:pt x="924" y="3284"/>
                    <a:pt x="1120" y="3372"/>
                    <a:pt x="1349" y="3372"/>
                  </a:cubicBezTo>
                  <a:cubicBezTo>
                    <a:pt x="1572" y="3372"/>
                    <a:pt x="1794" y="3257"/>
                    <a:pt x="1909" y="3035"/>
                  </a:cubicBezTo>
                  <a:cubicBezTo>
                    <a:pt x="1963" y="2981"/>
                    <a:pt x="1990" y="2893"/>
                    <a:pt x="2023" y="2812"/>
                  </a:cubicBezTo>
                  <a:cubicBezTo>
                    <a:pt x="2158" y="2475"/>
                    <a:pt x="2273" y="2334"/>
                    <a:pt x="2387" y="2219"/>
                  </a:cubicBezTo>
                  <a:cubicBezTo>
                    <a:pt x="2414" y="2192"/>
                    <a:pt x="2468" y="2165"/>
                    <a:pt x="2495" y="2138"/>
                  </a:cubicBezTo>
                  <a:cubicBezTo>
                    <a:pt x="2725" y="1828"/>
                    <a:pt x="2664" y="1403"/>
                    <a:pt x="2441" y="1181"/>
                  </a:cubicBezTo>
                  <a:lnTo>
                    <a:pt x="2387" y="1154"/>
                  </a:lnTo>
                  <a:cubicBezTo>
                    <a:pt x="2273" y="1039"/>
                    <a:pt x="2131" y="897"/>
                    <a:pt x="1990" y="560"/>
                  </a:cubicBezTo>
                  <a:lnTo>
                    <a:pt x="1990" y="533"/>
                  </a:lnTo>
                  <a:cubicBezTo>
                    <a:pt x="1936" y="479"/>
                    <a:pt x="1909" y="365"/>
                    <a:pt x="1821" y="250"/>
                  </a:cubicBezTo>
                  <a:cubicBezTo>
                    <a:pt x="1686" y="82"/>
                    <a:pt x="1518" y="1"/>
                    <a:pt x="131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7021748" y="3005075"/>
              <a:ext cx="1081975" cy="943178"/>
            </a:xfrm>
            <a:custGeom>
              <a:avLst/>
              <a:gdLst/>
              <a:ahLst/>
              <a:cxnLst/>
              <a:rect l="l" t="t" r="r" b="b"/>
              <a:pathLst>
                <a:path w="12839" h="11192" extrusionOk="0">
                  <a:moveTo>
                    <a:pt x="6152" y="1"/>
                  </a:moveTo>
                  <a:cubicBezTo>
                    <a:pt x="4601" y="1"/>
                    <a:pt x="3025" y="614"/>
                    <a:pt x="1774" y="1900"/>
                  </a:cubicBezTo>
                  <a:cubicBezTo>
                    <a:pt x="648" y="3053"/>
                    <a:pt x="0" y="4597"/>
                    <a:pt x="54" y="6202"/>
                  </a:cubicBezTo>
                  <a:cubicBezTo>
                    <a:pt x="139" y="9308"/>
                    <a:pt x="3902" y="11191"/>
                    <a:pt x="7101" y="11191"/>
                  </a:cubicBezTo>
                  <a:cubicBezTo>
                    <a:pt x="8241" y="11191"/>
                    <a:pt x="9310" y="10952"/>
                    <a:pt x="10115" y="10443"/>
                  </a:cubicBezTo>
                  <a:cubicBezTo>
                    <a:pt x="12225" y="9095"/>
                    <a:pt x="12839" y="5582"/>
                    <a:pt x="11268" y="2938"/>
                  </a:cubicBezTo>
                  <a:cubicBezTo>
                    <a:pt x="10113" y="1023"/>
                    <a:pt x="8154" y="1"/>
                    <a:pt x="6152" y="1"/>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1"/>
            <p:cNvSpPr/>
            <p:nvPr/>
          </p:nvSpPr>
          <p:spPr>
            <a:xfrm>
              <a:off x="7095064" y="3278789"/>
              <a:ext cx="954133" cy="660949"/>
            </a:xfrm>
            <a:custGeom>
              <a:avLst/>
              <a:gdLst/>
              <a:ahLst/>
              <a:cxnLst/>
              <a:rect l="l" t="t" r="r" b="b"/>
              <a:pathLst>
                <a:path w="11322" h="7843" extrusionOk="0">
                  <a:moveTo>
                    <a:pt x="10452" y="1"/>
                  </a:moveTo>
                  <a:cubicBezTo>
                    <a:pt x="10452" y="28"/>
                    <a:pt x="10425" y="54"/>
                    <a:pt x="10398" y="88"/>
                  </a:cubicBezTo>
                  <a:cubicBezTo>
                    <a:pt x="10479" y="1605"/>
                    <a:pt x="10452" y="3230"/>
                    <a:pt x="9750" y="4410"/>
                  </a:cubicBezTo>
                  <a:cubicBezTo>
                    <a:pt x="9386" y="5590"/>
                    <a:pt x="8597" y="6663"/>
                    <a:pt x="7444" y="7391"/>
                  </a:cubicBezTo>
                  <a:lnTo>
                    <a:pt x="7390" y="7391"/>
                  </a:lnTo>
                  <a:cubicBezTo>
                    <a:pt x="7364" y="7391"/>
                    <a:pt x="7337" y="7391"/>
                    <a:pt x="7310" y="7337"/>
                  </a:cubicBezTo>
                  <a:cubicBezTo>
                    <a:pt x="7276" y="7303"/>
                    <a:pt x="7276" y="7222"/>
                    <a:pt x="7337" y="7195"/>
                  </a:cubicBezTo>
                  <a:cubicBezTo>
                    <a:pt x="7950" y="6716"/>
                    <a:pt x="8490" y="6096"/>
                    <a:pt x="8881" y="5395"/>
                  </a:cubicBezTo>
                  <a:lnTo>
                    <a:pt x="8854" y="5395"/>
                  </a:lnTo>
                  <a:cubicBezTo>
                    <a:pt x="7950" y="6015"/>
                    <a:pt x="7053" y="6265"/>
                    <a:pt x="6130" y="6265"/>
                  </a:cubicBezTo>
                  <a:cubicBezTo>
                    <a:pt x="5422" y="6265"/>
                    <a:pt x="4693" y="6123"/>
                    <a:pt x="3965" y="5874"/>
                  </a:cubicBezTo>
                  <a:cubicBezTo>
                    <a:pt x="3008" y="5563"/>
                    <a:pt x="2165" y="4775"/>
                    <a:pt x="1153" y="4775"/>
                  </a:cubicBezTo>
                  <a:lnTo>
                    <a:pt x="1012" y="4775"/>
                  </a:lnTo>
                  <a:cubicBezTo>
                    <a:pt x="1099" y="5058"/>
                    <a:pt x="1180" y="5341"/>
                    <a:pt x="1295" y="5617"/>
                  </a:cubicBezTo>
                  <a:cubicBezTo>
                    <a:pt x="1322" y="5705"/>
                    <a:pt x="1268" y="5759"/>
                    <a:pt x="1180" y="5759"/>
                  </a:cubicBezTo>
                  <a:cubicBezTo>
                    <a:pt x="1153" y="5759"/>
                    <a:pt x="1126" y="5732"/>
                    <a:pt x="1099" y="5705"/>
                  </a:cubicBezTo>
                  <a:cubicBezTo>
                    <a:pt x="931" y="5422"/>
                    <a:pt x="816" y="5112"/>
                    <a:pt x="735" y="4835"/>
                  </a:cubicBezTo>
                  <a:cubicBezTo>
                    <a:pt x="506" y="4889"/>
                    <a:pt x="142" y="5004"/>
                    <a:pt x="0" y="5058"/>
                  </a:cubicBezTo>
                  <a:cubicBezTo>
                    <a:pt x="479" y="5759"/>
                    <a:pt x="1180" y="6352"/>
                    <a:pt x="2084" y="6831"/>
                  </a:cubicBezTo>
                  <a:cubicBezTo>
                    <a:pt x="3372" y="7505"/>
                    <a:pt x="4862" y="7843"/>
                    <a:pt x="6210" y="7843"/>
                  </a:cubicBezTo>
                  <a:cubicBezTo>
                    <a:pt x="7364" y="7843"/>
                    <a:pt x="8429" y="7613"/>
                    <a:pt x="9191" y="7108"/>
                  </a:cubicBezTo>
                  <a:cubicBezTo>
                    <a:pt x="10202" y="6494"/>
                    <a:pt x="10904" y="5314"/>
                    <a:pt x="11099" y="3905"/>
                  </a:cubicBezTo>
                  <a:cubicBezTo>
                    <a:pt x="11322" y="2583"/>
                    <a:pt x="11099" y="1181"/>
                    <a:pt x="10452" y="1"/>
                  </a:cubicBezTo>
                  <a:close/>
                </a:path>
              </a:pathLst>
            </a:custGeom>
            <a:solidFill>
              <a:srgbClr val="F56D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1"/>
            <p:cNvSpPr/>
            <p:nvPr/>
          </p:nvSpPr>
          <p:spPr>
            <a:xfrm>
              <a:off x="7106946" y="3082183"/>
              <a:ext cx="265458" cy="277425"/>
            </a:xfrm>
            <a:custGeom>
              <a:avLst/>
              <a:gdLst/>
              <a:ahLst/>
              <a:cxnLst/>
              <a:rect l="l" t="t" r="r" b="b"/>
              <a:pathLst>
                <a:path w="3150" h="3292" extrusionOk="0">
                  <a:moveTo>
                    <a:pt x="3008" y="1"/>
                  </a:moveTo>
                  <a:cubicBezTo>
                    <a:pt x="1545" y="398"/>
                    <a:pt x="196" y="2023"/>
                    <a:pt x="1" y="3149"/>
                  </a:cubicBezTo>
                  <a:cubicBezTo>
                    <a:pt x="1" y="3203"/>
                    <a:pt x="28" y="3264"/>
                    <a:pt x="89" y="3291"/>
                  </a:cubicBezTo>
                  <a:lnTo>
                    <a:pt x="116" y="3291"/>
                  </a:lnTo>
                  <a:cubicBezTo>
                    <a:pt x="169" y="3291"/>
                    <a:pt x="196" y="3264"/>
                    <a:pt x="223" y="3230"/>
                  </a:cubicBezTo>
                  <a:lnTo>
                    <a:pt x="223" y="3203"/>
                  </a:lnTo>
                  <a:cubicBezTo>
                    <a:pt x="365" y="2893"/>
                    <a:pt x="561" y="2590"/>
                    <a:pt x="790" y="2280"/>
                  </a:cubicBezTo>
                  <a:cubicBezTo>
                    <a:pt x="1882" y="843"/>
                    <a:pt x="2840" y="398"/>
                    <a:pt x="3150" y="230"/>
                  </a:cubicBezTo>
                  <a:cubicBezTo>
                    <a:pt x="3150" y="196"/>
                    <a:pt x="3123" y="169"/>
                    <a:pt x="3123" y="142"/>
                  </a:cubicBezTo>
                  <a:cubicBezTo>
                    <a:pt x="3089" y="88"/>
                    <a:pt x="3062" y="61"/>
                    <a:pt x="3008" y="1"/>
                  </a:cubicBezTo>
                  <a:close/>
                </a:path>
              </a:pathLst>
            </a:custGeom>
            <a:solidFill>
              <a:srgbClr val="FEC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1"/>
            <p:cNvSpPr/>
            <p:nvPr/>
          </p:nvSpPr>
          <p:spPr>
            <a:xfrm>
              <a:off x="7111497" y="3038783"/>
              <a:ext cx="456083" cy="725333"/>
            </a:xfrm>
            <a:custGeom>
              <a:avLst/>
              <a:gdLst/>
              <a:ahLst/>
              <a:cxnLst/>
              <a:rect l="l" t="t" r="r" b="b"/>
              <a:pathLst>
                <a:path w="5412" h="8607" extrusionOk="0">
                  <a:moveTo>
                    <a:pt x="5274" y="0"/>
                  </a:moveTo>
                  <a:cubicBezTo>
                    <a:pt x="5259" y="0"/>
                    <a:pt x="5243" y="3"/>
                    <a:pt x="5227" y="10"/>
                  </a:cubicBezTo>
                  <a:cubicBezTo>
                    <a:pt x="3460" y="489"/>
                    <a:pt x="1801" y="1588"/>
                    <a:pt x="931" y="3213"/>
                  </a:cubicBezTo>
                  <a:cubicBezTo>
                    <a:pt x="62" y="4817"/>
                    <a:pt x="1" y="6867"/>
                    <a:pt x="904" y="8553"/>
                  </a:cubicBezTo>
                  <a:cubicBezTo>
                    <a:pt x="922" y="8591"/>
                    <a:pt x="956" y="8607"/>
                    <a:pt x="990" y="8607"/>
                  </a:cubicBezTo>
                  <a:cubicBezTo>
                    <a:pt x="1060" y="8607"/>
                    <a:pt x="1136" y="8542"/>
                    <a:pt x="1100" y="8465"/>
                  </a:cubicBezTo>
                  <a:cubicBezTo>
                    <a:pt x="426" y="6813"/>
                    <a:pt x="507" y="4871"/>
                    <a:pt x="1295" y="3408"/>
                  </a:cubicBezTo>
                  <a:cubicBezTo>
                    <a:pt x="2111" y="1891"/>
                    <a:pt x="3682" y="826"/>
                    <a:pt x="5287" y="205"/>
                  </a:cubicBezTo>
                  <a:cubicBezTo>
                    <a:pt x="5412" y="158"/>
                    <a:pt x="5380" y="0"/>
                    <a:pt x="5274" y="0"/>
                  </a:cubicBezTo>
                  <a:close/>
                </a:path>
              </a:pathLst>
            </a:custGeom>
            <a:solidFill>
              <a:srgbClr val="ED5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1"/>
            <p:cNvSpPr/>
            <p:nvPr/>
          </p:nvSpPr>
          <p:spPr>
            <a:xfrm>
              <a:off x="7708141" y="3090526"/>
              <a:ext cx="320067" cy="812050"/>
            </a:xfrm>
            <a:custGeom>
              <a:avLst/>
              <a:gdLst/>
              <a:ahLst/>
              <a:cxnLst/>
              <a:rect l="l" t="t" r="r" b="b"/>
              <a:pathLst>
                <a:path w="3798" h="9636" extrusionOk="0">
                  <a:moveTo>
                    <a:pt x="531" y="1"/>
                  </a:moveTo>
                  <a:cubicBezTo>
                    <a:pt x="451" y="1"/>
                    <a:pt x="393" y="100"/>
                    <a:pt x="453" y="185"/>
                  </a:cubicBezTo>
                  <a:cubicBezTo>
                    <a:pt x="1012" y="859"/>
                    <a:pt x="1491" y="1614"/>
                    <a:pt x="1828" y="2430"/>
                  </a:cubicBezTo>
                  <a:cubicBezTo>
                    <a:pt x="3035" y="5269"/>
                    <a:pt x="1916" y="7939"/>
                    <a:pt x="62" y="9429"/>
                  </a:cubicBezTo>
                  <a:cubicBezTo>
                    <a:pt x="1" y="9456"/>
                    <a:pt x="1" y="9537"/>
                    <a:pt x="35" y="9571"/>
                  </a:cubicBezTo>
                  <a:cubicBezTo>
                    <a:pt x="54" y="9610"/>
                    <a:pt x="89" y="9635"/>
                    <a:pt x="127" y="9635"/>
                  </a:cubicBezTo>
                  <a:cubicBezTo>
                    <a:pt x="141" y="9635"/>
                    <a:pt x="155" y="9632"/>
                    <a:pt x="169" y="9625"/>
                  </a:cubicBezTo>
                  <a:cubicBezTo>
                    <a:pt x="3264" y="7629"/>
                    <a:pt x="3797" y="3219"/>
                    <a:pt x="621" y="43"/>
                  </a:cubicBezTo>
                  <a:cubicBezTo>
                    <a:pt x="591" y="13"/>
                    <a:pt x="560" y="1"/>
                    <a:pt x="531" y="1"/>
                  </a:cubicBezTo>
                  <a:close/>
                </a:path>
              </a:pathLst>
            </a:custGeom>
            <a:solidFill>
              <a:srgbClr val="ED5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1"/>
            <p:cNvSpPr/>
            <p:nvPr/>
          </p:nvSpPr>
          <p:spPr>
            <a:xfrm>
              <a:off x="7562435" y="3066846"/>
              <a:ext cx="100958" cy="325376"/>
            </a:xfrm>
            <a:custGeom>
              <a:avLst/>
              <a:gdLst/>
              <a:ahLst/>
              <a:cxnLst/>
              <a:rect l="l" t="t" r="r" b="b"/>
              <a:pathLst>
                <a:path w="1198" h="3861" extrusionOk="0">
                  <a:moveTo>
                    <a:pt x="1048" y="1"/>
                  </a:moveTo>
                  <a:cubicBezTo>
                    <a:pt x="1026" y="1"/>
                    <a:pt x="1009" y="12"/>
                    <a:pt x="1002" y="41"/>
                  </a:cubicBezTo>
                  <a:cubicBezTo>
                    <a:pt x="584" y="998"/>
                    <a:pt x="132" y="2711"/>
                    <a:pt x="17" y="3723"/>
                  </a:cubicBezTo>
                  <a:cubicBezTo>
                    <a:pt x="1" y="3807"/>
                    <a:pt x="65" y="3861"/>
                    <a:pt x="124" y="3861"/>
                  </a:cubicBezTo>
                  <a:cubicBezTo>
                    <a:pt x="164" y="3861"/>
                    <a:pt x="202" y="3837"/>
                    <a:pt x="213" y="3783"/>
                  </a:cubicBezTo>
                  <a:cubicBezTo>
                    <a:pt x="638" y="2853"/>
                    <a:pt x="1089" y="1140"/>
                    <a:pt x="1197" y="102"/>
                  </a:cubicBezTo>
                  <a:cubicBezTo>
                    <a:pt x="1197" y="82"/>
                    <a:pt x="1107" y="1"/>
                    <a:pt x="1048" y="1"/>
                  </a:cubicBezTo>
                  <a:close/>
                </a:path>
              </a:pathLst>
            </a:custGeom>
            <a:solidFill>
              <a:srgbClr val="ED5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1"/>
            <p:cNvSpPr/>
            <p:nvPr/>
          </p:nvSpPr>
          <p:spPr>
            <a:xfrm>
              <a:off x="7431477" y="3755851"/>
              <a:ext cx="52333" cy="133066"/>
            </a:xfrm>
            <a:custGeom>
              <a:avLst/>
              <a:gdLst/>
              <a:ahLst/>
              <a:cxnLst/>
              <a:rect l="l" t="t" r="r" b="b"/>
              <a:pathLst>
                <a:path w="621" h="1579" extrusionOk="0">
                  <a:moveTo>
                    <a:pt x="473" y="1"/>
                  </a:moveTo>
                  <a:cubicBezTo>
                    <a:pt x="442" y="1"/>
                    <a:pt x="412" y="14"/>
                    <a:pt x="391" y="44"/>
                  </a:cubicBezTo>
                  <a:cubicBezTo>
                    <a:pt x="250" y="240"/>
                    <a:pt x="142" y="496"/>
                    <a:pt x="81" y="718"/>
                  </a:cubicBezTo>
                  <a:cubicBezTo>
                    <a:pt x="27" y="941"/>
                    <a:pt x="0" y="1224"/>
                    <a:pt x="0" y="1474"/>
                  </a:cubicBezTo>
                  <a:cubicBezTo>
                    <a:pt x="27" y="1507"/>
                    <a:pt x="27" y="1534"/>
                    <a:pt x="54" y="1561"/>
                  </a:cubicBezTo>
                  <a:cubicBezTo>
                    <a:pt x="79" y="1572"/>
                    <a:pt x="108" y="1579"/>
                    <a:pt x="135" y="1579"/>
                  </a:cubicBezTo>
                  <a:cubicBezTo>
                    <a:pt x="172" y="1579"/>
                    <a:pt x="207" y="1566"/>
                    <a:pt x="223" y="1534"/>
                  </a:cubicBezTo>
                  <a:cubicBezTo>
                    <a:pt x="310" y="1420"/>
                    <a:pt x="364" y="1305"/>
                    <a:pt x="391" y="1197"/>
                  </a:cubicBezTo>
                  <a:cubicBezTo>
                    <a:pt x="533" y="860"/>
                    <a:pt x="620" y="435"/>
                    <a:pt x="587" y="98"/>
                  </a:cubicBezTo>
                  <a:cubicBezTo>
                    <a:pt x="587" y="45"/>
                    <a:pt x="529" y="1"/>
                    <a:pt x="473" y="1"/>
                  </a:cubicBezTo>
                  <a:close/>
                </a:path>
              </a:pathLst>
            </a:custGeom>
            <a:solidFill>
              <a:srgbClr val="ED5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1"/>
            <p:cNvSpPr/>
            <p:nvPr/>
          </p:nvSpPr>
          <p:spPr>
            <a:xfrm>
              <a:off x="7014922" y="2998333"/>
              <a:ext cx="1051299" cy="957926"/>
            </a:xfrm>
            <a:custGeom>
              <a:avLst/>
              <a:gdLst/>
              <a:ahLst/>
              <a:cxnLst/>
              <a:rect l="l" t="t" r="r" b="b"/>
              <a:pathLst>
                <a:path w="12475" h="11367" extrusionOk="0">
                  <a:moveTo>
                    <a:pt x="6238" y="180"/>
                  </a:moveTo>
                  <a:cubicBezTo>
                    <a:pt x="6460" y="180"/>
                    <a:pt x="6683" y="180"/>
                    <a:pt x="6912" y="213"/>
                  </a:cubicBezTo>
                  <a:cubicBezTo>
                    <a:pt x="8706" y="409"/>
                    <a:pt x="10310" y="1474"/>
                    <a:pt x="11261" y="3079"/>
                  </a:cubicBezTo>
                  <a:cubicBezTo>
                    <a:pt x="11996" y="4313"/>
                    <a:pt x="12306" y="5830"/>
                    <a:pt x="12050" y="7233"/>
                  </a:cubicBezTo>
                  <a:cubicBezTo>
                    <a:pt x="11855" y="8642"/>
                    <a:pt x="11153" y="9822"/>
                    <a:pt x="10142" y="10436"/>
                  </a:cubicBezTo>
                  <a:cubicBezTo>
                    <a:pt x="9374" y="10936"/>
                    <a:pt x="8322" y="11179"/>
                    <a:pt x="7180" y="11179"/>
                  </a:cubicBezTo>
                  <a:cubicBezTo>
                    <a:pt x="5814" y="11179"/>
                    <a:pt x="4320" y="10831"/>
                    <a:pt x="3035" y="10159"/>
                  </a:cubicBezTo>
                  <a:cubicBezTo>
                    <a:pt x="1261" y="9202"/>
                    <a:pt x="250" y="7826"/>
                    <a:pt x="223" y="6282"/>
                  </a:cubicBezTo>
                  <a:cubicBezTo>
                    <a:pt x="169" y="4731"/>
                    <a:pt x="783" y="3187"/>
                    <a:pt x="1909" y="2034"/>
                  </a:cubicBezTo>
                  <a:cubicBezTo>
                    <a:pt x="3089" y="827"/>
                    <a:pt x="4633" y="180"/>
                    <a:pt x="6238" y="180"/>
                  </a:cubicBezTo>
                  <a:close/>
                  <a:moveTo>
                    <a:pt x="6207" y="1"/>
                  </a:moveTo>
                  <a:cubicBezTo>
                    <a:pt x="4556" y="1"/>
                    <a:pt x="2990" y="674"/>
                    <a:pt x="1767" y="1926"/>
                  </a:cubicBezTo>
                  <a:cubicBezTo>
                    <a:pt x="641" y="3106"/>
                    <a:pt x="1" y="4704"/>
                    <a:pt x="54" y="6282"/>
                  </a:cubicBezTo>
                  <a:cubicBezTo>
                    <a:pt x="81" y="7907"/>
                    <a:pt x="1120" y="9343"/>
                    <a:pt x="2947" y="10328"/>
                  </a:cubicBezTo>
                  <a:cubicBezTo>
                    <a:pt x="4269" y="11002"/>
                    <a:pt x="5759" y="11366"/>
                    <a:pt x="7161" y="11366"/>
                  </a:cubicBezTo>
                  <a:cubicBezTo>
                    <a:pt x="8341" y="11366"/>
                    <a:pt x="9441" y="11110"/>
                    <a:pt x="10250" y="10577"/>
                  </a:cubicBezTo>
                  <a:cubicBezTo>
                    <a:pt x="11295" y="9930"/>
                    <a:pt x="11996" y="8723"/>
                    <a:pt x="12246" y="7260"/>
                  </a:cubicBezTo>
                  <a:cubicBezTo>
                    <a:pt x="12475" y="5803"/>
                    <a:pt x="12165" y="4259"/>
                    <a:pt x="11403" y="2964"/>
                  </a:cubicBezTo>
                  <a:cubicBezTo>
                    <a:pt x="10418" y="1333"/>
                    <a:pt x="8793" y="240"/>
                    <a:pt x="6939" y="45"/>
                  </a:cubicBezTo>
                  <a:cubicBezTo>
                    <a:pt x="6694" y="15"/>
                    <a:pt x="6449" y="1"/>
                    <a:pt x="620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1"/>
            <p:cNvSpPr/>
            <p:nvPr/>
          </p:nvSpPr>
          <p:spPr>
            <a:xfrm>
              <a:off x="7316024" y="3246850"/>
              <a:ext cx="179163" cy="180090"/>
            </a:xfrm>
            <a:custGeom>
              <a:avLst/>
              <a:gdLst/>
              <a:ahLst/>
              <a:cxnLst/>
              <a:rect l="l" t="t" r="r" b="b"/>
              <a:pathLst>
                <a:path w="2126" h="2137" extrusionOk="0">
                  <a:moveTo>
                    <a:pt x="1297" y="0"/>
                  </a:moveTo>
                  <a:cubicBezTo>
                    <a:pt x="735" y="0"/>
                    <a:pt x="0" y="704"/>
                    <a:pt x="21" y="1168"/>
                  </a:cubicBezTo>
                  <a:cubicBezTo>
                    <a:pt x="21" y="1666"/>
                    <a:pt x="656" y="2137"/>
                    <a:pt x="1196" y="2137"/>
                  </a:cubicBezTo>
                  <a:cubicBezTo>
                    <a:pt x="1417" y="2137"/>
                    <a:pt x="1622" y="2058"/>
                    <a:pt x="1761" y="1870"/>
                  </a:cubicBezTo>
                  <a:cubicBezTo>
                    <a:pt x="1990" y="1560"/>
                    <a:pt x="2125" y="636"/>
                    <a:pt x="1707" y="184"/>
                  </a:cubicBezTo>
                  <a:cubicBezTo>
                    <a:pt x="1597" y="55"/>
                    <a:pt x="1454" y="0"/>
                    <a:pt x="1297"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1"/>
            <p:cNvSpPr/>
            <p:nvPr/>
          </p:nvSpPr>
          <p:spPr>
            <a:xfrm>
              <a:off x="7668364" y="3333650"/>
              <a:ext cx="185231" cy="180849"/>
            </a:xfrm>
            <a:custGeom>
              <a:avLst/>
              <a:gdLst/>
              <a:ahLst/>
              <a:cxnLst/>
              <a:rect l="l" t="t" r="r" b="b"/>
              <a:pathLst>
                <a:path w="2198" h="2146" extrusionOk="0">
                  <a:moveTo>
                    <a:pt x="1056" y="1"/>
                  </a:moveTo>
                  <a:cubicBezTo>
                    <a:pt x="1004" y="1"/>
                    <a:pt x="952" y="8"/>
                    <a:pt x="898" y="24"/>
                  </a:cubicBezTo>
                  <a:cubicBezTo>
                    <a:pt x="304" y="219"/>
                    <a:pt x="1" y="1123"/>
                    <a:pt x="28" y="1487"/>
                  </a:cubicBezTo>
                  <a:cubicBezTo>
                    <a:pt x="87" y="1935"/>
                    <a:pt x="539" y="2145"/>
                    <a:pt x="995" y="2145"/>
                  </a:cubicBezTo>
                  <a:cubicBezTo>
                    <a:pt x="1369" y="2145"/>
                    <a:pt x="1745" y="2004"/>
                    <a:pt x="1909" y="1737"/>
                  </a:cubicBezTo>
                  <a:cubicBezTo>
                    <a:pt x="2197" y="1267"/>
                    <a:pt x="1729" y="1"/>
                    <a:pt x="1056"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1"/>
            <p:cNvSpPr/>
            <p:nvPr/>
          </p:nvSpPr>
          <p:spPr>
            <a:xfrm>
              <a:off x="7468556" y="3412865"/>
              <a:ext cx="161887" cy="136353"/>
            </a:xfrm>
            <a:custGeom>
              <a:avLst/>
              <a:gdLst/>
              <a:ahLst/>
              <a:cxnLst/>
              <a:rect l="l" t="t" r="r" b="b"/>
              <a:pathLst>
                <a:path w="1921" h="1618" extrusionOk="0">
                  <a:moveTo>
                    <a:pt x="1079" y="1"/>
                  </a:moveTo>
                  <a:cubicBezTo>
                    <a:pt x="1051" y="1"/>
                    <a:pt x="1021" y="5"/>
                    <a:pt x="990" y="14"/>
                  </a:cubicBezTo>
                  <a:cubicBezTo>
                    <a:pt x="713" y="95"/>
                    <a:pt x="66" y="318"/>
                    <a:pt x="39" y="823"/>
                  </a:cubicBezTo>
                  <a:cubicBezTo>
                    <a:pt x="0" y="1306"/>
                    <a:pt x="551" y="1618"/>
                    <a:pt x="1039" y="1618"/>
                  </a:cubicBezTo>
                  <a:cubicBezTo>
                    <a:pt x="1322" y="1618"/>
                    <a:pt x="1584" y="1513"/>
                    <a:pt x="1698" y="1275"/>
                  </a:cubicBezTo>
                  <a:cubicBezTo>
                    <a:pt x="1920" y="823"/>
                    <a:pt x="1495" y="291"/>
                    <a:pt x="1273" y="68"/>
                  </a:cubicBezTo>
                  <a:cubicBezTo>
                    <a:pt x="1214" y="29"/>
                    <a:pt x="1152" y="1"/>
                    <a:pt x="1079"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1"/>
            <p:cNvSpPr/>
            <p:nvPr/>
          </p:nvSpPr>
          <p:spPr>
            <a:xfrm>
              <a:off x="7239337" y="3467726"/>
              <a:ext cx="576845" cy="288970"/>
            </a:xfrm>
            <a:custGeom>
              <a:avLst/>
              <a:gdLst/>
              <a:ahLst/>
              <a:cxnLst/>
              <a:rect l="l" t="t" r="r" b="b"/>
              <a:pathLst>
                <a:path w="6845" h="3429" extrusionOk="0">
                  <a:moveTo>
                    <a:pt x="424" y="0"/>
                  </a:moveTo>
                  <a:cubicBezTo>
                    <a:pt x="408" y="0"/>
                    <a:pt x="390" y="1"/>
                    <a:pt x="372" y="4"/>
                  </a:cubicBezTo>
                  <a:cubicBezTo>
                    <a:pt x="143" y="38"/>
                    <a:pt x="1" y="233"/>
                    <a:pt x="35" y="429"/>
                  </a:cubicBezTo>
                  <a:cubicBezTo>
                    <a:pt x="266" y="2077"/>
                    <a:pt x="1958" y="3428"/>
                    <a:pt x="3841" y="3428"/>
                  </a:cubicBezTo>
                  <a:cubicBezTo>
                    <a:pt x="4207" y="3428"/>
                    <a:pt x="4580" y="3377"/>
                    <a:pt x="4950" y="3267"/>
                  </a:cubicBezTo>
                  <a:cubicBezTo>
                    <a:pt x="5732" y="3038"/>
                    <a:pt x="6326" y="2620"/>
                    <a:pt x="6663" y="2168"/>
                  </a:cubicBezTo>
                  <a:cubicBezTo>
                    <a:pt x="6844" y="1912"/>
                    <a:pt x="6666" y="1575"/>
                    <a:pt x="6371" y="1575"/>
                  </a:cubicBezTo>
                  <a:cubicBezTo>
                    <a:pt x="6348" y="1575"/>
                    <a:pt x="6324" y="1577"/>
                    <a:pt x="6299" y="1582"/>
                  </a:cubicBezTo>
                  <a:cubicBezTo>
                    <a:pt x="6299" y="1582"/>
                    <a:pt x="6103" y="1609"/>
                    <a:pt x="5874" y="1663"/>
                  </a:cubicBezTo>
                  <a:cubicBezTo>
                    <a:pt x="5714" y="2345"/>
                    <a:pt x="5345" y="2699"/>
                    <a:pt x="5045" y="2699"/>
                  </a:cubicBezTo>
                  <a:cubicBezTo>
                    <a:pt x="4765" y="2699"/>
                    <a:pt x="4545" y="2389"/>
                    <a:pt x="4613" y="1750"/>
                  </a:cubicBezTo>
                  <a:cubicBezTo>
                    <a:pt x="3743" y="1750"/>
                    <a:pt x="2867" y="1555"/>
                    <a:pt x="2024" y="1076"/>
                  </a:cubicBezTo>
                  <a:cubicBezTo>
                    <a:pt x="1822" y="1532"/>
                    <a:pt x="1565" y="1731"/>
                    <a:pt x="1346" y="1731"/>
                  </a:cubicBezTo>
                  <a:cubicBezTo>
                    <a:pt x="984" y="1731"/>
                    <a:pt x="725" y="1193"/>
                    <a:pt x="985" y="375"/>
                  </a:cubicBezTo>
                  <a:cubicBezTo>
                    <a:pt x="680" y="118"/>
                    <a:pt x="585" y="0"/>
                    <a:pt x="424"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1"/>
            <p:cNvSpPr/>
            <p:nvPr/>
          </p:nvSpPr>
          <p:spPr>
            <a:xfrm>
              <a:off x="7346868" y="3279800"/>
              <a:ext cx="86042" cy="70199"/>
            </a:xfrm>
            <a:custGeom>
              <a:avLst/>
              <a:gdLst/>
              <a:ahLst/>
              <a:cxnLst/>
              <a:rect l="l" t="t" r="r" b="b"/>
              <a:pathLst>
                <a:path w="1021" h="833" extrusionOk="0">
                  <a:moveTo>
                    <a:pt x="808" y="0"/>
                  </a:moveTo>
                  <a:cubicBezTo>
                    <a:pt x="514" y="0"/>
                    <a:pt x="1" y="237"/>
                    <a:pt x="20" y="750"/>
                  </a:cubicBezTo>
                  <a:cubicBezTo>
                    <a:pt x="20" y="803"/>
                    <a:pt x="67" y="833"/>
                    <a:pt x="116" y="833"/>
                  </a:cubicBezTo>
                  <a:cubicBezTo>
                    <a:pt x="142" y="833"/>
                    <a:pt x="169" y="824"/>
                    <a:pt x="188" y="804"/>
                  </a:cubicBezTo>
                  <a:lnTo>
                    <a:pt x="384" y="609"/>
                  </a:lnTo>
                  <a:cubicBezTo>
                    <a:pt x="667" y="326"/>
                    <a:pt x="977" y="211"/>
                    <a:pt x="1004" y="130"/>
                  </a:cubicBezTo>
                  <a:cubicBezTo>
                    <a:pt x="1020" y="45"/>
                    <a:pt x="935" y="0"/>
                    <a:pt x="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1"/>
            <p:cNvSpPr/>
            <p:nvPr/>
          </p:nvSpPr>
          <p:spPr>
            <a:xfrm>
              <a:off x="7741681" y="3368117"/>
              <a:ext cx="77615" cy="94975"/>
            </a:xfrm>
            <a:custGeom>
              <a:avLst/>
              <a:gdLst/>
              <a:ahLst/>
              <a:cxnLst/>
              <a:rect l="l" t="t" r="r" b="b"/>
              <a:pathLst>
                <a:path w="921" h="1127" extrusionOk="0">
                  <a:moveTo>
                    <a:pt x="121" y="0"/>
                  </a:moveTo>
                  <a:cubicBezTo>
                    <a:pt x="75" y="0"/>
                    <a:pt x="41" y="21"/>
                    <a:pt x="28" y="67"/>
                  </a:cubicBezTo>
                  <a:cubicBezTo>
                    <a:pt x="1" y="148"/>
                    <a:pt x="223" y="404"/>
                    <a:pt x="338" y="795"/>
                  </a:cubicBezTo>
                  <a:cubicBezTo>
                    <a:pt x="338" y="795"/>
                    <a:pt x="412" y="1053"/>
                    <a:pt x="395" y="1053"/>
                  </a:cubicBezTo>
                  <a:cubicBezTo>
                    <a:pt x="394" y="1053"/>
                    <a:pt x="393" y="1052"/>
                    <a:pt x="392" y="1051"/>
                  </a:cubicBezTo>
                  <a:lnTo>
                    <a:pt x="392" y="1051"/>
                  </a:lnTo>
                  <a:cubicBezTo>
                    <a:pt x="407" y="1098"/>
                    <a:pt x="453" y="1127"/>
                    <a:pt x="498" y="1127"/>
                  </a:cubicBezTo>
                  <a:cubicBezTo>
                    <a:pt x="531" y="1127"/>
                    <a:pt x="565" y="1112"/>
                    <a:pt x="587" y="1078"/>
                  </a:cubicBezTo>
                  <a:cubicBezTo>
                    <a:pt x="921" y="558"/>
                    <a:pt x="359" y="0"/>
                    <a:pt x="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1"/>
            <p:cNvSpPr/>
            <p:nvPr/>
          </p:nvSpPr>
          <p:spPr>
            <a:xfrm>
              <a:off x="7758198" y="2876476"/>
              <a:ext cx="231918" cy="116043"/>
            </a:xfrm>
            <a:custGeom>
              <a:avLst/>
              <a:gdLst/>
              <a:ahLst/>
              <a:cxnLst/>
              <a:rect l="l" t="t" r="r" b="b"/>
              <a:pathLst>
                <a:path w="2752" h="1377" extrusionOk="0">
                  <a:moveTo>
                    <a:pt x="1039" y="196"/>
                  </a:moveTo>
                  <a:cubicBezTo>
                    <a:pt x="1153" y="196"/>
                    <a:pt x="1234" y="311"/>
                    <a:pt x="1322" y="479"/>
                  </a:cubicBezTo>
                  <a:cubicBezTo>
                    <a:pt x="1403" y="614"/>
                    <a:pt x="1403" y="783"/>
                    <a:pt x="1376" y="924"/>
                  </a:cubicBezTo>
                  <a:cubicBezTo>
                    <a:pt x="1234" y="870"/>
                    <a:pt x="1153" y="783"/>
                    <a:pt x="1039" y="702"/>
                  </a:cubicBezTo>
                  <a:cubicBezTo>
                    <a:pt x="897" y="587"/>
                    <a:pt x="843" y="446"/>
                    <a:pt x="897" y="311"/>
                  </a:cubicBezTo>
                  <a:cubicBezTo>
                    <a:pt x="924" y="250"/>
                    <a:pt x="985" y="196"/>
                    <a:pt x="1039" y="196"/>
                  </a:cubicBezTo>
                  <a:close/>
                  <a:moveTo>
                    <a:pt x="2670" y="1"/>
                  </a:moveTo>
                  <a:cubicBezTo>
                    <a:pt x="2610" y="1"/>
                    <a:pt x="2583" y="28"/>
                    <a:pt x="2583" y="82"/>
                  </a:cubicBezTo>
                  <a:cubicBezTo>
                    <a:pt x="2556" y="506"/>
                    <a:pt x="2360" y="816"/>
                    <a:pt x="2050" y="951"/>
                  </a:cubicBezTo>
                  <a:cubicBezTo>
                    <a:pt x="1949" y="988"/>
                    <a:pt x="1848" y="1002"/>
                    <a:pt x="1747" y="1002"/>
                  </a:cubicBezTo>
                  <a:cubicBezTo>
                    <a:pt x="1679" y="1002"/>
                    <a:pt x="1612" y="996"/>
                    <a:pt x="1544" y="985"/>
                  </a:cubicBezTo>
                  <a:cubicBezTo>
                    <a:pt x="1598" y="783"/>
                    <a:pt x="1571" y="587"/>
                    <a:pt x="1490" y="392"/>
                  </a:cubicBezTo>
                  <a:cubicBezTo>
                    <a:pt x="1322" y="55"/>
                    <a:pt x="1126" y="28"/>
                    <a:pt x="1039" y="28"/>
                  </a:cubicBezTo>
                  <a:cubicBezTo>
                    <a:pt x="897" y="28"/>
                    <a:pt x="789" y="108"/>
                    <a:pt x="728" y="250"/>
                  </a:cubicBezTo>
                  <a:cubicBezTo>
                    <a:pt x="675" y="392"/>
                    <a:pt x="701" y="614"/>
                    <a:pt x="924" y="843"/>
                  </a:cubicBezTo>
                  <a:cubicBezTo>
                    <a:pt x="1039" y="924"/>
                    <a:pt x="1153" y="1012"/>
                    <a:pt x="1261" y="1066"/>
                  </a:cubicBezTo>
                  <a:cubicBezTo>
                    <a:pt x="1234" y="1120"/>
                    <a:pt x="1180" y="1154"/>
                    <a:pt x="1126" y="1154"/>
                  </a:cubicBezTo>
                  <a:cubicBezTo>
                    <a:pt x="1033" y="1189"/>
                    <a:pt x="930" y="1204"/>
                    <a:pt x="822" y="1204"/>
                  </a:cubicBezTo>
                  <a:cubicBezTo>
                    <a:pt x="602" y="1204"/>
                    <a:pt x="359" y="1143"/>
                    <a:pt x="115" y="1066"/>
                  </a:cubicBezTo>
                  <a:cubicBezTo>
                    <a:pt x="99" y="1059"/>
                    <a:pt x="85" y="1055"/>
                    <a:pt x="73" y="1055"/>
                  </a:cubicBezTo>
                  <a:cubicBezTo>
                    <a:pt x="40" y="1055"/>
                    <a:pt x="20" y="1080"/>
                    <a:pt x="0" y="1120"/>
                  </a:cubicBezTo>
                  <a:cubicBezTo>
                    <a:pt x="0" y="1154"/>
                    <a:pt x="0" y="1208"/>
                    <a:pt x="54" y="1235"/>
                  </a:cubicBezTo>
                  <a:cubicBezTo>
                    <a:pt x="310" y="1322"/>
                    <a:pt x="587" y="1376"/>
                    <a:pt x="843" y="1376"/>
                  </a:cubicBezTo>
                  <a:cubicBezTo>
                    <a:pt x="958" y="1376"/>
                    <a:pt x="1066" y="1376"/>
                    <a:pt x="1180" y="1322"/>
                  </a:cubicBezTo>
                  <a:cubicBezTo>
                    <a:pt x="1295" y="1288"/>
                    <a:pt x="1376" y="1235"/>
                    <a:pt x="1463" y="1120"/>
                  </a:cubicBezTo>
                  <a:cubicBezTo>
                    <a:pt x="1558" y="1157"/>
                    <a:pt x="1652" y="1174"/>
                    <a:pt x="1745" y="1174"/>
                  </a:cubicBezTo>
                  <a:cubicBezTo>
                    <a:pt x="1870" y="1174"/>
                    <a:pt x="1992" y="1143"/>
                    <a:pt x="2104" y="1093"/>
                  </a:cubicBezTo>
                  <a:cubicBezTo>
                    <a:pt x="2502" y="951"/>
                    <a:pt x="2724" y="587"/>
                    <a:pt x="2751" y="82"/>
                  </a:cubicBezTo>
                  <a:cubicBezTo>
                    <a:pt x="2751" y="28"/>
                    <a:pt x="2724" y="1"/>
                    <a:pt x="2670"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1"/>
            <p:cNvSpPr/>
            <p:nvPr/>
          </p:nvSpPr>
          <p:spPr>
            <a:xfrm>
              <a:off x="7189954" y="2711304"/>
              <a:ext cx="208574" cy="252733"/>
            </a:xfrm>
            <a:custGeom>
              <a:avLst/>
              <a:gdLst/>
              <a:ahLst/>
              <a:cxnLst/>
              <a:rect l="l" t="t" r="r" b="b"/>
              <a:pathLst>
                <a:path w="2475" h="2999" extrusionOk="0">
                  <a:moveTo>
                    <a:pt x="1175" y="288"/>
                  </a:moveTo>
                  <a:cubicBezTo>
                    <a:pt x="1202" y="288"/>
                    <a:pt x="1230" y="292"/>
                    <a:pt x="1261" y="302"/>
                  </a:cubicBezTo>
                  <a:cubicBezTo>
                    <a:pt x="1376" y="329"/>
                    <a:pt x="1464" y="416"/>
                    <a:pt x="1430" y="524"/>
                  </a:cubicBezTo>
                  <a:cubicBezTo>
                    <a:pt x="1430" y="612"/>
                    <a:pt x="1349" y="666"/>
                    <a:pt x="1261" y="720"/>
                  </a:cubicBezTo>
                  <a:cubicBezTo>
                    <a:pt x="1134" y="786"/>
                    <a:pt x="992" y="818"/>
                    <a:pt x="857" y="818"/>
                  </a:cubicBezTo>
                  <a:cubicBezTo>
                    <a:pt x="813" y="818"/>
                    <a:pt x="770" y="814"/>
                    <a:pt x="729" y="808"/>
                  </a:cubicBezTo>
                  <a:cubicBezTo>
                    <a:pt x="789" y="666"/>
                    <a:pt x="843" y="551"/>
                    <a:pt x="897" y="470"/>
                  </a:cubicBezTo>
                  <a:cubicBezTo>
                    <a:pt x="969" y="377"/>
                    <a:pt x="1054" y="288"/>
                    <a:pt x="1175" y="288"/>
                  </a:cubicBezTo>
                  <a:close/>
                  <a:moveTo>
                    <a:pt x="1745" y="1360"/>
                  </a:moveTo>
                  <a:cubicBezTo>
                    <a:pt x="1828" y="1360"/>
                    <a:pt x="1887" y="1405"/>
                    <a:pt x="1909" y="1455"/>
                  </a:cubicBezTo>
                  <a:cubicBezTo>
                    <a:pt x="1969" y="1563"/>
                    <a:pt x="1909" y="1677"/>
                    <a:pt x="1828" y="1765"/>
                  </a:cubicBezTo>
                  <a:cubicBezTo>
                    <a:pt x="1713" y="1873"/>
                    <a:pt x="1571" y="1900"/>
                    <a:pt x="1403" y="1900"/>
                  </a:cubicBezTo>
                  <a:lnTo>
                    <a:pt x="1403" y="1873"/>
                  </a:lnTo>
                  <a:cubicBezTo>
                    <a:pt x="1376" y="1765"/>
                    <a:pt x="1376" y="1650"/>
                    <a:pt x="1464" y="1536"/>
                  </a:cubicBezTo>
                  <a:cubicBezTo>
                    <a:pt x="1517" y="1455"/>
                    <a:pt x="1598" y="1367"/>
                    <a:pt x="1686" y="1367"/>
                  </a:cubicBezTo>
                  <a:cubicBezTo>
                    <a:pt x="1707" y="1362"/>
                    <a:pt x="1727" y="1360"/>
                    <a:pt x="1745" y="1360"/>
                  </a:cubicBezTo>
                  <a:close/>
                  <a:moveTo>
                    <a:pt x="160" y="1"/>
                  </a:moveTo>
                  <a:cubicBezTo>
                    <a:pt x="133" y="1"/>
                    <a:pt x="115" y="14"/>
                    <a:pt x="115" y="46"/>
                  </a:cubicBezTo>
                  <a:cubicBezTo>
                    <a:pt x="27" y="187"/>
                    <a:pt x="0" y="329"/>
                    <a:pt x="54" y="443"/>
                  </a:cubicBezTo>
                  <a:cubicBezTo>
                    <a:pt x="115" y="639"/>
                    <a:pt x="284" y="808"/>
                    <a:pt x="533" y="922"/>
                  </a:cubicBezTo>
                  <a:cubicBezTo>
                    <a:pt x="479" y="1172"/>
                    <a:pt x="506" y="1482"/>
                    <a:pt x="648" y="1677"/>
                  </a:cubicBezTo>
                  <a:cubicBezTo>
                    <a:pt x="756" y="1900"/>
                    <a:pt x="1012" y="2042"/>
                    <a:pt x="1295" y="2068"/>
                  </a:cubicBezTo>
                  <a:cubicBezTo>
                    <a:pt x="1491" y="2439"/>
                    <a:pt x="1969" y="2776"/>
                    <a:pt x="2333" y="2972"/>
                  </a:cubicBezTo>
                  <a:cubicBezTo>
                    <a:pt x="2333" y="2999"/>
                    <a:pt x="2360" y="2999"/>
                    <a:pt x="2360" y="2999"/>
                  </a:cubicBezTo>
                  <a:cubicBezTo>
                    <a:pt x="2387" y="2999"/>
                    <a:pt x="2441" y="2972"/>
                    <a:pt x="2441" y="2945"/>
                  </a:cubicBezTo>
                  <a:cubicBezTo>
                    <a:pt x="2475" y="2911"/>
                    <a:pt x="2441" y="2857"/>
                    <a:pt x="2414" y="2830"/>
                  </a:cubicBezTo>
                  <a:cubicBezTo>
                    <a:pt x="2219" y="2716"/>
                    <a:pt x="1713" y="2406"/>
                    <a:pt x="1491" y="2068"/>
                  </a:cubicBezTo>
                  <a:cubicBezTo>
                    <a:pt x="1659" y="2068"/>
                    <a:pt x="1828" y="2015"/>
                    <a:pt x="1936" y="1900"/>
                  </a:cubicBezTo>
                  <a:cubicBezTo>
                    <a:pt x="2138" y="1704"/>
                    <a:pt x="2138" y="1509"/>
                    <a:pt x="2077" y="1394"/>
                  </a:cubicBezTo>
                  <a:cubicBezTo>
                    <a:pt x="2032" y="1253"/>
                    <a:pt x="1906" y="1192"/>
                    <a:pt x="1751" y="1192"/>
                  </a:cubicBezTo>
                  <a:cubicBezTo>
                    <a:pt x="1721" y="1192"/>
                    <a:pt x="1691" y="1194"/>
                    <a:pt x="1659" y="1199"/>
                  </a:cubicBezTo>
                  <a:cubicBezTo>
                    <a:pt x="1517" y="1226"/>
                    <a:pt x="1376" y="1313"/>
                    <a:pt x="1295" y="1455"/>
                  </a:cubicBezTo>
                  <a:cubicBezTo>
                    <a:pt x="1207" y="1596"/>
                    <a:pt x="1180" y="1731"/>
                    <a:pt x="1207" y="1873"/>
                  </a:cubicBezTo>
                  <a:cubicBezTo>
                    <a:pt x="1039" y="1846"/>
                    <a:pt x="870" y="1731"/>
                    <a:pt x="789" y="1596"/>
                  </a:cubicBezTo>
                  <a:cubicBezTo>
                    <a:pt x="675" y="1428"/>
                    <a:pt x="675" y="1199"/>
                    <a:pt x="702" y="976"/>
                  </a:cubicBezTo>
                  <a:lnTo>
                    <a:pt x="702" y="976"/>
                  </a:lnTo>
                  <a:cubicBezTo>
                    <a:pt x="756" y="991"/>
                    <a:pt x="814" y="998"/>
                    <a:pt x="875" y="998"/>
                  </a:cubicBezTo>
                  <a:cubicBezTo>
                    <a:pt x="1034" y="998"/>
                    <a:pt x="1207" y="952"/>
                    <a:pt x="1349" y="888"/>
                  </a:cubicBezTo>
                  <a:cubicBezTo>
                    <a:pt x="1491" y="808"/>
                    <a:pt x="1571" y="693"/>
                    <a:pt x="1598" y="551"/>
                  </a:cubicBezTo>
                  <a:cubicBezTo>
                    <a:pt x="1659" y="383"/>
                    <a:pt x="1517" y="187"/>
                    <a:pt x="1322" y="133"/>
                  </a:cubicBezTo>
                  <a:cubicBezTo>
                    <a:pt x="1276" y="123"/>
                    <a:pt x="1232" y="117"/>
                    <a:pt x="1189" y="117"/>
                  </a:cubicBezTo>
                  <a:cubicBezTo>
                    <a:pt x="1017" y="117"/>
                    <a:pt x="869" y="205"/>
                    <a:pt x="756" y="383"/>
                  </a:cubicBezTo>
                  <a:cubicBezTo>
                    <a:pt x="675" y="470"/>
                    <a:pt x="621" y="612"/>
                    <a:pt x="587" y="754"/>
                  </a:cubicBezTo>
                  <a:cubicBezTo>
                    <a:pt x="418" y="666"/>
                    <a:pt x="250" y="524"/>
                    <a:pt x="223" y="383"/>
                  </a:cubicBezTo>
                  <a:cubicBezTo>
                    <a:pt x="196" y="302"/>
                    <a:pt x="196" y="214"/>
                    <a:pt x="250" y="133"/>
                  </a:cubicBezTo>
                  <a:cubicBezTo>
                    <a:pt x="284" y="106"/>
                    <a:pt x="250" y="46"/>
                    <a:pt x="223" y="19"/>
                  </a:cubicBezTo>
                  <a:cubicBezTo>
                    <a:pt x="201" y="7"/>
                    <a:pt x="178" y="1"/>
                    <a:pt x="160"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1"/>
            <p:cNvSpPr/>
            <p:nvPr/>
          </p:nvSpPr>
          <p:spPr>
            <a:xfrm>
              <a:off x="7540524" y="2797598"/>
              <a:ext cx="241609" cy="310797"/>
            </a:xfrm>
            <a:custGeom>
              <a:avLst/>
              <a:gdLst/>
              <a:ahLst/>
              <a:cxnLst/>
              <a:rect l="l" t="t" r="r" b="b"/>
              <a:pathLst>
                <a:path w="2867" h="3688" extrusionOk="0">
                  <a:moveTo>
                    <a:pt x="1818" y="1"/>
                  </a:moveTo>
                  <a:cubicBezTo>
                    <a:pt x="1733" y="1"/>
                    <a:pt x="1649" y="11"/>
                    <a:pt x="1572" y="33"/>
                  </a:cubicBezTo>
                  <a:cubicBezTo>
                    <a:pt x="1120" y="148"/>
                    <a:pt x="1289" y="626"/>
                    <a:pt x="924" y="1469"/>
                  </a:cubicBezTo>
                  <a:cubicBezTo>
                    <a:pt x="533" y="2427"/>
                    <a:pt x="1" y="2535"/>
                    <a:pt x="82" y="2899"/>
                  </a:cubicBezTo>
                  <a:cubicBezTo>
                    <a:pt x="136" y="3155"/>
                    <a:pt x="533" y="3297"/>
                    <a:pt x="756" y="3378"/>
                  </a:cubicBezTo>
                  <a:cubicBezTo>
                    <a:pt x="810" y="3404"/>
                    <a:pt x="898" y="3438"/>
                    <a:pt x="978" y="3465"/>
                  </a:cubicBezTo>
                  <a:cubicBezTo>
                    <a:pt x="1289" y="3546"/>
                    <a:pt x="1653" y="3661"/>
                    <a:pt x="1990" y="3688"/>
                  </a:cubicBezTo>
                  <a:lnTo>
                    <a:pt x="2158" y="3688"/>
                  </a:lnTo>
                  <a:cubicBezTo>
                    <a:pt x="2469" y="3688"/>
                    <a:pt x="2698" y="3607"/>
                    <a:pt x="2698" y="3351"/>
                  </a:cubicBezTo>
                  <a:cubicBezTo>
                    <a:pt x="2698" y="3324"/>
                    <a:pt x="2698" y="3297"/>
                    <a:pt x="2664" y="3270"/>
                  </a:cubicBezTo>
                  <a:lnTo>
                    <a:pt x="2664" y="3236"/>
                  </a:lnTo>
                  <a:cubicBezTo>
                    <a:pt x="2664" y="3209"/>
                    <a:pt x="2664" y="3182"/>
                    <a:pt x="2637" y="3128"/>
                  </a:cubicBezTo>
                  <a:lnTo>
                    <a:pt x="2637" y="3101"/>
                  </a:lnTo>
                  <a:cubicBezTo>
                    <a:pt x="2610" y="2959"/>
                    <a:pt x="2556" y="2730"/>
                    <a:pt x="2556" y="2393"/>
                  </a:cubicBezTo>
                  <a:lnTo>
                    <a:pt x="2529" y="2366"/>
                  </a:lnTo>
                  <a:cubicBezTo>
                    <a:pt x="2529" y="2002"/>
                    <a:pt x="2583" y="1550"/>
                    <a:pt x="2779" y="964"/>
                  </a:cubicBezTo>
                  <a:cubicBezTo>
                    <a:pt x="2806" y="822"/>
                    <a:pt x="2866" y="707"/>
                    <a:pt x="2866" y="572"/>
                  </a:cubicBezTo>
                  <a:cubicBezTo>
                    <a:pt x="2833" y="572"/>
                    <a:pt x="2833" y="539"/>
                    <a:pt x="2833" y="539"/>
                  </a:cubicBezTo>
                  <a:lnTo>
                    <a:pt x="2833" y="512"/>
                  </a:lnTo>
                  <a:cubicBezTo>
                    <a:pt x="2833" y="485"/>
                    <a:pt x="2806" y="485"/>
                    <a:pt x="2806" y="485"/>
                  </a:cubicBezTo>
                  <a:lnTo>
                    <a:pt x="2806" y="458"/>
                  </a:lnTo>
                  <a:lnTo>
                    <a:pt x="2779" y="431"/>
                  </a:lnTo>
                  <a:lnTo>
                    <a:pt x="2779" y="404"/>
                  </a:lnTo>
                  <a:lnTo>
                    <a:pt x="2752" y="370"/>
                  </a:lnTo>
                  <a:cubicBezTo>
                    <a:pt x="2725" y="370"/>
                    <a:pt x="2725" y="343"/>
                    <a:pt x="2725" y="343"/>
                  </a:cubicBezTo>
                  <a:cubicBezTo>
                    <a:pt x="2664" y="289"/>
                    <a:pt x="2610" y="262"/>
                    <a:pt x="2556" y="235"/>
                  </a:cubicBezTo>
                  <a:cubicBezTo>
                    <a:pt x="2556" y="202"/>
                    <a:pt x="2529" y="202"/>
                    <a:pt x="2529" y="202"/>
                  </a:cubicBezTo>
                  <a:cubicBezTo>
                    <a:pt x="2496" y="202"/>
                    <a:pt x="2496" y="175"/>
                    <a:pt x="2469" y="175"/>
                  </a:cubicBezTo>
                  <a:cubicBezTo>
                    <a:pt x="2287" y="72"/>
                    <a:pt x="2045" y="1"/>
                    <a:pt x="1818" y="1"/>
                  </a:cubicBezTo>
                  <a:close/>
                </a:path>
              </a:pathLst>
            </a:custGeom>
            <a:solidFill>
              <a:srgbClr val="ED5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1"/>
            <p:cNvSpPr/>
            <p:nvPr/>
          </p:nvSpPr>
          <p:spPr>
            <a:xfrm>
              <a:off x="7693983" y="2817402"/>
              <a:ext cx="80733" cy="246076"/>
            </a:xfrm>
            <a:custGeom>
              <a:avLst/>
              <a:gdLst/>
              <a:ahLst/>
              <a:cxnLst/>
              <a:rect l="l" t="t" r="r" b="b"/>
              <a:pathLst>
                <a:path w="958" h="2920" extrusionOk="0">
                  <a:moveTo>
                    <a:pt x="594" y="0"/>
                  </a:moveTo>
                  <a:cubicBezTo>
                    <a:pt x="506" y="223"/>
                    <a:pt x="371" y="897"/>
                    <a:pt x="283" y="1376"/>
                  </a:cubicBezTo>
                  <a:cubicBezTo>
                    <a:pt x="283" y="1376"/>
                    <a:pt x="310" y="1349"/>
                    <a:pt x="337" y="1349"/>
                  </a:cubicBezTo>
                  <a:cubicBezTo>
                    <a:pt x="398" y="1288"/>
                    <a:pt x="452" y="1288"/>
                    <a:pt x="540" y="1288"/>
                  </a:cubicBezTo>
                  <a:cubicBezTo>
                    <a:pt x="594" y="1288"/>
                    <a:pt x="648" y="1288"/>
                    <a:pt x="708" y="1315"/>
                  </a:cubicBezTo>
                  <a:cubicBezTo>
                    <a:pt x="735" y="1120"/>
                    <a:pt x="789" y="897"/>
                    <a:pt x="877" y="702"/>
                  </a:cubicBezTo>
                  <a:cubicBezTo>
                    <a:pt x="877" y="675"/>
                    <a:pt x="877" y="641"/>
                    <a:pt x="904" y="614"/>
                  </a:cubicBezTo>
                  <a:cubicBezTo>
                    <a:pt x="931" y="506"/>
                    <a:pt x="958" y="445"/>
                    <a:pt x="931" y="364"/>
                  </a:cubicBezTo>
                  <a:lnTo>
                    <a:pt x="931" y="337"/>
                  </a:lnTo>
                  <a:lnTo>
                    <a:pt x="931" y="304"/>
                  </a:lnTo>
                  <a:lnTo>
                    <a:pt x="931" y="277"/>
                  </a:lnTo>
                  <a:lnTo>
                    <a:pt x="904" y="277"/>
                  </a:lnTo>
                  <a:lnTo>
                    <a:pt x="904" y="250"/>
                  </a:lnTo>
                  <a:lnTo>
                    <a:pt x="877" y="223"/>
                  </a:lnTo>
                  <a:lnTo>
                    <a:pt x="843" y="196"/>
                  </a:lnTo>
                  <a:lnTo>
                    <a:pt x="816" y="169"/>
                  </a:lnTo>
                  <a:cubicBezTo>
                    <a:pt x="789" y="135"/>
                    <a:pt x="735" y="108"/>
                    <a:pt x="708" y="54"/>
                  </a:cubicBezTo>
                  <a:cubicBezTo>
                    <a:pt x="675" y="54"/>
                    <a:pt x="675" y="54"/>
                    <a:pt x="648" y="27"/>
                  </a:cubicBezTo>
                  <a:lnTo>
                    <a:pt x="621" y="27"/>
                  </a:lnTo>
                  <a:cubicBezTo>
                    <a:pt x="621" y="27"/>
                    <a:pt x="594" y="27"/>
                    <a:pt x="594" y="0"/>
                  </a:cubicBezTo>
                  <a:close/>
                  <a:moveTo>
                    <a:pt x="115" y="2077"/>
                  </a:moveTo>
                  <a:cubicBezTo>
                    <a:pt x="88" y="2131"/>
                    <a:pt x="61" y="2246"/>
                    <a:pt x="0" y="2327"/>
                  </a:cubicBezTo>
                  <a:cubicBezTo>
                    <a:pt x="34" y="2360"/>
                    <a:pt x="34" y="2360"/>
                    <a:pt x="34" y="2387"/>
                  </a:cubicBezTo>
                  <a:cubicBezTo>
                    <a:pt x="115" y="2556"/>
                    <a:pt x="310" y="2866"/>
                    <a:pt x="506" y="2866"/>
                  </a:cubicBezTo>
                  <a:lnTo>
                    <a:pt x="567" y="2866"/>
                  </a:lnTo>
                  <a:cubicBezTo>
                    <a:pt x="594" y="2893"/>
                    <a:pt x="621" y="2893"/>
                    <a:pt x="648" y="2920"/>
                  </a:cubicBezTo>
                  <a:cubicBezTo>
                    <a:pt x="708" y="2920"/>
                    <a:pt x="708" y="2893"/>
                    <a:pt x="735" y="2866"/>
                  </a:cubicBezTo>
                  <a:cubicBezTo>
                    <a:pt x="708" y="2778"/>
                    <a:pt x="675" y="2637"/>
                    <a:pt x="648" y="2468"/>
                  </a:cubicBezTo>
                  <a:cubicBezTo>
                    <a:pt x="621" y="2441"/>
                    <a:pt x="621" y="2414"/>
                    <a:pt x="594" y="2414"/>
                  </a:cubicBezTo>
                  <a:cubicBezTo>
                    <a:pt x="540" y="2387"/>
                    <a:pt x="506" y="2360"/>
                    <a:pt x="452" y="2327"/>
                  </a:cubicBezTo>
                  <a:cubicBezTo>
                    <a:pt x="310" y="2246"/>
                    <a:pt x="203" y="2192"/>
                    <a:pt x="115" y="2077"/>
                  </a:cubicBezTo>
                  <a:close/>
                </a:path>
              </a:pathLst>
            </a:custGeom>
            <a:solidFill>
              <a:srgbClr val="B2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1"/>
            <p:cNvSpPr/>
            <p:nvPr/>
          </p:nvSpPr>
          <p:spPr>
            <a:xfrm>
              <a:off x="7625807" y="2828778"/>
              <a:ext cx="77868" cy="142083"/>
            </a:xfrm>
            <a:custGeom>
              <a:avLst/>
              <a:gdLst/>
              <a:ahLst/>
              <a:cxnLst/>
              <a:rect l="l" t="t" r="r" b="b"/>
              <a:pathLst>
                <a:path w="924" h="1686" extrusionOk="0">
                  <a:moveTo>
                    <a:pt x="728" y="0"/>
                  </a:moveTo>
                  <a:cubicBezTo>
                    <a:pt x="701" y="0"/>
                    <a:pt x="674" y="34"/>
                    <a:pt x="641" y="61"/>
                  </a:cubicBezTo>
                  <a:cubicBezTo>
                    <a:pt x="641" y="61"/>
                    <a:pt x="337" y="1072"/>
                    <a:pt x="27" y="1551"/>
                  </a:cubicBezTo>
                  <a:cubicBezTo>
                    <a:pt x="27" y="1551"/>
                    <a:pt x="0" y="1605"/>
                    <a:pt x="27" y="1632"/>
                  </a:cubicBezTo>
                  <a:cubicBezTo>
                    <a:pt x="27" y="1659"/>
                    <a:pt x="54" y="1686"/>
                    <a:pt x="81" y="1686"/>
                  </a:cubicBezTo>
                  <a:cubicBezTo>
                    <a:pt x="337" y="1686"/>
                    <a:pt x="924" y="931"/>
                    <a:pt x="809" y="61"/>
                  </a:cubicBezTo>
                  <a:cubicBezTo>
                    <a:pt x="809" y="34"/>
                    <a:pt x="782" y="0"/>
                    <a:pt x="755" y="0"/>
                  </a:cubicBezTo>
                  <a:close/>
                </a:path>
              </a:pathLst>
            </a:custGeom>
            <a:solidFill>
              <a:srgbClr val="F6A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1"/>
            <p:cNvSpPr/>
            <p:nvPr/>
          </p:nvSpPr>
          <p:spPr>
            <a:xfrm>
              <a:off x="7535468" y="2790940"/>
              <a:ext cx="253492" cy="324870"/>
            </a:xfrm>
            <a:custGeom>
              <a:avLst/>
              <a:gdLst/>
              <a:ahLst/>
              <a:cxnLst/>
              <a:rect l="l" t="t" r="r" b="b"/>
              <a:pathLst>
                <a:path w="3008" h="3855" extrusionOk="0">
                  <a:moveTo>
                    <a:pt x="1849" y="179"/>
                  </a:moveTo>
                  <a:cubicBezTo>
                    <a:pt x="2050" y="179"/>
                    <a:pt x="2291" y="236"/>
                    <a:pt x="2502" y="341"/>
                  </a:cubicBezTo>
                  <a:lnTo>
                    <a:pt x="2529" y="341"/>
                  </a:lnTo>
                  <a:cubicBezTo>
                    <a:pt x="2556" y="368"/>
                    <a:pt x="2556" y="368"/>
                    <a:pt x="2589" y="368"/>
                  </a:cubicBezTo>
                  <a:cubicBezTo>
                    <a:pt x="2616" y="422"/>
                    <a:pt x="2670" y="449"/>
                    <a:pt x="2697" y="483"/>
                  </a:cubicBezTo>
                  <a:lnTo>
                    <a:pt x="2724" y="510"/>
                  </a:lnTo>
                  <a:lnTo>
                    <a:pt x="2758" y="537"/>
                  </a:lnTo>
                  <a:lnTo>
                    <a:pt x="2785" y="564"/>
                  </a:lnTo>
                  <a:lnTo>
                    <a:pt x="2785" y="591"/>
                  </a:lnTo>
                  <a:lnTo>
                    <a:pt x="2812" y="591"/>
                  </a:lnTo>
                  <a:lnTo>
                    <a:pt x="2812" y="618"/>
                  </a:lnTo>
                  <a:lnTo>
                    <a:pt x="2812" y="651"/>
                  </a:lnTo>
                  <a:lnTo>
                    <a:pt x="2812" y="678"/>
                  </a:lnTo>
                  <a:cubicBezTo>
                    <a:pt x="2839" y="759"/>
                    <a:pt x="2812" y="820"/>
                    <a:pt x="2785" y="928"/>
                  </a:cubicBezTo>
                  <a:cubicBezTo>
                    <a:pt x="2758" y="955"/>
                    <a:pt x="2758" y="989"/>
                    <a:pt x="2758" y="1016"/>
                  </a:cubicBezTo>
                  <a:cubicBezTo>
                    <a:pt x="2589" y="1521"/>
                    <a:pt x="2502" y="2000"/>
                    <a:pt x="2502" y="2445"/>
                  </a:cubicBezTo>
                  <a:lnTo>
                    <a:pt x="2502" y="2506"/>
                  </a:lnTo>
                  <a:cubicBezTo>
                    <a:pt x="2529" y="2809"/>
                    <a:pt x="2589" y="3065"/>
                    <a:pt x="2616" y="3207"/>
                  </a:cubicBezTo>
                  <a:lnTo>
                    <a:pt x="2616" y="3234"/>
                  </a:lnTo>
                  <a:cubicBezTo>
                    <a:pt x="2643" y="3261"/>
                    <a:pt x="2643" y="3315"/>
                    <a:pt x="2643" y="3349"/>
                  </a:cubicBezTo>
                  <a:cubicBezTo>
                    <a:pt x="2643" y="3376"/>
                    <a:pt x="2670" y="3403"/>
                    <a:pt x="2643" y="3430"/>
                  </a:cubicBezTo>
                  <a:cubicBezTo>
                    <a:pt x="2643" y="3483"/>
                    <a:pt x="2643" y="3686"/>
                    <a:pt x="2218" y="3686"/>
                  </a:cubicBezTo>
                  <a:lnTo>
                    <a:pt x="2050" y="3686"/>
                  </a:lnTo>
                  <a:cubicBezTo>
                    <a:pt x="1686" y="3652"/>
                    <a:pt x="1268" y="3517"/>
                    <a:pt x="1072" y="3457"/>
                  </a:cubicBezTo>
                  <a:cubicBezTo>
                    <a:pt x="984" y="3430"/>
                    <a:pt x="931" y="3403"/>
                    <a:pt x="843" y="3376"/>
                  </a:cubicBezTo>
                  <a:cubicBezTo>
                    <a:pt x="620" y="3288"/>
                    <a:pt x="283" y="3180"/>
                    <a:pt x="229" y="2951"/>
                  </a:cubicBezTo>
                  <a:cubicBezTo>
                    <a:pt x="196" y="2843"/>
                    <a:pt x="283" y="2755"/>
                    <a:pt x="452" y="2560"/>
                  </a:cubicBezTo>
                  <a:cubicBezTo>
                    <a:pt x="620" y="2364"/>
                    <a:pt x="870" y="2081"/>
                    <a:pt x="1072" y="1575"/>
                  </a:cubicBezTo>
                  <a:cubicBezTo>
                    <a:pt x="1207" y="1238"/>
                    <a:pt x="1268" y="955"/>
                    <a:pt x="1322" y="732"/>
                  </a:cubicBezTo>
                  <a:cubicBezTo>
                    <a:pt x="1409" y="395"/>
                    <a:pt x="1436" y="254"/>
                    <a:pt x="1659" y="200"/>
                  </a:cubicBezTo>
                  <a:cubicBezTo>
                    <a:pt x="1716" y="186"/>
                    <a:pt x="1780" y="179"/>
                    <a:pt x="1849" y="179"/>
                  </a:cubicBezTo>
                  <a:close/>
                  <a:moveTo>
                    <a:pt x="1862" y="0"/>
                  </a:moveTo>
                  <a:cubicBezTo>
                    <a:pt x="1775" y="0"/>
                    <a:pt x="1688" y="9"/>
                    <a:pt x="1605" y="31"/>
                  </a:cubicBezTo>
                  <a:cubicBezTo>
                    <a:pt x="1295" y="112"/>
                    <a:pt x="1241" y="368"/>
                    <a:pt x="1153" y="705"/>
                  </a:cubicBezTo>
                  <a:cubicBezTo>
                    <a:pt x="1099" y="928"/>
                    <a:pt x="1038" y="1184"/>
                    <a:pt x="904" y="1521"/>
                  </a:cubicBezTo>
                  <a:cubicBezTo>
                    <a:pt x="701" y="2000"/>
                    <a:pt x="479" y="2250"/>
                    <a:pt x="310" y="2445"/>
                  </a:cubicBezTo>
                  <a:cubicBezTo>
                    <a:pt x="142" y="2614"/>
                    <a:pt x="0" y="2782"/>
                    <a:pt x="61" y="2978"/>
                  </a:cubicBezTo>
                  <a:cubicBezTo>
                    <a:pt x="142" y="3288"/>
                    <a:pt x="533" y="3457"/>
                    <a:pt x="762" y="3544"/>
                  </a:cubicBezTo>
                  <a:lnTo>
                    <a:pt x="789" y="3544"/>
                  </a:lnTo>
                  <a:cubicBezTo>
                    <a:pt x="843" y="3571"/>
                    <a:pt x="931" y="3598"/>
                    <a:pt x="1011" y="3625"/>
                  </a:cubicBezTo>
                  <a:cubicBezTo>
                    <a:pt x="1241" y="3686"/>
                    <a:pt x="1659" y="3821"/>
                    <a:pt x="2023" y="3854"/>
                  </a:cubicBezTo>
                  <a:lnTo>
                    <a:pt x="2218" y="3854"/>
                  </a:lnTo>
                  <a:cubicBezTo>
                    <a:pt x="2758" y="3854"/>
                    <a:pt x="2839" y="3571"/>
                    <a:pt x="2839" y="3430"/>
                  </a:cubicBezTo>
                  <a:cubicBezTo>
                    <a:pt x="2839" y="3403"/>
                    <a:pt x="2839" y="3376"/>
                    <a:pt x="2812" y="3315"/>
                  </a:cubicBezTo>
                  <a:lnTo>
                    <a:pt x="2812" y="3288"/>
                  </a:lnTo>
                  <a:lnTo>
                    <a:pt x="2812" y="3180"/>
                  </a:lnTo>
                  <a:lnTo>
                    <a:pt x="2785" y="3180"/>
                  </a:lnTo>
                  <a:cubicBezTo>
                    <a:pt x="2758" y="3038"/>
                    <a:pt x="2697" y="2782"/>
                    <a:pt x="2697" y="2472"/>
                  </a:cubicBezTo>
                  <a:lnTo>
                    <a:pt x="2697" y="2445"/>
                  </a:lnTo>
                  <a:cubicBezTo>
                    <a:pt x="2670" y="2027"/>
                    <a:pt x="2758" y="1548"/>
                    <a:pt x="2926" y="1070"/>
                  </a:cubicBezTo>
                  <a:cubicBezTo>
                    <a:pt x="2926" y="1043"/>
                    <a:pt x="2926" y="1016"/>
                    <a:pt x="2953" y="989"/>
                  </a:cubicBezTo>
                  <a:cubicBezTo>
                    <a:pt x="2980" y="874"/>
                    <a:pt x="3007" y="759"/>
                    <a:pt x="3007" y="651"/>
                  </a:cubicBezTo>
                  <a:cubicBezTo>
                    <a:pt x="3007" y="618"/>
                    <a:pt x="2980" y="618"/>
                    <a:pt x="2980" y="591"/>
                  </a:cubicBezTo>
                  <a:lnTo>
                    <a:pt x="2980" y="564"/>
                  </a:lnTo>
                  <a:cubicBezTo>
                    <a:pt x="2953" y="537"/>
                    <a:pt x="2953" y="537"/>
                    <a:pt x="2953" y="510"/>
                  </a:cubicBezTo>
                  <a:cubicBezTo>
                    <a:pt x="2926" y="483"/>
                    <a:pt x="2926" y="483"/>
                    <a:pt x="2926" y="449"/>
                  </a:cubicBezTo>
                  <a:lnTo>
                    <a:pt x="2893" y="422"/>
                  </a:lnTo>
                  <a:lnTo>
                    <a:pt x="2866" y="395"/>
                  </a:lnTo>
                  <a:lnTo>
                    <a:pt x="2839" y="368"/>
                  </a:lnTo>
                  <a:cubicBezTo>
                    <a:pt x="2785" y="314"/>
                    <a:pt x="2724" y="281"/>
                    <a:pt x="2670" y="227"/>
                  </a:cubicBezTo>
                  <a:cubicBezTo>
                    <a:pt x="2643" y="227"/>
                    <a:pt x="2643" y="200"/>
                    <a:pt x="2616" y="200"/>
                  </a:cubicBezTo>
                  <a:lnTo>
                    <a:pt x="2589" y="173"/>
                  </a:lnTo>
                  <a:cubicBezTo>
                    <a:pt x="2396" y="86"/>
                    <a:pt x="2127" y="0"/>
                    <a:pt x="1862"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1"/>
            <p:cNvSpPr/>
            <p:nvPr/>
          </p:nvSpPr>
          <p:spPr>
            <a:xfrm>
              <a:off x="7275153" y="2854903"/>
              <a:ext cx="312651" cy="267734"/>
            </a:xfrm>
            <a:custGeom>
              <a:avLst/>
              <a:gdLst/>
              <a:ahLst/>
              <a:cxnLst/>
              <a:rect l="l" t="t" r="r" b="b"/>
              <a:pathLst>
                <a:path w="3710" h="3177" extrusionOk="0">
                  <a:moveTo>
                    <a:pt x="2024" y="0"/>
                  </a:moveTo>
                  <a:cubicBezTo>
                    <a:pt x="1713" y="0"/>
                    <a:pt x="1464" y="88"/>
                    <a:pt x="1295" y="257"/>
                  </a:cubicBezTo>
                  <a:cubicBezTo>
                    <a:pt x="1181" y="364"/>
                    <a:pt x="1127" y="533"/>
                    <a:pt x="1039" y="702"/>
                  </a:cubicBezTo>
                  <a:cubicBezTo>
                    <a:pt x="1012" y="735"/>
                    <a:pt x="1012" y="762"/>
                    <a:pt x="985" y="816"/>
                  </a:cubicBezTo>
                  <a:cubicBezTo>
                    <a:pt x="925" y="931"/>
                    <a:pt x="790" y="1012"/>
                    <a:pt x="621" y="1153"/>
                  </a:cubicBezTo>
                  <a:cubicBezTo>
                    <a:pt x="338" y="1349"/>
                    <a:pt x="1" y="1605"/>
                    <a:pt x="115" y="1915"/>
                  </a:cubicBezTo>
                  <a:lnTo>
                    <a:pt x="115" y="1942"/>
                  </a:lnTo>
                  <a:cubicBezTo>
                    <a:pt x="169" y="2165"/>
                    <a:pt x="392" y="2252"/>
                    <a:pt x="621" y="2360"/>
                  </a:cubicBezTo>
                  <a:cubicBezTo>
                    <a:pt x="844" y="2448"/>
                    <a:pt x="1066" y="2556"/>
                    <a:pt x="1181" y="2812"/>
                  </a:cubicBezTo>
                  <a:cubicBezTo>
                    <a:pt x="1322" y="3062"/>
                    <a:pt x="1633" y="3176"/>
                    <a:pt x="1882" y="3176"/>
                  </a:cubicBezTo>
                  <a:cubicBezTo>
                    <a:pt x="1997" y="3176"/>
                    <a:pt x="2105" y="3149"/>
                    <a:pt x="2219" y="3095"/>
                  </a:cubicBezTo>
                  <a:cubicBezTo>
                    <a:pt x="2361" y="3035"/>
                    <a:pt x="2442" y="2954"/>
                    <a:pt x="2556" y="2839"/>
                  </a:cubicBezTo>
                  <a:cubicBezTo>
                    <a:pt x="2671" y="2724"/>
                    <a:pt x="2779" y="2698"/>
                    <a:pt x="2920" y="2671"/>
                  </a:cubicBezTo>
                  <a:cubicBezTo>
                    <a:pt x="3062" y="2644"/>
                    <a:pt x="3204" y="2617"/>
                    <a:pt x="3372" y="2448"/>
                  </a:cubicBezTo>
                  <a:cubicBezTo>
                    <a:pt x="3682" y="2165"/>
                    <a:pt x="3709" y="1747"/>
                    <a:pt x="3622" y="1491"/>
                  </a:cubicBezTo>
                  <a:cubicBezTo>
                    <a:pt x="3541" y="1322"/>
                    <a:pt x="3426" y="1241"/>
                    <a:pt x="3318" y="1241"/>
                  </a:cubicBezTo>
                  <a:cubicBezTo>
                    <a:pt x="3285" y="1241"/>
                    <a:pt x="3258" y="1241"/>
                    <a:pt x="3204" y="1268"/>
                  </a:cubicBezTo>
                  <a:cubicBezTo>
                    <a:pt x="3089" y="1322"/>
                    <a:pt x="3035" y="1410"/>
                    <a:pt x="2981" y="1464"/>
                  </a:cubicBezTo>
                  <a:cubicBezTo>
                    <a:pt x="2893" y="1578"/>
                    <a:pt x="2813" y="1659"/>
                    <a:pt x="2671" y="1659"/>
                  </a:cubicBezTo>
                  <a:lnTo>
                    <a:pt x="2610" y="1659"/>
                  </a:lnTo>
                  <a:cubicBezTo>
                    <a:pt x="2529" y="1659"/>
                    <a:pt x="2475" y="1605"/>
                    <a:pt x="2442" y="1544"/>
                  </a:cubicBezTo>
                  <a:cubicBezTo>
                    <a:pt x="2415" y="1464"/>
                    <a:pt x="2415" y="1410"/>
                    <a:pt x="2475" y="1349"/>
                  </a:cubicBezTo>
                  <a:cubicBezTo>
                    <a:pt x="2502" y="1322"/>
                    <a:pt x="2529" y="1295"/>
                    <a:pt x="2556" y="1268"/>
                  </a:cubicBezTo>
                  <a:cubicBezTo>
                    <a:pt x="2779" y="1072"/>
                    <a:pt x="2981" y="870"/>
                    <a:pt x="2920" y="594"/>
                  </a:cubicBezTo>
                  <a:cubicBezTo>
                    <a:pt x="2840" y="169"/>
                    <a:pt x="2415" y="0"/>
                    <a:pt x="2024" y="0"/>
                  </a:cubicBezTo>
                  <a:close/>
                </a:path>
              </a:pathLst>
            </a:custGeom>
            <a:solidFill>
              <a:srgbClr val="91D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1"/>
            <p:cNvSpPr/>
            <p:nvPr/>
          </p:nvSpPr>
          <p:spPr>
            <a:xfrm>
              <a:off x="7277428" y="2952068"/>
              <a:ext cx="305825" cy="101801"/>
            </a:xfrm>
            <a:custGeom>
              <a:avLst/>
              <a:gdLst/>
              <a:ahLst/>
              <a:cxnLst/>
              <a:rect l="l" t="t" r="r" b="b"/>
              <a:pathLst>
                <a:path w="3629" h="1208" extrusionOk="0">
                  <a:moveTo>
                    <a:pt x="3291" y="0"/>
                  </a:moveTo>
                  <a:cubicBezTo>
                    <a:pt x="3258" y="0"/>
                    <a:pt x="3204" y="0"/>
                    <a:pt x="3150" y="27"/>
                  </a:cubicBezTo>
                  <a:cubicBezTo>
                    <a:pt x="2866" y="142"/>
                    <a:pt x="2866" y="425"/>
                    <a:pt x="2644" y="425"/>
                  </a:cubicBezTo>
                  <a:lnTo>
                    <a:pt x="2583" y="425"/>
                  </a:lnTo>
                  <a:cubicBezTo>
                    <a:pt x="2556" y="425"/>
                    <a:pt x="2502" y="391"/>
                    <a:pt x="2502" y="338"/>
                  </a:cubicBezTo>
                  <a:cubicBezTo>
                    <a:pt x="2475" y="365"/>
                    <a:pt x="2448" y="365"/>
                    <a:pt x="2415" y="391"/>
                  </a:cubicBezTo>
                  <a:cubicBezTo>
                    <a:pt x="2448" y="452"/>
                    <a:pt x="2502" y="506"/>
                    <a:pt x="2583" y="506"/>
                  </a:cubicBezTo>
                  <a:lnTo>
                    <a:pt x="2644" y="506"/>
                  </a:lnTo>
                  <a:cubicBezTo>
                    <a:pt x="2786" y="506"/>
                    <a:pt x="2866" y="425"/>
                    <a:pt x="2954" y="311"/>
                  </a:cubicBezTo>
                  <a:cubicBezTo>
                    <a:pt x="3008" y="257"/>
                    <a:pt x="3062" y="169"/>
                    <a:pt x="3177" y="115"/>
                  </a:cubicBezTo>
                  <a:cubicBezTo>
                    <a:pt x="3231" y="88"/>
                    <a:pt x="3258" y="88"/>
                    <a:pt x="3291" y="88"/>
                  </a:cubicBezTo>
                  <a:cubicBezTo>
                    <a:pt x="3399" y="88"/>
                    <a:pt x="3514" y="169"/>
                    <a:pt x="3568" y="311"/>
                  </a:cubicBezTo>
                  <a:cubicBezTo>
                    <a:pt x="3595" y="284"/>
                    <a:pt x="3595" y="257"/>
                    <a:pt x="3628" y="223"/>
                  </a:cubicBezTo>
                  <a:cubicBezTo>
                    <a:pt x="3541" y="88"/>
                    <a:pt x="3426" y="0"/>
                    <a:pt x="3291" y="0"/>
                  </a:cubicBezTo>
                  <a:close/>
                  <a:moveTo>
                    <a:pt x="55" y="729"/>
                  </a:moveTo>
                  <a:cubicBezTo>
                    <a:pt x="28" y="729"/>
                    <a:pt x="28" y="762"/>
                    <a:pt x="1" y="789"/>
                  </a:cubicBezTo>
                  <a:cubicBezTo>
                    <a:pt x="55" y="1012"/>
                    <a:pt x="196" y="1126"/>
                    <a:pt x="392" y="1207"/>
                  </a:cubicBezTo>
                  <a:cubicBezTo>
                    <a:pt x="426" y="1180"/>
                    <a:pt x="453" y="1180"/>
                    <a:pt x="479" y="1153"/>
                  </a:cubicBezTo>
                  <a:cubicBezTo>
                    <a:pt x="311" y="1066"/>
                    <a:pt x="142" y="985"/>
                    <a:pt x="88" y="789"/>
                  </a:cubicBezTo>
                  <a:lnTo>
                    <a:pt x="88" y="762"/>
                  </a:lnTo>
                  <a:cubicBezTo>
                    <a:pt x="55" y="762"/>
                    <a:pt x="55" y="729"/>
                    <a:pt x="55" y="729"/>
                  </a:cubicBezTo>
                  <a:close/>
                </a:path>
              </a:pathLst>
            </a:custGeom>
            <a:solidFill>
              <a:srgbClr val="BF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1"/>
            <p:cNvSpPr/>
            <p:nvPr/>
          </p:nvSpPr>
          <p:spPr>
            <a:xfrm>
              <a:off x="7327485" y="3056059"/>
              <a:ext cx="234193" cy="73907"/>
            </a:xfrm>
            <a:custGeom>
              <a:avLst/>
              <a:gdLst/>
              <a:ahLst/>
              <a:cxnLst/>
              <a:rect l="l" t="t" r="r" b="b"/>
              <a:pathLst>
                <a:path w="2779" h="877" extrusionOk="0">
                  <a:moveTo>
                    <a:pt x="108" y="0"/>
                  </a:moveTo>
                  <a:cubicBezTo>
                    <a:pt x="81" y="34"/>
                    <a:pt x="27" y="34"/>
                    <a:pt x="0" y="61"/>
                  </a:cubicBezTo>
                  <a:cubicBezTo>
                    <a:pt x="135" y="115"/>
                    <a:pt x="304" y="203"/>
                    <a:pt x="391" y="311"/>
                  </a:cubicBezTo>
                  <a:cubicBezTo>
                    <a:pt x="445" y="311"/>
                    <a:pt x="472" y="311"/>
                    <a:pt x="506" y="284"/>
                  </a:cubicBezTo>
                  <a:cubicBezTo>
                    <a:pt x="391" y="169"/>
                    <a:pt x="250" y="88"/>
                    <a:pt x="108" y="0"/>
                  </a:cubicBezTo>
                  <a:close/>
                  <a:moveTo>
                    <a:pt x="614" y="479"/>
                  </a:moveTo>
                  <a:cubicBezTo>
                    <a:pt x="587" y="506"/>
                    <a:pt x="560" y="506"/>
                    <a:pt x="533" y="540"/>
                  </a:cubicBezTo>
                  <a:cubicBezTo>
                    <a:pt x="560" y="594"/>
                    <a:pt x="614" y="621"/>
                    <a:pt x="641" y="648"/>
                  </a:cubicBezTo>
                  <a:cubicBezTo>
                    <a:pt x="674" y="648"/>
                    <a:pt x="701" y="621"/>
                    <a:pt x="728" y="621"/>
                  </a:cubicBezTo>
                  <a:cubicBezTo>
                    <a:pt x="701" y="594"/>
                    <a:pt x="641" y="540"/>
                    <a:pt x="614" y="479"/>
                  </a:cubicBezTo>
                  <a:close/>
                  <a:moveTo>
                    <a:pt x="2697" y="115"/>
                  </a:moveTo>
                  <a:cubicBezTo>
                    <a:pt x="2556" y="230"/>
                    <a:pt x="2414" y="257"/>
                    <a:pt x="2299" y="284"/>
                  </a:cubicBezTo>
                  <a:cubicBezTo>
                    <a:pt x="2158" y="311"/>
                    <a:pt x="2050" y="337"/>
                    <a:pt x="1935" y="452"/>
                  </a:cubicBezTo>
                  <a:cubicBezTo>
                    <a:pt x="1821" y="567"/>
                    <a:pt x="1740" y="648"/>
                    <a:pt x="1598" y="708"/>
                  </a:cubicBezTo>
                  <a:cubicBezTo>
                    <a:pt x="1484" y="762"/>
                    <a:pt x="1376" y="789"/>
                    <a:pt x="1261" y="789"/>
                  </a:cubicBezTo>
                  <a:lnTo>
                    <a:pt x="1146" y="789"/>
                  </a:lnTo>
                  <a:cubicBezTo>
                    <a:pt x="1092" y="816"/>
                    <a:pt x="1065" y="816"/>
                    <a:pt x="1039" y="843"/>
                  </a:cubicBezTo>
                  <a:cubicBezTo>
                    <a:pt x="1092" y="877"/>
                    <a:pt x="1180" y="877"/>
                    <a:pt x="1261" y="877"/>
                  </a:cubicBezTo>
                  <a:cubicBezTo>
                    <a:pt x="1403" y="877"/>
                    <a:pt x="1517" y="843"/>
                    <a:pt x="1625" y="789"/>
                  </a:cubicBezTo>
                  <a:cubicBezTo>
                    <a:pt x="1794" y="735"/>
                    <a:pt x="1908" y="621"/>
                    <a:pt x="1989" y="506"/>
                  </a:cubicBezTo>
                  <a:cubicBezTo>
                    <a:pt x="2192" y="311"/>
                    <a:pt x="2468" y="425"/>
                    <a:pt x="2778" y="169"/>
                  </a:cubicBezTo>
                  <a:cubicBezTo>
                    <a:pt x="2751" y="142"/>
                    <a:pt x="2724" y="115"/>
                    <a:pt x="2697" y="115"/>
                  </a:cubicBezTo>
                  <a:close/>
                </a:path>
              </a:pathLst>
            </a:custGeom>
            <a:solidFill>
              <a:srgbClr val="BE6B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1"/>
            <p:cNvSpPr/>
            <p:nvPr/>
          </p:nvSpPr>
          <p:spPr>
            <a:xfrm>
              <a:off x="7360436" y="3079908"/>
              <a:ext cx="18793" cy="21658"/>
            </a:xfrm>
            <a:custGeom>
              <a:avLst/>
              <a:gdLst/>
              <a:ahLst/>
              <a:cxnLst/>
              <a:rect l="l" t="t" r="r" b="b"/>
              <a:pathLst>
                <a:path w="223" h="257" extrusionOk="0">
                  <a:moveTo>
                    <a:pt x="115" y="1"/>
                  </a:moveTo>
                  <a:cubicBezTo>
                    <a:pt x="81" y="28"/>
                    <a:pt x="54" y="28"/>
                    <a:pt x="0" y="28"/>
                  </a:cubicBezTo>
                  <a:cubicBezTo>
                    <a:pt x="54" y="88"/>
                    <a:pt x="81" y="115"/>
                    <a:pt x="115" y="169"/>
                  </a:cubicBezTo>
                  <a:cubicBezTo>
                    <a:pt x="115" y="196"/>
                    <a:pt x="142" y="223"/>
                    <a:pt x="142" y="257"/>
                  </a:cubicBezTo>
                  <a:cubicBezTo>
                    <a:pt x="169" y="223"/>
                    <a:pt x="196" y="223"/>
                    <a:pt x="223" y="196"/>
                  </a:cubicBezTo>
                  <a:cubicBezTo>
                    <a:pt x="196" y="169"/>
                    <a:pt x="196" y="142"/>
                    <a:pt x="169" y="142"/>
                  </a:cubicBezTo>
                  <a:cubicBezTo>
                    <a:pt x="169" y="88"/>
                    <a:pt x="142" y="54"/>
                    <a:pt x="115" y="1"/>
                  </a:cubicBezTo>
                  <a:close/>
                </a:path>
              </a:pathLst>
            </a:custGeom>
            <a:solidFill>
              <a:srgbClr val="BE9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1"/>
            <p:cNvSpPr/>
            <p:nvPr/>
          </p:nvSpPr>
          <p:spPr>
            <a:xfrm>
              <a:off x="7381419" y="3108307"/>
              <a:ext cx="42726" cy="18877"/>
            </a:xfrm>
            <a:custGeom>
              <a:avLst/>
              <a:gdLst/>
              <a:ahLst/>
              <a:cxnLst/>
              <a:rect l="l" t="t" r="r" b="b"/>
              <a:pathLst>
                <a:path w="507" h="224" extrusionOk="0">
                  <a:moveTo>
                    <a:pt x="88" y="1"/>
                  </a:moveTo>
                  <a:cubicBezTo>
                    <a:pt x="61" y="1"/>
                    <a:pt x="34" y="28"/>
                    <a:pt x="1" y="28"/>
                  </a:cubicBezTo>
                  <a:cubicBezTo>
                    <a:pt x="115" y="142"/>
                    <a:pt x="257" y="196"/>
                    <a:pt x="399" y="223"/>
                  </a:cubicBezTo>
                  <a:cubicBezTo>
                    <a:pt x="425" y="196"/>
                    <a:pt x="452" y="196"/>
                    <a:pt x="506" y="169"/>
                  </a:cubicBezTo>
                  <a:cubicBezTo>
                    <a:pt x="372" y="142"/>
                    <a:pt x="203" y="88"/>
                    <a:pt x="88" y="1"/>
                  </a:cubicBezTo>
                  <a:close/>
                </a:path>
              </a:pathLst>
            </a:custGeom>
            <a:solidFill>
              <a:srgbClr val="B2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1"/>
            <p:cNvSpPr/>
            <p:nvPr/>
          </p:nvSpPr>
          <p:spPr>
            <a:xfrm>
              <a:off x="7310378" y="3049233"/>
              <a:ext cx="26209" cy="12051"/>
            </a:xfrm>
            <a:custGeom>
              <a:avLst/>
              <a:gdLst/>
              <a:ahLst/>
              <a:cxnLst/>
              <a:rect l="l" t="t" r="r" b="b"/>
              <a:pathLst>
                <a:path w="311" h="143" extrusionOk="0">
                  <a:moveTo>
                    <a:pt x="88" y="0"/>
                  </a:moveTo>
                  <a:cubicBezTo>
                    <a:pt x="62" y="27"/>
                    <a:pt x="35" y="27"/>
                    <a:pt x="1" y="54"/>
                  </a:cubicBezTo>
                  <a:cubicBezTo>
                    <a:pt x="62" y="81"/>
                    <a:pt x="142" y="115"/>
                    <a:pt x="203" y="142"/>
                  </a:cubicBezTo>
                  <a:cubicBezTo>
                    <a:pt x="230" y="115"/>
                    <a:pt x="284" y="115"/>
                    <a:pt x="311" y="81"/>
                  </a:cubicBezTo>
                  <a:cubicBezTo>
                    <a:pt x="284" y="81"/>
                    <a:pt x="230" y="54"/>
                    <a:pt x="203" y="54"/>
                  </a:cubicBezTo>
                  <a:cubicBezTo>
                    <a:pt x="169" y="27"/>
                    <a:pt x="115" y="0"/>
                    <a:pt x="88"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1"/>
            <p:cNvSpPr/>
            <p:nvPr/>
          </p:nvSpPr>
          <p:spPr>
            <a:xfrm>
              <a:off x="7566143" y="2987883"/>
              <a:ext cx="28484" cy="71126"/>
            </a:xfrm>
            <a:custGeom>
              <a:avLst/>
              <a:gdLst/>
              <a:ahLst/>
              <a:cxnLst/>
              <a:rect l="l" t="t" r="r" b="b"/>
              <a:pathLst>
                <a:path w="338" h="844" extrusionOk="0">
                  <a:moveTo>
                    <a:pt x="283" y="0"/>
                  </a:moveTo>
                  <a:lnTo>
                    <a:pt x="283" y="0"/>
                  </a:lnTo>
                  <a:cubicBezTo>
                    <a:pt x="256" y="27"/>
                    <a:pt x="229" y="54"/>
                    <a:pt x="202" y="81"/>
                  </a:cubicBezTo>
                  <a:cubicBezTo>
                    <a:pt x="229" y="304"/>
                    <a:pt x="202" y="560"/>
                    <a:pt x="0" y="782"/>
                  </a:cubicBezTo>
                  <a:cubicBezTo>
                    <a:pt x="34" y="809"/>
                    <a:pt x="34" y="843"/>
                    <a:pt x="61" y="843"/>
                  </a:cubicBezTo>
                  <a:cubicBezTo>
                    <a:pt x="283" y="587"/>
                    <a:pt x="337" y="250"/>
                    <a:pt x="283" y="0"/>
                  </a:cubicBezTo>
                  <a:close/>
                </a:path>
              </a:pathLst>
            </a:custGeom>
            <a:solidFill>
              <a:srgbClr val="B2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1"/>
            <p:cNvSpPr/>
            <p:nvPr/>
          </p:nvSpPr>
          <p:spPr>
            <a:xfrm>
              <a:off x="7554766" y="2970776"/>
              <a:ext cx="35310" cy="99526"/>
            </a:xfrm>
            <a:custGeom>
              <a:avLst/>
              <a:gdLst/>
              <a:ahLst/>
              <a:cxnLst/>
              <a:rect l="l" t="t" r="r" b="b"/>
              <a:pathLst>
                <a:path w="419" h="1181" extrusionOk="0">
                  <a:moveTo>
                    <a:pt x="337" y="1"/>
                  </a:moveTo>
                  <a:cubicBezTo>
                    <a:pt x="304" y="35"/>
                    <a:pt x="304" y="62"/>
                    <a:pt x="277" y="89"/>
                  </a:cubicBezTo>
                  <a:cubicBezTo>
                    <a:pt x="277" y="89"/>
                    <a:pt x="277" y="116"/>
                    <a:pt x="304" y="116"/>
                  </a:cubicBezTo>
                  <a:cubicBezTo>
                    <a:pt x="304" y="169"/>
                    <a:pt x="337" y="230"/>
                    <a:pt x="337" y="284"/>
                  </a:cubicBezTo>
                  <a:cubicBezTo>
                    <a:pt x="364" y="257"/>
                    <a:pt x="391" y="230"/>
                    <a:pt x="418" y="203"/>
                  </a:cubicBezTo>
                  <a:cubicBezTo>
                    <a:pt x="391" y="116"/>
                    <a:pt x="364" y="62"/>
                    <a:pt x="337" y="1"/>
                  </a:cubicBezTo>
                  <a:close/>
                  <a:moveTo>
                    <a:pt x="135" y="985"/>
                  </a:moveTo>
                  <a:cubicBezTo>
                    <a:pt x="108" y="1012"/>
                    <a:pt x="81" y="1046"/>
                    <a:pt x="54" y="1073"/>
                  </a:cubicBezTo>
                  <a:cubicBezTo>
                    <a:pt x="27" y="1100"/>
                    <a:pt x="27" y="1100"/>
                    <a:pt x="0" y="1127"/>
                  </a:cubicBezTo>
                  <a:cubicBezTo>
                    <a:pt x="27" y="1127"/>
                    <a:pt x="54" y="1154"/>
                    <a:pt x="81" y="1181"/>
                  </a:cubicBezTo>
                  <a:cubicBezTo>
                    <a:pt x="81" y="1154"/>
                    <a:pt x="108" y="1154"/>
                    <a:pt x="108" y="1127"/>
                  </a:cubicBezTo>
                  <a:cubicBezTo>
                    <a:pt x="135" y="1100"/>
                    <a:pt x="169" y="1073"/>
                    <a:pt x="196" y="1046"/>
                  </a:cubicBezTo>
                  <a:cubicBezTo>
                    <a:pt x="169" y="1046"/>
                    <a:pt x="169" y="1012"/>
                    <a:pt x="135" y="985"/>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1"/>
            <p:cNvSpPr/>
            <p:nvPr/>
          </p:nvSpPr>
          <p:spPr>
            <a:xfrm>
              <a:off x="7281979" y="2959484"/>
              <a:ext cx="303550" cy="163152"/>
            </a:xfrm>
            <a:custGeom>
              <a:avLst/>
              <a:gdLst/>
              <a:ahLst/>
              <a:cxnLst/>
              <a:rect l="l" t="t" r="r" b="b"/>
              <a:pathLst>
                <a:path w="3602" h="1936" extrusionOk="0">
                  <a:moveTo>
                    <a:pt x="3237" y="0"/>
                  </a:moveTo>
                  <a:cubicBezTo>
                    <a:pt x="3204" y="0"/>
                    <a:pt x="3177" y="0"/>
                    <a:pt x="3123" y="27"/>
                  </a:cubicBezTo>
                  <a:cubicBezTo>
                    <a:pt x="3008" y="81"/>
                    <a:pt x="2954" y="169"/>
                    <a:pt x="2900" y="223"/>
                  </a:cubicBezTo>
                  <a:cubicBezTo>
                    <a:pt x="2812" y="337"/>
                    <a:pt x="2732" y="418"/>
                    <a:pt x="2590" y="418"/>
                  </a:cubicBezTo>
                  <a:lnTo>
                    <a:pt x="2529" y="418"/>
                  </a:lnTo>
                  <a:cubicBezTo>
                    <a:pt x="2448" y="418"/>
                    <a:pt x="2394" y="364"/>
                    <a:pt x="2361" y="303"/>
                  </a:cubicBezTo>
                  <a:cubicBezTo>
                    <a:pt x="2192" y="418"/>
                    <a:pt x="1943" y="533"/>
                    <a:pt x="1632" y="533"/>
                  </a:cubicBezTo>
                  <a:cubicBezTo>
                    <a:pt x="1349" y="533"/>
                    <a:pt x="958" y="445"/>
                    <a:pt x="621" y="445"/>
                  </a:cubicBezTo>
                  <a:cubicBezTo>
                    <a:pt x="399" y="445"/>
                    <a:pt x="169" y="506"/>
                    <a:pt x="1" y="641"/>
                  </a:cubicBezTo>
                  <a:cubicBezTo>
                    <a:pt x="1" y="641"/>
                    <a:pt x="1" y="674"/>
                    <a:pt x="34" y="674"/>
                  </a:cubicBezTo>
                  <a:lnTo>
                    <a:pt x="34" y="701"/>
                  </a:lnTo>
                  <a:cubicBezTo>
                    <a:pt x="88" y="897"/>
                    <a:pt x="257" y="978"/>
                    <a:pt x="425" y="1065"/>
                  </a:cubicBezTo>
                  <a:cubicBezTo>
                    <a:pt x="452" y="1065"/>
                    <a:pt x="506" y="1092"/>
                    <a:pt x="540" y="1119"/>
                  </a:cubicBezTo>
                  <a:cubicBezTo>
                    <a:pt x="567" y="1119"/>
                    <a:pt x="621" y="1146"/>
                    <a:pt x="648" y="1146"/>
                  </a:cubicBezTo>
                  <a:cubicBezTo>
                    <a:pt x="790" y="1234"/>
                    <a:pt x="931" y="1315"/>
                    <a:pt x="1046" y="1430"/>
                  </a:cubicBezTo>
                  <a:cubicBezTo>
                    <a:pt x="1073" y="1483"/>
                    <a:pt x="1100" y="1517"/>
                    <a:pt x="1100" y="1571"/>
                  </a:cubicBezTo>
                  <a:cubicBezTo>
                    <a:pt x="1127" y="1571"/>
                    <a:pt x="1127" y="1598"/>
                    <a:pt x="1154" y="1625"/>
                  </a:cubicBezTo>
                  <a:cubicBezTo>
                    <a:pt x="1181" y="1686"/>
                    <a:pt x="1241" y="1740"/>
                    <a:pt x="1268" y="1767"/>
                  </a:cubicBezTo>
                  <a:cubicBezTo>
                    <a:pt x="1383" y="1854"/>
                    <a:pt x="1552" y="1908"/>
                    <a:pt x="1686" y="1935"/>
                  </a:cubicBezTo>
                  <a:lnTo>
                    <a:pt x="1801" y="1935"/>
                  </a:lnTo>
                  <a:cubicBezTo>
                    <a:pt x="1916" y="1935"/>
                    <a:pt x="2024" y="1908"/>
                    <a:pt x="2138" y="1854"/>
                  </a:cubicBezTo>
                  <a:cubicBezTo>
                    <a:pt x="2280" y="1794"/>
                    <a:pt x="2361" y="1713"/>
                    <a:pt x="2475" y="1598"/>
                  </a:cubicBezTo>
                  <a:cubicBezTo>
                    <a:pt x="2590" y="1483"/>
                    <a:pt x="2698" y="1457"/>
                    <a:pt x="2839" y="1430"/>
                  </a:cubicBezTo>
                  <a:cubicBezTo>
                    <a:pt x="2954" y="1403"/>
                    <a:pt x="3096" y="1376"/>
                    <a:pt x="3237" y="1261"/>
                  </a:cubicBezTo>
                  <a:cubicBezTo>
                    <a:pt x="3264" y="1234"/>
                    <a:pt x="3264" y="1234"/>
                    <a:pt x="3291" y="1207"/>
                  </a:cubicBezTo>
                  <a:cubicBezTo>
                    <a:pt x="3318" y="1180"/>
                    <a:pt x="3345" y="1146"/>
                    <a:pt x="3372" y="1119"/>
                  </a:cubicBezTo>
                  <a:cubicBezTo>
                    <a:pt x="3574" y="897"/>
                    <a:pt x="3601" y="641"/>
                    <a:pt x="3574" y="418"/>
                  </a:cubicBezTo>
                  <a:cubicBezTo>
                    <a:pt x="3574" y="364"/>
                    <a:pt x="3541" y="303"/>
                    <a:pt x="3541" y="250"/>
                  </a:cubicBezTo>
                  <a:cubicBezTo>
                    <a:pt x="3514" y="250"/>
                    <a:pt x="3514" y="223"/>
                    <a:pt x="3514" y="223"/>
                  </a:cubicBezTo>
                  <a:cubicBezTo>
                    <a:pt x="3460" y="81"/>
                    <a:pt x="3345" y="0"/>
                    <a:pt x="3237" y="0"/>
                  </a:cubicBezTo>
                  <a:close/>
                </a:path>
              </a:pathLst>
            </a:custGeom>
            <a:solidFill>
              <a:srgbClr val="6DA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1"/>
            <p:cNvSpPr/>
            <p:nvPr/>
          </p:nvSpPr>
          <p:spPr>
            <a:xfrm>
              <a:off x="7374593" y="2883302"/>
              <a:ext cx="106352" cy="73401"/>
            </a:xfrm>
            <a:custGeom>
              <a:avLst/>
              <a:gdLst/>
              <a:ahLst/>
              <a:cxnLst/>
              <a:rect l="l" t="t" r="r" b="b"/>
              <a:pathLst>
                <a:path w="1262" h="871" extrusionOk="0">
                  <a:moveTo>
                    <a:pt x="790" y="1"/>
                  </a:moveTo>
                  <a:cubicBezTo>
                    <a:pt x="196" y="61"/>
                    <a:pt x="1" y="762"/>
                    <a:pt x="142" y="870"/>
                  </a:cubicBezTo>
                  <a:lnTo>
                    <a:pt x="196" y="870"/>
                  </a:lnTo>
                  <a:cubicBezTo>
                    <a:pt x="223" y="870"/>
                    <a:pt x="250" y="870"/>
                    <a:pt x="250" y="843"/>
                  </a:cubicBezTo>
                  <a:cubicBezTo>
                    <a:pt x="250" y="843"/>
                    <a:pt x="419" y="621"/>
                    <a:pt x="453" y="594"/>
                  </a:cubicBezTo>
                  <a:cubicBezTo>
                    <a:pt x="729" y="196"/>
                    <a:pt x="1154" y="284"/>
                    <a:pt x="1208" y="169"/>
                  </a:cubicBezTo>
                  <a:cubicBezTo>
                    <a:pt x="1262" y="61"/>
                    <a:pt x="1012" y="1"/>
                    <a:pt x="844" y="1"/>
                  </a:cubicBezTo>
                  <a:close/>
                </a:path>
              </a:pathLst>
            </a:custGeom>
            <a:solidFill>
              <a:srgbClr val="C8EB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1"/>
            <p:cNvSpPr/>
            <p:nvPr/>
          </p:nvSpPr>
          <p:spPr>
            <a:xfrm>
              <a:off x="7263270" y="2848077"/>
              <a:ext cx="348383" cy="281892"/>
            </a:xfrm>
            <a:custGeom>
              <a:avLst/>
              <a:gdLst/>
              <a:ahLst/>
              <a:cxnLst/>
              <a:rect l="l" t="t" r="r" b="b"/>
              <a:pathLst>
                <a:path w="4134" h="3345" extrusionOk="0">
                  <a:moveTo>
                    <a:pt x="2165" y="169"/>
                  </a:moveTo>
                  <a:cubicBezTo>
                    <a:pt x="2529" y="169"/>
                    <a:pt x="2920" y="338"/>
                    <a:pt x="2981" y="675"/>
                  </a:cubicBezTo>
                  <a:cubicBezTo>
                    <a:pt x="3034" y="924"/>
                    <a:pt x="2893" y="1066"/>
                    <a:pt x="2643" y="1261"/>
                  </a:cubicBezTo>
                  <a:cubicBezTo>
                    <a:pt x="2616" y="1288"/>
                    <a:pt x="2583" y="1322"/>
                    <a:pt x="2556" y="1349"/>
                  </a:cubicBezTo>
                  <a:cubicBezTo>
                    <a:pt x="2475" y="1430"/>
                    <a:pt x="2448" y="1545"/>
                    <a:pt x="2502" y="1659"/>
                  </a:cubicBezTo>
                  <a:cubicBezTo>
                    <a:pt x="2556" y="1740"/>
                    <a:pt x="2643" y="1828"/>
                    <a:pt x="2724" y="1828"/>
                  </a:cubicBezTo>
                  <a:lnTo>
                    <a:pt x="2812" y="1828"/>
                  </a:lnTo>
                  <a:cubicBezTo>
                    <a:pt x="3008" y="1828"/>
                    <a:pt x="3088" y="1713"/>
                    <a:pt x="3176" y="1599"/>
                  </a:cubicBezTo>
                  <a:cubicBezTo>
                    <a:pt x="3230" y="1545"/>
                    <a:pt x="3291" y="1457"/>
                    <a:pt x="3399" y="1430"/>
                  </a:cubicBezTo>
                  <a:cubicBezTo>
                    <a:pt x="3399" y="1403"/>
                    <a:pt x="3426" y="1403"/>
                    <a:pt x="3459" y="1403"/>
                  </a:cubicBezTo>
                  <a:cubicBezTo>
                    <a:pt x="3567" y="1403"/>
                    <a:pt x="3628" y="1518"/>
                    <a:pt x="3682" y="1599"/>
                  </a:cubicBezTo>
                  <a:cubicBezTo>
                    <a:pt x="3763" y="1828"/>
                    <a:pt x="3736" y="2192"/>
                    <a:pt x="3459" y="2468"/>
                  </a:cubicBezTo>
                  <a:cubicBezTo>
                    <a:pt x="3318" y="2610"/>
                    <a:pt x="3176" y="2637"/>
                    <a:pt x="3034" y="2671"/>
                  </a:cubicBezTo>
                  <a:cubicBezTo>
                    <a:pt x="2893" y="2698"/>
                    <a:pt x="2751" y="2725"/>
                    <a:pt x="2643" y="2866"/>
                  </a:cubicBezTo>
                  <a:cubicBezTo>
                    <a:pt x="2529" y="2974"/>
                    <a:pt x="2448" y="3062"/>
                    <a:pt x="2333" y="3116"/>
                  </a:cubicBezTo>
                  <a:cubicBezTo>
                    <a:pt x="2246" y="3143"/>
                    <a:pt x="2138" y="3176"/>
                    <a:pt x="2023" y="3176"/>
                  </a:cubicBezTo>
                  <a:cubicBezTo>
                    <a:pt x="1740" y="3176"/>
                    <a:pt x="1517" y="3035"/>
                    <a:pt x="1403" y="2839"/>
                  </a:cubicBezTo>
                  <a:cubicBezTo>
                    <a:pt x="1268" y="2556"/>
                    <a:pt x="1012" y="2441"/>
                    <a:pt x="789" y="2360"/>
                  </a:cubicBezTo>
                  <a:cubicBezTo>
                    <a:pt x="533" y="2246"/>
                    <a:pt x="391" y="2165"/>
                    <a:pt x="337" y="1996"/>
                  </a:cubicBezTo>
                  <a:lnTo>
                    <a:pt x="337" y="1963"/>
                  </a:lnTo>
                  <a:cubicBezTo>
                    <a:pt x="256" y="1740"/>
                    <a:pt x="506" y="1545"/>
                    <a:pt x="816" y="1288"/>
                  </a:cubicBezTo>
                  <a:cubicBezTo>
                    <a:pt x="1012" y="1180"/>
                    <a:pt x="1153" y="1066"/>
                    <a:pt x="1207" y="924"/>
                  </a:cubicBezTo>
                  <a:cubicBezTo>
                    <a:pt x="1234" y="897"/>
                    <a:pt x="1234" y="843"/>
                    <a:pt x="1268" y="816"/>
                  </a:cubicBezTo>
                  <a:cubicBezTo>
                    <a:pt x="1322" y="648"/>
                    <a:pt x="1376" y="506"/>
                    <a:pt x="1517" y="392"/>
                  </a:cubicBezTo>
                  <a:cubicBezTo>
                    <a:pt x="1659" y="250"/>
                    <a:pt x="1881" y="169"/>
                    <a:pt x="2165" y="169"/>
                  </a:cubicBezTo>
                  <a:close/>
                  <a:moveTo>
                    <a:pt x="2165" y="0"/>
                  </a:moveTo>
                  <a:cubicBezTo>
                    <a:pt x="1854" y="0"/>
                    <a:pt x="1571" y="81"/>
                    <a:pt x="1376" y="277"/>
                  </a:cubicBezTo>
                  <a:cubicBezTo>
                    <a:pt x="1207" y="445"/>
                    <a:pt x="1153" y="648"/>
                    <a:pt x="1039" y="843"/>
                  </a:cubicBezTo>
                  <a:cubicBezTo>
                    <a:pt x="931" y="1120"/>
                    <a:pt x="0" y="1457"/>
                    <a:pt x="169" y="2023"/>
                  </a:cubicBezTo>
                  <a:cubicBezTo>
                    <a:pt x="337" y="2556"/>
                    <a:pt x="1039" y="2441"/>
                    <a:pt x="1268" y="2920"/>
                  </a:cubicBezTo>
                  <a:cubicBezTo>
                    <a:pt x="1376" y="3203"/>
                    <a:pt x="1713" y="3345"/>
                    <a:pt x="2023" y="3345"/>
                  </a:cubicBezTo>
                  <a:cubicBezTo>
                    <a:pt x="2165" y="3345"/>
                    <a:pt x="2279" y="3311"/>
                    <a:pt x="2387" y="3257"/>
                  </a:cubicBezTo>
                  <a:cubicBezTo>
                    <a:pt x="2556" y="3203"/>
                    <a:pt x="2670" y="3089"/>
                    <a:pt x="2751" y="2974"/>
                  </a:cubicBezTo>
                  <a:cubicBezTo>
                    <a:pt x="2954" y="2779"/>
                    <a:pt x="3230" y="2920"/>
                    <a:pt x="3567" y="2583"/>
                  </a:cubicBezTo>
                  <a:cubicBezTo>
                    <a:pt x="4134" y="2077"/>
                    <a:pt x="3877" y="1234"/>
                    <a:pt x="3459" y="1234"/>
                  </a:cubicBezTo>
                  <a:cubicBezTo>
                    <a:pt x="3426" y="1234"/>
                    <a:pt x="3372" y="1234"/>
                    <a:pt x="3318" y="1261"/>
                  </a:cubicBezTo>
                  <a:cubicBezTo>
                    <a:pt x="3034" y="1376"/>
                    <a:pt x="3034" y="1659"/>
                    <a:pt x="2812" y="1659"/>
                  </a:cubicBezTo>
                  <a:lnTo>
                    <a:pt x="2751" y="1659"/>
                  </a:lnTo>
                  <a:cubicBezTo>
                    <a:pt x="2724" y="1659"/>
                    <a:pt x="2670" y="1625"/>
                    <a:pt x="2670" y="1572"/>
                  </a:cubicBezTo>
                  <a:cubicBezTo>
                    <a:pt x="2643" y="1545"/>
                    <a:pt x="2643" y="1518"/>
                    <a:pt x="2697" y="1491"/>
                  </a:cubicBezTo>
                  <a:cubicBezTo>
                    <a:pt x="2920" y="1261"/>
                    <a:pt x="3230" y="1039"/>
                    <a:pt x="3149" y="648"/>
                  </a:cubicBezTo>
                  <a:cubicBezTo>
                    <a:pt x="3061" y="196"/>
                    <a:pt x="2616" y="0"/>
                    <a:pt x="2165"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1"/>
            <p:cNvSpPr/>
            <p:nvPr/>
          </p:nvSpPr>
          <p:spPr>
            <a:xfrm>
              <a:off x="7301277" y="2983585"/>
              <a:ext cx="165511" cy="29917"/>
            </a:xfrm>
            <a:custGeom>
              <a:avLst/>
              <a:gdLst/>
              <a:ahLst/>
              <a:cxnLst/>
              <a:rect l="l" t="t" r="r" b="b"/>
              <a:pathLst>
                <a:path w="1964" h="355" extrusionOk="0">
                  <a:moveTo>
                    <a:pt x="1870" y="0"/>
                  </a:moveTo>
                  <a:cubicBezTo>
                    <a:pt x="1854" y="0"/>
                    <a:pt x="1839" y="7"/>
                    <a:pt x="1828" y="17"/>
                  </a:cubicBezTo>
                  <a:cubicBezTo>
                    <a:pt x="1651" y="124"/>
                    <a:pt x="1495" y="158"/>
                    <a:pt x="1347" y="158"/>
                  </a:cubicBezTo>
                  <a:cubicBezTo>
                    <a:pt x="1214" y="158"/>
                    <a:pt x="1086" y="131"/>
                    <a:pt x="952" y="105"/>
                  </a:cubicBezTo>
                  <a:cubicBezTo>
                    <a:pt x="834" y="92"/>
                    <a:pt x="708" y="72"/>
                    <a:pt x="570" y="72"/>
                  </a:cubicBezTo>
                  <a:cubicBezTo>
                    <a:pt x="416" y="72"/>
                    <a:pt x="247" y="97"/>
                    <a:pt x="55" y="186"/>
                  </a:cubicBezTo>
                  <a:cubicBezTo>
                    <a:pt x="28" y="186"/>
                    <a:pt x="1" y="247"/>
                    <a:pt x="28" y="301"/>
                  </a:cubicBezTo>
                  <a:cubicBezTo>
                    <a:pt x="28" y="328"/>
                    <a:pt x="55" y="355"/>
                    <a:pt x="109" y="355"/>
                  </a:cubicBezTo>
                  <a:cubicBezTo>
                    <a:pt x="109" y="355"/>
                    <a:pt x="109" y="328"/>
                    <a:pt x="143" y="328"/>
                  </a:cubicBezTo>
                  <a:cubicBezTo>
                    <a:pt x="282" y="263"/>
                    <a:pt x="405" y="240"/>
                    <a:pt x="522" y="240"/>
                  </a:cubicBezTo>
                  <a:cubicBezTo>
                    <a:pt x="661" y="240"/>
                    <a:pt x="790" y="271"/>
                    <a:pt x="925" y="301"/>
                  </a:cubicBezTo>
                  <a:cubicBezTo>
                    <a:pt x="1041" y="312"/>
                    <a:pt x="1162" y="329"/>
                    <a:pt x="1291" y="329"/>
                  </a:cubicBezTo>
                  <a:cubicBezTo>
                    <a:pt x="1477" y="329"/>
                    <a:pt x="1679" y="294"/>
                    <a:pt x="1909" y="159"/>
                  </a:cubicBezTo>
                  <a:cubicBezTo>
                    <a:pt x="1936" y="132"/>
                    <a:pt x="1963" y="78"/>
                    <a:pt x="1936" y="51"/>
                  </a:cubicBezTo>
                  <a:cubicBezTo>
                    <a:pt x="1920" y="15"/>
                    <a:pt x="1894" y="0"/>
                    <a:pt x="1870"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1"/>
            <p:cNvSpPr/>
            <p:nvPr/>
          </p:nvSpPr>
          <p:spPr>
            <a:xfrm>
              <a:off x="7594542" y="2925944"/>
              <a:ext cx="412008" cy="369451"/>
            </a:xfrm>
            <a:custGeom>
              <a:avLst/>
              <a:gdLst/>
              <a:ahLst/>
              <a:cxnLst/>
              <a:rect l="l" t="t" r="r" b="b"/>
              <a:pathLst>
                <a:path w="4889" h="4384" extrusionOk="0">
                  <a:moveTo>
                    <a:pt x="1720" y="0"/>
                  </a:moveTo>
                  <a:cubicBezTo>
                    <a:pt x="1632" y="0"/>
                    <a:pt x="1578" y="0"/>
                    <a:pt x="1517" y="61"/>
                  </a:cubicBezTo>
                  <a:cubicBezTo>
                    <a:pt x="1383" y="142"/>
                    <a:pt x="1295" y="256"/>
                    <a:pt x="1241" y="425"/>
                  </a:cubicBezTo>
                  <a:cubicBezTo>
                    <a:pt x="1214" y="533"/>
                    <a:pt x="1241" y="675"/>
                    <a:pt x="1295" y="789"/>
                  </a:cubicBezTo>
                  <a:cubicBezTo>
                    <a:pt x="1383" y="904"/>
                    <a:pt x="1490" y="958"/>
                    <a:pt x="1632" y="1039"/>
                  </a:cubicBezTo>
                  <a:cubicBezTo>
                    <a:pt x="1686" y="1072"/>
                    <a:pt x="1720" y="1099"/>
                    <a:pt x="1774" y="1126"/>
                  </a:cubicBezTo>
                  <a:cubicBezTo>
                    <a:pt x="1888" y="1207"/>
                    <a:pt x="1996" y="1349"/>
                    <a:pt x="1969" y="1490"/>
                  </a:cubicBezTo>
                  <a:cubicBezTo>
                    <a:pt x="1969" y="1544"/>
                    <a:pt x="1915" y="1632"/>
                    <a:pt x="1747" y="1659"/>
                  </a:cubicBezTo>
                  <a:lnTo>
                    <a:pt x="1686" y="1659"/>
                  </a:lnTo>
                  <a:cubicBezTo>
                    <a:pt x="1437" y="1659"/>
                    <a:pt x="1268" y="1349"/>
                    <a:pt x="1153" y="1126"/>
                  </a:cubicBezTo>
                  <a:cubicBezTo>
                    <a:pt x="1072" y="985"/>
                    <a:pt x="904" y="870"/>
                    <a:pt x="735" y="870"/>
                  </a:cubicBezTo>
                  <a:cubicBezTo>
                    <a:pt x="567" y="870"/>
                    <a:pt x="425" y="958"/>
                    <a:pt x="310" y="1099"/>
                  </a:cubicBezTo>
                  <a:cubicBezTo>
                    <a:pt x="0" y="1544"/>
                    <a:pt x="115" y="1969"/>
                    <a:pt x="735" y="2421"/>
                  </a:cubicBezTo>
                  <a:cubicBezTo>
                    <a:pt x="1012" y="2643"/>
                    <a:pt x="1349" y="2758"/>
                    <a:pt x="1720" y="2866"/>
                  </a:cubicBezTo>
                  <a:cubicBezTo>
                    <a:pt x="2057" y="2954"/>
                    <a:pt x="2394" y="3061"/>
                    <a:pt x="2731" y="3264"/>
                  </a:cubicBezTo>
                  <a:cubicBezTo>
                    <a:pt x="3068" y="3459"/>
                    <a:pt x="3345" y="3709"/>
                    <a:pt x="3601" y="3992"/>
                  </a:cubicBezTo>
                  <a:cubicBezTo>
                    <a:pt x="3682" y="4073"/>
                    <a:pt x="3770" y="4161"/>
                    <a:pt x="3877" y="4241"/>
                  </a:cubicBezTo>
                  <a:cubicBezTo>
                    <a:pt x="3965" y="4329"/>
                    <a:pt x="4107" y="4383"/>
                    <a:pt x="4215" y="4383"/>
                  </a:cubicBezTo>
                  <a:lnTo>
                    <a:pt x="4356" y="4383"/>
                  </a:lnTo>
                  <a:cubicBezTo>
                    <a:pt x="4444" y="4329"/>
                    <a:pt x="4525" y="4241"/>
                    <a:pt x="4552" y="4134"/>
                  </a:cubicBezTo>
                  <a:cubicBezTo>
                    <a:pt x="4889" y="3149"/>
                    <a:pt x="4639" y="1801"/>
                    <a:pt x="3709" y="1241"/>
                  </a:cubicBezTo>
                  <a:cubicBezTo>
                    <a:pt x="3574" y="1153"/>
                    <a:pt x="3405" y="1099"/>
                    <a:pt x="3203" y="1039"/>
                  </a:cubicBezTo>
                  <a:cubicBezTo>
                    <a:pt x="2981" y="958"/>
                    <a:pt x="2731" y="904"/>
                    <a:pt x="2502" y="701"/>
                  </a:cubicBezTo>
                  <a:cubicBezTo>
                    <a:pt x="2394" y="621"/>
                    <a:pt x="2333" y="506"/>
                    <a:pt x="2252" y="398"/>
                  </a:cubicBezTo>
                  <a:cubicBezTo>
                    <a:pt x="2192" y="283"/>
                    <a:pt x="2138" y="196"/>
                    <a:pt x="2057" y="115"/>
                  </a:cubicBezTo>
                  <a:cubicBezTo>
                    <a:pt x="1969" y="27"/>
                    <a:pt x="1828" y="0"/>
                    <a:pt x="1720" y="0"/>
                  </a:cubicBezTo>
                  <a:close/>
                </a:path>
              </a:pathLst>
            </a:custGeom>
            <a:solidFill>
              <a:srgbClr val="91D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1"/>
            <p:cNvSpPr/>
            <p:nvPr/>
          </p:nvSpPr>
          <p:spPr>
            <a:xfrm>
              <a:off x="7608700" y="3091875"/>
              <a:ext cx="355293" cy="213125"/>
            </a:xfrm>
            <a:custGeom>
              <a:avLst/>
              <a:gdLst/>
              <a:ahLst/>
              <a:cxnLst/>
              <a:rect l="l" t="t" r="r" b="b"/>
              <a:pathLst>
                <a:path w="4216" h="2529" extrusionOk="0">
                  <a:moveTo>
                    <a:pt x="1" y="0"/>
                  </a:moveTo>
                  <a:lnTo>
                    <a:pt x="1" y="0"/>
                  </a:lnTo>
                  <a:cubicBezTo>
                    <a:pt x="62" y="115"/>
                    <a:pt x="142" y="196"/>
                    <a:pt x="230" y="283"/>
                  </a:cubicBezTo>
                  <a:cubicBezTo>
                    <a:pt x="257" y="250"/>
                    <a:pt x="257" y="223"/>
                    <a:pt x="257" y="196"/>
                  </a:cubicBezTo>
                  <a:cubicBezTo>
                    <a:pt x="230" y="142"/>
                    <a:pt x="169" y="81"/>
                    <a:pt x="142" y="54"/>
                  </a:cubicBezTo>
                  <a:cubicBezTo>
                    <a:pt x="89" y="27"/>
                    <a:pt x="62" y="27"/>
                    <a:pt x="1" y="0"/>
                  </a:cubicBezTo>
                  <a:close/>
                  <a:moveTo>
                    <a:pt x="540" y="452"/>
                  </a:moveTo>
                  <a:lnTo>
                    <a:pt x="540" y="533"/>
                  </a:lnTo>
                  <a:cubicBezTo>
                    <a:pt x="1046" y="924"/>
                    <a:pt x="1801" y="985"/>
                    <a:pt x="2475" y="1349"/>
                  </a:cubicBezTo>
                  <a:cubicBezTo>
                    <a:pt x="2449" y="1295"/>
                    <a:pt x="2422" y="1234"/>
                    <a:pt x="2395" y="1207"/>
                  </a:cubicBezTo>
                  <a:cubicBezTo>
                    <a:pt x="2111" y="1066"/>
                    <a:pt x="1828" y="985"/>
                    <a:pt x="1552" y="897"/>
                  </a:cubicBezTo>
                  <a:cubicBezTo>
                    <a:pt x="1181" y="789"/>
                    <a:pt x="844" y="674"/>
                    <a:pt x="567" y="452"/>
                  </a:cubicBezTo>
                  <a:close/>
                  <a:moveTo>
                    <a:pt x="3069" y="1659"/>
                  </a:moveTo>
                  <a:lnTo>
                    <a:pt x="3069" y="1659"/>
                  </a:lnTo>
                  <a:cubicBezTo>
                    <a:pt x="3123" y="1740"/>
                    <a:pt x="3150" y="1827"/>
                    <a:pt x="3204" y="1908"/>
                  </a:cubicBezTo>
                  <a:cubicBezTo>
                    <a:pt x="3345" y="2050"/>
                    <a:pt x="3487" y="2192"/>
                    <a:pt x="3655" y="2333"/>
                  </a:cubicBezTo>
                  <a:cubicBezTo>
                    <a:pt x="3770" y="2441"/>
                    <a:pt x="3912" y="2529"/>
                    <a:pt x="4047" y="2529"/>
                  </a:cubicBezTo>
                  <a:cubicBezTo>
                    <a:pt x="4107" y="2529"/>
                    <a:pt x="4161" y="2502"/>
                    <a:pt x="4215" y="2502"/>
                  </a:cubicBezTo>
                  <a:cubicBezTo>
                    <a:pt x="4215" y="2475"/>
                    <a:pt x="4215" y="2414"/>
                    <a:pt x="4188" y="2387"/>
                  </a:cubicBezTo>
                  <a:lnTo>
                    <a:pt x="4188" y="2414"/>
                  </a:lnTo>
                  <a:lnTo>
                    <a:pt x="4047" y="2414"/>
                  </a:lnTo>
                  <a:cubicBezTo>
                    <a:pt x="3939" y="2414"/>
                    <a:pt x="3797" y="2360"/>
                    <a:pt x="3709" y="2272"/>
                  </a:cubicBezTo>
                  <a:cubicBezTo>
                    <a:pt x="3602" y="2192"/>
                    <a:pt x="3514" y="2104"/>
                    <a:pt x="3433" y="2023"/>
                  </a:cubicBezTo>
                  <a:cubicBezTo>
                    <a:pt x="3318" y="1881"/>
                    <a:pt x="3177" y="1767"/>
                    <a:pt x="3069" y="1659"/>
                  </a:cubicBezTo>
                  <a:close/>
                </a:path>
              </a:pathLst>
            </a:custGeom>
            <a:solidFill>
              <a:srgbClr val="BE6B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1"/>
            <p:cNvSpPr/>
            <p:nvPr/>
          </p:nvSpPr>
          <p:spPr>
            <a:xfrm>
              <a:off x="7810447" y="3193590"/>
              <a:ext cx="68261" cy="59159"/>
            </a:xfrm>
            <a:custGeom>
              <a:avLst/>
              <a:gdLst/>
              <a:ahLst/>
              <a:cxnLst/>
              <a:rect l="l" t="t" r="r" b="b"/>
              <a:pathLst>
                <a:path w="810" h="702" extrusionOk="0">
                  <a:moveTo>
                    <a:pt x="1" y="0"/>
                  </a:moveTo>
                  <a:cubicBezTo>
                    <a:pt x="28" y="27"/>
                    <a:pt x="55" y="88"/>
                    <a:pt x="81" y="142"/>
                  </a:cubicBezTo>
                  <a:lnTo>
                    <a:pt x="108" y="142"/>
                  </a:lnTo>
                  <a:cubicBezTo>
                    <a:pt x="365" y="310"/>
                    <a:pt x="587" y="506"/>
                    <a:pt x="810" y="701"/>
                  </a:cubicBezTo>
                  <a:cubicBezTo>
                    <a:pt x="756" y="620"/>
                    <a:pt x="729" y="533"/>
                    <a:pt x="675" y="452"/>
                  </a:cubicBezTo>
                  <a:cubicBezTo>
                    <a:pt x="506" y="310"/>
                    <a:pt x="338" y="169"/>
                    <a:pt x="169" y="88"/>
                  </a:cubicBezTo>
                  <a:cubicBezTo>
                    <a:pt x="108" y="54"/>
                    <a:pt x="55" y="27"/>
                    <a:pt x="1" y="0"/>
                  </a:cubicBezTo>
                  <a:close/>
                </a:path>
              </a:pathLst>
            </a:custGeom>
            <a:solidFill>
              <a:srgbClr val="B2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1"/>
            <p:cNvSpPr/>
            <p:nvPr/>
          </p:nvSpPr>
          <p:spPr>
            <a:xfrm>
              <a:off x="7628083" y="3108307"/>
              <a:ext cx="26209" cy="28484"/>
            </a:xfrm>
            <a:custGeom>
              <a:avLst/>
              <a:gdLst/>
              <a:ahLst/>
              <a:cxnLst/>
              <a:rect l="l" t="t" r="r" b="b"/>
              <a:pathLst>
                <a:path w="311" h="338" extrusionOk="0">
                  <a:moveTo>
                    <a:pt x="27" y="1"/>
                  </a:moveTo>
                  <a:cubicBezTo>
                    <a:pt x="27" y="28"/>
                    <a:pt x="27" y="55"/>
                    <a:pt x="0" y="88"/>
                  </a:cubicBezTo>
                  <a:cubicBezTo>
                    <a:pt x="81" y="169"/>
                    <a:pt x="196" y="257"/>
                    <a:pt x="277" y="338"/>
                  </a:cubicBezTo>
                  <a:lnTo>
                    <a:pt x="310" y="338"/>
                  </a:lnTo>
                  <a:lnTo>
                    <a:pt x="310" y="257"/>
                  </a:lnTo>
                  <a:cubicBezTo>
                    <a:pt x="196" y="169"/>
                    <a:pt x="108" y="88"/>
                    <a:pt x="27" y="1"/>
                  </a:cubicBezTo>
                  <a:close/>
                </a:path>
              </a:pathLst>
            </a:custGeom>
            <a:solidFill>
              <a:srgbClr val="B2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1"/>
            <p:cNvSpPr/>
            <p:nvPr/>
          </p:nvSpPr>
          <p:spPr>
            <a:xfrm>
              <a:off x="7597323" y="2992434"/>
              <a:ext cx="96745" cy="85284"/>
            </a:xfrm>
            <a:custGeom>
              <a:avLst/>
              <a:gdLst/>
              <a:ahLst/>
              <a:cxnLst/>
              <a:rect l="l" t="t" r="r" b="b"/>
              <a:pathLst>
                <a:path w="1148" h="1012" extrusionOk="0">
                  <a:moveTo>
                    <a:pt x="702" y="0"/>
                  </a:moveTo>
                  <a:cubicBezTo>
                    <a:pt x="507" y="0"/>
                    <a:pt x="338" y="81"/>
                    <a:pt x="197" y="250"/>
                  </a:cubicBezTo>
                  <a:cubicBezTo>
                    <a:pt x="28" y="506"/>
                    <a:pt x="1" y="755"/>
                    <a:pt x="55" y="958"/>
                  </a:cubicBezTo>
                  <a:cubicBezTo>
                    <a:pt x="55" y="958"/>
                    <a:pt x="82" y="985"/>
                    <a:pt x="109" y="985"/>
                  </a:cubicBezTo>
                  <a:cubicBezTo>
                    <a:pt x="136" y="985"/>
                    <a:pt x="136" y="985"/>
                    <a:pt x="170" y="1012"/>
                  </a:cubicBezTo>
                  <a:cubicBezTo>
                    <a:pt x="82" y="755"/>
                    <a:pt x="109" y="533"/>
                    <a:pt x="277" y="310"/>
                  </a:cubicBezTo>
                  <a:cubicBezTo>
                    <a:pt x="392" y="169"/>
                    <a:pt x="534" y="81"/>
                    <a:pt x="702" y="81"/>
                  </a:cubicBezTo>
                  <a:cubicBezTo>
                    <a:pt x="871" y="81"/>
                    <a:pt x="1012" y="196"/>
                    <a:pt x="1093" y="337"/>
                  </a:cubicBezTo>
                  <a:cubicBezTo>
                    <a:pt x="1120" y="310"/>
                    <a:pt x="1147" y="283"/>
                    <a:pt x="1147" y="250"/>
                  </a:cubicBezTo>
                  <a:cubicBezTo>
                    <a:pt x="1039" y="81"/>
                    <a:pt x="871" y="0"/>
                    <a:pt x="702" y="0"/>
                  </a:cubicBezTo>
                  <a:close/>
                </a:path>
              </a:pathLst>
            </a:custGeom>
            <a:solidFill>
              <a:srgbClr val="B2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1"/>
            <p:cNvSpPr/>
            <p:nvPr/>
          </p:nvSpPr>
          <p:spPr>
            <a:xfrm>
              <a:off x="7689432" y="3013418"/>
              <a:ext cx="59159" cy="52333"/>
            </a:xfrm>
            <a:custGeom>
              <a:avLst/>
              <a:gdLst/>
              <a:ahLst/>
              <a:cxnLst/>
              <a:rect l="l" t="t" r="r" b="b"/>
              <a:pathLst>
                <a:path w="702" h="621" extrusionOk="0">
                  <a:moveTo>
                    <a:pt x="54" y="1"/>
                  </a:moveTo>
                  <a:cubicBezTo>
                    <a:pt x="54" y="34"/>
                    <a:pt x="27" y="61"/>
                    <a:pt x="0" y="88"/>
                  </a:cubicBezTo>
                  <a:lnTo>
                    <a:pt x="27" y="88"/>
                  </a:lnTo>
                  <a:cubicBezTo>
                    <a:pt x="142" y="311"/>
                    <a:pt x="311" y="621"/>
                    <a:pt x="560" y="621"/>
                  </a:cubicBezTo>
                  <a:lnTo>
                    <a:pt x="621" y="621"/>
                  </a:lnTo>
                  <a:cubicBezTo>
                    <a:pt x="675" y="621"/>
                    <a:pt x="702" y="621"/>
                    <a:pt x="702" y="594"/>
                  </a:cubicBezTo>
                  <a:cubicBezTo>
                    <a:pt x="675" y="567"/>
                    <a:pt x="648" y="567"/>
                    <a:pt x="621" y="540"/>
                  </a:cubicBezTo>
                  <a:lnTo>
                    <a:pt x="560" y="540"/>
                  </a:lnTo>
                  <a:cubicBezTo>
                    <a:pt x="364" y="540"/>
                    <a:pt x="169" y="230"/>
                    <a:pt x="88" y="61"/>
                  </a:cubicBezTo>
                  <a:cubicBezTo>
                    <a:pt x="88" y="34"/>
                    <a:pt x="88" y="34"/>
                    <a:pt x="54" y="1"/>
                  </a:cubicBezTo>
                  <a:close/>
                </a:path>
              </a:pathLst>
            </a:custGeom>
            <a:solidFill>
              <a:srgbClr val="85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1"/>
            <p:cNvSpPr/>
            <p:nvPr/>
          </p:nvSpPr>
          <p:spPr>
            <a:xfrm>
              <a:off x="7601874" y="3073082"/>
              <a:ext cx="18877" cy="23428"/>
            </a:xfrm>
            <a:custGeom>
              <a:avLst/>
              <a:gdLst/>
              <a:ahLst/>
              <a:cxnLst/>
              <a:rect l="l" t="t" r="r" b="b"/>
              <a:pathLst>
                <a:path w="224" h="278" extrusionOk="0">
                  <a:moveTo>
                    <a:pt x="1" y="1"/>
                  </a:moveTo>
                  <a:cubicBezTo>
                    <a:pt x="28" y="82"/>
                    <a:pt x="55" y="169"/>
                    <a:pt x="82" y="223"/>
                  </a:cubicBezTo>
                  <a:cubicBezTo>
                    <a:pt x="143" y="250"/>
                    <a:pt x="170" y="250"/>
                    <a:pt x="223" y="277"/>
                  </a:cubicBezTo>
                  <a:cubicBezTo>
                    <a:pt x="170" y="196"/>
                    <a:pt x="116" y="109"/>
                    <a:pt x="116" y="55"/>
                  </a:cubicBezTo>
                  <a:cubicBezTo>
                    <a:pt x="82" y="28"/>
                    <a:pt x="82" y="28"/>
                    <a:pt x="55" y="28"/>
                  </a:cubicBezTo>
                  <a:cubicBezTo>
                    <a:pt x="28" y="28"/>
                    <a:pt x="1" y="1"/>
                    <a:pt x="1"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1"/>
            <p:cNvSpPr/>
            <p:nvPr/>
          </p:nvSpPr>
          <p:spPr>
            <a:xfrm>
              <a:off x="7604149" y="2999260"/>
              <a:ext cx="357568" cy="296134"/>
            </a:xfrm>
            <a:custGeom>
              <a:avLst/>
              <a:gdLst/>
              <a:ahLst/>
              <a:cxnLst/>
              <a:rect l="l" t="t" r="r" b="b"/>
              <a:pathLst>
                <a:path w="4243" h="3514" extrusionOk="0">
                  <a:moveTo>
                    <a:pt x="621" y="0"/>
                  </a:moveTo>
                  <a:cubicBezTo>
                    <a:pt x="453" y="0"/>
                    <a:pt x="311" y="88"/>
                    <a:pt x="196" y="229"/>
                  </a:cubicBezTo>
                  <a:cubicBezTo>
                    <a:pt x="28" y="452"/>
                    <a:pt x="1" y="674"/>
                    <a:pt x="89" y="931"/>
                  </a:cubicBezTo>
                  <a:cubicBezTo>
                    <a:pt x="89" y="985"/>
                    <a:pt x="143" y="1072"/>
                    <a:pt x="196" y="1153"/>
                  </a:cubicBezTo>
                  <a:cubicBezTo>
                    <a:pt x="223" y="1180"/>
                    <a:pt x="284" y="1241"/>
                    <a:pt x="311" y="1295"/>
                  </a:cubicBezTo>
                  <a:cubicBezTo>
                    <a:pt x="392" y="1382"/>
                    <a:pt x="480" y="1463"/>
                    <a:pt x="594" y="1551"/>
                  </a:cubicBezTo>
                  <a:lnTo>
                    <a:pt x="621" y="1551"/>
                  </a:lnTo>
                  <a:cubicBezTo>
                    <a:pt x="898" y="1773"/>
                    <a:pt x="1235" y="1888"/>
                    <a:pt x="1606" y="1996"/>
                  </a:cubicBezTo>
                  <a:cubicBezTo>
                    <a:pt x="1882" y="2084"/>
                    <a:pt x="2165" y="2165"/>
                    <a:pt x="2449" y="2306"/>
                  </a:cubicBezTo>
                  <a:cubicBezTo>
                    <a:pt x="2503" y="2333"/>
                    <a:pt x="2556" y="2360"/>
                    <a:pt x="2617" y="2394"/>
                  </a:cubicBezTo>
                  <a:cubicBezTo>
                    <a:pt x="2786" y="2475"/>
                    <a:pt x="2954" y="2616"/>
                    <a:pt x="3123" y="2758"/>
                  </a:cubicBezTo>
                  <a:cubicBezTo>
                    <a:pt x="3231" y="2866"/>
                    <a:pt x="3372" y="2980"/>
                    <a:pt x="3487" y="3122"/>
                  </a:cubicBezTo>
                  <a:cubicBezTo>
                    <a:pt x="3568" y="3203"/>
                    <a:pt x="3656" y="3291"/>
                    <a:pt x="3763" y="3371"/>
                  </a:cubicBezTo>
                  <a:cubicBezTo>
                    <a:pt x="3851" y="3459"/>
                    <a:pt x="3993" y="3513"/>
                    <a:pt x="4101" y="3513"/>
                  </a:cubicBezTo>
                  <a:lnTo>
                    <a:pt x="4242" y="3513"/>
                  </a:lnTo>
                  <a:lnTo>
                    <a:pt x="4242" y="3486"/>
                  </a:lnTo>
                  <a:cubicBezTo>
                    <a:pt x="4101" y="2421"/>
                    <a:pt x="3062" y="1382"/>
                    <a:pt x="2219" y="1011"/>
                  </a:cubicBezTo>
                  <a:cubicBezTo>
                    <a:pt x="1997" y="931"/>
                    <a:pt x="1855" y="843"/>
                    <a:pt x="1714" y="762"/>
                  </a:cubicBezTo>
                  <a:cubicBezTo>
                    <a:pt x="1714" y="789"/>
                    <a:pt x="1687" y="789"/>
                    <a:pt x="1633" y="789"/>
                  </a:cubicBezTo>
                  <a:lnTo>
                    <a:pt x="1572" y="789"/>
                  </a:lnTo>
                  <a:cubicBezTo>
                    <a:pt x="1323" y="789"/>
                    <a:pt x="1154" y="479"/>
                    <a:pt x="1039" y="256"/>
                  </a:cubicBezTo>
                  <a:lnTo>
                    <a:pt x="1012" y="256"/>
                  </a:lnTo>
                  <a:cubicBezTo>
                    <a:pt x="931" y="115"/>
                    <a:pt x="790" y="0"/>
                    <a:pt x="621" y="0"/>
                  </a:cubicBezTo>
                  <a:close/>
                </a:path>
              </a:pathLst>
            </a:custGeom>
            <a:solidFill>
              <a:srgbClr val="6DA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1"/>
            <p:cNvSpPr/>
            <p:nvPr/>
          </p:nvSpPr>
          <p:spPr>
            <a:xfrm>
              <a:off x="7812722" y="3030440"/>
              <a:ext cx="139892" cy="118319"/>
            </a:xfrm>
            <a:custGeom>
              <a:avLst/>
              <a:gdLst/>
              <a:ahLst/>
              <a:cxnLst/>
              <a:rect l="l" t="t" r="r" b="b"/>
              <a:pathLst>
                <a:path w="1660" h="1404" extrusionOk="0">
                  <a:moveTo>
                    <a:pt x="108" y="1"/>
                  </a:moveTo>
                  <a:cubicBezTo>
                    <a:pt x="81" y="1"/>
                    <a:pt x="54" y="28"/>
                    <a:pt x="28" y="55"/>
                  </a:cubicBezTo>
                  <a:cubicBezTo>
                    <a:pt x="1" y="82"/>
                    <a:pt x="28" y="136"/>
                    <a:pt x="54" y="169"/>
                  </a:cubicBezTo>
                  <a:cubicBezTo>
                    <a:pt x="277" y="304"/>
                    <a:pt x="560" y="507"/>
                    <a:pt x="816" y="702"/>
                  </a:cubicBezTo>
                  <a:cubicBezTo>
                    <a:pt x="924" y="783"/>
                    <a:pt x="1012" y="898"/>
                    <a:pt x="1093" y="1012"/>
                  </a:cubicBezTo>
                  <a:cubicBezTo>
                    <a:pt x="1208" y="1093"/>
                    <a:pt x="1261" y="1235"/>
                    <a:pt x="1349" y="1349"/>
                  </a:cubicBezTo>
                  <a:cubicBezTo>
                    <a:pt x="1349" y="1349"/>
                    <a:pt x="1376" y="1403"/>
                    <a:pt x="1430" y="1403"/>
                  </a:cubicBezTo>
                  <a:cubicBezTo>
                    <a:pt x="1659" y="1403"/>
                    <a:pt x="1518" y="810"/>
                    <a:pt x="1066" y="446"/>
                  </a:cubicBezTo>
                  <a:cubicBezTo>
                    <a:pt x="924" y="338"/>
                    <a:pt x="783" y="223"/>
                    <a:pt x="614" y="169"/>
                  </a:cubicBezTo>
                  <a:cubicBezTo>
                    <a:pt x="446" y="82"/>
                    <a:pt x="311" y="28"/>
                    <a:pt x="108" y="28"/>
                  </a:cubicBezTo>
                  <a:lnTo>
                    <a:pt x="108" y="1"/>
                  </a:lnTo>
                  <a:close/>
                </a:path>
              </a:pathLst>
            </a:custGeom>
            <a:solidFill>
              <a:srgbClr val="C8EB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1"/>
            <p:cNvSpPr/>
            <p:nvPr/>
          </p:nvSpPr>
          <p:spPr>
            <a:xfrm>
              <a:off x="7575750" y="2919118"/>
              <a:ext cx="438217" cy="385884"/>
            </a:xfrm>
            <a:custGeom>
              <a:avLst/>
              <a:gdLst/>
              <a:ahLst/>
              <a:cxnLst/>
              <a:rect l="l" t="t" r="r" b="b"/>
              <a:pathLst>
                <a:path w="5200" h="4579" extrusionOk="0">
                  <a:moveTo>
                    <a:pt x="1943" y="169"/>
                  </a:moveTo>
                  <a:cubicBezTo>
                    <a:pt x="2024" y="169"/>
                    <a:pt x="2138" y="196"/>
                    <a:pt x="2219" y="277"/>
                  </a:cubicBezTo>
                  <a:cubicBezTo>
                    <a:pt x="2307" y="337"/>
                    <a:pt x="2361" y="418"/>
                    <a:pt x="2415" y="533"/>
                  </a:cubicBezTo>
                  <a:cubicBezTo>
                    <a:pt x="2475" y="648"/>
                    <a:pt x="2556" y="756"/>
                    <a:pt x="2671" y="870"/>
                  </a:cubicBezTo>
                  <a:cubicBezTo>
                    <a:pt x="2893" y="1039"/>
                    <a:pt x="3150" y="1120"/>
                    <a:pt x="3399" y="1207"/>
                  </a:cubicBezTo>
                  <a:cubicBezTo>
                    <a:pt x="3595" y="1261"/>
                    <a:pt x="3763" y="1322"/>
                    <a:pt x="3905" y="1403"/>
                  </a:cubicBezTo>
                  <a:cubicBezTo>
                    <a:pt x="4303" y="1659"/>
                    <a:pt x="4606" y="2077"/>
                    <a:pt x="4748" y="2637"/>
                  </a:cubicBezTo>
                  <a:cubicBezTo>
                    <a:pt x="4862" y="3142"/>
                    <a:pt x="4862" y="3709"/>
                    <a:pt x="4694" y="4188"/>
                  </a:cubicBezTo>
                  <a:cubicBezTo>
                    <a:pt x="4667" y="4269"/>
                    <a:pt x="4606" y="4356"/>
                    <a:pt x="4552" y="4383"/>
                  </a:cubicBezTo>
                  <a:lnTo>
                    <a:pt x="4438" y="4383"/>
                  </a:lnTo>
                  <a:cubicBezTo>
                    <a:pt x="4357" y="4383"/>
                    <a:pt x="4242" y="4356"/>
                    <a:pt x="4161" y="4269"/>
                  </a:cubicBezTo>
                  <a:cubicBezTo>
                    <a:pt x="4073" y="4188"/>
                    <a:pt x="3966" y="4100"/>
                    <a:pt x="3878" y="3985"/>
                  </a:cubicBezTo>
                  <a:cubicBezTo>
                    <a:pt x="3628" y="3736"/>
                    <a:pt x="3345" y="3453"/>
                    <a:pt x="2981" y="3257"/>
                  </a:cubicBezTo>
                  <a:cubicBezTo>
                    <a:pt x="2644" y="3062"/>
                    <a:pt x="2307" y="2947"/>
                    <a:pt x="1970" y="2866"/>
                  </a:cubicBezTo>
                  <a:cubicBezTo>
                    <a:pt x="1606" y="2751"/>
                    <a:pt x="1268" y="2637"/>
                    <a:pt x="1012" y="2441"/>
                  </a:cubicBezTo>
                  <a:cubicBezTo>
                    <a:pt x="453" y="1996"/>
                    <a:pt x="311" y="1625"/>
                    <a:pt x="621" y="1234"/>
                  </a:cubicBezTo>
                  <a:cubicBezTo>
                    <a:pt x="702" y="1120"/>
                    <a:pt x="817" y="1039"/>
                    <a:pt x="958" y="1039"/>
                  </a:cubicBezTo>
                  <a:cubicBezTo>
                    <a:pt x="1100" y="1039"/>
                    <a:pt x="1208" y="1120"/>
                    <a:pt x="1295" y="1261"/>
                  </a:cubicBezTo>
                  <a:cubicBezTo>
                    <a:pt x="1376" y="1403"/>
                    <a:pt x="1572" y="1828"/>
                    <a:pt x="1909" y="1828"/>
                  </a:cubicBezTo>
                  <a:lnTo>
                    <a:pt x="1997" y="1828"/>
                  </a:lnTo>
                  <a:cubicBezTo>
                    <a:pt x="2138" y="1794"/>
                    <a:pt x="2246" y="1713"/>
                    <a:pt x="2280" y="1598"/>
                  </a:cubicBezTo>
                  <a:cubicBezTo>
                    <a:pt x="2307" y="1403"/>
                    <a:pt x="2192" y="1234"/>
                    <a:pt x="2051" y="1120"/>
                  </a:cubicBezTo>
                  <a:cubicBezTo>
                    <a:pt x="1997" y="1093"/>
                    <a:pt x="1943" y="1066"/>
                    <a:pt x="1882" y="1039"/>
                  </a:cubicBezTo>
                  <a:cubicBezTo>
                    <a:pt x="1774" y="985"/>
                    <a:pt x="1686" y="924"/>
                    <a:pt x="1606" y="816"/>
                  </a:cubicBezTo>
                  <a:cubicBezTo>
                    <a:pt x="1545" y="702"/>
                    <a:pt x="1545" y="587"/>
                    <a:pt x="1545" y="533"/>
                  </a:cubicBezTo>
                  <a:cubicBezTo>
                    <a:pt x="1606" y="391"/>
                    <a:pt x="1660" y="277"/>
                    <a:pt x="1774" y="196"/>
                  </a:cubicBezTo>
                  <a:cubicBezTo>
                    <a:pt x="1828" y="169"/>
                    <a:pt x="1882" y="169"/>
                    <a:pt x="1943" y="169"/>
                  </a:cubicBezTo>
                  <a:close/>
                  <a:moveTo>
                    <a:pt x="1943" y="0"/>
                  </a:moveTo>
                  <a:cubicBezTo>
                    <a:pt x="1855" y="0"/>
                    <a:pt x="1774" y="0"/>
                    <a:pt x="1686" y="54"/>
                  </a:cubicBezTo>
                  <a:cubicBezTo>
                    <a:pt x="1403" y="223"/>
                    <a:pt x="1268" y="614"/>
                    <a:pt x="1464" y="897"/>
                  </a:cubicBezTo>
                  <a:cubicBezTo>
                    <a:pt x="1572" y="1093"/>
                    <a:pt x="1774" y="1153"/>
                    <a:pt x="1943" y="1288"/>
                  </a:cubicBezTo>
                  <a:cubicBezTo>
                    <a:pt x="2111" y="1376"/>
                    <a:pt x="2219" y="1625"/>
                    <a:pt x="1970" y="1659"/>
                  </a:cubicBezTo>
                  <a:lnTo>
                    <a:pt x="1909" y="1659"/>
                  </a:lnTo>
                  <a:cubicBezTo>
                    <a:pt x="1713" y="1659"/>
                    <a:pt x="1518" y="1349"/>
                    <a:pt x="1437" y="1180"/>
                  </a:cubicBezTo>
                  <a:cubicBezTo>
                    <a:pt x="1349" y="985"/>
                    <a:pt x="1154" y="870"/>
                    <a:pt x="958" y="870"/>
                  </a:cubicBezTo>
                  <a:cubicBezTo>
                    <a:pt x="763" y="870"/>
                    <a:pt x="594" y="951"/>
                    <a:pt x="453" y="1120"/>
                  </a:cubicBezTo>
                  <a:cubicBezTo>
                    <a:pt x="1" y="1767"/>
                    <a:pt x="480" y="2246"/>
                    <a:pt x="898" y="2583"/>
                  </a:cubicBezTo>
                  <a:cubicBezTo>
                    <a:pt x="1437" y="2974"/>
                    <a:pt x="2219" y="3008"/>
                    <a:pt x="2893" y="3399"/>
                  </a:cubicBezTo>
                  <a:cubicBezTo>
                    <a:pt x="3345" y="3648"/>
                    <a:pt x="3682" y="4046"/>
                    <a:pt x="4046" y="4383"/>
                  </a:cubicBezTo>
                  <a:cubicBezTo>
                    <a:pt x="4161" y="4491"/>
                    <a:pt x="4303" y="4579"/>
                    <a:pt x="4438" y="4579"/>
                  </a:cubicBezTo>
                  <a:cubicBezTo>
                    <a:pt x="4498" y="4579"/>
                    <a:pt x="4552" y="4552"/>
                    <a:pt x="4606" y="4552"/>
                  </a:cubicBezTo>
                  <a:cubicBezTo>
                    <a:pt x="4721" y="4491"/>
                    <a:pt x="4808" y="4410"/>
                    <a:pt x="4862" y="4242"/>
                  </a:cubicBezTo>
                  <a:cubicBezTo>
                    <a:pt x="5200" y="3230"/>
                    <a:pt x="4943" y="1828"/>
                    <a:pt x="3993" y="1261"/>
                  </a:cubicBezTo>
                  <a:cubicBezTo>
                    <a:pt x="3595" y="1039"/>
                    <a:pt x="3150" y="1012"/>
                    <a:pt x="2786" y="729"/>
                  </a:cubicBezTo>
                  <a:cubicBezTo>
                    <a:pt x="2583" y="560"/>
                    <a:pt x="2529" y="310"/>
                    <a:pt x="2334" y="142"/>
                  </a:cubicBezTo>
                  <a:cubicBezTo>
                    <a:pt x="2219" y="54"/>
                    <a:pt x="2078" y="0"/>
                    <a:pt x="194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1"/>
            <p:cNvSpPr/>
            <p:nvPr/>
          </p:nvSpPr>
          <p:spPr>
            <a:xfrm>
              <a:off x="7760473" y="3067941"/>
              <a:ext cx="203518" cy="196692"/>
            </a:xfrm>
            <a:custGeom>
              <a:avLst/>
              <a:gdLst/>
              <a:ahLst/>
              <a:cxnLst/>
              <a:rect l="l" t="t" r="r" b="b"/>
              <a:pathLst>
                <a:path w="2415" h="2334" extrusionOk="0">
                  <a:moveTo>
                    <a:pt x="142" y="1"/>
                  </a:moveTo>
                  <a:cubicBezTo>
                    <a:pt x="88" y="1"/>
                    <a:pt x="54" y="28"/>
                    <a:pt x="27" y="62"/>
                  </a:cubicBezTo>
                  <a:cubicBezTo>
                    <a:pt x="0" y="116"/>
                    <a:pt x="27" y="170"/>
                    <a:pt x="88" y="170"/>
                  </a:cubicBezTo>
                  <a:cubicBezTo>
                    <a:pt x="1066" y="534"/>
                    <a:pt x="1881" y="1323"/>
                    <a:pt x="2219" y="2280"/>
                  </a:cubicBezTo>
                  <a:cubicBezTo>
                    <a:pt x="2246" y="2307"/>
                    <a:pt x="2279" y="2334"/>
                    <a:pt x="2306" y="2334"/>
                  </a:cubicBezTo>
                  <a:lnTo>
                    <a:pt x="2333" y="2334"/>
                  </a:lnTo>
                  <a:cubicBezTo>
                    <a:pt x="2387" y="2307"/>
                    <a:pt x="2414" y="2253"/>
                    <a:pt x="2387" y="2219"/>
                  </a:cubicBezTo>
                  <a:cubicBezTo>
                    <a:pt x="2023" y="1242"/>
                    <a:pt x="1180" y="399"/>
                    <a:pt x="142"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1"/>
            <p:cNvSpPr/>
            <p:nvPr/>
          </p:nvSpPr>
          <p:spPr>
            <a:xfrm>
              <a:off x="7770080" y="4044397"/>
              <a:ext cx="118319" cy="164331"/>
            </a:xfrm>
            <a:custGeom>
              <a:avLst/>
              <a:gdLst/>
              <a:ahLst/>
              <a:cxnLst/>
              <a:rect l="l" t="t" r="r" b="b"/>
              <a:pathLst>
                <a:path w="1404" h="1950" extrusionOk="0">
                  <a:moveTo>
                    <a:pt x="729" y="1"/>
                  </a:moveTo>
                  <a:cubicBezTo>
                    <a:pt x="698" y="1"/>
                    <a:pt x="664" y="14"/>
                    <a:pt x="648" y="45"/>
                  </a:cubicBezTo>
                  <a:cubicBezTo>
                    <a:pt x="587" y="160"/>
                    <a:pt x="480" y="612"/>
                    <a:pt x="109" y="888"/>
                  </a:cubicBezTo>
                  <a:cubicBezTo>
                    <a:pt x="1" y="1003"/>
                    <a:pt x="142" y="1084"/>
                    <a:pt x="311" y="1252"/>
                  </a:cubicBezTo>
                  <a:cubicBezTo>
                    <a:pt x="587" y="1590"/>
                    <a:pt x="614" y="1792"/>
                    <a:pt x="702" y="1927"/>
                  </a:cubicBezTo>
                  <a:cubicBezTo>
                    <a:pt x="714" y="1941"/>
                    <a:pt x="730" y="1949"/>
                    <a:pt x="748" y="1949"/>
                  </a:cubicBezTo>
                  <a:cubicBezTo>
                    <a:pt x="771" y="1949"/>
                    <a:pt x="797" y="1934"/>
                    <a:pt x="817" y="1900"/>
                  </a:cubicBezTo>
                  <a:cubicBezTo>
                    <a:pt x="844" y="1873"/>
                    <a:pt x="871" y="1819"/>
                    <a:pt x="871" y="1792"/>
                  </a:cubicBezTo>
                  <a:cubicBezTo>
                    <a:pt x="1066" y="1313"/>
                    <a:pt x="1262" y="1144"/>
                    <a:pt x="1376" y="1030"/>
                  </a:cubicBezTo>
                  <a:cubicBezTo>
                    <a:pt x="1403" y="1003"/>
                    <a:pt x="1376" y="915"/>
                    <a:pt x="1376" y="888"/>
                  </a:cubicBezTo>
                  <a:cubicBezTo>
                    <a:pt x="1262" y="807"/>
                    <a:pt x="1039" y="612"/>
                    <a:pt x="871" y="187"/>
                  </a:cubicBezTo>
                  <a:cubicBezTo>
                    <a:pt x="844" y="133"/>
                    <a:pt x="817" y="72"/>
                    <a:pt x="783" y="18"/>
                  </a:cubicBezTo>
                  <a:cubicBezTo>
                    <a:pt x="772" y="7"/>
                    <a:pt x="751" y="1"/>
                    <a:pt x="729" y="1"/>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1"/>
            <p:cNvSpPr/>
            <p:nvPr/>
          </p:nvSpPr>
          <p:spPr>
            <a:xfrm>
              <a:off x="7109222" y="3961474"/>
              <a:ext cx="118908" cy="165343"/>
            </a:xfrm>
            <a:custGeom>
              <a:avLst/>
              <a:gdLst/>
              <a:ahLst/>
              <a:cxnLst/>
              <a:rect l="l" t="t" r="r" b="b"/>
              <a:pathLst>
                <a:path w="1411" h="1962" extrusionOk="0">
                  <a:moveTo>
                    <a:pt x="744" y="0"/>
                  </a:moveTo>
                  <a:cubicBezTo>
                    <a:pt x="718" y="0"/>
                    <a:pt x="691" y="13"/>
                    <a:pt x="675" y="45"/>
                  </a:cubicBezTo>
                  <a:cubicBezTo>
                    <a:pt x="594" y="160"/>
                    <a:pt x="480" y="611"/>
                    <a:pt x="142" y="888"/>
                  </a:cubicBezTo>
                  <a:cubicBezTo>
                    <a:pt x="1" y="1002"/>
                    <a:pt x="169" y="1090"/>
                    <a:pt x="311" y="1286"/>
                  </a:cubicBezTo>
                  <a:cubicBezTo>
                    <a:pt x="621" y="1596"/>
                    <a:pt x="621" y="1791"/>
                    <a:pt x="702" y="1933"/>
                  </a:cubicBezTo>
                  <a:cubicBezTo>
                    <a:pt x="715" y="1953"/>
                    <a:pt x="734" y="1962"/>
                    <a:pt x="754" y="1962"/>
                  </a:cubicBezTo>
                  <a:cubicBezTo>
                    <a:pt x="789" y="1962"/>
                    <a:pt x="827" y="1937"/>
                    <a:pt x="844" y="1899"/>
                  </a:cubicBezTo>
                  <a:cubicBezTo>
                    <a:pt x="844" y="1872"/>
                    <a:pt x="871" y="1818"/>
                    <a:pt x="904" y="1791"/>
                  </a:cubicBezTo>
                  <a:cubicBezTo>
                    <a:pt x="1073" y="1313"/>
                    <a:pt x="1295" y="1144"/>
                    <a:pt x="1376" y="1029"/>
                  </a:cubicBezTo>
                  <a:cubicBezTo>
                    <a:pt x="1410" y="1002"/>
                    <a:pt x="1410" y="922"/>
                    <a:pt x="1376" y="888"/>
                  </a:cubicBezTo>
                  <a:cubicBezTo>
                    <a:pt x="1269" y="807"/>
                    <a:pt x="1039" y="611"/>
                    <a:pt x="871" y="187"/>
                  </a:cubicBezTo>
                  <a:cubicBezTo>
                    <a:pt x="844" y="133"/>
                    <a:pt x="817" y="79"/>
                    <a:pt x="790" y="18"/>
                  </a:cubicBezTo>
                  <a:cubicBezTo>
                    <a:pt x="779" y="7"/>
                    <a:pt x="762" y="0"/>
                    <a:pt x="744" y="0"/>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1"/>
            <p:cNvSpPr/>
            <p:nvPr/>
          </p:nvSpPr>
          <p:spPr>
            <a:xfrm>
              <a:off x="7421785" y="4122770"/>
              <a:ext cx="139892" cy="189697"/>
            </a:xfrm>
            <a:custGeom>
              <a:avLst/>
              <a:gdLst/>
              <a:ahLst/>
              <a:cxnLst/>
              <a:rect l="l" t="t" r="r" b="b"/>
              <a:pathLst>
                <a:path w="1660" h="2251" extrusionOk="0">
                  <a:moveTo>
                    <a:pt x="860" y="0"/>
                  </a:moveTo>
                  <a:cubicBezTo>
                    <a:pt x="832" y="0"/>
                    <a:pt x="803" y="16"/>
                    <a:pt x="789" y="46"/>
                  </a:cubicBezTo>
                  <a:cubicBezTo>
                    <a:pt x="702" y="188"/>
                    <a:pt x="567" y="693"/>
                    <a:pt x="169" y="1030"/>
                  </a:cubicBezTo>
                  <a:cubicBezTo>
                    <a:pt x="0" y="1165"/>
                    <a:pt x="196" y="1253"/>
                    <a:pt x="398" y="1475"/>
                  </a:cubicBezTo>
                  <a:cubicBezTo>
                    <a:pt x="735" y="1840"/>
                    <a:pt x="735" y="2069"/>
                    <a:pt x="816" y="2210"/>
                  </a:cubicBezTo>
                  <a:cubicBezTo>
                    <a:pt x="843" y="2237"/>
                    <a:pt x="879" y="2251"/>
                    <a:pt x="911" y="2251"/>
                  </a:cubicBezTo>
                  <a:cubicBezTo>
                    <a:pt x="943" y="2251"/>
                    <a:pt x="971" y="2237"/>
                    <a:pt x="985" y="2210"/>
                  </a:cubicBezTo>
                  <a:cubicBezTo>
                    <a:pt x="1012" y="2150"/>
                    <a:pt x="1012" y="2123"/>
                    <a:pt x="1039" y="2069"/>
                  </a:cubicBezTo>
                  <a:cubicBezTo>
                    <a:pt x="1268" y="1502"/>
                    <a:pt x="1491" y="1334"/>
                    <a:pt x="1605" y="1199"/>
                  </a:cubicBezTo>
                  <a:cubicBezTo>
                    <a:pt x="1659" y="1138"/>
                    <a:pt x="1632" y="1057"/>
                    <a:pt x="1605" y="1030"/>
                  </a:cubicBezTo>
                  <a:cubicBezTo>
                    <a:pt x="1491" y="916"/>
                    <a:pt x="1207" y="693"/>
                    <a:pt x="1012" y="214"/>
                  </a:cubicBezTo>
                  <a:cubicBezTo>
                    <a:pt x="985" y="154"/>
                    <a:pt x="985" y="100"/>
                    <a:pt x="931" y="46"/>
                  </a:cubicBezTo>
                  <a:cubicBezTo>
                    <a:pt x="917" y="16"/>
                    <a:pt x="889" y="0"/>
                    <a:pt x="860" y="0"/>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21"/>
          <p:cNvGrpSpPr/>
          <p:nvPr/>
        </p:nvGrpSpPr>
        <p:grpSpPr>
          <a:xfrm>
            <a:off x="383740" y="3354550"/>
            <a:ext cx="927431" cy="1572976"/>
            <a:chOff x="1833322" y="1845911"/>
            <a:chExt cx="680583" cy="1154308"/>
          </a:xfrm>
        </p:grpSpPr>
        <p:sp>
          <p:nvSpPr>
            <p:cNvPr id="689" name="Google Shape;689;p21"/>
            <p:cNvSpPr/>
            <p:nvPr/>
          </p:nvSpPr>
          <p:spPr>
            <a:xfrm>
              <a:off x="1930788" y="2830136"/>
              <a:ext cx="137963" cy="170084"/>
            </a:xfrm>
            <a:custGeom>
              <a:avLst/>
              <a:gdLst/>
              <a:ahLst/>
              <a:cxnLst/>
              <a:rect l="l" t="t" r="r" b="b"/>
              <a:pathLst>
                <a:path w="2779" h="3426" extrusionOk="0">
                  <a:moveTo>
                    <a:pt x="1349" y="0"/>
                  </a:moveTo>
                  <a:cubicBezTo>
                    <a:pt x="1093" y="0"/>
                    <a:pt x="870" y="115"/>
                    <a:pt x="756" y="337"/>
                  </a:cubicBezTo>
                  <a:cubicBezTo>
                    <a:pt x="729" y="391"/>
                    <a:pt x="702" y="452"/>
                    <a:pt x="675" y="506"/>
                  </a:cubicBezTo>
                  <a:cubicBezTo>
                    <a:pt x="621" y="701"/>
                    <a:pt x="479" y="985"/>
                    <a:pt x="284" y="1180"/>
                  </a:cubicBezTo>
                  <a:cubicBezTo>
                    <a:pt x="54" y="1349"/>
                    <a:pt x="0" y="1544"/>
                    <a:pt x="0" y="1686"/>
                  </a:cubicBezTo>
                  <a:cubicBezTo>
                    <a:pt x="0" y="1996"/>
                    <a:pt x="196" y="2192"/>
                    <a:pt x="310" y="2306"/>
                  </a:cubicBezTo>
                  <a:cubicBezTo>
                    <a:pt x="364" y="2333"/>
                    <a:pt x="391" y="2360"/>
                    <a:pt x="418" y="2414"/>
                  </a:cubicBezTo>
                  <a:cubicBezTo>
                    <a:pt x="587" y="2616"/>
                    <a:pt x="648" y="2724"/>
                    <a:pt x="702" y="2866"/>
                  </a:cubicBezTo>
                  <a:cubicBezTo>
                    <a:pt x="729" y="2954"/>
                    <a:pt x="756" y="3035"/>
                    <a:pt x="843" y="3149"/>
                  </a:cubicBezTo>
                  <a:cubicBezTo>
                    <a:pt x="958" y="3318"/>
                    <a:pt x="1153" y="3426"/>
                    <a:pt x="1376" y="3426"/>
                  </a:cubicBezTo>
                  <a:cubicBezTo>
                    <a:pt x="1598" y="3426"/>
                    <a:pt x="1828" y="3291"/>
                    <a:pt x="1936" y="3088"/>
                  </a:cubicBezTo>
                  <a:cubicBezTo>
                    <a:pt x="1996" y="3008"/>
                    <a:pt x="2023" y="2920"/>
                    <a:pt x="2050" y="2866"/>
                  </a:cubicBezTo>
                  <a:cubicBezTo>
                    <a:pt x="2192" y="2502"/>
                    <a:pt x="2333" y="2360"/>
                    <a:pt x="2441" y="2246"/>
                  </a:cubicBezTo>
                  <a:cubicBezTo>
                    <a:pt x="2475" y="2219"/>
                    <a:pt x="2502" y="2165"/>
                    <a:pt x="2529" y="2138"/>
                  </a:cubicBezTo>
                  <a:cubicBezTo>
                    <a:pt x="2778" y="1855"/>
                    <a:pt x="2724" y="1403"/>
                    <a:pt x="2475" y="1180"/>
                  </a:cubicBezTo>
                  <a:lnTo>
                    <a:pt x="2441" y="1153"/>
                  </a:lnTo>
                  <a:cubicBezTo>
                    <a:pt x="2333" y="1039"/>
                    <a:pt x="2165" y="897"/>
                    <a:pt x="2023" y="560"/>
                  </a:cubicBezTo>
                  <a:lnTo>
                    <a:pt x="2023" y="533"/>
                  </a:lnTo>
                  <a:cubicBezTo>
                    <a:pt x="1996" y="452"/>
                    <a:pt x="1936" y="337"/>
                    <a:pt x="1855" y="223"/>
                  </a:cubicBezTo>
                  <a:cubicBezTo>
                    <a:pt x="1713" y="88"/>
                    <a:pt x="1544" y="0"/>
                    <a:pt x="1349"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1"/>
            <p:cNvSpPr/>
            <p:nvPr/>
          </p:nvSpPr>
          <p:spPr>
            <a:xfrm>
              <a:off x="1833322" y="1845911"/>
              <a:ext cx="680583" cy="1106041"/>
            </a:xfrm>
            <a:custGeom>
              <a:avLst/>
              <a:gdLst/>
              <a:ahLst/>
              <a:cxnLst/>
              <a:rect l="l" t="t" r="r" b="b"/>
              <a:pathLst>
                <a:path w="13709" h="22279" extrusionOk="0">
                  <a:moveTo>
                    <a:pt x="5192" y="0"/>
                  </a:moveTo>
                  <a:cubicBezTo>
                    <a:pt x="5084" y="0"/>
                    <a:pt x="4997" y="27"/>
                    <a:pt x="4889" y="27"/>
                  </a:cubicBezTo>
                  <a:cubicBezTo>
                    <a:pt x="4268" y="142"/>
                    <a:pt x="3621" y="594"/>
                    <a:pt x="3567" y="1376"/>
                  </a:cubicBezTo>
                  <a:cubicBezTo>
                    <a:pt x="3506" y="2050"/>
                    <a:pt x="3904" y="2697"/>
                    <a:pt x="4518" y="2954"/>
                  </a:cubicBezTo>
                  <a:cubicBezTo>
                    <a:pt x="4552" y="2954"/>
                    <a:pt x="4579" y="2981"/>
                    <a:pt x="4632" y="2981"/>
                  </a:cubicBezTo>
                  <a:cubicBezTo>
                    <a:pt x="4659" y="3008"/>
                    <a:pt x="4747" y="3035"/>
                    <a:pt x="4774" y="3062"/>
                  </a:cubicBezTo>
                  <a:lnTo>
                    <a:pt x="4774" y="3095"/>
                  </a:lnTo>
                  <a:cubicBezTo>
                    <a:pt x="4855" y="3459"/>
                    <a:pt x="4889" y="3850"/>
                    <a:pt x="4889" y="4242"/>
                  </a:cubicBezTo>
                  <a:cubicBezTo>
                    <a:pt x="4801" y="4188"/>
                    <a:pt x="4686" y="4134"/>
                    <a:pt x="4579" y="4107"/>
                  </a:cubicBezTo>
                  <a:cubicBezTo>
                    <a:pt x="4437" y="4073"/>
                    <a:pt x="4322" y="4046"/>
                    <a:pt x="4181" y="4046"/>
                  </a:cubicBezTo>
                  <a:cubicBezTo>
                    <a:pt x="3621" y="4046"/>
                    <a:pt x="3142" y="4410"/>
                    <a:pt x="2974" y="4950"/>
                  </a:cubicBezTo>
                  <a:cubicBezTo>
                    <a:pt x="2920" y="4950"/>
                    <a:pt x="2893" y="4977"/>
                    <a:pt x="2866" y="5004"/>
                  </a:cubicBezTo>
                  <a:cubicBezTo>
                    <a:pt x="2805" y="5031"/>
                    <a:pt x="2751" y="5057"/>
                    <a:pt x="2697" y="5084"/>
                  </a:cubicBezTo>
                  <a:cubicBezTo>
                    <a:pt x="2583" y="5172"/>
                    <a:pt x="2468" y="5226"/>
                    <a:pt x="2360" y="5314"/>
                  </a:cubicBezTo>
                  <a:cubicBezTo>
                    <a:pt x="1794" y="5705"/>
                    <a:pt x="1349" y="6157"/>
                    <a:pt x="1092" y="6662"/>
                  </a:cubicBezTo>
                  <a:cubicBezTo>
                    <a:pt x="897" y="6972"/>
                    <a:pt x="782" y="7337"/>
                    <a:pt x="755" y="7701"/>
                  </a:cubicBezTo>
                  <a:cubicBezTo>
                    <a:pt x="728" y="8152"/>
                    <a:pt x="843" y="8544"/>
                    <a:pt x="1065" y="8854"/>
                  </a:cubicBezTo>
                  <a:cubicBezTo>
                    <a:pt x="1038" y="8995"/>
                    <a:pt x="1012" y="9245"/>
                    <a:pt x="978" y="9609"/>
                  </a:cubicBezTo>
                  <a:lnTo>
                    <a:pt x="978" y="9670"/>
                  </a:lnTo>
                  <a:cubicBezTo>
                    <a:pt x="809" y="9865"/>
                    <a:pt x="641" y="10202"/>
                    <a:pt x="418" y="11295"/>
                  </a:cubicBezTo>
                  <a:cubicBezTo>
                    <a:pt x="337" y="11719"/>
                    <a:pt x="250" y="12137"/>
                    <a:pt x="196" y="12616"/>
                  </a:cubicBezTo>
                  <a:cubicBezTo>
                    <a:pt x="81" y="13574"/>
                    <a:pt x="0" y="14558"/>
                    <a:pt x="196" y="15536"/>
                  </a:cubicBezTo>
                  <a:cubicBezTo>
                    <a:pt x="364" y="16352"/>
                    <a:pt x="701" y="16918"/>
                    <a:pt x="1261" y="17390"/>
                  </a:cubicBezTo>
                  <a:cubicBezTo>
                    <a:pt x="1854" y="17842"/>
                    <a:pt x="2724" y="18233"/>
                    <a:pt x="4127" y="18658"/>
                  </a:cubicBezTo>
                  <a:cubicBezTo>
                    <a:pt x="4997" y="18941"/>
                    <a:pt x="5954" y="19164"/>
                    <a:pt x="6743" y="19191"/>
                  </a:cubicBezTo>
                  <a:cubicBezTo>
                    <a:pt x="6574" y="19217"/>
                    <a:pt x="6433" y="19332"/>
                    <a:pt x="6345" y="19501"/>
                  </a:cubicBezTo>
                  <a:cubicBezTo>
                    <a:pt x="6318" y="19555"/>
                    <a:pt x="6291" y="19615"/>
                    <a:pt x="6264" y="19669"/>
                  </a:cubicBezTo>
                  <a:cubicBezTo>
                    <a:pt x="6204" y="19838"/>
                    <a:pt x="6096" y="20060"/>
                    <a:pt x="5927" y="20202"/>
                  </a:cubicBezTo>
                  <a:cubicBezTo>
                    <a:pt x="5732" y="20397"/>
                    <a:pt x="5671" y="20566"/>
                    <a:pt x="5671" y="20708"/>
                  </a:cubicBezTo>
                  <a:cubicBezTo>
                    <a:pt x="5671" y="21018"/>
                    <a:pt x="5839" y="21186"/>
                    <a:pt x="5954" y="21301"/>
                  </a:cubicBezTo>
                  <a:cubicBezTo>
                    <a:pt x="5981" y="21328"/>
                    <a:pt x="6008" y="21355"/>
                    <a:pt x="6035" y="21382"/>
                  </a:cubicBezTo>
                  <a:cubicBezTo>
                    <a:pt x="6177" y="21551"/>
                    <a:pt x="6237" y="21665"/>
                    <a:pt x="6264" y="21746"/>
                  </a:cubicBezTo>
                  <a:cubicBezTo>
                    <a:pt x="6291" y="21834"/>
                    <a:pt x="6345" y="21915"/>
                    <a:pt x="6406" y="22029"/>
                  </a:cubicBezTo>
                  <a:cubicBezTo>
                    <a:pt x="6514" y="22198"/>
                    <a:pt x="6709" y="22279"/>
                    <a:pt x="6939" y="22279"/>
                  </a:cubicBezTo>
                  <a:cubicBezTo>
                    <a:pt x="7161" y="22279"/>
                    <a:pt x="7384" y="22171"/>
                    <a:pt x="7498" y="21975"/>
                  </a:cubicBezTo>
                  <a:cubicBezTo>
                    <a:pt x="7525" y="21888"/>
                    <a:pt x="7552" y="21807"/>
                    <a:pt x="7586" y="21746"/>
                  </a:cubicBezTo>
                  <a:cubicBezTo>
                    <a:pt x="7694" y="21470"/>
                    <a:pt x="7808" y="21355"/>
                    <a:pt x="7889" y="21240"/>
                  </a:cubicBezTo>
                  <a:cubicBezTo>
                    <a:pt x="7950" y="21213"/>
                    <a:pt x="7977" y="21186"/>
                    <a:pt x="8004" y="21159"/>
                  </a:cubicBezTo>
                  <a:cubicBezTo>
                    <a:pt x="8226" y="20876"/>
                    <a:pt x="8172" y="20458"/>
                    <a:pt x="7950" y="20229"/>
                  </a:cubicBezTo>
                  <a:lnTo>
                    <a:pt x="7889" y="20202"/>
                  </a:lnTo>
                  <a:cubicBezTo>
                    <a:pt x="7808" y="20121"/>
                    <a:pt x="7667" y="19979"/>
                    <a:pt x="7552" y="19696"/>
                  </a:cubicBezTo>
                  <a:cubicBezTo>
                    <a:pt x="7525" y="19615"/>
                    <a:pt x="7471" y="19501"/>
                    <a:pt x="7384" y="19413"/>
                  </a:cubicBezTo>
                  <a:cubicBezTo>
                    <a:pt x="7303" y="19278"/>
                    <a:pt x="7161" y="19191"/>
                    <a:pt x="7019" y="19164"/>
                  </a:cubicBezTo>
                  <a:cubicBezTo>
                    <a:pt x="7188" y="19164"/>
                    <a:pt x="7357" y="19137"/>
                    <a:pt x="7525" y="19110"/>
                  </a:cubicBezTo>
                  <a:cubicBezTo>
                    <a:pt x="8483" y="18880"/>
                    <a:pt x="9238" y="18267"/>
                    <a:pt x="10000" y="16972"/>
                  </a:cubicBezTo>
                  <a:cubicBezTo>
                    <a:pt x="10054" y="16884"/>
                    <a:pt x="10141" y="16750"/>
                    <a:pt x="10195" y="16635"/>
                  </a:cubicBezTo>
                  <a:lnTo>
                    <a:pt x="10283" y="16466"/>
                  </a:lnTo>
                  <a:cubicBezTo>
                    <a:pt x="10647" y="15846"/>
                    <a:pt x="10924" y="15313"/>
                    <a:pt x="11153" y="14808"/>
                  </a:cubicBezTo>
                  <a:cubicBezTo>
                    <a:pt x="11659" y="13628"/>
                    <a:pt x="11686" y="13264"/>
                    <a:pt x="11659" y="12926"/>
                  </a:cubicBezTo>
                  <a:cubicBezTo>
                    <a:pt x="11686" y="12899"/>
                    <a:pt x="11686" y="12872"/>
                    <a:pt x="11712" y="12839"/>
                  </a:cubicBezTo>
                  <a:cubicBezTo>
                    <a:pt x="11881" y="12562"/>
                    <a:pt x="11996" y="12306"/>
                    <a:pt x="12050" y="12164"/>
                  </a:cubicBezTo>
                  <a:cubicBezTo>
                    <a:pt x="12474" y="11996"/>
                    <a:pt x="12839" y="11659"/>
                    <a:pt x="13034" y="11187"/>
                  </a:cubicBezTo>
                  <a:cubicBezTo>
                    <a:pt x="13398" y="10344"/>
                    <a:pt x="13284" y="9130"/>
                    <a:pt x="12697" y="7984"/>
                  </a:cubicBezTo>
                  <a:cubicBezTo>
                    <a:pt x="12474" y="7559"/>
                    <a:pt x="12218" y="7195"/>
                    <a:pt x="11935" y="6858"/>
                  </a:cubicBezTo>
                  <a:lnTo>
                    <a:pt x="12050" y="6858"/>
                  </a:lnTo>
                  <a:cubicBezTo>
                    <a:pt x="12360" y="6858"/>
                    <a:pt x="12724" y="6770"/>
                    <a:pt x="12980" y="6662"/>
                  </a:cubicBezTo>
                  <a:cubicBezTo>
                    <a:pt x="13425" y="6433"/>
                    <a:pt x="13708" y="5988"/>
                    <a:pt x="13681" y="5482"/>
                  </a:cubicBezTo>
                  <a:cubicBezTo>
                    <a:pt x="13681" y="5004"/>
                    <a:pt x="13371" y="4612"/>
                    <a:pt x="12919" y="4444"/>
                  </a:cubicBezTo>
                  <a:cubicBezTo>
                    <a:pt x="12751" y="4356"/>
                    <a:pt x="12555" y="4329"/>
                    <a:pt x="12360" y="4329"/>
                  </a:cubicBezTo>
                  <a:cubicBezTo>
                    <a:pt x="12360" y="4161"/>
                    <a:pt x="12333" y="4019"/>
                    <a:pt x="12306" y="3877"/>
                  </a:cubicBezTo>
                  <a:cubicBezTo>
                    <a:pt x="12218" y="3540"/>
                    <a:pt x="11996" y="3264"/>
                    <a:pt x="11712" y="3095"/>
                  </a:cubicBezTo>
                  <a:cubicBezTo>
                    <a:pt x="11571" y="3035"/>
                    <a:pt x="11402" y="2981"/>
                    <a:pt x="11234" y="2981"/>
                  </a:cubicBezTo>
                  <a:cubicBezTo>
                    <a:pt x="10924" y="2981"/>
                    <a:pt x="10620" y="3122"/>
                    <a:pt x="10391" y="3345"/>
                  </a:cubicBezTo>
                  <a:cubicBezTo>
                    <a:pt x="9946" y="3797"/>
                    <a:pt x="9858" y="4471"/>
                    <a:pt x="9946" y="4977"/>
                  </a:cubicBezTo>
                  <a:cubicBezTo>
                    <a:pt x="9912" y="5004"/>
                    <a:pt x="9912" y="5031"/>
                    <a:pt x="9885" y="5057"/>
                  </a:cubicBezTo>
                  <a:cubicBezTo>
                    <a:pt x="9831" y="5031"/>
                    <a:pt x="9804" y="5004"/>
                    <a:pt x="9744" y="4977"/>
                  </a:cubicBezTo>
                  <a:cubicBezTo>
                    <a:pt x="9690" y="4612"/>
                    <a:pt x="9494" y="4302"/>
                    <a:pt x="9184" y="4107"/>
                  </a:cubicBezTo>
                  <a:cubicBezTo>
                    <a:pt x="9069" y="4019"/>
                    <a:pt x="8961" y="3992"/>
                    <a:pt x="8847" y="3938"/>
                  </a:cubicBezTo>
                  <a:cubicBezTo>
                    <a:pt x="8732" y="3904"/>
                    <a:pt x="8597" y="3877"/>
                    <a:pt x="8483" y="3877"/>
                  </a:cubicBezTo>
                  <a:cubicBezTo>
                    <a:pt x="8145" y="3877"/>
                    <a:pt x="7862" y="4019"/>
                    <a:pt x="7640" y="4215"/>
                  </a:cubicBezTo>
                  <a:cubicBezTo>
                    <a:pt x="7552" y="4188"/>
                    <a:pt x="7471" y="4188"/>
                    <a:pt x="7417" y="4188"/>
                  </a:cubicBezTo>
                  <a:cubicBezTo>
                    <a:pt x="7384" y="3904"/>
                    <a:pt x="7384" y="3628"/>
                    <a:pt x="7384" y="3459"/>
                  </a:cubicBezTo>
                  <a:cubicBezTo>
                    <a:pt x="7586" y="3399"/>
                    <a:pt x="7889" y="3291"/>
                    <a:pt x="8314" y="3035"/>
                  </a:cubicBezTo>
                  <a:cubicBezTo>
                    <a:pt x="9184" y="2502"/>
                    <a:pt x="9299" y="1632"/>
                    <a:pt x="9069" y="1072"/>
                  </a:cubicBezTo>
                  <a:cubicBezTo>
                    <a:pt x="8874" y="648"/>
                    <a:pt x="8429" y="196"/>
                    <a:pt x="7640" y="196"/>
                  </a:cubicBezTo>
                  <a:cubicBezTo>
                    <a:pt x="7444" y="196"/>
                    <a:pt x="7249" y="230"/>
                    <a:pt x="7019" y="284"/>
                  </a:cubicBezTo>
                  <a:cubicBezTo>
                    <a:pt x="6797" y="337"/>
                    <a:pt x="6601" y="452"/>
                    <a:pt x="6460" y="533"/>
                  </a:cubicBezTo>
                  <a:cubicBezTo>
                    <a:pt x="6150" y="196"/>
                    <a:pt x="5698" y="0"/>
                    <a:pt x="5192"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1"/>
            <p:cNvSpPr/>
            <p:nvPr/>
          </p:nvSpPr>
          <p:spPr>
            <a:xfrm>
              <a:off x="1891903" y="2086092"/>
              <a:ext cx="569081" cy="342650"/>
            </a:xfrm>
            <a:custGeom>
              <a:avLst/>
              <a:gdLst/>
              <a:ahLst/>
              <a:cxnLst/>
              <a:rect l="l" t="t" r="r" b="b"/>
              <a:pathLst>
                <a:path w="11463" h="6902" extrusionOk="0">
                  <a:moveTo>
                    <a:pt x="5885" y="1"/>
                  </a:moveTo>
                  <a:cubicBezTo>
                    <a:pt x="5839" y="1"/>
                    <a:pt x="5792" y="7"/>
                    <a:pt x="5732" y="24"/>
                  </a:cubicBezTo>
                  <a:cubicBezTo>
                    <a:pt x="5698" y="24"/>
                    <a:pt x="5698" y="51"/>
                    <a:pt x="5671" y="51"/>
                  </a:cubicBezTo>
                  <a:cubicBezTo>
                    <a:pt x="5671" y="78"/>
                    <a:pt x="5785" y="1062"/>
                    <a:pt x="5785" y="1177"/>
                  </a:cubicBezTo>
                  <a:cubicBezTo>
                    <a:pt x="5785" y="1346"/>
                    <a:pt x="5785" y="1541"/>
                    <a:pt x="5759" y="1710"/>
                  </a:cubicBezTo>
                  <a:cubicBezTo>
                    <a:pt x="5759" y="1797"/>
                    <a:pt x="5732" y="1851"/>
                    <a:pt x="5732" y="1905"/>
                  </a:cubicBezTo>
                  <a:cubicBezTo>
                    <a:pt x="5640" y="2197"/>
                    <a:pt x="5372" y="2323"/>
                    <a:pt x="5073" y="2323"/>
                  </a:cubicBezTo>
                  <a:cubicBezTo>
                    <a:pt x="4909" y="2323"/>
                    <a:pt x="4736" y="2285"/>
                    <a:pt x="4579" y="2215"/>
                  </a:cubicBezTo>
                  <a:cubicBezTo>
                    <a:pt x="4012" y="1932"/>
                    <a:pt x="4349" y="752"/>
                    <a:pt x="4322" y="112"/>
                  </a:cubicBezTo>
                  <a:cubicBezTo>
                    <a:pt x="4322" y="78"/>
                    <a:pt x="4295" y="51"/>
                    <a:pt x="4268" y="51"/>
                  </a:cubicBezTo>
                  <a:cubicBezTo>
                    <a:pt x="3736" y="78"/>
                    <a:pt x="2583" y="415"/>
                    <a:pt x="2077" y="725"/>
                  </a:cubicBezTo>
                  <a:cubicBezTo>
                    <a:pt x="1989" y="786"/>
                    <a:pt x="1908" y="840"/>
                    <a:pt x="1794" y="894"/>
                  </a:cubicBezTo>
                  <a:cubicBezTo>
                    <a:pt x="924" y="1399"/>
                    <a:pt x="0" y="2499"/>
                    <a:pt x="304" y="3449"/>
                  </a:cubicBezTo>
                  <a:cubicBezTo>
                    <a:pt x="407" y="3739"/>
                    <a:pt x="688" y="3935"/>
                    <a:pt x="1008" y="3935"/>
                  </a:cubicBezTo>
                  <a:cubicBezTo>
                    <a:pt x="1127" y="3935"/>
                    <a:pt x="1253" y="3908"/>
                    <a:pt x="1376" y="3847"/>
                  </a:cubicBezTo>
                  <a:cubicBezTo>
                    <a:pt x="1571" y="3759"/>
                    <a:pt x="1713" y="3679"/>
                    <a:pt x="2360" y="3085"/>
                  </a:cubicBezTo>
                  <a:cubicBezTo>
                    <a:pt x="2529" y="2944"/>
                    <a:pt x="2724" y="2836"/>
                    <a:pt x="2920" y="2721"/>
                  </a:cubicBezTo>
                  <a:cubicBezTo>
                    <a:pt x="3056" y="2648"/>
                    <a:pt x="3216" y="2610"/>
                    <a:pt x="3362" y="2610"/>
                  </a:cubicBezTo>
                  <a:cubicBezTo>
                    <a:pt x="3605" y="2610"/>
                    <a:pt x="3806" y="2716"/>
                    <a:pt x="3790" y="2944"/>
                  </a:cubicBezTo>
                  <a:cubicBezTo>
                    <a:pt x="3736" y="3341"/>
                    <a:pt x="3567" y="3341"/>
                    <a:pt x="3001" y="3955"/>
                  </a:cubicBezTo>
                  <a:cubicBezTo>
                    <a:pt x="2281" y="4762"/>
                    <a:pt x="2698" y="5751"/>
                    <a:pt x="3625" y="5751"/>
                  </a:cubicBezTo>
                  <a:cubicBezTo>
                    <a:pt x="3706" y="5751"/>
                    <a:pt x="3790" y="5744"/>
                    <a:pt x="3877" y="5728"/>
                  </a:cubicBezTo>
                  <a:cubicBezTo>
                    <a:pt x="5103" y="5542"/>
                    <a:pt x="5113" y="3548"/>
                    <a:pt x="5861" y="3548"/>
                  </a:cubicBezTo>
                  <a:cubicBezTo>
                    <a:pt x="5899" y="3548"/>
                    <a:pt x="5939" y="3553"/>
                    <a:pt x="5981" y="3564"/>
                  </a:cubicBezTo>
                  <a:cubicBezTo>
                    <a:pt x="7019" y="3847"/>
                    <a:pt x="5644" y="5560"/>
                    <a:pt x="6601" y="6544"/>
                  </a:cubicBezTo>
                  <a:cubicBezTo>
                    <a:pt x="6844" y="6802"/>
                    <a:pt x="7145" y="6901"/>
                    <a:pt x="7409" y="6901"/>
                  </a:cubicBezTo>
                  <a:cubicBezTo>
                    <a:pt x="7601" y="6901"/>
                    <a:pt x="7773" y="6849"/>
                    <a:pt x="7889" y="6767"/>
                  </a:cubicBezTo>
                  <a:cubicBezTo>
                    <a:pt x="8732" y="6119"/>
                    <a:pt x="8172" y="5250"/>
                    <a:pt x="8172" y="4521"/>
                  </a:cubicBezTo>
                  <a:cubicBezTo>
                    <a:pt x="8172" y="4348"/>
                    <a:pt x="8306" y="4147"/>
                    <a:pt x="8491" y="4147"/>
                  </a:cubicBezTo>
                  <a:cubicBezTo>
                    <a:pt x="8515" y="4147"/>
                    <a:pt x="8539" y="4151"/>
                    <a:pt x="8564" y="4157"/>
                  </a:cubicBezTo>
                  <a:cubicBezTo>
                    <a:pt x="8678" y="4184"/>
                    <a:pt x="8820" y="4265"/>
                    <a:pt x="8934" y="4380"/>
                  </a:cubicBezTo>
                  <a:cubicBezTo>
                    <a:pt x="9379" y="4886"/>
                    <a:pt x="9352" y="5506"/>
                    <a:pt x="9663" y="6261"/>
                  </a:cubicBezTo>
                  <a:cubicBezTo>
                    <a:pt x="9777" y="6517"/>
                    <a:pt x="9946" y="6686"/>
                    <a:pt x="10222" y="6767"/>
                  </a:cubicBezTo>
                  <a:cubicBezTo>
                    <a:pt x="10288" y="6781"/>
                    <a:pt x="10350" y="6787"/>
                    <a:pt x="10408" y="6787"/>
                  </a:cubicBezTo>
                  <a:cubicBezTo>
                    <a:pt x="10579" y="6787"/>
                    <a:pt x="10724" y="6731"/>
                    <a:pt x="10870" y="6625"/>
                  </a:cubicBezTo>
                  <a:cubicBezTo>
                    <a:pt x="10984" y="6544"/>
                    <a:pt x="11092" y="6403"/>
                    <a:pt x="11180" y="6261"/>
                  </a:cubicBezTo>
                  <a:cubicBezTo>
                    <a:pt x="11294" y="6012"/>
                    <a:pt x="11402" y="5674"/>
                    <a:pt x="11402" y="5418"/>
                  </a:cubicBezTo>
                  <a:cubicBezTo>
                    <a:pt x="11463" y="4124"/>
                    <a:pt x="10701" y="2863"/>
                    <a:pt x="9804" y="1932"/>
                  </a:cubicBezTo>
                  <a:cubicBezTo>
                    <a:pt x="9769" y="1901"/>
                    <a:pt x="9735" y="1887"/>
                    <a:pt x="9709" y="1887"/>
                  </a:cubicBezTo>
                  <a:cubicBezTo>
                    <a:pt x="9690" y="1887"/>
                    <a:pt x="9674" y="1894"/>
                    <a:pt x="9663" y="1905"/>
                  </a:cubicBezTo>
                  <a:cubicBezTo>
                    <a:pt x="9548" y="1993"/>
                    <a:pt x="9521" y="2020"/>
                    <a:pt x="9326" y="2215"/>
                  </a:cubicBezTo>
                  <a:cubicBezTo>
                    <a:pt x="8537" y="2890"/>
                    <a:pt x="8537" y="2890"/>
                    <a:pt x="8287" y="3004"/>
                  </a:cubicBezTo>
                  <a:cubicBezTo>
                    <a:pt x="8202" y="3043"/>
                    <a:pt x="8113" y="3063"/>
                    <a:pt x="8025" y="3063"/>
                  </a:cubicBezTo>
                  <a:cubicBezTo>
                    <a:pt x="7790" y="3063"/>
                    <a:pt x="7559" y="2924"/>
                    <a:pt x="7417" y="2640"/>
                  </a:cubicBezTo>
                  <a:cubicBezTo>
                    <a:pt x="7357" y="2526"/>
                    <a:pt x="7330" y="2384"/>
                    <a:pt x="7417" y="2242"/>
                  </a:cubicBezTo>
                  <a:cubicBezTo>
                    <a:pt x="7525" y="2074"/>
                    <a:pt x="7552" y="2047"/>
                    <a:pt x="7889" y="1797"/>
                  </a:cubicBezTo>
                  <a:cubicBezTo>
                    <a:pt x="8564" y="1292"/>
                    <a:pt x="8395" y="1426"/>
                    <a:pt x="8678" y="1177"/>
                  </a:cubicBezTo>
                  <a:cubicBezTo>
                    <a:pt x="8705" y="1150"/>
                    <a:pt x="8705" y="1150"/>
                    <a:pt x="8705" y="1123"/>
                  </a:cubicBezTo>
                  <a:cubicBezTo>
                    <a:pt x="8732" y="1062"/>
                    <a:pt x="8705" y="1035"/>
                    <a:pt x="8651" y="1008"/>
                  </a:cubicBezTo>
                  <a:cubicBezTo>
                    <a:pt x="8395" y="813"/>
                    <a:pt x="7667" y="415"/>
                    <a:pt x="7134" y="280"/>
                  </a:cubicBezTo>
                  <a:cubicBezTo>
                    <a:pt x="6965" y="219"/>
                    <a:pt x="6574" y="78"/>
                    <a:pt x="6318" y="51"/>
                  </a:cubicBezTo>
                  <a:cubicBezTo>
                    <a:pt x="6086" y="32"/>
                    <a:pt x="5988" y="1"/>
                    <a:pt x="5885" y="1"/>
                  </a:cubicBezTo>
                  <a:close/>
                </a:path>
              </a:pathLst>
            </a:custGeom>
            <a:solidFill>
              <a:srgbClr val="91D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1"/>
            <p:cNvSpPr/>
            <p:nvPr/>
          </p:nvSpPr>
          <p:spPr>
            <a:xfrm>
              <a:off x="2007376" y="2081574"/>
              <a:ext cx="68659" cy="62950"/>
            </a:xfrm>
            <a:custGeom>
              <a:avLst/>
              <a:gdLst/>
              <a:ahLst/>
              <a:cxnLst/>
              <a:rect l="l" t="t" r="r" b="b"/>
              <a:pathLst>
                <a:path w="1383" h="1268" extrusionOk="0">
                  <a:moveTo>
                    <a:pt x="675" y="0"/>
                  </a:moveTo>
                  <a:cubicBezTo>
                    <a:pt x="398" y="0"/>
                    <a:pt x="142" y="169"/>
                    <a:pt x="88" y="452"/>
                  </a:cubicBezTo>
                  <a:cubicBezTo>
                    <a:pt x="0" y="648"/>
                    <a:pt x="61" y="877"/>
                    <a:pt x="169" y="1012"/>
                  </a:cubicBezTo>
                  <a:cubicBezTo>
                    <a:pt x="257" y="1126"/>
                    <a:pt x="371" y="1214"/>
                    <a:pt x="506" y="1241"/>
                  </a:cubicBezTo>
                  <a:cubicBezTo>
                    <a:pt x="567" y="1268"/>
                    <a:pt x="621" y="1268"/>
                    <a:pt x="675" y="1268"/>
                  </a:cubicBezTo>
                  <a:cubicBezTo>
                    <a:pt x="958" y="1268"/>
                    <a:pt x="1214" y="1099"/>
                    <a:pt x="1295" y="816"/>
                  </a:cubicBezTo>
                  <a:cubicBezTo>
                    <a:pt x="1383" y="540"/>
                    <a:pt x="1268" y="257"/>
                    <a:pt x="1046" y="88"/>
                  </a:cubicBezTo>
                  <a:cubicBezTo>
                    <a:pt x="985" y="61"/>
                    <a:pt x="931" y="34"/>
                    <a:pt x="877" y="34"/>
                  </a:cubicBezTo>
                  <a:cubicBezTo>
                    <a:pt x="816" y="0"/>
                    <a:pt x="762" y="0"/>
                    <a:pt x="675" y="0"/>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1"/>
            <p:cNvSpPr/>
            <p:nvPr/>
          </p:nvSpPr>
          <p:spPr>
            <a:xfrm>
              <a:off x="2220947" y="2073184"/>
              <a:ext cx="68312" cy="64340"/>
            </a:xfrm>
            <a:custGeom>
              <a:avLst/>
              <a:gdLst/>
              <a:ahLst/>
              <a:cxnLst/>
              <a:rect l="l" t="t" r="r" b="b"/>
              <a:pathLst>
                <a:path w="1376" h="1296" extrusionOk="0">
                  <a:moveTo>
                    <a:pt x="675" y="1"/>
                  </a:moveTo>
                  <a:cubicBezTo>
                    <a:pt x="391" y="1"/>
                    <a:pt x="142" y="203"/>
                    <a:pt x="54" y="453"/>
                  </a:cubicBezTo>
                  <a:cubicBezTo>
                    <a:pt x="0" y="648"/>
                    <a:pt x="27" y="877"/>
                    <a:pt x="169" y="1046"/>
                  </a:cubicBezTo>
                  <a:cubicBezTo>
                    <a:pt x="250" y="1154"/>
                    <a:pt x="364" y="1214"/>
                    <a:pt x="479" y="1268"/>
                  </a:cubicBezTo>
                  <a:cubicBezTo>
                    <a:pt x="533" y="1268"/>
                    <a:pt x="621" y="1295"/>
                    <a:pt x="675" y="1295"/>
                  </a:cubicBezTo>
                  <a:cubicBezTo>
                    <a:pt x="958" y="1295"/>
                    <a:pt x="1207" y="1100"/>
                    <a:pt x="1295" y="817"/>
                  </a:cubicBezTo>
                  <a:cubicBezTo>
                    <a:pt x="1376" y="567"/>
                    <a:pt x="1261" y="257"/>
                    <a:pt x="1012" y="115"/>
                  </a:cubicBezTo>
                  <a:cubicBezTo>
                    <a:pt x="958" y="88"/>
                    <a:pt x="897" y="61"/>
                    <a:pt x="843" y="34"/>
                  </a:cubicBezTo>
                  <a:cubicBezTo>
                    <a:pt x="789" y="1"/>
                    <a:pt x="729" y="1"/>
                    <a:pt x="675"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1"/>
            <p:cNvSpPr/>
            <p:nvPr/>
          </p:nvSpPr>
          <p:spPr>
            <a:xfrm>
              <a:off x="2213898" y="2320216"/>
              <a:ext cx="68361" cy="64340"/>
            </a:xfrm>
            <a:custGeom>
              <a:avLst/>
              <a:gdLst/>
              <a:ahLst/>
              <a:cxnLst/>
              <a:rect l="l" t="t" r="r" b="b"/>
              <a:pathLst>
                <a:path w="1377" h="1296" extrusionOk="0">
                  <a:moveTo>
                    <a:pt x="675" y="1"/>
                  </a:moveTo>
                  <a:cubicBezTo>
                    <a:pt x="392" y="1"/>
                    <a:pt x="169" y="197"/>
                    <a:pt x="88" y="480"/>
                  </a:cubicBezTo>
                  <a:cubicBezTo>
                    <a:pt x="1" y="675"/>
                    <a:pt x="55" y="871"/>
                    <a:pt x="196" y="1039"/>
                  </a:cubicBezTo>
                  <a:cubicBezTo>
                    <a:pt x="257" y="1154"/>
                    <a:pt x="365" y="1235"/>
                    <a:pt x="506" y="1262"/>
                  </a:cubicBezTo>
                  <a:cubicBezTo>
                    <a:pt x="560" y="1296"/>
                    <a:pt x="621" y="1296"/>
                    <a:pt x="675" y="1296"/>
                  </a:cubicBezTo>
                  <a:cubicBezTo>
                    <a:pt x="985" y="1296"/>
                    <a:pt x="1208" y="1093"/>
                    <a:pt x="1295" y="844"/>
                  </a:cubicBezTo>
                  <a:cubicBezTo>
                    <a:pt x="1376" y="561"/>
                    <a:pt x="1268" y="250"/>
                    <a:pt x="1039" y="116"/>
                  </a:cubicBezTo>
                  <a:cubicBezTo>
                    <a:pt x="985" y="82"/>
                    <a:pt x="931" y="55"/>
                    <a:pt x="871" y="28"/>
                  </a:cubicBezTo>
                  <a:cubicBezTo>
                    <a:pt x="817" y="28"/>
                    <a:pt x="763" y="1"/>
                    <a:pt x="675"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1"/>
            <p:cNvSpPr/>
            <p:nvPr/>
          </p:nvSpPr>
          <p:spPr>
            <a:xfrm>
              <a:off x="2345108" y="2225494"/>
              <a:ext cx="68361" cy="63992"/>
            </a:xfrm>
            <a:custGeom>
              <a:avLst/>
              <a:gdLst/>
              <a:ahLst/>
              <a:cxnLst/>
              <a:rect l="l" t="t" r="r" b="b"/>
              <a:pathLst>
                <a:path w="1377" h="1289" extrusionOk="0">
                  <a:moveTo>
                    <a:pt x="675" y="1"/>
                  </a:moveTo>
                  <a:cubicBezTo>
                    <a:pt x="392" y="1"/>
                    <a:pt x="143" y="196"/>
                    <a:pt x="55" y="446"/>
                  </a:cubicBezTo>
                  <a:cubicBezTo>
                    <a:pt x="1" y="675"/>
                    <a:pt x="28" y="871"/>
                    <a:pt x="170" y="1039"/>
                  </a:cubicBezTo>
                  <a:cubicBezTo>
                    <a:pt x="250" y="1147"/>
                    <a:pt x="365" y="1208"/>
                    <a:pt x="480" y="1262"/>
                  </a:cubicBezTo>
                  <a:cubicBezTo>
                    <a:pt x="534" y="1289"/>
                    <a:pt x="615" y="1289"/>
                    <a:pt x="675" y="1289"/>
                  </a:cubicBezTo>
                  <a:cubicBezTo>
                    <a:pt x="952" y="1289"/>
                    <a:pt x="1208" y="1093"/>
                    <a:pt x="1289" y="844"/>
                  </a:cubicBezTo>
                  <a:cubicBezTo>
                    <a:pt x="1377" y="560"/>
                    <a:pt x="1262" y="250"/>
                    <a:pt x="1012" y="109"/>
                  </a:cubicBezTo>
                  <a:cubicBezTo>
                    <a:pt x="952" y="82"/>
                    <a:pt x="925" y="55"/>
                    <a:pt x="871" y="28"/>
                  </a:cubicBezTo>
                  <a:cubicBezTo>
                    <a:pt x="783" y="28"/>
                    <a:pt x="729" y="1"/>
                    <a:pt x="675" y="1"/>
                  </a:cubicBezTo>
                  <a:close/>
                </a:path>
              </a:pathLst>
            </a:custGeom>
            <a:solidFill>
              <a:srgbClr val="915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1"/>
            <p:cNvSpPr/>
            <p:nvPr/>
          </p:nvSpPr>
          <p:spPr>
            <a:xfrm>
              <a:off x="1913995" y="2216458"/>
              <a:ext cx="491088" cy="311820"/>
            </a:xfrm>
            <a:custGeom>
              <a:avLst/>
              <a:gdLst/>
              <a:ahLst/>
              <a:cxnLst/>
              <a:rect l="l" t="t" r="r" b="b"/>
              <a:pathLst>
                <a:path w="9892" h="6281" extrusionOk="0">
                  <a:moveTo>
                    <a:pt x="2901" y="1"/>
                  </a:moveTo>
                  <a:cubicBezTo>
                    <a:pt x="2863" y="1"/>
                    <a:pt x="2824" y="5"/>
                    <a:pt x="2785" y="14"/>
                  </a:cubicBezTo>
                  <a:cubicBezTo>
                    <a:pt x="1890" y="167"/>
                    <a:pt x="1296" y="1340"/>
                    <a:pt x="543" y="1340"/>
                  </a:cubicBezTo>
                  <a:cubicBezTo>
                    <a:pt x="467" y="1340"/>
                    <a:pt x="390" y="1328"/>
                    <a:pt x="310" y="1302"/>
                  </a:cubicBezTo>
                  <a:cubicBezTo>
                    <a:pt x="290" y="1293"/>
                    <a:pt x="273" y="1288"/>
                    <a:pt x="257" y="1288"/>
                  </a:cubicBezTo>
                  <a:cubicBezTo>
                    <a:pt x="185" y="1288"/>
                    <a:pt x="159" y="1382"/>
                    <a:pt x="115" y="1471"/>
                  </a:cubicBezTo>
                  <a:cubicBezTo>
                    <a:pt x="27" y="1754"/>
                    <a:pt x="0" y="2233"/>
                    <a:pt x="0" y="2374"/>
                  </a:cubicBezTo>
                  <a:cubicBezTo>
                    <a:pt x="0" y="2428"/>
                    <a:pt x="27" y="2455"/>
                    <a:pt x="88" y="2455"/>
                  </a:cubicBezTo>
                  <a:lnTo>
                    <a:pt x="142" y="2455"/>
                  </a:lnTo>
                  <a:cubicBezTo>
                    <a:pt x="170" y="2451"/>
                    <a:pt x="197" y="2449"/>
                    <a:pt x="225" y="2449"/>
                  </a:cubicBezTo>
                  <a:cubicBezTo>
                    <a:pt x="580" y="2449"/>
                    <a:pt x="884" y="2762"/>
                    <a:pt x="1072" y="3075"/>
                  </a:cubicBezTo>
                  <a:cubicBezTo>
                    <a:pt x="1509" y="3799"/>
                    <a:pt x="1495" y="4719"/>
                    <a:pt x="1603" y="4719"/>
                  </a:cubicBezTo>
                  <a:cubicBezTo>
                    <a:pt x="1612" y="4719"/>
                    <a:pt x="1621" y="4713"/>
                    <a:pt x="1632" y="4700"/>
                  </a:cubicBezTo>
                  <a:cubicBezTo>
                    <a:pt x="2050" y="4228"/>
                    <a:pt x="2502" y="3635"/>
                    <a:pt x="3149" y="3635"/>
                  </a:cubicBezTo>
                  <a:cubicBezTo>
                    <a:pt x="3156" y="3635"/>
                    <a:pt x="3163" y="3635"/>
                    <a:pt x="3170" y="3635"/>
                  </a:cubicBezTo>
                  <a:cubicBezTo>
                    <a:pt x="3880" y="3635"/>
                    <a:pt x="4020" y="5015"/>
                    <a:pt x="4160" y="5489"/>
                  </a:cubicBezTo>
                  <a:cubicBezTo>
                    <a:pt x="4160" y="5516"/>
                    <a:pt x="4214" y="5516"/>
                    <a:pt x="4241" y="5516"/>
                  </a:cubicBezTo>
                  <a:cubicBezTo>
                    <a:pt x="4410" y="5375"/>
                    <a:pt x="4666" y="5098"/>
                    <a:pt x="5084" y="4761"/>
                  </a:cubicBezTo>
                  <a:cubicBezTo>
                    <a:pt x="5314" y="4566"/>
                    <a:pt x="5563" y="4451"/>
                    <a:pt x="5846" y="4451"/>
                  </a:cubicBezTo>
                  <a:cubicBezTo>
                    <a:pt x="6264" y="4451"/>
                    <a:pt x="6601" y="5038"/>
                    <a:pt x="6689" y="5543"/>
                  </a:cubicBezTo>
                  <a:cubicBezTo>
                    <a:pt x="6765" y="6097"/>
                    <a:pt x="6746" y="6281"/>
                    <a:pt x="6815" y="6281"/>
                  </a:cubicBezTo>
                  <a:cubicBezTo>
                    <a:pt x="6820" y="6281"/>
                    <a:pt x="6825" y="6280"/>
                    <a:pt x="6831" y="6278"/>
                  </a:cubicBezTo>
                  <a:cubicBezTo>
                    <a:pt x="6972" y="6278"/>
                    <a:pt x="7336" y="5604"/>
                    <a:pt x="8233" y="5179"/>
                  </a:cubicBezTo>
                  <a:cubicBezTo>
                    <a:pt x="8400" y="5109"/>
                    <a:pt x="8596" y="5060"/>
                    <a:pt x="8781" y="5060"/>
                  </a:cubicBezTo>
                  <a:cubicBezTo>
                    <a:pt x="8969" y="5060"/>
                    <a:pt x="9146" y="5111"/>
                    <a:pt x="9272" y="5240"/>
                  </a:cubicBezTo>
                  <a:cubicBezTo>
                    <a:pt x="9315" y="5267"/>
                    <a:pt x="9351" y="5280"/>
                    <a:pt x="9375" y="5280"/>
                  </a:cubicBezTo>
                  <a:cubicBezTo>
                    <a:pt x="9400" y="5280"/>
                    <a:pt x="9413" y="5267"/>
                    <a:pt x="9413" y="5240"/>
                  </a:cubicBezTo>
                  <a:cubicBezTo>
                    <a:pt x="9636" y="4903"/>
                    <a:pt x="9750" y="4700"/>
                    <a:pt x="9838" y="4424"/>
                  </a:cubicBezTo>
                  <a:cubicBezTo>
                    <a:pt x="9892" y="4228"/>
                    <a:pt x="9892" y="4195"/>
                    <a:pt x="9696" y="4141"/>
                  </a:cubicBezTo>
                  <a:cubicBezTo>
                    <a:pt x="8827" y="3918"/>
                    <a:pt x="9103" y="1781"/>
                    <a:pt x="8092" y="1558"/>
                  </a:cubicBezTo>
                  <a:cubicBezTo>
                    <a:pt x="8067" y="1551"/>
                    <a:pt x="8044" y="1547"/>
                    <a:pt x="8021" y="1547"/>
                  </a:cubicBezTo>
                  <a:cubicBezTo>
                    <a:pt x="7863" y="1547"/>
                    <a:pt x="7754" y="1721"/>
                    <a:pt x="7754" y="1868"/>
                  </a:cubicBezTo>
                  <a:cubicBezTo>
                    <a:pt x="7727" y="2401"/>
                    <a:pt x="7984" y="2819"/>
                    <a:pt x="7896" y="3467"/>
                  </a:cubicBezTo>
                  <a:cubicBezTo>
                    <a:pt x="7896" y="3520"/>
                    <a:pt x="7869" y="3608"/>
                    <a:pt x="7842" y="3662"/>
                  </a:cubicBezTo>
                  <a:cubicBezTo>
                    <a:pt x="7781" y="3750"/>
                    <a:pt x="7754" y="3858"/>
                    <a:pt x="7700" y="3918"/>
                  </a:cubicBezTo>
                  <a:cubicBezTo>
                    <a:pt x="7488" y="4177"/>
                    <a:pt x="7214" y="4291"/>
                    <a:pt x="6939" y="4291"/>
                  </a:cubicBezTo>
                  <a:cubicBezTo>
                    <a:pt x="6410" y="4291"/>
                    <a:pt x="5881" y="3869"/>
                    <a:pt x="5792" y="3244"/>
                  </a:cubicBezTo>
                  <a:cubicBezTo>
                    <a:pt x="5732" y="2907"/>
                    <a:pt x="5819" y="2374"/>
                    <a:pt x="5873" y="2037"/>
                  </a:cubicBezTo>
                  <a:cubicBezTo>
                    <a:pt x="5900" y="1922"/>
                    <a:pt x="5927" y="1808"/>
                    <a:pt x="5927" y="1700"/>
                  </a:cubicBezTo>
                  <a:cubicBezTo>
                    <a:pt x="5927" y="1363"/>
                    <a:pt x="5900" y="1053"/>
                    <a:pt x="5563" y="965"/>
                  </a:cubicBezTo>
                  <a:cubicBezTo>
                    <a:pt x="5523" y="951"/>
                    <a:pt x="5474" y="938"/>
                    <a:pt x="5421" y="938"/>
                  </a:cubicBezTo>
                  <a:cubicBezTo>
                    <a:pt x="5367" y="938"/>
                    <a:pt x="5310" y="951"/>
                    <a:pt x="5253" y="992"/>
                  </a:cubicBezTo>
                  <a:cubicBezTo>
                    <a:pt x="5084" y="1080"/>
                    <a:pt x="4976" y="1221"/>
                    <a:pt x="4862" y="1417"/>
                  </a:cubicBezTo>
                  <a:cubicBezTo>
                    <a:pt x="4498" y="2172"/>
                    <a:pt x="4275" y="2907"/>
                    <a:pt x="3540" y="3102"/>
                  </a:cubicBezTo>
                  <a:cubicBezTo>
                    <a:pt x="3413" y="3138"/>
                    <a:pt x="3292" y="3154"/>
                    <a:pt x="3178" y="3154"/>
                  </a:cubicBezTo>
                  <a:cubicBezTo>
                    <a:pt x="2377" y="3154"/>
                    <a:pt x="1911" y="2353"/>
                    <a:pt x="2306" y="1639"/>
                  </a:cubicBezTo>
                  <a:cubicBezTo>
                    <a:pt x="2589" y="1160"/>
                    <a:pt x="3095" y="823"/>
                    <a:pt x="3291" y="520"/>
                  </a:cubicBezTo>
                  <a:cubicBezTo>
                    <a:pt x="3372" y="351"/>
                    <a:pt x="3345" y="122"/>
                    <a:pt x="3176" y="68"/>
                  </a:cubicBezTo>
                  <a:cubicBezTo>
                    <a:pt x="3093" y="29"/>
                    <a:pt x="3000" y="1"/>
                    <a:pt x="2901" y="1"/>
                  </a:cubicBezTo>
                  <a:close/>
                </a:path>
              </a:pathLst>
            </a:custGeom>
            <a:solidFill>
              <a:srgbClr val="FFC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1"/>
            <p:cNvSpPr/>
            <p:nvPr/>
          </p:nvSpPr>
          <p:spPr>
            <a:xfrm>
              <a:off x="1865095" y="2338683"/>
              <a:ext cx="514918" cy="428982"/>
            </a:xfrm>
            <a:custGeom>
              <a:avLst/>
              <a:gdLst/>
              <a:ahLst/>
              <a:cxnLst/>
              <a:rect l="l" t="t" r="r" b="b"/>
              <a:pathLst>
                <a:path w="10372" h="8641" extrusionOk="0">
                  <a:moveTo>
                    <a:pt x="1228" y="1"/>
                  </a:moveTo>
                  <a:cubicBezTo>
                    <a:pt x="1113" y="1"/>
                    <a:pt x="997" y="42"/>
                    <a:pt x="904" y="135"/>
                  </a:cubicBezTo>
                  <a:cubicBezTo>
                    <a:pt x="567" y="472"/>
                    <a:pt x="648" y="586"/>
                    <a:pt x="479" y="1227"/>
                  </a:cubicBezTo>
                  <a:cubicBezTo>
                    <a:pt x="452" y="1396"/>
                    <a:pt x="284" y="2353"/>
                    <a:pt x="257" y="2522"/>
                  </a:cubicBezTo>
                  <a:cubicBezTo>
                    <a:pt x="1" y="4261"/>
                    <a:pt x="1" y="5441"/>
                    <a:pt x="452" y="6257"/>
                  </a:cubicBezTo>
                  <a:cubicBezTo>
                    <a:pt x="958" y="7242"/>
                    <a:pt x="2084" y="7774"/>
                    <a:pt x="4188" y="8280"/>
                  </a:cubicBezTo>
                  <a:cubicBezTo>
                    <a:pt x="4819" y="8436"/>
                    <a:pt x="5488" y="8641"/>
                    <a:pt x="6150" y="8641"/>
                  </a:cubicBezTo>
                  <a:cubicBezTo>
                    <a:pt x="6463" y="8641"/>
                    <a:pt x="6775" y="8595"/>
                    <a:pt x="7081" y="8476"/>
                  </a:cubicBezTo>
                  <a:cubicBezTo>
                    <a:pt x="8011" y="8111"/>
                    <a:pt x="8598" y="7127"/>
                    <a:pt x="9077" y="6284"/>
                  </a:cubicBezTo>
                  <a:cubicBezTo>
                    <a:pt x="9164" y="6149"/>
                    <a:pt x="9272" y="5947"/>
                    <a:pt x="9387" y="5751"/>
                  </a:cubicBezTo>
                  <a:cubicBezTo>
                    <a:pt x="9778" y="5050"/>
                    <a:pt x="10284" y="4066"/>
                    <a:pt x="10371" y="3365"/>
                  </a:cubicBezTo>
                  <a:lnTo>
                    <a:pt x="10371" y="3027"/>
                  </a:lnTo>
                  <a:cubicBezTo>
                    <a:pt x="10317" y="2832"/>
                    <a:pt x="10203" y="2690"/>
                    <a:pt x="10007" y="2636"/>
                  </a:cubicBezTo>
                  <a:cubicBezTo>
                    <a:pt x="9938" y="2622"/>
                    <a:pt x="9867" y="2615"/>
                    <a:pt x="9796" y="2615"/>
                  </a:cubicBezTo>
                  <a:cubicBezTo>
                    <a:pt x="9179" y="2615"/>
                    <a:pt x="8521" y="3133"/>
                    <a:pt x="8092" y="3587"/>
                  </a:cubicBezTo>
                  <a:cubicBezTo>
                    <a:pt x="7816" y="3870"/>
                    <a:pt x="7870" y="3816"/>
                    <a:pt x="7816" y="3870"/>
                  </a:cubicBezTo>
                  <a:cubicBezTo>
                    <a:pt x="7808" y="3875"/>
                    <a:pt x="7801" y="3877"/>
                    <a:pt x="7794" y="3877"/>
                  </a:cubicBezTo>
                  <a:cubicBezTo>
                    <a:pt x="7639" y="3877"/>
                    <a:pt x="7839" y="2615"/>
                    <a:pt x="7114" y="2104"/>
                  </a:cubicBezTo>
                  <a:cubicBezTo>
                    <a:pt x="7016" y="2031"/>
                    <a:pt x="6904" y="2001"/>
                    <a:pt x="6788" y="2001"/>
                  </a:cubicBezTo>
                  <a:cubicBezTo>
                    <a:pt x="6536" y="2001"/>
                    <a:pt x="6263" y="2142"/>
                    <a:pt x="6069" y="2299"/>
                  </a:cubicBezTo>
                  <a:cubicBezTo>
                    <a:pt x="5388" y="2886"/>
                    <a:pt x="5234" y="3131"/>
                    <a:pt x="5170" y="3131"/>
                  </a:cubicBezTo>
                  <a:cubicBezTo>
                    <a:pt x="5160" y="3131"/>
                    <a:pt x="5152" y="3125"/>
                    <a:pt x="5145" y="3115"/>
                  </a:cubicBezTo>
                  <a:cubicBezTo>
                    <a:pt x="5092" y="2973"/>
                    <a:pt x="5199" y="3250"/>
                    <a:pt x="4923" y="2211"/>
                  </a:cubicBezTo>
                  <a:cubicBezTo>
                    <a:pt x="4835" y="1847"/>
                    <a:pt x="4754" y="1537"/>
                    <a:pt x="4471" y="1315"/>
                  </a:cubicBezTo>
                  <a:cubicBezTo>
                    <a:pt x="4361" y="1221"/>
                    <a:pt x="4232" y="1181"/>
                    <a:pt x="4096" y="1181"/>
                  </a:cubicBezTo>
                  <a:cubicBezTo>
                    <a:pt x="3785" y="1181"/>
                    <a:pt x="3438" y="1390"/>
                    <a:pt x="3204" y="1625"/>
                  </a:cubicBezTo>
                  <a:cubicBezTo>
                    <a:pt x="2698" y="2131"/>
                    <a:pt x="2732" y="2158"/>
                    <a:pt x="2617" y="2272"/>
                  </a:cubicBezTo>
                  <a:cubicBezTo>
                    <a:pt x="2605" y="2285"/>
                    <a:pt x="2595" y="2291"/>
                    <a:pt x="2586" y="2291"/>
                  </a:cubicBezTo>
                  <a:cubicBezTo>
                    <a:pt x="2437" y="2291"/>
                    <a:pt x="2526" y="684"/>
                    <a:pt x="1491" y="81"/>
                  </a:cubicBezTo>
                  <a:cubicBezTo>
                    <a:pt x="1415" y="29"/>
                    <a:pt x="1322" y="1"/>
                    <a:pt x="1228" y="1"/>
                  </a:cubicBezTo>
                  <a:close/>
                </a:path>
              </a:pathLst>
            </a:custGeom>
            <a:solidFill>
              <a:srgbClr val="FF8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1"/>
            <p:cNvSpPr/>
            <p:nvPr/>
          </p:nvSpPr>
          <p:spPr>
            <a:xfrm>
              <a:off x="2338108" y="2483248"/>
              <a:ext cx="41900" cy="48950"/>
            </a:xfrm>
            <a:custGeom>
              <a:avLst/>
              <a:gdLst/>
              <a:ahLst/>
              <a:cxnLst/>
              <a:rect l="l" t="t" r="r" b="b"/>
              <a:pathLst>
                <a:path w="844" h="986" extrusionOk="0">
                  <a:moveTo>
                    <a:pt x="506" y="1"/>
                  </a:moveTo>
                  <a:cubicBezTo>
                    <a:pt x="284" y="1"/>
                    <a:pt x="81" y="142"/>
                    <a:pt x="27" y="372"/>
                  </a:cubicBezTo>
                  <a:cubicBezTo>
                    <a:pt x="0" y="426"/>
                    <a:pt x="0" y="479"/>
                    <a:pt x="0" y="540"/>
                  </a:cubicBezTo>
                  <a:cubicBezTo>
                    <a:pt x="250" y="372"/>
                    <a:pt x="506" y="230"/>
                    <a:pt x="816" y="115"/>
                  </a:cubicBezTo>
                  <a:cubicBezTo>
                    <a:pt x="756" y="88"/>
                    <a:pt x="702" y="61"/>
                    <a:pt x="648" y="34"/>
                  </a:cubicBezTo>
                  <a:cubicBezTo>
                    <a:pt x="587" y="34"/>
                    <a:pt x="560" y="1"/>
                    <a:pt x="506" y="1"/>
                  </a:cubicBezTo>
                  <a:close/>
                  <a:moveTo>
                    <a:pt x="843" y="506"/>
                  </a:moveTo>
                  <a:cubicBezTo>
                    <a:pt x="789" y="763"/>
                    <a:pt x="729" y="763"/>
                    <a:pt x="702" y="877"/>
                  </a:cubicBezTo>
                  <a:cubicBezTo>
                    <a:pt x="675" y="904"/>
                    <a:pt x="675" y="931"/>
                    <a:pt x="648" y="985"/>
                  </a:cubicBezTo>
                  <a:cubicBezTo>
                    <a:pt x="675" y="985"/>
                    <a:pt x="702" y="958"/>
                    <a:pt x="729" y="958"/>
                  </a:cubicBezTo>
                  <a:cubicBezTo>
                    <a:pt x="789" y="790"/>
                    <a:pt x="816" y="648"/>
                    <a:pt x="843" y="506"/>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1"/>
            <p:cNvSpPr/>
            <p:nvPr/>
          </p:nvSpPr>
          <p:spPr>
            <a:xfrm>
              <a:off x="2339449" y="2599069"/>
              <a:ext cx="4369" cy="11468"/>
            </a:xfrm>
            <a:custGeom>
              <a:avLst/>
              <a:gdLst/>
              <a:ahLst/>
              <a:cxnLst/>
              <a:rect l="l" t="t" r="r" b="b"/>
              <a:pathLst>
                <a:path w="88" h="231" extrusionOk="0">
                  <a:moveTo>
                    <a:pt x="88" y="28"/>
                  </a:moveTo>
                  <a:cubicBezTo>
                    <a:pt x="54" y="88"/>
                    <a:pt x="27" y="142"/>
                    <a:pt x="0" y="230"/>
                  </a:cubicBezTo>
                  <a:cubicBezTo>
                    <a:pt x="27" y="142"/>
                    <a:pt x="54" y="88"/>
                    <a:pt x="88" y="28"/>
                  </a:cubicBezTo>
                  <a:close/>
                  <a:moveTo>
                    <a:pt x="88" y="1"/>
                  </a:moveTo>
                  <a:lnTo>
                    <a:pt x="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1"/>
            <p:cNvSpPr/>
            <p:nvPr/>
          </p:nvSpPr>
          <p:spPr>
            <a:xfrm>
              <a:off x="2335427" y="2572658"/>
              <a:ext cx="20801" cy="43191"/>
            </a:xfrm>
            <a:custGeom>
              <a:avLst/>
              <a:gdLst/>
              <a:ahLst/>
              <a:cxnLst/>
              <a:rect l="l" t="t" r="r" b="b"/>
              <a:pathLst>
                <a:path w="419" h="870" extrusionOk="0">
                  <a:moveTo>
                    <a:pt x="392" y="0"/>
                  </a:moveTo>
                  <a:cubicBezTo>
                    <a:pt x="277" y="283"/>
                    <a:pt x="135" y="593"/>
                    <a:pt x="0" y="870"/>
                  </a:cubicBezTo>
                  <a:cubicBezTo>
                    <a:pt x="27" y="816"/>
                    <a:pt x="54" y="789"/>
                    <a:pt x="81" y="762"/>
                  </a:cubicBezTo>
                  <a:cubicBezTo>
                    <a:pt x="108" y="674"/>
                    <a:pt x="135" y="620"/>
                    <a:pt x="169" y="560"/>
                  </a:cubicBezTo>
                  <a:lnTo>
                    <a:pt x="169" y="533"/>
                  </a:lnTo>
                  <a:lnTo>
                    <a:pt x="418" y="27"/>
                  </a:lnTo>
                  <a:cubicBezTo>
                    <a:pt x="418" y="27"/>
                    <a:pt x="392" y="27"/>
                    <a:pt x="392" y="0"/>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1"/>
            <p:cNvSpPr/>
            <p:nvPr/>
          </p:nvSpPr>
          <p:spPr>
            <a:xfrm>
              <a:off x="2310307" y="2650650"/>
              <a:ext cx="5411" cy="10078"/>
            </a:xfrm>
            <a:custGeom>
              <a:avLst/>
              <a:gdLst/>
              <a:ahLst/>
              <a:cxnLst/>
              <a:rect l="l" t="t" r="r" b="b"/>
              <a:pathLst>
                <a:path w="109" h="203" extrusionOk="0">
                  <a:moveTo>
                    <a:pt x="109" y="0"/>
                  </a:moveTo>
                  <a:lnTo>
                    <a:pt x="109" y="0"/>
                  </a:lnTo>
                  <a:cubicBezTo>
                    <a:pt x="82" y="61"/>
                    <a:pt x="28" y="142"/>
                    <a:pt x="1" y="202"/>
                  </a:cubicBezTo>
                  <a:cubicBezTo>
                    <a:pt x="28" y="142"/>
                    <a:pt x="82" y="61"/>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1"/>
            <p:cNvSpPr/>
            <p:nvPr/>
          </p:nvSpPr>
          <p:spPr>
            <a:xfrm>
              <a:off x="2290549" y="2519737"/>
              <a:ext cx="32220" cy="32220"/>
            </a:xfrm>
            <a:custGeom>
              <a:avLst/>
              <a:gdLst/>
              <a:ahLst/>
              <a:cxnLst/>
              <a:rect l="l" t="t" r="r" b="b"/>
              <a:pathLst>
                <a:path w="649" h="649" extrusionOk="0">
                  <a:moveTo>
                    <a:pt x="399" y="1"/>
                  </a:moveTo>
                  <a:cubicBezTo>
                    <a:pt x="230" y="1"/>
                    <a:pt x="89" y="82"/>
                    <a:pt x="62" y="250"/>
                  </a:cubicBezTo>
                  <a:cubicBezTo>
                    <a:pt x="1" y="392"/>
                    <a:pt x="62" y="560"/>
                    <a:pt x="196" y="648"/>
                  </a:cubicBezTo>
                  <a:cubicBezTo>
                    <a:pt x="338" y="446"/>
                    <a:pt x="480" y="250"/>
                    <a:pt x="648" y="82"/>
                  </a:cubicBezTo>
                  <a:cubicBezTo>
                    <a:pt x="621" y="55"/>
                    <a:pt x="567" y="28"/>
                    <a:pt x="507" y="1"/>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1"/>
            <p:cNvSpPr/>
            <p:nvPr/>
          </p:nvSpPr>
          <p:spPr>
            <a:xfrm>
              <a:off x="2223628" y="2539148"/>
              <a:ext cx="54610" cy="50290"/>
            </a:xfrm>
            <a:custGeom>
              <a:avLst/>
              <a:gdLst/>
              <a:ahLst/>
              <a:cxnLst/>
              <a:rect l="l" t="t" r="r" b="b"/>
              <a:pathLst>
                <a:path w="1100" h="1013" extrusionOk="0">
                  <a:moveTo>
                    <a:pt x="567" y="1"/>
                  </a:moveTo>
                  <a:cubicBezTo>
                    <a:pt x="337" y="1"/>
                    <a:pt x="142" y="142"/>
                    <a:pt x="88" y="365"/>
                  </a:cubicBezTo>
                  <a:cubicBezTo>
                    <a:pt x="0" y="621"/>
                    <a:pt x="142" y="898"/>
                    <a:pt x="425" y="985"/>
                  </a:cubicBezTo>
                  <a:cubicBezTo>
                    <a:pt x="452" y="1012"/>
                    <a:pt x="506" y="1012"/>
                    <a:pt x="567" y="1012"/>
                  </a:cubicBezTo>
                  <a:cubicBezTo>
                    <a:pt x="762" y="1012"/>
                    <a:pt x="958" y="871"/>
                    <a:pt x="1039" y="648"/>
                  </a:cubicBezTo>
                  <a:cubicBezTo>
                    <a:pt x="1099" y="392"/>
                    <a:pt x="958" y="115"/>
                    <a:pt x="702" y="28"/>
                  </a:cubicBezTo>
                  <a:cubicBezTo>
                    <a:pt x="648" y="28"/>
                    <a:pt x="594" y="1"/>
                    <a:pt x="567" y="1"/>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1"/>
            <p:cNvSpPr/>
            <p:nvPr/>
          </p:nvSpPr>
          <p:spPr>
            <a:xfrm>
              <a:off x="2198508" y="2622849"/>
              <a:ext cx="50241" cy="47560"/>
            </a:xfrm>
            <a:custGeom>
              <a:avLst/>
              <a:gdLst/>
              <a:ahLst/>
              <a:cxnLst/>
              <a:rect l="l" t="t" r="r" b="b"/>
              <a:pathLst>
                <a:path w="1012" h="958" extrusionOk="0">
                  <a:moveTo>
                    <a:pt x="567" y="1"/>
                  </a:moveTo>
                  <a:cubicBezTo>
                    <a:pt x="338" y="1"/>
                    <a:pt x="142" y="115"/>
                    <a:pt x="88" y="338"/>
                  </a:cubicBezTo>
                  <a:cubicBezTo>
                    <a:pt x="1" y="594"/>
                    <a:pt x="142" y="870"/>
                    <a:pt x="365" y="958"/>
                  </a:cubicBezTo>
                  <a:cubicBezTo>
                    <a:pt x="506" y="870"/>
                    <a:pt x="621" y="762"/>
                    <a:pt x="736" y="621"/>
                  </a:cubicBezTo>
                  <a:cubicBezTo>
                    <a:pt x="843" y="506"/>
                    <a:pt x="931" y="392"/>
                    <a:pt x="1012" y="284"/>
                  </a:cubicBezTo>
                  <a:cubicBezTo>
                    <a:pt x="958" y="142"/>
                    <a:pt x="843" y="54"/>
                    <a:pt x="702" y="1"/>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1"/>
            <p:cNvSpPr/>
            <p:nvPr/>
          </p:nvSpPr>
          <p:spPr>
            <a:xfrm>
              <a:off x="2163707" y="2438717"/>
              <a:ext cx="51581" cy="41900"/>
            </a:xfrm>
            <a:custGeom>
              <a:avLst/>
              <a:gdLst/>
              <a:ahLst/>
              <a:cxnLst/>
              <a:rect l="l" t="t" r="r" b="b"/>
              <a:pathLst>
                <a:path w="1039" h="844" extrusionOk="0">
                  <a:moveTo>
                    <a:pt x="789" y="1"/>
                  </a:moveTo>
                  <a:cubicBezTo>
                    <a:pt x="533" y="1"/>
                    <a:pt x="257" y="143"/>
                    <a:pt x="54" y="284"/>
                  </a:cubicBezTo>
                  <a:lnTo>
                    <a:pt x="27" y="311"/>
                  </a:lnTo>
                  <a:cubicBezTo>
                    <a:pt x="0" y="534"/>
                    <a:pt x="142" y="763"/>
                    <a:pt x="364" y="817"/>
                  </a:cubicBezTo>
                  <a:cubicBezTo>
                    <a:pt x="425" y="844"/>
                    <a:pt x="479" y="844"/>
                    <a:pt x="506" y="844"/>
                  </a:cubicBezTo>
                  <a:cubicBezTo>
                    <a:pt x="729" y="844"/>
                    <a:pt x="931" y="702"/>
                    <a:pt x="985" y="480"/>
                  </a:cubicBezTo>
                  <a:cubicBezTo>
                    <a:pt x="1039" y="311"/>
                    <a:pt x="985" y="116"/>
                    <a:pt x="870" y="1"/>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1"/>
            <p:cNvSpPr/>
            <p:nvPr/>
          </p:nvSpPr>
          <p:spPr>
            <a:xfrm>
              <a:off x="2202876" y="2493326"/>
              <a:ext cx="40560" cy="34851"/>
            </a:xfrm>
            <a:custGeom>
              <a:avLst/>
              <a:gdLst/>
              <a:ahLst/>
              <a:cxnLst/>
              <a:rect l="l" t="t" r="r" b="b"/>
              <a:pathLst>
                <a:path w="817" h="702" extrusionOk="0">
                  <a:moveTo>
                    <a:pt x="418" y="0"/>
                  </a:moveTo>
                  <a:cubicBezTo>
                    <a:pt x="250" y="0"/>
                    <a:pt x="108" y="81"/>
                    <a:pt x="54" y="250"/>
                  </a:cubicBezTo>
                  <a:cubicBezTo>
                    <a:pt x="0" y="418"/>
                    <a:pt x="108" y="641"/>
                    <a:pt x="310" y="701"/>
                  </a:cubicBezTo>
                  <a:lnTo>
                    <a:pt x="418" y="701"/>
                  </a:lnTo>
                  <a:cubicBezTo>
                    <a:pt x="560" y="701"/>
                    <a:pt x="701" y="614"/>
                    <a:pt x="755" y="445"/>
                  </a:cubicBezTo>
                  <a:cubicBezTo>
                    <a:pt x="816" y="250"/>
                    <a:pt x="701" y="54"/>
                    <a:pt x="506" y="0"/>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1"/>
            <p:cNvSpPr/>
            <p:nvPr/>
          </p:nvSpPr>
          <p:spPr>
            <a:xfrm>
              <a:off x="2137246" y="2514078"/>
              <a:ext cx="54262" cy="48900"/>
            </a:xfrm>
            <a:custGeom>
              <a:avLst/>
              <a:gdLst/>
              <a:ahLst/>
              <a:cxnLst/>
              <a:rect l="l" t="t" r="r" b="b"/>
              <a:pathLst>
                <a:path w="1093" h="985" extrusionOk="0">
                  <a:moveTo>
                    <a:pt x="533" y="0"/>
                  </a:moveTo>
                  <a:cubicBezTo>
                    <a:pt x="338" y="0"/>
                    <a:pt x="142" y="115"/>
                    <a:pt x="55" y="337"/>
                  </a:cubicBezTo>
                  <a:cubicBezTo>
                    <a:pt x="1" y="593"/>
                    <a:pt x="142" y="870"/>
                    <a:pt x="392" y="958"/>
                  </a:cubicBezTo>
                  <a:cubicBezTo>
                    <a:pt x="452" y="985"/>
                    <a:pt x="506" y="985"/>
                    <a:pt x="533" y="985"/>
                  </a:cubicBezTo>
                  <a:cubicBezTo>
                    <a:pt x="756" y="985"/>
                    <a:pt x="958" y="843"/>
                    <a:pt x="1012" y="620"/>
                  </a:cubicBezTo>
                  <a:cubicBezTo>
                    <a:pt x="1093" y="364"/>
                    <a:pt x="958" y="88"/>
                    <a:pt x="675" y="0"/>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1"/>
            <p:cNvSpPr/>
            <p:nvPr/>
          </p:nvSpPr>
          <p:spPr>
            <a:xfrm>
              <a:off x="2177756" y="2575339"/>
              <a:ext cx="40560" cy="35198"/>
            </a:xfrm>
            <a:custGeom>
              <a:avLst/>
              <a:gdLst/>
              <a:ahLst/>
              <a:cxnLst/>
              <a:rect l="l" t="t" r="r" b="b"/>
              <a:pathLst>
                <a:path w="817" h="709" extrusionOk="0">
                  <a:moveTo>
                    <a:pt x="419" y="0"/>
                  </a:moveTo>
                  <a:cubicBezTo>
                    <a:pt x="250" y="0"/>
                    <a:pt x="108" y="88"/>
                    <a:pt x="54" y="256"/>
                  </a:cubicBezTo>
                  <a:cubicBezTo>
                    <a:pt x="1" y="452"/>
                    <a:pt x="108" y="647"/>
                    <a:pt x="311" y="708"/>
                  </a:cubicBezTo>
                  <a:lnTo>
                    <a:pt x="419" y="708"/>
                  </a:lnTo>
                  <a:cubicBezTo>
                    <a:pt x="560" y="708"/>
                    <a:pt x="702" y="620"/>
                    <a:pt x="756" y="452"/>
                  </a:cubicBezTo>
                  <a:cubicBezTo>
                    <a:pt x="816" y="256"/>
                    <a:pt x="702" y="61"/>
                    <a:pt x="506" y="0"/>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1"/>
            <p:cNvSpPr/>
            <p:nvPr/>
          </p:nvSpPr>
          <p:spPr>
            <a:xfrm>
              <a:off x="2112126" y="2596388"/>
              <a:ext cx="54312" cy="48950"/>
            </a:xfrm>
            <a:custGeom>
              <a:avLst/>
              <a:gdLst/>
              <a:ahLst/>
              <a:cxnLst/>
              <a:rect l="l" t="t" r="r" b="b"/>
              <a:pathLst>
                <a:path w="1094" h="986" extrusionOk="0">
                  <a:moveTo>
                    <a:pt x="534" y="1"/>
                  </a:moveTo>
                  <a:cubicBezTo>
                    <a:pt x="338" y="1"/>
                    <a:pt x="143" y="115"/>
                    <a:pt x="55" y="338"/>
                  </a:cubicBezTo>
                  <a:cubicBezTo>
                    <a:pt x="1" y="587"/>
                    <a:pt x="143" y="871"/>
                    <a:pt x="392" y="958"/>
                  </a:cubicBezTo>
                  <a:cubicBezTo>
                    <a:pt x="453" y="985"/>
                    <a:pt x="507" y="985"/>
                    <a:pt x="534" y="985"/>
                  </a:cubicBezTo>
                  <a:cubicBezTo>
                    <a:pt x="756" y="985"/>
                    <a:pt x="958" y="844"/>
                    <a:pt x="1012" y="621"/>
                  </a:cubicBezTo>
                  <a:cubicBezTo>
                    <a:pt x="1093" y="365"/>
                    <a:pt x="958" y="82"/>
                    <a:pt x="702" y="1"/>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1"/>
            <p:cNvSpPr/>
            <p:nvPr/>
          </p:nvSpPr>
          <p:spPr>
            <a:xfrm>
              <a:off x="2153976" y="2657650"/>
              <a:ext cx="39220" cy="30879"/>
            </a:xfrm>
            <a:custGeom>
              <a:avLst/>
              <a:gdLst/>
              <a:ahLst/>
              <a:cxnLst/>
              <a:rect l="l" t="t" r="r" b="b"/>
              <a:pathLst>
                <a:path w="790" h="622" extrusionOk="0">
                  <a:moveTo>
                    <a:pt x="392" y="1"/>
                  </a:moveTo>
                  <a:cubicBezTo>
                    <a:pt x="223" y="1"/>
                    <a:pt x="82" y="88"/>
                    <a:pt x="28" y="257"/>
                  </a:cubicBezTo>
                  <a:cubicBezTo>
                    <a:pt x="1" y="399"/>
                    <a:pt x="28" y="533"/>
                    <a:pt x="142" y="621"/>
                  </a:cubicBezTo>
                  <a:cubicBezTo>
                    <a:pt x="338" y="621"/>
                    <a:pt x="533" y="567"/>
                    <a:pt x="702" y="533"/>
                  </a:cubicBezTo>
                  <a:cubicBezTo>
                    <a:pt x="702" y="506"/>
                    <a:pt x="729" y="480"/>
                    <a:pt x="729" y="453"/>
                  </a:cubicBezTo>
                  <a:cubicBezTo>
                    <a:pt x="790" y="284"/>
                    <a:pt x="675" y="61"/>
                    <a:pt x="480" y="1"/>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1"/>
            <p:cNvSpPr/>
            <p:nvPr/>
          </p:nvSpPr>
          <p:spPr>
            <a:xfrm>
              <a:off x="2101105" y="2678749"/>
              <a:ext cx="31822" cy="8440"/>
            </a:xfrm>
            <a:custGeom>
              <a:avLst/>
              <a:gdLst/>
              <a:ahLst/>
              <a:cxnLst/>
              <a:rect l="l" t="t" r="r" b="b"/>
              <a:pathLst>
                <a:path w="641" h="170" extrusionOk="0">
                  <a:moveTo>
                    <a:pt x="250" y="1"/>
                  </a:moveTo>
                  <a:cubicBezTo>
                    <a:pt x="169" y="1"/>
                    <a:pt x="81" y="28"/>
                    <a:pt x="0" y="81"/>
                  </a:cubicBezTo>
                  <a:cubicBezTo>
                    <a:pt x="223" y="108"/>
                    <a:pt x="445" y="169"/>
                    <a:pt x="641" y="169"/>
                  </a:cubicBezTo>
                  <a:cubicBezTo>
                    <a:pt x="587" y="108"/>
                    <a:pt x="506" y="28"/>
                    <a:pt x="418" y="1"/>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1"/>
            <p:cNvSpPr/>
            <p:nvPr/>
          </p:nvSpPr>
          <p:spPr>
            <a:xfrm>
              <a:off x="2110786" y="2448447"/>
              <a:ext cx="50" cy="4418"/>
            </a:xfrm>
            <a:custGeom>
              <a:avLst/>
              <a:gdLst/>
              <a:ahLst/>
              <a:cxnLst/>
              <a:rect l="l" t="t" r="r" b="b"/>
              <a:pathLst>
                <a:path w="1" h="89" extrusionOk="0">
                  <a:moveTo>
                    <a:pt x="1" y="0"/>
                  </a:moveTo>
                  <a:lnTo>
                    <a:pt x="1" y="88"/>
                  </a:lnTo>
                  <a:lnTo>
                    <a:pt x="1" y="8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1"/>
            <p:cNvSpPr/>
            <p:nvPr/>
          </p:nvSpPr>
          <p:spPr>
            <a:xfrm>
              <a:off x="2074297" y="2407937"/>
              <a:ext cx="36539" cy="46269"/>
            </a:xfrm>
            <a:custGeom>
              <a:avLst/>
              <a:gdLst/>
              <a:ahLst/>
              <a:cxnLst/>
              <a:rect l="l" t="t" r="r" b="b"/>
              <a:pathLst>
                <a:path w="736" h="932" extrusionOk="0">
                  <a:moveTo>
                    <a:pt x="338" y="1"/>
                  </a:moveTo>
                  <a:cubicBezTo>
                    <a:pt x="230" y="61"/>
                    <a:pt x="116" y="142"/>
                    <a:pt x="89" y="284"/>
                  </a:cubicBezTo>
                  <a:cubicBezTo>
                    <a:pt x="1" y="540"/>
                    <a:pt x="143" y="816"/>
                    <a:pt x="426" y="904"/>
                  </a:cubicBezTo>
                  <a:cubicBezTo>
                    <a:pt x="453" y="931"/>
                    <a:pt x="507" y="931"/>
                    <a:pt x="567" y="931"/>
                  </a:cubicBezTo>
                  <a:cubicBezTo>
                    <a:pt x="621" y="931"/>
                    <a:pt x="675" y="904"/>
                    <a:pt x="736" y="904"/>
                  </a:cubicBezTo>
                  <a:lnTo>
                    <a:pt x="736" y="816"/>
                  </a:lnTo>
                  <a:lnTo>
                    <a:pt x="709" y="816"/>
                  </a:lnTo>
                  <a:cubicBezTo>
                    <a:pt x="648" y="506"/>
                    <a:pt x="540" y="203"/>
                    <a:pt x="338" y="1"/>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1"/>
            <p:cNvSpPr/>
            <p:nvPr/>
          </p:nvSpPr>
          <p:spPr>
            <a:xfrm>
              <a:off x="2121856" y="2483248"/>
              <a:ext cx="11071" cy="11418"/>
            </a:xfrm>
            <a:custGeom>
              <a:avLst/>
              <a:gdLst/>
              <a:ahLst/>
              <a:cxnLst/>
              <a:rect l="l" t="t" r="r" b="b"/>
              <a:pathLst>
                <a:path w="223" h="230" extrusionOk="0">
                  <a:moveTo>
                    <a:pt x="223" y="1"/>
                  </a:moveTo>
                  <a:cubicBezTo>
                    <a:pt x="88" y="142"/>
                    <a:pt x="27" y="203"/>
                    <a:pt x="0" y="203"/>
                  </a:cubicBezTo>
                  <a:lnTo>
                    <a:pt x="0" y="230"/>
                  </a:lnTo>
                  <a:cubicBezTo>
                    <a:pt x="27" y="230"/>
                    <a:pt x="88" y="142"/>
                    <a:pt x="2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1"/>
            <p:cNvSpPr/>
            <p:nvPr/>
          </p:nvSpPr>
          <p:spPr>
            <a:xfrm>
              <a:off x="2121856" y="2469546"/>
              <a:ext cx="33510" cy="32170"/>
            </a:xfrm>
            <a:custGeom>
              <a:avLst/>
              <a:gdLst/>
              <a:ahLst/>
              <a:cxnLst/>
              <a:rect l="l" t="t" r="r" b="b"/>
              <a:pathLst>
                <a:path w="675" h="648" extrusionOk="0">
                  <a:moveTo>
                    <a:pt x="506" y="0"/>
                  </a:moveTo>
                  <a:cubicBezTo>
                    <a:pt x="392" y="108"/>
                    <a:pt x="311" y="196"/>
                    <a:pt x="223" y="277"/>
                  </a:cubicBezTo>
                  <a:cubicBezTo>
                    <a:pt x="88" y="418"/>
                    <a:pt x="27" y="506"/>
                    <a:pt x="0" y="506"/>
                  </a:cubicBezTo>
                  <a:cubicBezTo>
                    <a:pt x="27" y="560"/>
                    <a:pt x="115" y="614"/>
                    <a:pt x="169" y="648"/>
                  </a:cubicBezTo>
                  <a:lnTo>
                    <a:pt x="284" y="648"/>
                  </a:lnTo>
                  <a:cubicBezTo>
                    <a:pt x="452" y="648"/>
                    <a:pt x="594" y="560"/>
                    <a:pt x="621" y="391"/>
                  </a:cubicBezTo>
                  <a:cubicBezTo>
                    <a:pt x="675" y="250"/>
                    <a:pt x="621" y="108"/>
                    <a:pt x="506" y="0"/>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1"/>
            <p:cNvSpPr/>
            <p:nvPr/>
          </p:nvSpPr>
          <p:spPr>
            <a:xfrm>
              <a:off x="2117835" y="2484936"/>
              <a:ext cx="1390" cy="4071"/>
            </a:xfrm>
            <a:custGeom>
              <a:avLst/>
              <a:gdLst/>
              <a:ahLst/>
              <a:cxnLst/>
              <a:rect l="l" t="t" r="r" b="b"/>
              <a:pathLst>
                <a:path w="28" h="82" extrusionOk="0">
                  <a:moveTo>
                    <a:pt x="1" y="0"/>
                  </a:moveTo>
                  <a:lnTo>
                    <a:pt x="1" y="0"/>
                  </a:lnTo>
                  <a:cubicBezTo>
                    <a:pt x="28" y="54"/>
                    <a:pt x="28" y="81"/>
                    <a:pt x="28" y="81"/>
                  </a:cubicBezTo>
                  <a:cubicBezTo>
                    <a:pt x="28" y="81"/>
                    <a:pt x="28" y="5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1"/>
            <p:cNvSpPr/>
            <p:nvPr/>
          </p:nvSpPr>
          <p:spPr>
            <a:xfrm>
              <a:off x="2117835" y="2484936"/>
              <a:ext cx="1390" cy="4071"/>
            </a:xfrm>
            <a:custGeom>
              <a:avLst/>
              <a:gdLst/>
              <a:ahLst/>
              <a:cxnLst/>
              <a:rect l="l" t="t" r="r" b="b"/>
              <a:pathLst>
                <a:path w="28" h="82" extrusionOk="0">
                  <a:moveTo>
                    <a:pt x="1" y="0"/>
                  </a:moveTo>
                  <a:lnTo>
                    <a:pt x="1" y="0"/>
                  </a:lnTo>
                  <a:cubicBezTo>
                    <a:pt x="28" y="54"/>
                    <a:pt x="28" y="81"/>
                    <a:pt x="28" y="81"/>
                  </a:cubicBezTo>
                  <a:cubicBezTo>
                    <a:pt x="28" y="54"/>
                    <a:pt x="28" y="27"/>
                    <a:pt x="1" y="0"/>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1"/>
            <p:cNvSpPr/>
            <p:nvPr/>
          </p:nvSpPr>
          <p:spPr>
            <a:xfrm>
              <a:off x="2049226" y="2487617"/>
              <a:ext cx="55950" cy="48900"/>
            </a:xfrm>
            <a:custGeom>
              <a:avLst/>
              <a:gdLst/>
              <a:ahLst/>
              <a:cxnLst/>
              <a:rect l="l" t="t" r="r" b="b"/>
              <a:pathLst>
                <a:path w="1127" h="985" extrusionOk="0">
                  <a:moveTo>
                    <a:pt x="567" y="0"/>
                  </a:moveTo>
                  <a:cubicBezTo>
                    <a:pt x="337" y="0"/>
                    <a:pt x="142" y="115"/>
                    <a:pt x="88" y="338"/>
                  </a:cubicBezTo>
                  <a:cubicBezTo>
                    <a:pt x="0" y="587"/>
                    <a:pt x="142" y="870"/>
                    <a:pt x="425" y="958"/>
                  </a:cubicBezTo>
                  <a:cubicBezTo>
                    <a:pt x="479" y="985"/>
                    <a:pt x="506" y="985"/>
                    <a:pt x="567" y="985"/>
                  </a:cubicBezTo>
                  <a:cubicBezTo>
                    <a:pt x="789" y="985"/>
                    <a:pt x="985" y="843"/>
                    <a:pt x="1045" y="621"/>
                  </a:cubicBezTo>
                  <a:cubicBezTo>
                    <a:pt x="1126" y="365"/>
                    <a:pt x="958" y="81"/>
                    <a:pt x="708" y="0"/>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1"/>
            <p:cNvSpPr/>
            <p:nvPr/>
          </p:nvSpPr>
          <p:spPr>
            <a:xfrm>
              <a:off x="2091077" y="2548878"/>
              <a:ext cx="40510" cy="34851"/>
            </a:xfrm>
            <a:custGeom>
              <a:avLst/>
              <a:gdLst/>
              <a:ahLst/>
              <a:cxnLst/>
              <a:rect l="l" t="t" r="r" b="b"/>
              <a:pathLst>
                <a:path w="816" h="702" extrusionOk="0">
                  <a:moveTo>
                    <a:pt x="398" y="0"/>
                  </a:moveTo>
                  <a:cubicBezTo>
                    <a:pt x="256" y="0"/>
                    <a:pt x="115" y="88"/>
                    <a:pt x="61" y="257"/>
                  </a:cubicBezTo>
                  <a:cubicBezTo>
                    <a:pt x="0" y="452"/>
                    <a:pt x="115" y="648"/>
                    <a:pt x="310" y="702"/>
                  </a:cubicBezTo>
                  <a:lnTo>
                    <a:pt x="398" y="702"/>
                  </a:lnTo>
                  <a:cubicBezTo>
                    <a:pt x="567" y="702"/>
                    <a:pt x="708" y="621"/>
                    <a:pt x="762" y="452"/>
                  </a:cubicBezTo>
                  <a:cubicBezTo>
                    <a:pt x="816" y="284"/>
                    <a:pt x="708" y="61"/>
                    <a:pt x="506" y="0"/>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1"/>
            <p:cNvSpPr/>
            <p:nvPr/>
          </p:nvSpPr>
          <p:spPr>
            <a:xfrm>
              <a:off x="2024106" y="2569977"/>
              <a:ext cx="55950" cy="48900"/>
            </a:xfrm>
            <a:custGeom>
              <a:avLst/>
              <a:gdLst/>
              <a:ahLst/>
              <a:cxnLst/>
              <a:rect l="l" t="t" r="r" b="b"/>
              <a:pathLst>
                <a:path w="1127" h="985" extrusionOk="0">
                  <a:moveTo>
                    <a:pt x="567" y="0"/>
                  </a:moveTo>
                  <a:cubicBezTo>
                    <a:pt x="338" y="0"/>
                    <a:pt x="142" y="142"/>
                    <a:pt x="88" y="337"/>
                  </a:cubicBezTo>
                  <a:cubicBezTo>
                    <a:pt x="1" y="614"/>
                    <a:pt x="169" y="870"/>
                    <a:pt x="425" y="951"/>
                  </a:cubicBezTo>
                  <a:cubicBezTo>
                    <a:pt x="479" y="985"/>
                    <a:pt x="506" y="985"/>
                    <a:pt x="567" y="985"/>
                  </a:cubicBezTo>
                  <a:cubicBezTo>
                    <a:pt x="789" y="985"/>
                    <a:pt x="985" y="843"/>
                    <a:pt x="1046" y="614"/>
                  </a:cubicBezTo>
                  <a:cubicBezTo>
                    <a:pt x="1127" y="364"/>
                    <a:pt x="985" y="81"/>
                    <a:pt x="709" y="0"/>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1"/>
            <p:cNvSpPr/>
            <p:nvPr/>
          </p:nvSpPr>
          <p:spPr>
            <a:xfrm>
              <a:off x="2065957" y="2631239"/>
              <a:ext cx="40560" cy="34851"/>
            </a:xfrm>
            <a:custGeom>
              <a:avLst/>
              <a:gdLst/>
              <a:ahLst/>
              <a:cxnLst/>
              <a:rect l="l" t="t" r="r" b="b"/>
              <a:pathLst>
                <a:path w="817" h="702" extrusionOk="0">
                  <a:moveTo>
                    <a:pt x="398" y="0"/>
                  </a:moveTo>
                  <a:cubicBezTo>
                    <a:pt x="257" y="0"/>
                    <a:pt x="115" y="88"/>
                    <a:pt x="61" y="256"/>
                  </a:cubicBezTo>
                  <a:cubicBezTo>
                    <a:pt x="0" y="452"/>
                    <a:pt x="115" y="647"/>
                    <a:pt x="311" y="701"/>
                  </a:cubicBezTo>
                  <a:lnTo>
                    <a:pt x="398" y="701"/>
                  </a:lnTo>
                  <a:cubicBezTo>
                    <a:pt x="567" y="701"/>
                    <a:pt x="708" y="620"/>
                    <a:pt x="762" y="452"/>
                  </a:cubicBezTo>
                  <a:cubicBezTo>
                    <a:pt x="816" y="283"/>
                    <a:pt x="708" y="54"/>
                    <a:pt x="506" y="0"/>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1"/>
            <p:cNvSpPr/>
            <p:nvPr/>
          </p:nvSpPr>
          <p:spPr>
            <a:xfrm>
              <a:off x="2013085" y="2652288"/>
              <a:ext cx="37829" cy="16830"/>
            </a:xfrm>
            <a:custGeom>
              <a:avLst/>
              <a:gdLst/>
              <a:ahLst/>
              <a:cxnLst/>
              <a:rect l="l" t="t" r="r" b="b"/>
              <a:pathLst>
                <a:path w="762" h="339" extrusionOk="0">
                  <a:moveTo>
                    <a:pt x="283" y="1"/>
                  </a:moveTo>
                  <a:cubicBezTo>
                    <a:pt x="169" y="1"/>
                    <a:pt x="88" y="28"/>
                    <a:pt x="0" y="82"/>
                  </a:cubicBezTo>
                  <a:cubicBezTo>
                    <a:pt x="223" y="169"/>
                    <a:pt x="506" y="250"/>
                    <a:pt x="762" y="338"/>
                  </a:cubicBezTo>
                  <a:cubicBezTo>
                    <a:pt x="701" y="169"/>
                    <a:pt x="593" y="55"/>
                    <a:pt x="425" y="1"/>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1"/>
            <p:cNvSpPr/>
            <p:nvPr/>
          </p:nvSpPr>
          <p:spPr>
            <a:xfrm>
              <a:off x="2029815" y="2440057"/>
              <a:ext cx="39220" cy="34900"/>
            </a:xfrm>
            <a:custGeom>
              <a:avLst/>
              <a:gdLst/>
              <a:ahLst/>
              <a:cxnLst/>
              <a:rect l="l" t="t" r="r" b="b"/>
              <a:pathLst>
                <a:path w="790" h="703" extrusionOk="0">
                  <a:moveTo>
                    <a:pt x="391" y="1"/>
                  </a:moveTo>
                  <a:cubicBezTo>
                    <a:pt x="223" y="1"/>
                    <a:pt x="88" y="89"/>
                    <a:pt x="54" y="257"/>
                  </a:cubicBezTo>
                  <a:cubicBezTo>
                    <a:pt x="0" y="453"/>
                    <a:pt x="88" y="648"/>
                    <a:pt x="283" y="702"/>
                  </a:cubicBezTo>
                  <a:lnTo>
                    <a:pt x="391" y="702"/>
                  </a:lnTo>
                  <a:cubicBezTo>
                    <a:pt x="533" y="702"/>
                    <a:pt x="674" y="621"/>
                    <a:pt x="728" y="453"/>
                  </a:cubicBezTo>
                  <a:cubicBezTo>
                    <a:pt x="789" y="257"/>
                    <a:pt x="674" y="62"/>
                    <a:pt x="506" y="1"/>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1"/>
            <p:cNvSpPr/>
            <p:nvPr/>
          </p:nvSpPr>
          <p:spPr>
            <a:xfrm>
              <a:off x="1962845" y="2461156"/>
              <a:ext cx="54610" cy="48950"/>
            </a:xfrm>
            <a:custGeom>
              <a:avLst/>
              <a:gdLst/>
              <a:ahLst/>
              <a:cxnLst/>
              <a:rect l="l" t="t" r="r" b="b"/>
              <a:pathLst>
                <a:path w="1100" h="986" extrusionOk="0">
                  <a:moveTo>
                    <a:pt x="560" y="1"/>
                  </a:moveTo>
                  <a:cubicBezTo>
                    <a:pt x="338" y="1"/>
                    <a:pt x="142" y="142"/>
                    <a:pt x="88" y="338"/>
                  </a:cubicBezTo>
                  <a:cubicBezTo>
                    <a:pt x="1" y="614"/>
                    <a:pt x="142" y="871"/>
                    <a:pt x="392" y="951"/>
                  </a:cubicBezTo>
                  <a:cubicBezTo>
                    <a:pt x="452" y="985"/>
                    <a:pt x="506" y="985"/>
                    <a:pt x="560" y="985"/>
                  </a:cubicBezTo>
                  <a:cubicBezTo>
                    <a:pt x="763" y="985"/>
                    <a:pt x="958" y="844"/>
                    <a:pt x="1039" y="614"/>
                  </a:cubicBezTo>
                  <a:cubicBezTo>
                    <a:pt x="1100" y="365"/>
                    <a:pt x="958" y="82"/>
                    <a:pt x="702" y="1"/>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1"/>
            <p:cNvSpPr/>
            <p:nvPr/>
          </p:nvSpPr>
          <p:spPr>
            <a:xfrm>
              <a:off x="2004695" y="2522418"/>
              <a:ext cx="39220" cy="34851"/>
            </a:xfrm>
            <a:custGeom>
              <a:avLst/>
              <a:gdLst/>
              <a:ahLst/>
              <a:cxnLst/>
              <a:rect l="l" t="t" r="r" b="b"/>
              <a:pathLst>
                <a:path w="790" h="702" extrusionOk="0">
                  <a:moveTo>
                    <a:pt x="392" y="1"/>
                  </a:moveTo>
                  <a:cubicBezTo>
                    <a:pt x="223" y="1"/>
                    <a:pt x="88" y="88"/>
                    <a:pt x="54" y="257"/>
                  </a:cubicBezTo>
                  <a:cubicBezTo>
                    <a:pt x="0" y="452"/>
                    <a:pt x="88" y="648"/>
                    <a:pt x="284" y="702"/>
                  </a:cubicBezTo>
                  <a:lnTo>
                    <a:pt x="392" y="702"/>
                  </a:lnTo>
                  <a:cubicBezTo>
                    <a:pt x="533" y="702"/>
                    <a:pt x="675" y="621"/>
                    <a:pt x="729" y="452"/>
                  </a:cubicBezTo>
                  <a:cubicBezTo>
                    <a:pt x="789" y="284"/>
                    <a:pt x="675" y="55"/>
                    <a:pt x="506" y="1"/>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1"/>
            <p:cNvSpPr/>
            <p:nvPr/>
          </p:nvSpPr>
          <p:spPr>
            <a:xfrm>
              <a:off x="1937725" y="2543517"/>
              <a:ext cx="54610" cy="48602"/>
            </a:xfrm>
            <a:custGeom>
              <a:avLst/>
              <a:gdLst/>
              <a:ahLst/>
              <a:cxnLst/>
              <a:rect l="l" t="t" r="r" b="b"/>
              <a:pathLst>
                <a:path w="1100" h="979" extrusionOk="0">
                  <a:moveTo>
                    <a:pt x="561" y="0"/>
                  </a:moveTo>
                  <a:cubicBezTo>
                    <a:pt x="338" y="0"/>
                    <a:pt x="142" y="135"/>
                    <a:pt x="89" y="338"/>
                  </a:cubicBezTo>
                  <a:cubicBezTo>
                    <a:pt x="1" y="614"/>
                    <a:pt x="142" y="870"/>
                    <a:pt x="426" y="951"/>
                  </a:cubicBezTo>
                  <a:cubicBezTo>
                    <a:pt x="453" y="978"/>
                    <a:pt x="507" y="978"/>
                    <a:pt x="561" y="978"/>
                  </a:cubicBezTo>
                  <a:cubicBezTo>
                    <a:pt x="763" y="978"/>
                    <a:pt x="958" y="843"/>
                    <a:pt x="1039" y="641"/>
                  </a:cubicBezTo>
                  <a:cubicBezTo>
                    <a:pt x="1100" y="365"/>
                    <a:pt x="958" y="81"/>
                    <a:pt x="702" y="0"/>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1"/>
            <p:cNvSpPr/>
            <p:nvPr/>
          </p:nvSpPr>
          <p:spPr>
            <a:xfrm>
              <a:off x="1979575" y="2604778"/>
              <a:ext cx="39220" cy="34851"/>
            </a:xfrm>
            <a:custGeom>
              <a:avLst/>
              <a:gdLst/>
              <a:ahLst/>
              <a:cxnLst/>
              <a:rect l="l" t="t" r="r" b="b"/>
              <a:pathLst>
                <a:path w="790" h="702" extrusionOk="0">
                  <a:moveTo>
                    <a:pt x="392" y="0"/>
                  </a:moveTo>
                  <a:cubicBezTo>
                    <a:pt x="223" y="0"/>
                    <a:pt x="88" y="81"/>
                    <a:pt x="55" y="250"/>
                  </a:cubicBezTo>
                  <a:cubicBezTo>
                    <a:pt x="1" y="452"/>
                    <a:pt x="88" y="648"/>
                    <a:pt x="284" y="702"/>
                  </a:cubicBezTo>
                  <a:lnTo>
                    <a:pt x="392" y="702"/>
                  </a:lnTo>
                  <a:cubicBezTo>
                    <a:pt x="533" y="702"/>
                    <a:pt x="702" y="621"/>
                    <a:pt x="729" y="452"/>
                  </a:cubicBezTo>
                  <a:cubicBezTo>
                    <a:pt x="790" y="284"/>
                    <a:pt x="675" y="54"/>
                    <a:pt x="506" y="0"/>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1"/>
            <p:cNvSpPr/>
            <p:nvPr/>
          </p:nvSpPr>
          <p:spPr>
            <a:xfrm>
              <a:off x="1918314" y="2625530"/>
              <a:ext cx="45922" cy="18468"/>
            </a:xfrm>
            <a:custGeom>
              <a:avLst/>
              <a:gdLst/>
              <a:ahLst/>
              <a:cxnLst/>
              <a:rect l="l" t="t" r="r" b="b"/>
              <a:pathLst>
                <a:path w="925" h="372" extrusionOk="0">
                  <a:moveTo>
                    <a:pt x="446" y="0"/>
                  </a:moveTo>
                  <a:cubicBezTo>
                    <a:pt x="250" y="0"/>
                    <a:pt x="82" y="115"/>
                    <a:pt x="1" y="284"/>
                  </a:cubicBezTo>
                  <a:cubicBezTo>
                    <a:pt x="55" y="284"/>
                    <a:pt x="142" y="257"/>
                    <a:pt x="223" y="257"/>
                  </a:cubicBezTo>
                  <a:cubicBezTo>
                    <a:pt x="446" y="257"/>
                    <a:pt x="675" y="311"/>
                    <a:pt x="925" y="371"/>
                  </a:cubicBezTo>
                  <a:cubicBezTo>
                    <a:pt x="871" y="203"/>
                    <a:pt x="756" y="61"/>
                    <a:pt x="587" y="0"/>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1"/>
            <p:cNvSpPr/>
            <p:nvPr/>
          </p:nvSpPr>
          <p:spPr>
            <a:xfrm>
              <a:off x="1900243" y="2352385"/>
              <a:ext cx="55602" cy="48900"/>
            </a:xfrm>
            <a:custGeom>
              <a:avLst/>
              <a:gdLst/>
              <a:ahLst/>
              <a:cxnLst/>
              <a:rect l="l" t="t" r="r" b="b"/>
              <a:pathLst>
                <a:path w="1120" h="985" extrusionOk="0">
                  <a:moveTo>
                    <a:pt x="560" y="0"/>
                  </a:moveTo>
                  <a:cubicBezTo>
                    <a:pt x="365" y="0"/>
                    <a:pt x="169" y="142"/>
                    <a:pt x="82" y="337"/>
                  </a:cubicBezTo>
                  <a:cubicBezTo>
                    <a:pt x="1" y="614"/>
                    <a:pt x="169" y="870"/>
                    <a:pt x="419" y="951"/>
                  </a:cubicBezTo>
                  <a:cubicBezTo>
                    <a:pt x="473" y="985"/>
                    <a:pt x="533" y="985"/>
                    <a:pt x="560" y="985"/>
                  </a:cubicBezTo>
                  <a:cubicBezTo>
                    <a:pt x="783" y="985"/>
                    <a:pt x="978" y="843"/>
                    <a:pt x="1039" y="614"/>
                  </a:cubicBezTo>
                  <a:cubicBezTo>
                    <a:pt x="1120" y="364"/>
                    <a:pt x="978" y="81"/>
                    <a:pt x="702" y="0"/>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1"/>
            <p:cNvSpPr/>
            <p:nvPr/>
          </p:nvSpPr>
          <p:spPr>
            <a:xfrm>
              <a:off x="1942093" y="2413647"/>
              <a:ext cx="40212" cy="34851"/>
            </a:xfrm>
            <a:custGeom>
              <a:avLst/>
              <a:gdLst/>
              <a:ahLst/>
              <a:cxnLst/>
              <a:rect l="l" t="t" r="r" b="b"/>
              <a:pathLst>
                <a:path w="810" h="702" extrusionOk="0">
                  <a:moveTo>
                    <a:pt x="419" y="0"/>
                  </a:moveTo>
                  <a:cubicBezTo>
                    <a:pt x="250" y="0"/>
                    <a:pt x="108" y="88"/>
                    <a:pt x="54" y="256"/>
                  </a:cubicBezTo>
                  <a:cubicBezTo>
                    <a:pt x="1" y="452"/>
                    <a:pt x="108" y="648"/>
                    <a:pt x="304" y="701"/>
                  </a:cubicBezTo>
                  <a:lnTo>
                    <a:pt x="419" y="701"/>
                  </a:lnTo>
                  <a:cubicBezTo>
                    <a:pt x="560" y="701"/>
                    <a:pt x="702" y="621"/>
                    <a:pt x="756" y="452"/>
                  </a:cubicBezTo>
                  <a:cubicBezTo>
                    <a:pt x="810" y="283"/>
                    <a:pt x="702" y="54"/>
                    <a:pt x="506" y="0"/>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1"/>
            <p:cNvSpPr/>
            <p:nvPr/>
          </p:nvSpPr>
          <p:spPr>
            <a:xfrm>
              <a:off x="1879144" y="2452816"/>
              <a:ext cx="50" cy="4071"/>
            </a:xfrm>
            <a:custGeom>
              <a:avLst/>
              <a:gdLst/>
              <a:ahLst/>
              <a:cxnLst/>
              <a:rect l="l" t="t" r="r" b="b"/>
              <a:pathLst>
                <a:path w="1" h="82" extrusionOk="0">
                  <a:moveTo>
                    <a:pt x="1" y="0"/>
                  </a:moveTo>
                  <a:lnTo>
                    <a:pt x="1" y="8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1"/>
            <p:cNvSpPr/>
            <p:nvPr/>
          </p:nvSpPr>
          <p:spPr>
            <a:xfrm>
              <a:off x="1877804" y="2434746"/>
              <a:ext cx="52971" cy="48553"/>
            </a:xfrm>
            <a:custGeom>
              <a:avLst/>
              <a:gdLst/>
              <a:ahLst/>
              <a:cxnLst/>
              <a:rect l="l" t="t" r="r" b="b"/>
              <a:pathLst>
                <a:path w="1067" h="978" extrusionOk="0">
                  <a:moveTo>
                    <a:pt x="507" y="0"/>
                  </a:moveTo>
                  <a:cubicBezTo>
                    <a:pt x="311" y="0"/>
                    <a:pt x="116" y="135"/>
                    <a:pt x="28" y="337"/>
                  </a:cubicBezTo>
                  <a:lnTo>
                    <a:pt x="28" y="364"/>
                  </a:lnTo>
                  <a:lnTo>
                    <a:pt x="28" y="445"/>
                  </a:lnTo>
                  <a:cubicBezTo>
                    <a:pt x="1" y="674"/>
                    <a:pt x="142" y="897"/>
                    <a:pt x="365" y="951"/>
                  </a:cubicBezTo>
                  <a:cubicBezTo>
                    <a:pt x="419" y="978"/>
                    <a:pt x="480" y="978"/>
                    <a:pt x="507" y="978"/>
                  </a:cubicBezTo>
                  <a:cubicBezTo>
                    <a:pt x="729" y="978"/>
                    <a:pt x="925" y="843"/>
                    <a:pt x="985" y="641"/>
                  </a:cubicBezTo>
                  <a:cubicBezTo>
                    <a:pt x="1066" y="364"/>
                    <a:pt x="925" y="81"/>
                    <a:pt x="648" y="0"/>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1"/>
            <p:cNvSpPr/>
            <p:nvPr/>
          </p:nvSpPr>
          <p:spPr>
            <a:xfrm>
              <a:off x="1916973" y="2495957"/>
              <a:ext cx="40212" cy="34900"/>
            </a:xfrm>
            <a:custGeom>
              <a:avLst/>
              <a:gdLst/>
              <a:ahLst/>
              <a:cxnLst/>
              <a:rect l="l" t="t" r="r" b="b"/>
              <a:pathLst>
                <a:path w="810" h="703" extrusionOk="0">
                  <a:moveTo>
                    <a:pt x="419" y="1"/>
                  </a:moveTo>
                  <a:cubicBezTo>
                    <a:pt x="250" y="1"/>
                    <a:pt x="109" y="82"/>
                    <a:pt x="55" y="250"/>
                  </a:cubicBezTo>
                  <a:cubicBezTo>
                    <a:pt x="1" y="453"/>
                    <a:pt x="109" y="648"/>
                    <a:pt x="304" y="702"/>
                  </a:cubicBezTo>
                  <a:lnTo>
                    <a:pt x="419" y="702"/>
                  </a:lnTo>
                  <a:cubicBezTo>
                    <a:pt x="560" y="702"/>
                    <a:pt x="702" y="621"/>
                    <a:pt x="756" y="453"/>
                  </a:cubicBezTo>
                  <a:cubicBezTo>
                    <a:pt x="810" y="284"/>
                    <a:pt x="702" y="55"/>
                    <a:pt x="507" y="1"/>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1"/>
            <p:cNvSpPr/>
            <p:nvPr/>
          </p:nvSpPr>
          <p:spPr>
            <a:xfrm>
              <a:off x="1869463" y="2516758"/>
              <a:ext cx="36191" cy="48900"/>
            </a:xfrm>
            <a:custGeom>
              <a:avLst/>
              <a:gdLst/>
              <a:ahLst/>
              <a:cxnLst/>
              <a:rect l="l" t="t" r="r" b="b"/>
              <a:pathLst>
                <a:path w="729" h="985" extrusionOk="0">
                  <a:moveTo>
                    <a:pt x="54" y="0"/>
                  </a:moveTo>
                  <a:cubicBezTo>
                    <a:pt x="27" y="371"/>
                    <a:pt x="0" y="674"/>
                    <a:pt x="0" y="958"/>
                  </a:cubicBezTo>
                  <a:lnTo>
                    <a:pt x="27" y="958"/>
                  </a:lnTo>
                  <a:cubicBezTo>
                    <a:pt x="81" y="984"/>
                    <a:pt x="142" y="984"/>
                    <a:pt x="169" y="984"/>
                  </a:cubicBezTo>
                  <a:cubicBezTo>
                    <a:pt x="391" y="984"/>
                    <a:pt x="587" y="843"/>
                    <a:pt x="648" y="647"/>
                  </a:cubicBezTo>
                  <a:cubicBezTo>
                    <a:pt x="729" y="371"/>
                    <a:pt x="587" y="88"/>
                    <a:pt x="337" y="0"/>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1"/>
            <p:cNvSpPr/>
            <p:nvPr/>
          </p:nvSpPr>
          <p:spPr>
            <a:xfrm>
              <a:off x="1891903" y="2578318"/>
              <a:ext cx="40212" cy="34851"/>
            </a:xfrm>
            <a:custGeom>
              <a:avLst/>
              <a:gdLst/>
              <a:ahLst/>
              <a:cxnLst/>
              <a:rect l="l" t="t" r="r" b="b"/>
              <a:pathLst>
                <a:path w="810" h="702" extrusionOk="0">
                  <a:moveTo>
                    <a:pt x="418" y="1"/>
                  </a:moveTo>
                  <a:cubicBezTo>
                    <a:pt x="250" y="1"/>
                    <a:pt x="108" y="82"/>
                    <a:pt x="54" y="250"/>
                  </a:cubicBezTo>
                  <a:cubicBezTo>
                    <a:pt x="0" y="446"/>
                    <a:pt x="108" y="648"/>
                    <a:pt x="304" y="702"/>
                  </a:cubicBezTo>
                  <a:lnTo>
                    <a:pt x="418" y="702"/>
                  </a:lnTo>
                  <a:cubicBezTo>
                    <a:pt x="560" y="702"/>
                    <a:pt x="701" y="614"/>
                    <a:pt x="755" y="446"/>
                  </a:cubicBezTo>
                  <a:cubicBezTo>
                    <a:pt x="809" y="277"/>
                    <a:pt x="701" y="82"/>
                    <a:pt x="506" y="1"/>
                  </a:cubicBezTo>
                  <a:close/>
                </a:path>
              </a:pathLst>
            </a:custGeom>
            <a:solidFill>
              <a:srgbClr val="FF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1"/>
            <p:cNvSpPr/>
            <p:nvPr/>
          </p:nvSpPr>
          <p:spPr>
            <a:xfrm>
              <a:off x="2034134" y="1880712"/>
              <a:ext cx="237055" cy="320061"/>
            </a:xfrm>
            <a:custGeom>
              <a:avLst/>
              <a:gdLst/>
              <a:ahLst/>
              <a:cxnLst/>
              <a:rect l="l" t="t" r="r" b="b"/>
              <a:pathLst>
                <a:path w="4775" h="6447" extrusionOk="0">
                  <a:moveTo>
                    <a:pt x="1113" y="0"/>
                  </a:moveTo>
                  <a:cubicBezTo>
                    <a:pt x="1038" y="0"/>
                    <a:pt x="958" y="10"/>
                    <a:pt x="871" y="34"/>
                  </a:cubicBezTo>
                  <a:cubicBezTo>
                    <a:pt x="756" y="61"/>
                    <a:pt x="641" y="142"/>
                    <a:pt x="534" y="203"/>
                  </a:cubicBezTo>
                  <a:cubicBezTo>
                    <a:pt x="1" y="540"/>
                    <a:pt x="82" y="1383"/>
                    <a:pt x="675" y="1659"/>
                  </a:cubicBezTo>
                  <a:cubicBezTo>
                    <a:pt x="783" y="1720"/>
                    <a:pt x="871" y="1774"/>
                    <a:pt x="979" y="1801"/>
                  </a:cubicBezTo>
                  <a:cubicBezTo>
                    <a:pt x="1147" y="1828"/>
                    <a:pt x="1316" y="1996"/>
                    <a:pt x="1376" y="2253"/>
                  </a:cubicBezTo>
                  <a:cubicBezTo>
                    <a:pt x="1767" y="4276"/>
                    <a:pt x="1093" y="5705"/>
                    <a:pt x="1599" y="6238"/>
                  </a:cubicBezTo>
                  <a:cubicBezTo>
                    <a:pt x="1737" y="6376"/>
                    <a:pt x="1962" y="6447"/>
                    <a:pt x="2183" y="6447"/>
                  </a:cubicBezTo>
                  <a:cubicBezTo>
                    <a:pt x="2459" y="6447"/>
                    <a:pt x="2727" y="6335"/>
                    <a:pt x="2806" y="6103"/>
                  </a:cubicBezTo>
                  <a:cubicBezTo>
                    <a:pt x="3001" y="5510"/>
                    <a:pt x="2894" y="5287"/>
                    <a:pt x="2725" y="3514"/>
                  </a:cubicBezTo>
                  <a:cubicBezTo>
                    <a:pt x="2698" y="3237"/>
                    <a:pt x="2664" y="2954"/>
                    <a:pt x="2698" y="2671"/>
                  </a:cubicBezTo>
                  <a:cubicBezTo>
                    <a:pt x="2725" y="2226"/>
                    <a:pt x="2894" y="2307"/>
                    <a:pt x="3568" y="2023"/>
                  </a:cubicBezTo>
                  <a:cubicBezTo>
                    <a:pt x="4411" y="1659"/>
                    <a:pt x="4775" y="789"/>
                    <a:pt x="4215" y="398"/>
                  </a:cubicBezTo>
                  <a:cubicBezTo>
                    <a:pt x="4014" y="257"/>
                    <a:pt x="3789" y="195"/>
                    <a:pt x="3561" y="195"/>
                  </a:cubicBezTo>
                  <a:cubicBezTo>
                    <a:pt x="3147" y="195"/>
                    <a:pt x="2723" y="400"/>
                    <a:pt x="2415" y="709"/>
                  </a:cubicBezTo>
                  <a:cubicBezTo>
                    <a:pt x="2327" y="789"/>
                    <a:pt x="2219" y="931"/>
                    <a:pt x="2192" y="931"/>
                  </a:cubicBezTo>
                  <a:cubicBezTo>
                    <a:pt x="2192" y="904"/>
                    <a:pt x="2159" y="904"/>
                    <a:pt x="2159" y="904"/>
                  </a:cubicBezTo>
                  <a:cubicBezTo>
                    <a:pt x="2159" y="621"/>
                    <a:pt x="2024" y="425"/>
                    <a:pt x="1821" y="230"/>
                  </a:cubicBezTo>
                  <a:cubicBezTo>
                    <a:pt x="1714" y="142"/>
                    <a:pt x="1599" y="115"/>
                    <a:pt x="1457" y="61"/>
                  </a:cubicBezTo>
                  <a:cubicBezTo>
                    <a:pt x="1339" y="24"/>
                    <a:pt x="1230" y="0"/>
                    <a:pt x="11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1"/>
            <p:cNvSpPr/>
            <p:nvPr/>
          </p:nvSpPr>
          <p:spPr>
            <a:xfrm>
              <a:off x="2239018" y="2029298"/>
              <a:ext cx="242665" cy="207566"/>
            </a:xfrm>
            <a:custGeom>
              <a:avLst/>
              <a:gdLst/>
              <a:ahLst/>
              <a:cxnLst/>
              <a:rect l="l" t="t" r="r" b="b"/>
              <a:pathLst>
                <a:path w="4888" h="4181" extrusionOk="0">
                  <a:moveTo>
                    <a:pt x="3051" y="0"/>
                  </a:moveTo>
                  <a:cubicBezTo>
                    <a:pt x="2906" y="0"/>
                    <a:pt x="2760" y="72"/>
                    <a:pt x="2671" y="183"/>
                  </a:cubicBezTo>
                  <a:cubicBezTo>
                    <a:pt x="2529" y="352"/>
                    <a:pt x="2414" y="581"/>
                    <a:pt x="2414" y="804"/>
                  </a:cubicBezTo>
                  <a:cubicBezTo>
                    <a:pt x="2360" y="1451"/>
                    <a:pt x="2556" y="1478"/>
                    <a:pt x="2192" y="1869"/>
                  </a:cubicBezTo>
                  <a:cubicBezTo>
                    <a:pt x="1180" y="2941"/>
                    <a:pt x="0" y="3278"/>
                    <a:pt x="506" y="3892"/>
                  </a:cubicBezTo>
                  <a:cubicBezTo>
                    <a:pt x="594" y="4007"/>
                    <a:pt x="675" y="4088"/>
                    <a:pt x="789" y="4148"/>
                  </a:cubicBezTo>
                  <a:cubicBezTo>
                    <a:pt x="841" y="4168"/>
                    <a:pt x="913" y="4180"/>
                    <a:pt x="995" y="4180"/>
                  </a:cubicBezTo>
                  <a:cubicBezTo>
                    <a:pt x="1141" y="4180"/>
                    <a:pt x="1317" y="4141"/>
                    <a:pt x="1464" y="4034"/>
                  </a:cubicBezTo>
                  <a:cubicBezTo>
                    <a:pt x="1882" y="3784"/>
                    <a:pt x="2165" y="3413"/>
                    <a:pt x="3035" y="2739"/>
                  </a:cubicBezTo>
                  <a:cubicBezTo>
                    <a:pt x="3291" y="2543"/>
                    <a:pt x="3514" y="2543"/>
                    <a:pt x="3797" y="2543"/>
                  </a:cubicBezTo>
                  <a:cubicBezTo>
                    <a:pt x="3824" y="2544"/>
                    <a:pt x="3851" y="2545"/>
                    <a:pt x="3878" y="2545"/>
                  </a:cubicBezTo>
                  <a:cubicBezTo>
                    <a:pt x="4548" y="2545"/>
                    <a:pt x="4836" y="2222"/>
                    <a:pt x="4862" y="1930"/>
                  </a:cubicBezTo>
                  <a:cubicBezTo>
                    <a:pt x="4888" y="1632"/>
                    <a:pt x="4628" y="1335"/>
                    <a:pt x="4137" y="1335"/>
                  </a:cubicBezTo>
                  <a:cubicBezTo>
                    <a:pt x="4116" y="1335"/>
                    <a:pt x="4095" y="1335"/>
                    <a:pt x="4073" y="1337"/>
                  </a:cubicBezTo>
                  <a:cubicBezTo>
                    <a:pt x="3655" y="1337"/>
                    <a:pt x="3540" y="1451"/>
                    <a:pt x="3399" y="1478"/>
                  </a:cubicBezTo>
                  <a:cubicBezTo>
                    <a:pt x="3372" y="1478"/>
                    <a:pt x="3345" y="1451"/>
                    <a:pt x="3345" y="1424"/>
                  </a:cubicBezTo>
                  <a:cubicBezTo>
                    <a:pt x="3399" y="1337"/>
                    <a:pt x="3426" y="1283"/>
                    <a:pt x="3460" y="1168"/>
                  </a:cubicBezTo>
                  <a:cubicBezTo>
                    <a:pt x="3487" y="999"/>
                    <a:pt x="3540" y="777"/>
                    <a:pt x="3514" y="581"/>
                  </a:cubicBezTo>
                  <a:cubicBezTo>
                    <a:pt x="3481" y="158"/>
                    <a:pt x="3266" y="0"/>
                    <a:pt x="30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1"/>
            <p:cNvSpPr/>
            <p:nvPr/>
          </p:nvSpPr>
          <p:spPr>
            <a:xfrm>
              <a:off x="2094055" y="2307507"/>
              <a:ext cx="308345" cy="222012"/>
            </a:xfrm>
            <a:custGeom>
              <a:avLst/>
              <a:gdLst/>
              <a:ahLst/>
              <a:cxnLst/>
              <a:rect l="l" t="t" r="r" b="b"/>
              <a:pathLst>
                <a:path w="6211" h="4472" extrusionOk="0">
                  <a:moveTo>
                    <a:pt x="4127" y="1"/>
                  </a:moveTo>
                  <a:cubicBezTo>
                    <a:pt x="4118" y="50"/>
                    <a:pt x="4115" y="99"/>
                    <a:pt x="4117" y="151"/>
                  </a:cubicBezTo>
                  <a:lnTo>
                    <a:pt x="4117" y="151"/>
                  </a:lnTo>
                  <a:cubicBezTo>
                    <a:pt x="4118" y="113"/>
                    <a:pt x="4121" y="75"/>
                    <a:pt x="4127" y="34"/>
                  </a:cubicBezTo>
                  <a:lnTo>
                    <a:pt x="4127" y="1"/>
                  </a:lnTo>
                  <a:close/>
                  <a:moveTo>
                    <a:pt x="4117" y="151"/>
                  </a:moveTo>
                  <a:cubicBezTo>
                    <a:pt x="4113" y="268"/>
                    <a:pt x="4134" y="372"/>
                    <a:pt x="4154" y="479"/>
                  </a:cubicBezTo>
                  <a:cubicBezTo>
                    <a:pt x="4137" y="352"/>
                    <a:pt x="4119" y="247"/>
                    <a:pt x="4117" y="151"/>
                  </a:cubicBezTo>
                  <a:close/>
                  <a:moveTo>
                    <a:pt x="5031" y="169"/>
                  </a:moveTo>
                  <a:lnTo>
                    <a:pt x="5031" y="169"/>
                  </a:lnTo>
                  <a:cubicBezTo>
                    <a:pt x="5112" y="311"/>
                    <a:pt x="5166" y="507"/>
                    <a:pt x="5227" y="675"/>
                  </a:cubicBezTo>
                  <a:cubicBezTo>
                    <a:pt x="5166" y="453"/>
                    <a:pt x="5112" y="311"/>
                    <a:pt x="5031" y="169"/>
                  </a:cubicBezTo>
                  <a:close/>
                  <a:moveTo>
                    <a:pt x="4188" y="621"/>
                  </a:moveTo>
                  <a:cubicBezTo>
                    <a:pt x="4242" y="844"/>
                    <a:pt x="4269" y="1046"/>
                    <a:pt x="4296" y="1295"/>
                  </a:cubicBezTo>
                  <a:cubicBezTo>
                    <a:pt x="4269" y="1046"/>
                    <a:pt x="4242" y="817"/>
                    <a:pt x="4188" y="621"/>
                  </a:cubicBezTo>
                  <a:close/>
                  <a:moveTo>
                    <a:pt x="4296" y="1491"/>
                  </a:moveTo>
                  <a:cubicBezTo>
                    <a:pt x="4269" y="1552"/>
                    <a:pt x="4269" y="1579"/>
                    <a:pt x="4269" y="1633"/>
                  </a:cubicBezTo>
                  <a:lnTo>
                    <a:pt x="4269" y="1686"/>
                  </a:lnTo>
                  <a:cubicBezTo>
                    <a:pt x="4269" y="1633"/>
                    <a:pt x="4269" y="1579"/>
                    <a:pt x="4296" y="1491"/>
                  </a:cubicBezTo>
                  <a:close/>
                  <a:moveTo>
                    <a:pt x="4269" y="1720"/>
                  </a:moveTo>
                  <a:cubicBezTo>
                    <a:pt x="4242" y="1747"/>
                    <a:pt x="4242" y="1801"/>
                    <a:pt x="4215" y="1828"/>
                  </a:cubicBezTo>
                  <a:cubicBezTo>
                    <a:pt x="4242" y="1801"/>
                    <a:pt x="4242" y="1774"/>
                    <a:pt x="4269" y="1720"/>
                  </a:cubicBezTo>
                  <a:close/>
                  <a:moveTo>
                    <a:pt x="1" y="2057"/>
                  </a:moveTo>
                  <a:lnTo>
                    <a:pt x="1" y="2057"/>
                  </a:lnTo>
                  <a:cubicBezTo>
                    <a:pt x="28" y="2111"/>
                    <a:pt x="82" y="2165"/>
                    <a:pt x="109" y="2226"/>
                  </a:cubicBezTo>
                  <a:cubicBezTo>
                    <a:pt x="82" y="2165"/>
                    <a:pt x="55" y="2111"/>
                    <a:pt x="1" y="2057"/>
                  </a:cubicBezTo>
                  <a:close/>
                  <a:moveTo>
                    <a:pt x="2388" y="1943"/>
                  </a:moveTo>
                  <a:cubicBezTo>
                    <a:pt x="2442" y="2024"/>
                    <a:pt x="2529" y="2138"/>
                    <a:pt x="2637" y="2226"/>
                  </a:cubicBezTo>
                  <a:cubicBezTo>
                    <a:pt x="2556" y="2138"/>
                    <a:pt x="2469" y="2057"/>
                    <a:pt x="2388" y="1943"/>
                  </a:cubicBezTo>
                  <a:close/>
                  <a:moveTo>
                    <a:pt x="5840" y="2192"/>
                  </a:moveTo>
                  <a:cubicBezTo>
                    <a:pt x="5868" y="2212"/>
                    <a:pt x="5893" y="2228"/>
                    <a:pt x="5917" y="2241"/>
                  </a:cubicBezTo>
                  <a:lnTo>
                    <a:pt x="5917" y="2241"/>
                  </a:lnTo>
                  <a:cubicBezTo>
                    <a:pt x="5893" y="2217"/>
                    <a:pt x="5869" y="2192"/>
                    <a:pt x="5840" y="2192"/>
                  </a:cubicBezTo>
                  <a:close/>
                  <a:moveTo>
                    <a:pt x="5917" y="2241"/>
                  </a:moveTo>
                  <a:cubicBezTo>
                    <a:pt x="5920" y="2245"/>
                    <a:pt x="5924" y="2249"/>
                    <a:pt x="5928" y="2253"/>
                  </a:cubicBezTo>
                  <a:cubicBezTo>
                    <a:pt x="5968" y="2273"/>
                    <a:pt x="6012" y="2293"/>
                    <a:pt x="6054" y="2302"/>
                  </a:cubicBezTo>
                  <a:lnTo>
                    <a:pt x="6054" y="2302"/>
                  </a:lnTo>
                  <a:cubicBezTo>
                    <a:pt x="6002" y="2285"/>
                    <a:pt x="5962" y="2268"/>
                    <a:pt x="5917" y="2241"/>
                  </a:cubicBezTo>
                  <a:close/>
                  <a:moveTo>
                    <a:pt x="6054" y="2302"/>
                  </a:moveTo>
                  <a:lnTo>
                    <a:pt x="6054" y="2302"/>
                  </a:lnTo>
                  <a:cubicBezTo>
                    <a:pt x="6059" y="2304"/>
                    <a:pt x="6064" y="2305"/>
                    <a:pt x="6069" y="2307"/>
                  </a:cubicBezTo>
                  <a:lnTo>
                    <a:pt x="6096" y="2307"/>
                  </a:lnTo>
                  <a:cubicBezTo>
                    <a:pt x="6083" y="2307"/>
                    <a:pt x="6069" y="2305"/>
                    <a:pt x="6054" y="2302"/>
                  </a:cubicBezTo>
                  <a:close/>
                  <a:moveTo>
                    <a:pt x="3878" y="2253"/>
                  </a:moveTo>
                  <a:cubicBezTo>
                    <a:pt x="3790" y="2307"/>
                    <a:pt x="3736" y="2361"/>
                    <a:pt x="3649" y="2394"/>
                  </a:cubicBezTo>
                  <a:cubicBezTo>
                    <a:pt x="3736" y="2361"/>
                    <a:pt x="3817" y="2307"/>
                    <a:pt x="3905" y="2253"/>
                  </a:cubicBezTo>
                  <a:close/>
                  <a:moveTo>
                    <a:pt x="6211" y="2563"/>
                  </a:moveTo>
                  <a:cubicBezTo>
                    <a:pt x="6203" y="2597"/>
                    <a:pt x="6195" y="2626"/>
                    <a:pt x="6186" y="2652"/>
                  </a:cubicBezTo>
                  <a:lnTo>
                    <a:pt x="6186" y="2652"/>
                  </a:lnTo>
                  <a:cubicBezTo>
                    <a:pt x="6195" y="2631"/>
                    <a:pt x="6203" y="2610"/>
                    <a:pt x="6211" y="2590"/>
                  </a:cubicBezTo>
                  <a:lnTo>
                    <a:pt x="6211" y="2563"/>
                  </a:lnTo>
                  <a:close/>
                  <a:moveTo>
                    <a:pt x="2442" y="2671"/>
                  </a:moveTo>
                  <a:cubicBezTo>
                    <a:pt x="2460" y="2679"/>
                    <a:pt x="2481" y="2691"/>
                    <a:pt x="2503" y="2705"/>
                  </a:cubicBezTo>
                  <a:lnTo>
                    <a:pt x="2503" y="2705"/>
                  </a:lnTo>
                  <a:cubicBezTo>
                    <a:pt x="2492" y="2694"/>
                    <a:pt x="2480" y="2682"/>
                    <a:pt x="2469" y="2671"/>
                  </a:cubicBezTo>
                  <a:close/>
                  <a:moveTo>
                    <a:pt x="169" y="2334"/>
                  </a:moveTo>
                  <a:lnTo>
                    <a:pt x="169" y="2334"/>
                  </a:lnTo>
                  <a:cubicBezTo>
                    <a:pt x="223" y="2502"/>
                    <a:pt x="277" y="2644"/>
                    <a:pt x="338" y="2786"/>
                  </a:cubicBezTo>
                  <a:cubicBezTo>
                    <a:pt x="277" y="2617"/>
                    <a:pt x="223" y="2475"/>
                    <a:pt x="169" y="2334"/>
                  </a:cubicBezTo>
                  <a:close/>
                  <a:moveTo>
                    <a:pt x="1997" y="2644"/>
                  </a:moveTo>
                  <a:cubicBezTo>
                    <a:pt x="1855" y="2671"/>
                    <a:pt x="1740" y="2732"/>
                    <a:pt x="1599" y="2813"/>
                  </a:cubicBezTo>
                  <a:cubicBezTo>
                    <a:pt x="1740" y="2732"/>
                    <a:pt x="1882" y="2671"/>
                    <a:pt x="1997" y="2644"/>
                  </a:cubicBezTo>
                  <a:close/>
                  <a:moveTo>
                    <a:pt x="2503" y="2705"/>
                  </a:moveTo>
                  <a:cubicBezTo>
                    <a:pt x="2551" y="2752"/>
                    <a:pt x="2600" y="2796"/>
                    <a:pt x="2671" y="2839"/>
                  </a:cubicBezTo>
                  <a:cubicBezTo>
                    <a:pt x="2610" y="2783"/>
                    <a:pt x="2553" y="2737"/>
                    <a:pt x="2503" y="2705"/>
                  </a:cubicBezTo>
                  <a:close/>
                  <a:moveTo>
                    <a:pt x="6186" y="2652"/>
                  </a:moveTo>
                  <a:lnTo>
                    <a:pt x="6186" y="2652"/>
                  </a:lnTo>
                  <a:cubicBezTo>
                    <a:pt x="6162" y="2714"/>
                    <a:pt x="6137" y="2779"/>
                    <a:pt x="6096" y="2839"/>
                  </a:cubicBezTo>
                  <a:cubicBezTo>
                    <a:pt x="6137" y="2779"/>
                    <a:pt x="6162" y="2729"/>
                    <a:pt x="6186" y="2652"/>
                  </a:cubicBezTo>
                  <a:close/>
                  <a:moveTo>
                    <a:pt x="5165" y="3237"/>
                  </a:moveTo>
                  <a:cubicBezTo>
                    <a:pt x="4970" y="3237"/>
                    <a:pt x="4775" y="3291"/>
                    <a:pt x="4606" y="3345"/>
                  </a:cubicBezTo>
                  <a:lnTo>
                    <a:pt x="4606" y="3372"/>
                  </a:lnTo>
                  <a:cubicBezTo>
                    <a:pt x="4775" y="3291"/>
                    <a:pt x="4970" y="3237"/>
                    <a:pt x="5165" y="3237"/>
                  </a:cubicBezTo>
                  <a:close/>
                  <a:moveTo>
                    <a:pt x="6009" y="3035"/>
                  </a:moveTo>
                  <a:lnTo>
                    <a:pt x="6009" y="3035"/>
                  </a:lnTo>
                  <a:cubicBezTo>
                    <a:pt x="5955" y="3150"/>
                    <a:pt x="5874" y="3264"/>
                    <a:pt x="5786" y="3406"/>
                  </a:cubicBezTo>
                  <a:cubicBezTo>
                    <a:pt x="5840" y="3345"/>
                    <a:pt x="5954" y="3150"/>
                    <a:pt x="6009" y="3035"/>
                  </a:cubicBezTo>
                  <a:close/>
                  <a:moveTo>
                    <a:pt x="1376" y="2981"/>
                  </a:moveTo>
                  <a:cubicBezTo>
                    <a:pt x="1208" y="3123"/>
                    <a:pt x="1039" y="3264"/>
                    <a:pt x="871" y="3433"/>
                  </a:cubicBezTo>
                  <a:cubicBezTo>
                    <a:pt x="1012" y="3291"/>
                    <a:pt x="1181" y="3150"/>
                    <a:pt x="1376" y="2981"/>
                  </a:cubicBezTo>
                  <a:close/>
                  <a:moveTo>
                    <a:pt x="480" y="3406"/>
                  </a:moveTo>
                  <a:cubicBezTo>
                    <a:pt x="507" y="3541"/>
                    <a:pt x="507" y="3628"/>
                    <a:pt x="533" y="3655"/>
                  </a:cubicBezTo>
                  <a:cubicBezTo>
                    <a:pt x="507" y="3601"/>
                    <a:pt x="507" y="3514"/>
                    <a:pt x="480" y="3406"/>
                  </a:cubicBezTo>
                  <a:close/>
                  <a:moveTo>
                    <a:pt x="729" y="3575"/>
                  </a:moveTo>
                  <a:cubicBezTo>
                    <a:pt x="680" y="3624"/>
                    <a:pt x="653" y="3650"/>
                    <a:pt x="623" y="3675"/>
                  </a:cubicBezTo>
                  <a:lnTo>
                    <a:pt x="623" y="3675"/>
                  </a:lnTo>
                  <a:cubicBezTo>
                    <a:pt x="661" y="3658"/>
                    <a:pt x="687" y="3617"/>
                    <a:pt x="729" y="3575"/>
                  </a:cubicBezTo>
                  <a:close/>
                  <a:moveTo>
                    <a:pt x="623" y="3675"/>
                  </a:moveTo>
                  <a:cubicBezTo>
                    <a:pt x="613" y="3680"/>
                    <a:pt x="601" y="3682"/>
                    <a:pt x="587" y="3682"/>
                  </a:cubicBezTo>
                  <a:lnTo>
                    <a:pt x="614" y="3682"/>
                  </a:lnTo>
                  <a:cubicBezTo>
                    <a:pt x="617" y="3680"/>
                    <a:pt x="620" y="3677"/>
                    <a:pt x="623" y="3675"/>
                  </a:cubicBezTo>
                  <a:close/>
                  <a:moveTo>
                    <a:pt x="3062" y="3824"/>
                  </a:moveTo>
                  <a:lnTo>
                    <a:pt x="3062" y="3824"/>
                  </a:lnTo>
                  <a:cubicBezTo>
                    <a:pt x="3071" y="3886"/>
                    <a:pt x="3079" y="3943"/>
                    <a:pt x="3087" y="3994"/>
                  </a:cubicBezTo>
                  <a:lnTo>
                    <a:pt x="3087" y="3994"/>
                  </a:lnTo>
                  <a:cubicBezTo>
                    <a:pt x="3081" y="3932"/>
                    <a:pt x="3074" y="3875"/>
                    <a:pt x="3062" y="3824"/>
                  </a:cubicBezTo>
                  <a:close/>
                  <a:moveTo>
                    <a:pt x="3087" y="3994"/>
                  </a:moveTo>
                  <a:lnTo>
                    <a:pt x="3087" y="3994"/>
                  </a:lnTo>
                  <a:cubicBezTo>
                    <a:pt x="3094" y="4071"/>
                    <a:pt x="3101" y="4156"/>
                    <a:pt x="3116" y="4249"/>
                  </a:cubicBezTo>
                  <a:cubicBezTo>
                    <a:pt x="3116" y="4189"/>
                    <a:pt x="3103" y="4104"/>
                    <a:pt x="3087" y="3994"/>
                  </a:cubicBezTo>
                  <a:close/>
                  <a:moveTo>
                    <a:pt x="3790" y="3912"/>
                  </a:moveTo>
                  <a:lnTo>
                    <a:pt x="3790" y="3912"/>
                  </a:lnTo>
                  <a:cubicBezTo>
                    <a:pt x="3622" y="4019"/>
                    <a:pt x="3514" y="4161"/>
                    <a:pt x="3426" y="4249"/>
                  </a:cubicBezTo>
                  <a:cubicBezTo>
                    <a:pt x="3541" y="4134"/>
                    <a:pt x="3649" y="4019"/>
                    <a:pt x="3790" y="3912"/>
                  </a:cubicBezTo>
                  <a:close/>
                  <a:moveTo>
                    <a:pt x="3143" y="4384"/>
                  </a:moveTo>
                  <a:lnTo>
                    <a:pt x="3143" y="4417"/>
                  </a:lnTo>
                  <a:cubicBezTo>
                    <a:pt x="3143" y="4444"/>
                    <a:pt x="3143" y="4444"/>
                    <a:pt x="3177" y="4444"/>
                  </a:cubicBezTo>
                  <a:cubicBezTo>
                    <a:pt x="3143" y="4444"/>
                    <a:pt x="3143" y="4417"/>
                    <a:pt x="3143" y="4384"/>
                  </a:cubicBezTo>
                  <a:close/>
                  <a:moveTo>
                    <a:pt x="3204" y="4444"/>
                  </a:moveTo>
                  <a:lnTo>
                    <a:pt x="3204" y="4471"/>
                  </a:lnTo>
                  <a:lnTo>
                    <a:pt x="3231" y="4444"/>
                  </a:lnTo>
                  <a:close/>
                </a:path>
              </a:pathLst>
            </a:custGeom>
            <a:solidFill>
              <a:srgbClr val="F6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1"/>
            <p:cNvSpPr/>
            <p:nvPr/>
          </p:nvSpPr>
          <p:spPr>
            <a:xfrm>
              <a:off x="2092715" y="2293805"/>
              <a:ext cx="311026" cy="235714"/>
            </a:xfrm>
            <a:custGeom>
              <a:avLst/>
              <a:gdLst/>
              <a:ahLst/>
              <a:cxnLst/>
              <a:rect l="l" t="t" r="r" b="b"/>
              <a:pathLst>
                <a:path w="6265" h="4748" extrusionOk="0">
                  <a:moveTo>
                    <a:pt x="4411" y="0"/>
                  </a:moveTo>
                  <a:cubicBezTo>
                    <a:pt x="4350" y="0"/>
                    <a:pt x="4296" y="27"/>
                    <a:pt x="4269" y="81"/>
                  </a:cubicBezTo>
                  <a:cubicBezTo>
                    <a:pt x="4242" y="81"/>
                    <a:pt x="4215" y="108"/>
                    <a:pt x="4215" y="142"/>
                  </a:cubicBezTo>
                  <a:cubicBezTo>
                    <a:pt x="4181" y="196"/>
                    <a:pt x="4154" y="223"/>
                    <a:pt x="4154" y="277"/>
                  </a:cubicBezTo>
                  <a:lnTo>
                    <a:pt x="4154" y="310"/>
                  </a:lnTo>
                  <a:cubicBezTo>
                    <a:pt x="4127" y="479"/>
                    <a:pt x="4154" y="614"/>
                    <a:pt x="4181" y="755"/>
                  </a:cubicBezTo>
                  <a:cubicBezTo>
                    <a:pt x="4181" y="816"/>
                    <a:pt x="4215" y="870"/>
                    <a:pt x="4215" y="897"/>
                  </a:cubicBezTo>
                  <a:cubicBezTo>
                    <a:pt x="4269" y="1120"/>
                    <a:pt x="4296" y="1322"/>
                    <a:pt x="4323" y="1571"/>
                  </a:cubicBezTo>
                  <a:lnTo>
                    <a:pt x="4323" y="1598"/>
                  </a:lnTo>
                  <a:lnTo>
                    <a:pt x="4323" y="1767"/>
                  </a:lnTo>
                  <a:cubicBezTo>
                    <a:pt x="4296" y="1828"/>
                    <a:pt x="4296" y="1855"/>
                    <a:pt x="4296" y="1909"/>
                  </a:cubicBezTo>
                  <a:lnTo>
                    <a:pt x="4296" y="1996"/>
                  </a:lnTo>
                  <a:cubicBezTo>
                    <a:pt x="4269" y="2050"/>
                    <a:pt x="4269" y="2077"/>
                    <a:pt x="4242" y="2104"/>
                  </a:cubicBezTo>
                  <a:cubicBezTo>
                    <a:pt x="4181" y="2246"/>
                    <a:pt x="4074" y="2414"/>
                    <a:pt x="3932" y="2529"/>
                  </a:cubicBezTo>
                  <a:cubicBezTo>
                    <a:pt x="3844" y="2583"/>
                    <a:pt x="3763" y="2637"/>
                    <a:pt x="3676" y="2670"/>
                  </a:cubicBezTo>
                  <a:cubicBezTo>
                    <a:pt x="3595" y="2724"/>
                    <a:pt x="3480" y="2751"/>
                    <a:pt x="3372" y="2751"/>
                  </a:cubicBezTo>
                  <a:lnTo>
                    <a:pt x="3312" y="2751"/>
                  </a:lnTo>
                  <a:cubicBezTo>
                    <a:pt x="3231" y="2724"/>
                    <a:pt x="3143" y="2724"/>
                    <a:pt x="3062" y="2697"/>
                  </a:cubicBezTo>
                  <a:lnTo>
                    <a:pt x="3035" y="2697"/>
                  </a:lnTo>
                  <a:cubicBezTo>
                    <a:pt x="2894" y="2670"/>
                    <a:pt x="2779" y="2583"/>
                    <a:pt x="2664" y="2502"/>
                  </a:cubicBezTo>
                  <a:cubicBezTo>
                    <a:pt x="2583" y="2414"/>
                    <a:pt x="2496" y="2333"/>
                    <a:pt x="2415" y="2219"/>
                  </a:cubicBezTo>
                  <a:cubicBezTo>
                    <a:pt x="2361" y="2165"/>
                    <a:pt x="2327" y="2104"/>
                    <a:pt x="2300" y="2104"/>
                  </a:cubicBezTo>
                  <a:lnTo>
                    <a:pt x="2273" y="2077"/>
                  </a:lnTo>
                  <a:cubicBezTo>
                    <a:pt x="2219" y="2104"/>
                    <a:pt x="2192" y="2131"/>
                    <a:pt x="2159" y="2165"/>
                  </a:cubicBezTo>
                  <a:cubicBezTo>
                    <a:pt x="2024" y="2246"/>
                    <a:pt x="1882" y="2300"/>
                    <a:pt x="1714" y="2300"/>
                  </a:cubicBezTo>
                  <a:cubicBezTo>
                    <a:pt x="1545" y="2300"/>
                    <a:pt x="1349" y="2246"/>
                    <a:pt x="1120" y="2192"/>
                  </a:cubicBezTo>
                  <a:cubicBezTo>
                    <a:pt x="925" y="2165"/>
                    <a:pt x="729" y="2104"/>
                    <a:pt x="507" y="2104"/>
                  </a:cubicBezTo>
                  <a:cubicBezTo>
                    <a:pt x="365" y="2104"/>
                    <a:pt x="196" y="2131"/>
                    <a:pt x="55" y="2192"/>
                  </a:cubicBezTo>
                  <a:cubicBezTo>
                    <a:pt x="1" y="2219"/>
                    <a:pt x="1" y="2273"/>
                    <a:pt x="1" y="2300"/>
                  </a:cubicBezTo>
                  <a:cubicBezTo>
                    <a:pt x="28" y="2300"/>
                    <a:pt x="28" y="2333"/>
                    <a:pt x="28" y="2333"/>
                  </a:cubicBezTo>
                  <a:cubicBezTo>
                    <a:pt x="82" y="2387"/>
                    <a:pt x="109" y="2441"/>
                    <a:pt x="136" y="2502"/>
                  </a:cubicBezTo>
                  <a:cubicBezTo>
                    <a:pt x="169" y="2529"/>
                    <a:pt x="169" y="2556"/>
                    <a:pt x="169" y="2556"/>
                  </a:cubicBezTo>
                  <a:cubicBezTo>
                    <a:pt x="196" y="2583"/>
                    <a:pt x="196" y="2583"/>
                    <a:pt x="196" y="2610"/>
                  </a:cubicBezTo>
                  <a:cubicBezTo>
                    <a:pt x="250" y="2751"/>
                    <a:pt x="304" y="2893"/>
                    <a:pt x="365" y="3062"/>
                  </a:cubicBezTo>
                  <a:cubicBezTo>
                    <a:pt x="446" y="3345"/>
                    <a:pt x="473" y="3540"/>
                    <a:pt x="507" y="3682"/>
                  </a:cubicBezTo>
                  <a:cubicBezTo>
                    <a:pt x="534" y="3790"/>
                    <a:pt x="534" y="3877"/>
                    <a:pt x="560" y="3931"/>
                  </a:cubicBezTo>
                  <a:lnTo>
                    <a:pt x="587" y="3958"/>
                  </a:lnTo>
                  <a:lnTo>
                    <a:pt x="641" y="3958"/>
                  </a:lnTo>
                  <a:cubicBezTo>
                    <a:pt x="675" y="3931"/>
                    <a:pt x="702" y="3904"/>
                    <a:pt x="756" y="3850"/>
                  </a:cubicBezTo>
                  <a:cubicBezTo>
                    <a:pt x="810" y="3790"/>
                    <a:pt x="871" y="3736"/>
                    <a:pt x="898" y="3709"/>
                  </a:cubicBezTo>
                  <a:cubicBezTo>
                    <a:pt x="1039" y="3567"/>
                    <a:pt x="1208" y="3426"/>
                    <a:pt x="1403" y="3257"/>
                  </a:cubicBezTo>
                  <a:cubicBezTo>
                    <a:pt x="1430" y="3230"/>
                    <a:pt x="1457" y="3203"/>
                    <a:pt x="1484" y="3176"/>
                  </a:cubicBezTo>
                  <a:cubicBezTo>
                    <a:pt x="1545" y="3142"/>
                    <a:pt x="1599" y="3115"/>
                    <a:pt x="1626" y="3089"/>
                  </a:cubicBezTo>
                  <a:cubicBezTo>
                    <a:pt x="1767" y="3008"/>
                    <a:pt x="1882" y="2947"/>
                    <a:pt x="2024" y="2920"/>
                  </a:cubicBezTo>
                  <a:cubicBezTo>
                    <a:pt x="2105" y="2893"/>
                    <a:pt x="2159" y="2893"/>
                    <a:pt x="2219" y="2893"/>
                  </a:cubicBezTo>
                  <a:cubicBezTo>
                    <a:pt x="2300" y="2893"/>
                    <a:pt x="2388" y="2893"/>
                    <a:pt x="2469" y="2947"/>
                  </a:cubicBezTo>
                  <a:cubicBezTo>
                    <a:pt x="2529" y="2974"/>
                    <a:pt x="2610" y="3035"/>
                    <a:pt x="2698" y="3115"/>
                  </a:cubicBezTo>
                  <a:cubicBezTo>
                    <a:pt x="2779" y="3203"/>
                    <a:pt x="2833" y="3284"/>
                    <a:pt x="2894" y="3399"/>
                  </a:cubicBezTo>
                  <a:cubicBezTo>
                    <a:pt x="3001" y="3648"/>
                    <a:pt x="3062" y="3850"/>
                    <a:pt x="3089" y="4100"/>
                  </a:cubicBezTo>
                  <a:cubicBezTo>
                    <a:pt x="3116" y="4295"/>
                    <a:pt x="3143" y="4437"/>
                    <a:pt x="3143" y="4525"/>
                  </a:cubicBezTo>
                  <a:cubicBezTo>
                    <a:pt x="3143" y="4579"/>
                    <a:pt x="3170" y="4606"/>
                    <a:pt x="3170" y="4660"/>
                  </a:cubicBezTo>
                  <a:cubicBezTo>
                    <a:pt x="3170" y="4693"/>
                    <a:pt x="3170" y="4720"/>
                    <a:pt x="3204" y="4720"/>
                  </a:cubicBezTo>
                  <a:lnTo>
                    <a:pt x="3204" y="4747"/>
                  </a:lnTo>
                  <a:lnTo>
                    <a:pt x="3231" y="4747"/>
                  </a:lnTo>
                  <a:lnTo>
                    <a:pt x="3231" y="4720"/>
                  </a:lnTo>
                  <a:lnTo>
                    <a:pt x="3285" y="4720"/>
                  </a:lnTo>
                  <a:cubicBezTo>
                    <a:pt x="3339" y="4660"/>
                    <a:pt x="3399" y="4606"/>
                    <a:pt x="3453" y="4525"/>
                  </a:cubicBezTo>
                  <a:cubicBezTo>
                    <a:pt x="3541" y="4437"/>
                    <a:pt x="3649" y="4295"/>
                    <a:pt x="3817" y="4188"/>
                  </a:cubicBezTo>
                  <a:cubicBezTo>
                    <a:pt x="4013" y="3985"/>
                    <a:pt x="4269" y="3790"/>
                    <a:pt x="4633" y="3648"/>
                  </a:cubicBezTo>
                  <a:lnTo>
                    <a:pt x="4633" y="3621"/>
                  </a:lnTo>
                  <a:cubicBezTo>
                    <a:pt x="4802" y="3567"/>
                    <a:pt x="4997" y="3513"/>
                    <a:pt x="5193" y="3513"/>
                  </a:cubicBezTo>
                  <a:lnTo>
                    <a:pt x="5281" y="3513"/>
                  </a:lnTo>
                  <a:cubicBezTo>
                    <a:pt x="5422" y="3513"/>
                    <a:pt x="5564" y="3567"/>
                    <a:pt x="5645" y="3648"/>
                  </a:cubicBezTo>
                  <a:cubicBezTo>
                    <a:pt x="5672" y="3648"/>
                    <a:pt x="5672" y="3682"/>
                    <a:pt x="5672" y="3682"/>
                  </a:cubicBezTo>
                  <a:cubicBezTo>
                    <a:pt x="5699" y="3682"/>
                    <a:pt x="5732" y="3709"/>
                    <a:pt x="5732" y="3709"/>
                  </a:cubicBezTo>
                  <a:lnTo>
                    <a:pt x="5813" y="3709"/>
                  </a:lnTo>
                  <a:lnTo>
                    <a:pt x="5813" y="3682"/>
                  </a:lnTo>
                  <a:cubicBezTo>
                    <a:pt x="5901" y="3540"/>
                    <a:pt x="5982" y="3426"/>
                    <a:pt x="6036" y="3311"/>
                  </a:cubicBezTo>
                  <a:cubicBezTo>
                    <a:pt x="6036" y="3311"/>
                    <a:pt x="6036" y="3284"/>
                    <a:pt x="6069" y="3284"/>
                  </a:cubicBezTo>
                  <a:cubicBezTo>
                    <a:pt x="6096" y="3230"/>
                    <a:pt x="6096" y="3176"/>
                    <a:pt x="6123" y="3115"/>
                  </a:cubicBezTo>
                  <a:cubicBezTo>
                    <a:pt x="6177" y="3035"/>
                    <a:pt x="6204" y="2947"/>
                    <a:pt x="6238" y="2866"/>
                  </a:cubicBezTo>
                  <a:lnTo>
                    <a:pt x="6238" y="2839"/>
                  </a:lnTo>
                  <a:cubicBezTo>
                    <a:pt x="6238" y="2805"/>
                    <a:pt x="6265" y="2751"/>
                    <a:pt x="6265" y="2697"/>
                  </a:cubicBezTo>
                  <a:cubicBezTo>
                    <a:pt x="6265" y="2670"/>
                    <a:pt x="6265" y="2670"/>
                    <a:pt x="6238" y="2637"/>
                  </a:cubicBezTo>
                  <a:cubicBezTo>
                    <a:pt x="6204" y="2610"/>
                    <a:pt x="6177" y="2610"/>
                    <a:pt x="6123" y="2583"/>
                  </a:cubicBezTo>
                  <a:lnTo>
                    <a:pt x="6096" y="2583"/>
                  </a:lnTo>
                  <a:cubicBezTo>
                    <a:pt x="6009" y="2556"/>
                    <a:pt x="5955" y="2529"/>
                    <a:pt x="5867" y="2468"/>
                  </a:cubicBezTo>
                  <a:cubicBezTo>
                    <a:pt x="5645" y="2273"/>
                    <a:pt x="5530" y="1855"/>
                    <a:pt x="5422" y="1544"/>
                  </a:cubicBezTo>
                  <a:cubicBezTo>
                    <a:pt x="5361" y="1288"/>
                    <a:pt x="5307" y="1120"/>
                    <a:pt x="5254" y="951"/>
                  </a:cubicBezTo>
                  <a:cubicBezTo>
                    <a:pt x="5193" y="782"/>
                    <a:pt x="5139" y="587"/>
                    <a:pt x="5058" y="445"/>
                  </a:cubicBezTo>
                  <a:cubicBezTo>
                    <a:pt x="4997" y="364"/>
                    <a:pt x="4943" y="277"/>
                    <a:pt x="4856" y="196"/>
                  </a:cubicBezTo>
                  <a:cubicBezTo>
                    <a:pt x="4802" y="142"/>
                    <a:pt x="4748" y="81"/>
                    <a:pt x="4687" y="54"/>
                  </a:cubicBezTo>
                  <a:cubicBezTo>
                    <a:pt x="4660" y="54"/>
                    <a:pt x="4633" y="27"/>
                    <a:pt x="4606" y="27"/>
                  </a:cubicBezTo>
                  <a:cubicBezTo>
                    <a:pt x="4579" y="27"/>
                    <a:pt x="4579" y="27"/>
                    <a:pt x="4552" y="0"/>
                  </a:cubicBezTo>
                  <a:close/>
                </a:path>
              </a:pathLst>
            </a:custGeom>
            <a:solidFill>
              <a:srgbClr val="F69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1"/>
            <p:cNvSpPr/>
            <p:nvPr/>
          </p:nvSpPr>
          <p:spPr>
            <a:xfrm>
              <a:off x="2099417" y="1985512"/>
              <a:ext cx="78389" cy="210594"/>
            </a:xfrm>
            <a:custGeom>
              <a:avLst/>
              <a:gdLst/>
              <a:ahLst/>
              <a:cxnLst/>
              <a:rect l="l" t="t" r="r" b="b"/>
              <a:pathLst>
                <a:path w="1579" h="4242" extrusionOk="0">
                  <a:moveTo>
                    <a:pt x="1" y="0"/>
                  </a:moveTo>
                  <a:cubicBezTo>
                    <a:pt x="31" y="48"/>
                    <a:pt x="34" y="102"/>
                    <a:pt x="54" y="132"/>
                  </a:cubicBezTo>
                  <a:lnTo>
                    <a:pt x="54" y="132"/>
                  </a:lnTo>
                  <a:cubicBezTo>
                    <a:pt x="43" y="77"/>
                    <a:pt x="24" y="37"/>
                    <a:pt x="1" y="0"/>
                  </a:cubicBezTo>
                  <a:close/>
                  <a:moveTo>
                    <a:pt x="54" y="132"/>
                  </a:moveTo>
                  <a:cubicBezTo>
                    <a:pt x="59" y="158"/>
                    <a:pt x="61" y="188"/>
                    <a:pt x="61" y="223"/>
                  </a:cubicBezTo>
                  <a:cubicBezTo>
                    <a:pt x="88" y="391"/>
                    <a:pt x="115" y="560"/>
                    <a:pt x="142" y="701"/>
                  </a:cubicBezTo>
                  <a:cubicBezTo>
                    <a:pt x="115" y="533"/>
                    <a:pt x="88" y="337"/>
                    <a:pt x="61" y="142"/>
                  </a:cubicBezTo>
                  <a:cubicBezTo>
                    <a:pt x="59" y="139"/>
                    <a:pt x="56" y="136"/>
                    <a:pt x="54" y="132"/>
                  </a:cubicBezTo>
                  <a:close/>
                  <a:moveTo>
                    <a:pt x="170" y="1015"/>
                  </a:moveTo>
                  <a:lnTo>
                    <a:pt x="170" y="1015"/>
                  </a:lnTo>
                  <a:cubicBezTo>
                    <a:pt x="184" y="1200"/>
                    <a:pt x="190" y="1381"/>
                    <a:pt x="190" y="1555"/>
                  </a:cubicBezTo>
                  <a:lnTo>
                    <a:pt x="190" y="1555"/>
                  </a:lnTo>
                  <a:cubicBezTo>
                    <a:pt x="190" y="1382"/>
                    <a:pt x="184" y="1202"/>
                    <a:pt x="170" y="1015"/>
                  </a:cubicBezTo>
                  <a:close/>
                  <a:moveTo>
                    <a:pt x="190" y="1555"/>
                  </a:moveTo>
                  <a:cubicBezTo>
                    <a:pt x="190" y="2082"/>
                    <a:pt x="136" y="2547"/>
                    <a:pt x="115" y="2947"/>
                  </a:cubicBezTo>
                  <a:cubicBezTo>
                    <a:pt x="136" y="2566"/>
                    <a:pt x="190" y="2089"/>
                    <a:pt x="190" y="1555"/>
                  </a:cubicBezTo>
                  <a:close/>
                  <a:moveTo>
                    <a:pt x="115" y="3790"/>
                  </a:moveTo>
                  <a:cubicBezTo>
                    <a:pt x="115" y="3798"/>
                    <a:pt x="117" y="3804"/>
                    <a:pt x="119" y="3809"/>
                  </a:cubicBezTo>
                  <a:lnTo>
                    <a:pt x="119" y="3809"/>
                  </a:lnTo>
                  <a:cubicBezTo>
                    <a:pt x="118" y="3803"/>
                    <a:pt x="117" y="3796"/>
                    <a:pt x="115" y="3790"/>
                  </a:cubicBezTo>
                  <a:close/>
                  <a:moveTo>
                    <a:pt x="1579" y="3621"/>
                  </a:moveTo>
                  <a:cubicBezTo>
                    <a:pt x="1578" y="3709"/>
                    <a:pt x="1552" y="3790"/>
                    <a:pt x="1518" y="3904"/>
                  </a:cubicBezTo>
                  <a:cubicBezTo>
                    <a:pt x="1552" y="3850"/>
                    <a:pt x="1579" y="3823"/>
                    <a:pt x="1579" y="3621"/>
                  </a:cubicBezTo>
                  <a:close/>
                  <a:moveTo>
                    <a:pt x="119" y="3809"/>
                  </a:moveTo>
                  <a:cubicBezTo>
                    <a:pt x="129" y="3854"/>
                    <a:pt x="142" y="3897"/>
                    <a:pt x="159" y="3936"/>
                  </a:cubicBezTo>
                  <a:lnTo>
                    <a:pt x="159" y="3936"/>
                  </a:lnTo>
                  <a:cubicBezTo>
                    <a:pt x="148" y="3907"/>
                    <a:pt x="142" y="3879"/>
                    <a:pt x="142" y="3850"/>
                  </a:cubicBezTo>
                  <a:cubicBezTo>
                    <a:pt x="142" y="3830"/>
                    <a:pt x="127" y="3825"/>
                    <a:pt x="119" y="3809"/>
                  </a:cubicBezTo>
                  <a:close/>
                  <a:moveTo>
                    <a:pt x="1518" y="3931"/>
                  </a:moveTo>
                  <a:lnTo>
                    <a:pt x="1518" y="3931"/>
                  </a:lnTo>
                  <a:cubicBezTo>
                    <a:pt x="1516" y="3939"/>
                    <a:pt x="1515" y="3946"/>
                    <a:pt x="1513" y="3953"/>
                  </a:cubicBezTo>
                  <a:lnTo>
                    <a:pt x="1513" y="3953"/>
                  </a:lnTo>
                  <a:cubicBezTo>
                    <a:pt x="1516" y="3946"/>
                    <a:pt x="1518" y="3938"/>
                    <a:pt x="1518" y="3931"/>
                  </a:cubicBezTo>
                  <a:close/>
                  <a:moveTo>
                    <a:pt x="159" y="3936"/>
                  </a:moveTo>
                  <a:cubicBezTo>
                    <a:pt x="172" y="3972"/>
                    <a:pt x="192" y="4008"/>
                    <a:pt x="215" y="4043"/>
                  </a:cubicBezTo>
                  <a:lnTo>
                    <a:pt x="215" y="4043"/>
                  </a:lnTo>
                  <a:cubicBezTo>
                    <a:pt x="194" y="4010"/>
                    <a:pt x="175" y="3975"/>
                    <a:pt x="159" y="3936"/>
                  </a:cubicBezTo>
                  <a:close/>
                  <a:moveTo>
                    <a:pt x="215" y="4043"/>
                  </a:moveTo>
                  <a:cubicBezTo>
                    <a:pt x="225" y="4057"/>
                    <a:pt x="234" y="4070"/>
                    <a:pt x="244" y="4082"/>
                  </a:cubicBezTo>
                  <a:lnTo>
                    <a:pt x="244" y="4082"/>
                  </a:lnTo>
                  <a:cubicBezTo>
                    <a:pt x="234" y="4069"/>
                    <a:pt x="225" y="4056"/>
                    <a:pt x="215" y="4043"/>
                  </a:cubicBezTo>
                  <a:close/>
                  <a:moveTo>
                    <a:pt x="244" y="4082"/>
                  </a:moveTo>
                  <a:cubicBezTo>
                    <a:pt x="266" y="4110"/>
                    <a:pt x="288" y="4136"/>
                    <a:pt x="311" y="4160"/>
                  </a:cubicBezTo>
                  <a:cubicBezTo>
                    <a:pt x="311" y="4160"/>
                    <a:pt x="311" y="4127"/>
                    <a:pt x="284" y="4127"/>
                  </a:cubicBezTo>
                  <a:cubicBezTo>
                    <a:pt x="270" y="4113"/>
                    <a:pt x="257" y="4098"/>
                    <a:pt x="244" y="4082"/>
                  </a:cubicBezTo>
                  <a:close/>
                  <a:moveTo>
                    <a:pt x="1513" y="3953"/>
                  </a:moveTo>
                  <a:lnTo>
                    <a:pt x="1513" y="3953"/>
                  </a:lnTo>
                  <a:cubicBezTo>
                    <a:pt x="1505" y="3974"/>
                    <a:pt x="1491" y="3992"/>
                    <a:pt x="1491" y="3992"/>
                  </a:cubicBezTo>
                  <a:cubicBezTo>
                    <a:pt x="1464" y="4100"/>
                    <a:pt x="1383" y="4187"/>
                    <a:pt x="1295" y="4241"/>
                  </a:cubicBezTo>
                  <a:cubicBezTo>
                    <a:pt x="1404" y="4190"/>
                    <a:pt x="1482" y="4085"/>
                    <a:pt x="1513" y="3953"/>
                  </a:cubicBez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1"/>
            <p:cNvSpPr/>
            <p:nvPr/>
          </p:nvSpPr>
          <p:spPr>
            <a:xfrm>
              <a:off x="2091077" y="1971413"/>
              <a:ext cx="88070" cy="230353"/>
            </a:xfrm>
            <a:custGeom>
              <a:avLst/>
              <a:gdLst/>
              <a:ahLst/>
              <a:cxnLst/>
              <a:rect l="l" t="t" r="r" b="b"/>
              <a:pathLst>
                <a:path w="1774" h="4640" extrusionOk="0">
                  <a:moveTo>
                    <a:pt x="34" y="1"/>
                  </a:moveTo>
                  <a:cubicBezTo>
                    <a:pt x="0" y="28"/>
                    <a:pt x="0" y="62"/>
                    <a:pt x="34" y="62"/>
                  </a:cubicBezTo>
                  <a:cubicBezTo>
                    <a:pt x="88" y="142"/>
                    <a:pt x="142" y="169"/>
                    <a:pt x="169" y="284"/>
                  </a:cubicBezTo>
                  <a:cubicBezTo>
                    <a:pt x="202" y="338"/>
                    <a:pt x="202" y="399"/>
                    <a:pt x="229" y="426"/>
                  </a:cubicBezTo>
                  <a:cubicBezTo>
                    <a:pt x="256" y="621"/>
                    <a:pt x="283" y="817"/>
                    <a:pt x="310" y="985"/>
                  </a:cubicBezTo>
                  <a:lnTo>
                    <a:pt x="310" y="1012"/>
                  </a:lnTo>
                  <a:cubicBezTo>
                    <a:pt x="310" y="1100"/>
                    <a:pt x="337" y="1208"/>
                    <a:pt x="337" y="1296"/>
                  </a:cubicBezTo>
                  <a:cubicBezTo>
                    <a:pt x="398" y="2051"/>
                    <a:pt x="310" y="2725"/>
                    <a:pt x="283" y="3231"/>
                  </a:cubicBezTo>
                  <a:cubicBezTo>
                    <a:pt x="256" y="3541"/>
                    <a:pt x="256" y="3824"/>
                    <a:pt x="283" y="4074"/>
                  </a:cubicBezTo>
                  <a:cubicBezTo>
                    <a:pt x="310" y="4215"/>
                    <a:pt x="371" y="4330"/>
                    <a:pt x="452" y="4411"/>
                  </a:cubicBezTo>
                  <a:cubicBezTo>
                    <a:pt x="479" y="4411"/>
                    <a:pt x="479" y="4444"/>
                    <a:pt x="479" y="4444"/>
                  </a:cubicBezTo>
                  <a:cubicBezTo>
                    <a:pt x="620" y="4552"/>
                    <a:pt x="789" y="4613"/>
                    <a:pt x="985" y="4613"/>
                  </a:cubicBezTo>
                  <a:cubicBezTo>
                    <a:pt x="985" y="4640"/>
                    <a:pt x="1012" y="4640"/>
                    <a:pt x="1045" y="4640"/>
                  </a:cubicBezTo>
                  <a:cubicBezTo>
                    <a:pt x="1126" y="4640"/>
                    <a:pt x="1180" y="4613"/>
                    <a:pt x="1241" y="4613"/>
                  </a:cubicBezTo>
                  <a:cubicBezTo>
                    <a:pt x="1295" y="4613"/>
                    <a:pt x="1322" y="4579"/>
                    <a:pt x="1349" y="4579"/>
                  </a:cubicBezTo>
                  <a:cubicBezTo>
                    <a:pt x="1382" y="4552"/>
                    <a:pt x="1436" y="4552"/>
                    <a:pt x="1463" y="4525"/>
                  </a:cubicBezTo>
                  <a:cubicBezTo>
                    <a:pt x="1551" y="4471"/>
                    <a:pt x="1632" y="4384"/>
                    <a:pt x="1659" y="4276"/>
                  </a:cubicBezTo>
                  <a:cubicBezTo>
                    <a:pt x="1659" y="4276"/>
                    <a:pt x="1686" y="4242"/>
                    <a:pt x="1686" y="4215"/>
                  </a:cubicBezTo>
                  <a:lnTo>
                    <a:pt x="1686" y="4188"/>
                  </a:lnTo>
                  <a:cubicBezTo>
                    <a:pt x="1720" y="4074"/>
                    <a:pt x="1747" y="3993"/>
                    <a:pt x="1747" y="3905"/>
                  </a:cubicBezTo>
                  <a:lnTo>
                    <a:pt x="1747" y="3736"/>
                  </a:lnTo>
                  <a:cubicBezTo>
                    <a:pt x="1773" y="3487"/>
                    <a:pt x="1578" y="3541"/>
                    <a:pt x="1382" y="3264"/>
                  </a:cubicBezTo>
                  <a:cubicBezTo>
                    <a:pt x="1045" y="2759"/>
                    <a:pt x="1072" y="2556"/>
                    <a:pt x="1045" y="1747"/>
                  </a:cubicBezTo>
                  <a:cubicBezTo>
                    <a:pt x="1012" y="1208"/>
                    <a:pt x="904" y="675"/>
                    <a:pt x="567" y="284"/>
                  </a:cubicBezTo>
                  <a:cubicBezTo>
                    <a:pt x="398" y="116"/>
                    <a:pt x="283" y="1"/>
                    <a:pt x="61" y="1"/>
                  </a:cubicBez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1"/>
            <p:cNvSpPr/>
            <p:nvPr/>
          </p:nvSpPr>
          <p:spPr>
            <a:xfrm>
              <a:off x="2327038" y="2170934"/>
              <a:ext cx="55652" cy="48950"/>
            </a:xfrm>
            <a:custGeom>
              <a:avLst/>
              <a:gdLst/>
              <a:ahLst/>
              <a:cxnLst/>
              <a:rect l="l" t="t" r="r" b="b"/>
              <a:pathLst>
                <a:path w="1121" h="986" extrusionOk="0">
                  <a:moveTo>
                    <a:pt x="1120" y="1"/>
                  </a:moveTo>
                  <a:cubicBezTo>
                    <a:pt x="641" y="387"/>
                    <a:pt x="345" y="646"/>
                    <a:pt x="113" y="873"/>
                  </a:cubicBezTo>
                  <a:lnTo>
                    <a:pt x="113" y="873"/>
                  </a:lnTo>
                  <a:cubicBezTo>
                    <a:pt x="159" y="830"/>
                    <a:pt x="206" y="792"/>
                    <a:pt x="250" y="763"/>
                  </a:cubicBezTo>
                  <a:cubicBezTo>
                    <a:pt x="338" y="675"/>
                    <a:pt x="446" y="594"/>
                    <a:pt x="561" y="506"/>
                  </a:cubicBezTo>
                  <a:cubicBezTo>
                    <a:pt x="756" y="311"/>
                    <a:pt x="783" y="284"/>
                    <a:pt x="871" y="223"/>
                  </a:cubicBezTo>
                  <a:cubicBezTo>
                    <a:pt x="898" y="196"/>
                    <a:pt x="925" y="169"/>
                    <a:pt x="925" y="169"/>
                  </a:cubicBezTo>
                  <a:cubicBezTo>
                    <a:pt x="1012" y="115"/>
                    <a:pt x="1066" y="55"/>
                    <a:pt x="1120" y="1"/>
                  </a:cubicBezTo>
                  <a:close/>
                  <a:moveTo>
                    <a:pt x="113" y="873"/>
                  </a:moveTo>
                  <a:cubicBezTo>
                    <a:pt x="75" y="908"/>
                    <a:pt x="37" y="946"/>
                    <a:pt x="1" y="985"/>
                  </a:cubicBezTo>
                  <a:cubicBezTo>
                    <a:pt x="37" y="948"/>
                    <a:pt x="74" y="911"/>
                    <a:pt x="113" y="873"/>
                  </a:cubicBez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1"/>
            <p:cNvSpPr/>
            <p:nvPr/>
          </p:nvSpPr>
          <p:spPr>
            <a:xfrm>
              <a:off x="2339449" y="2182005"/>
              <a:ext cx="30830" cy="26808"/>
            </a:xfrm>
            <a:custGeom>
              <a:avLst/>
              <a:gdLst/>
              <a:ahLst/>
              <a:cxnLst/>
              <a:rect l="l" t="t" r="r" b="b"/>
              <a:pathLst>
                <a:path w="621" h="540" extrusionOk="0">
                  <a:moveTo>
                    <a:pt x="621" y="0"/>
                  </a:moveTo>
                  <a:cubicBezTo>
                    <a:pt x="546" y="52"/>
                    <a:pt x="515" y="79"/>
                    <a:pt x="386" y="208"/>
                  </a:cubicBezTo>
                  <a:lnTo>
                    <a:pt x="386" y="208"/>
                  </a:lnTo>
                  <a:cubicBezTo>
                    <a:pt x="485" y="124"/>
                    <a:pt x="567" y="54"/>
                    <a:pt x="621" y="0"/>
                  </a:cubicBezTo>
                  <a:close/>
                  <a:moveTo>
                    <a:pt x="386" y="208"/>
                  </a:moveTo>
                  <a:lnTo>
                    <a:pt x="386" y="208"/>
                  </a:lnTo>
                  <a:cubicBezTo>
                    <a:pt x="317" y="266"/>
                    <a:pt x="241" y="330"/>
                    <a:pt x="161" y="399"/>
                  </a:cubicBezTo>
                  <a:lnTo>
                    <a:pt x="161" y="399"/>
                  </a:lnTo>
                  <a:cubicBezTo>
                    <a:pt x="209" y="361"/>
                    <a:pt x="259" y="323"/>
                    <a:pt x="311" y="283"/>
                  </a:cubicBezTo>
                  <a:cubicBezTo>
                    <a:pt x="339" y="255"/>
                    <a:pt x="364" y="230"/>
                    <a:pt x="386" y="208"/>
                  </a:cubicBezTo>
                  <a:close/>
                  <a:moveTo>
                    <a:pt x="161" y="399"/>
                  </a:moveTo>
                  <a:lnTo>
                    <a:pt x="161" y="399"/>
                  </a:lnTo>
                  <a:cubicBezTo>
                    <a:pt x="103" y="445"/>
                    <a:pt x="49" y="491"/>
                    <a:pt x="0" y="540"/>
                  </a:cubicBezTo>
                  <a:cubicBezTo>
                    <a:pt x="55" y="491"/>
                    <a:pt x="109" y="444"/>
                    <a:pt x="161" y="399"/>
                  </a:cubicBezTo>
                  <a:close/>
                </a:path>
              </a:pathLst>
            </a:custGeom>
            <a:solidFill>
              <a:srgbClr val="77B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1"/>
            <p:cNvSpPr/>
            <p:nvPr/>
          </p:nvSpPr>
          <p:spPr>
            <a:xfrm>
              <a:off x="2260117" y="2192033"/>
              <a:ext cx="15092" cy="40212"/>
            </a:xfrm>
            <a:custGeom>
              <a:avLst/>
              <a:gdLst/>
              <a:ahLst/>
              <a:cxnLst/>
              <a:rect l="l" t="t" r="r" b="b"/>
              <a:pathLst>
                <a:path w="304" h="810" extrusionOk="0">
                  <a:moveTo>
                    <a:pt x="108" y="0"/>
                  </a:moveTo>
                  <a:lnTo>
                    <a:pt x="108" y="0"/>
                  </a:lnTo>
                  <a:cubicBezTo>
                    <a:pt x="102" y="12"/>
                    <a:pt x="96" y="23"/>
                    <a:pt x="88" y="35"/>
                  </a:cubicBezTo>
                  <a:lnTo>
                    <a:pt x="88" y="35"/>
                  </a:lnTo>
                  <a:cubicBezTo>
                    <a:pt x="96" y="25"/>
                    <a:pt x="108" y="19"/>
                    <a:pt x="108" y="0"/>
                  </a:cubicBezTo>
                  <a:close/>
                  <a:moveTo>
                    <a:pt x="88" y="35"/>
                  </a:moveTo>
                  <a:lnTo>
                    <a:pt x="88" y="35"/>
                  </a:lnTo>
                  <a:cubicBezTo>
                    <a:pt x="87" y="36"/>
                    <a:pt x="86" y="38"/>
                    <a:pt x="85" y="39"/>
                  </a:cubicBezTo>
                  <a:lnTo>
                    <a:pt x="85" y="39"/>
                  </a:lnTo>
                  <a:cubicBezTo>
                    <a:pt x="86" y="38"/>
                    <a:pt x="87" y="36"/>
                    <a:pt x="88" y="35"/>
                  </a:cubicBezTo>
                  <a:close/>
                  <a:moveTo>
                    <a:pt x="85" y="39"/>
                  </a:moveTo>
                  <a:cubicBezTo>
                    <a:pt x="75" y="54"/>
                    <a:pt x="64" y="69"/>
                    <a:pt x="52" y="85"/>
                  </a:cubicBezTo>
                  <a:lnTo>
                    <a:pt x="52" y="85"/>
                  </a:lnTo>
                  <a:cubicBezTo>
                    <a:pt x="62" y="74"/>
                    <a:pt x="72" y="64"/>
                    <a:pt x="81" y="54"/>
                  </a:cubicBezTo>
                  <a:cubicBezTo>
                    <a:pt x="81" y="48"/>
                    <a:pt x="83" y="43"/>
                    <a:pt x="85" y="39"/>
                  </a:cubicBezTo>
                  <a:close/>
                  <a:moveTo>
                    <a:pt x="52" y="85"/>
                  </a:moveTo>
                  <a:cubicBezTo>
                    <a:pt x="35" y="105"/>
                    <a:pt x="18" y="130"/>
                    <a:pt x="0" y="169"/>
                  </a:cubicBezTo>
                  <a:cubicBezTo>
                    <a:pt x="13" y="140"/>
                    <a:pt x="33" y="112"/>
                    <a:pt x="52" y="85"/>
                  </a:cubicBezTo>
                  <a:close/>
                  <a:moveTo>
                    <a:pt x="27" y="560"/>
                  </a:moveTo>
                  <a:lnTo>
                    <a:pt x="27" y="560"/>
                  </a:lnTo>
                  <a:cubicBezTo>
                    <a:pt x="36" y="572"/>
                    <a:pt x="44" y="583"/>
                    <a:pt x="52" y="594"/>
                  </a:cubicBezTo>
                  <a:lnTo>
                    <a:pt x="52" y="594"/>
                  </a:lnTo>
                  <a:cubicBezTo>
                    <a:pt x="46" y="584"/>
                    <a:pt x="39" y="572"/>
                    <a:pt x="27" y="560"/>
                  </a:cubicBezTo>
                  <a:close/>
                  <a:moveTo>
                    <a:pt x="52" y="594"/>
                  </a:moveTo>
                  <a:cubicBezTo>
                    <a:pt x="56" y="599"/>
                    <a:pt x="59" y="604"/>
                    <a:pt x="62" y="607"/>
                  </a:cubicBezTo>
                  <a:lnTo>
                    <a:pt x="62" y="607"/>
                  </a:lnTo>
                  <a:cubicBezTo>
                    <a:pt x="59" y="603"/>
                    <a:pt x="56" y="599"/>
                    <a:pt x="52" y="594"/>
                  </a:cubicBezTo>
                  <a:close/>
                  <a:moveTo>
                    <a:pt x="62" y="607"/>
                  </a:moveTo>
                  <a:lnTo>
                    <a:pt x="62" y="607"/>
                  </a:lnTo>
                  <a:cubicBezTo>
                    <a:pt x="89" y="641"/>
                    <a:pt x="117" y="672"/>
                    <a:pt x="146" y="699"/>
                  </a:cubicBezTo>
                  <a:lnTo>
                    <a:pt x="146" y="699"/>
                  </a:lnTo>
                  <a:cubicBezTo>
                    <a:pt x="122" y="673"/>
                    <a:pt x="99" y="644"/>
                    <a:pt x="81" y="614"/>
                  </a:cubicBezTo>
                  <a:cubicBezTo>
                    <a:pt x="73" y="614"/>
                    <a:pt x="67" y="611"/>
                    <a:pt x="62" y="607"/>
                  </a:cubicBezTo>
                  <a:close/>
                  <a:moveTo>
                    <a:pt x="146" y="699"/>
                  </a:moveTo>
                  <a:cubicBezTo>
                    <a:pt x="194" y="750"/>
                    <a:pt x="250" y="792"/>
                    <a:pt x="304" y="810"/>
                  </a:cubicBezTo>
                  <a:cubicBezTo>
                    <a:pt x="246" y="781"/>
                    <a:pt x="194" y="744"/>
                    <a:pt x="146" y="699"/>
                  </a:cubicBez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1"/>
            <p:cNvSpPr/>
            <p:nvPr/>
          </p:nvSpPr>
          <p:spPr>
            <a:xfrm>
              <a:off x="2257088" y="2148495"/>
              <a:ext cx="155041" cy="88120"/>
            </a:xfrm>
            <a:custGeom>
              <a:avLst/>
              <a:gdLst/>
              <a:ahLst/>
              <a:cxnLst/>
              <a:rect l="l" t="t" r="r" b="b"/>
              <a:pathLst>
                <a:path w="3123" h="1775" extrusionOk="0">
                  <a:moveTo>
                    <a:pt x="2671" y="1"/>
                  </a:moveTo>
                  <a:cubicBezTo>
                    <a:pt x="1774" y="1"/>
                    <a:pt x="1545" y="817"/>
                    <a:pt x="763" y="817"/>
                  </a:cubicBezTo>
                  <a:lnTo>
                    <a:pt x="736" y="817"/>
                  </a:lnTo>
                  <a:cubicBezTo>
                    <a:pt x="506" y="817"/>
                    <a:pt x="506" y="763"/>
                    <a:pt x="398" y="736"/>
                  </a:cubicBezTo>
                  <a:lnTo>
                    <a:pt x="365" y="736"/>
                  </a:lnTo>
                  <a:cubicBezTo>
                    <a:pt x="338" y="736"/>
                    <a:pt x="338" y="736"/>
                    <a:pt x="311" y="763"/>
                  </a:cubicBezTo>
                  <a:cubicBezTo>
                    <a:pt x="257" y="790"/>
                    <a:pt x="230" y="817"/>
                    <a:pt x="169" y="877"/>
                  </a:cubicBezTo>
                  <a:cubicBezTo>
                    <a:pt x="142" y="931"/>
                    <a:pt x="88" y="985"/>
                    <a:pt x="61" y="1046"/>
                  </a:cubicBezTo>
                  <a:cubicBezTo>
                    <a:pt x="1" y="1181"/>
                    <a:pt x="28" y="1322"/>
                    <a:pt x="88" y="1437"/>
                  </a:cubicBezTo>
                  <a:cubicBezTo>
                    <a:pt x="115" y="1464"/>
                    <a:pt x="115" y="1491"/>
                    <a:pt x="142" y="1491"/>
                  </a:cubicBezTo>
                  <a:cubicBezTo>
                    <a:pt x="196" y="1579"/>
                    <a:pt x="284" y="1660"/>
                    <a:pt x="365" y="1687"/>
                  </a:cubicBezTo>
                  <a:cubicBezTo>
                    <a:pt x="398" y="1720"/>
                    <a:pt x="425" y="1747"/>
                    <a:pt x="452" y="1747"/>
                  </a:cubicBezTo>
                  <a:cubicBezTo>
                    <a:pt x="479" y="1774"/>
                    <a:pt x="533" y="1774"/>
                    <a:pt x="621" y="1774"/>
                  </a:cubicBezTo>
                  <a:lnTo>
                    <a:pt x="648" y="1774"/>
                  </a:lnTo>
                  <a:cubicBezTo>
                    <a:pt x="789" y="1774"/>
                    <a:pt x="958" y="1747"/>
                    <a:pt x="1127" y="1633"/>
                  </a:cubicBezTo>
                  <a:cubicBezTo>
                    <a:pt x="1208" y="1579"/>
                    <a:pt x="1295" y="1491"/>
                    <a:pt x="1410" y="1437"/>
                  </a:cubicBezTo>
                  <a:cubicBezTo>
                    <a:pt x="1659" y="1181"/>
                    <a:pt x="1970" y="904"/>
                    <a:pt x="2529" y="453"/>
                  </a:cubicBezTo>
                  <a:cubicBezTo>
                    <a:pt x="2617" y="399"/>
                    <a:pt x="2671" y="338"/>
                    <a:pt x="2758" y="284"/>
                  </a:cubicBezTo>
                  <a:cubicBezTo>
                    <a:pt x="2785" y="284"/>
                    <a:pt x="2785" y="257"/>
                    <a:pt x="2812" y="257"/>
                  </a:cubicBezTo>
                  <a:cubicBezTo>
                    <a:pt x="2893" y="203"/>
                    <a:pt x="2954" y="169"/>
                    <a:pt x="3035" y="169"/>
                  </a:cubicBezTo>
                  <a:cubicBezTo>
                    <a:pt x="3096" y="142"/>
                    <a:pt x="3123" y="142"/>
                    <a:pt x="3123" y="116"/>
                  </a:cubicBezTo>
                  <a:cubicBezTo>
                    <a:pt x="3123" y="62"/>
                    <a:pt x="2927" y="35"/>
                    <a:pt x="2866" y="1"/>
                  </a:cubicBez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1"/>
            <p:cNvSpPr/>
            <p:nvPr/>
          </p:nvSpPr>
          <p:spPr>
            <a:xfrm>
              <a:off x="2176416" y="1915861"/>
              <a:ext cx="55602" cy="54262"/>
            </a:xfrm>
            <a:custGeom>
              <a:avLst/>
              <a:gdLst/>
              <a:ahLst/>
              <a:cxnLst/>
              <a:rect l="l" t="t" r="r" b="b"/>
              <a:pathLst>
                <a:path w="1120" h="1093" extrusionOk="0">
                  <a:moveTo>
                    <a:pt x="951" y="1"/>
                  </a:moveTo>
                  <a:cubicBezTo>
                    <a:pt x="870" y="1"/>
                    <a:pt x="870" y="135"/>
                    <a:pt x="756" y="338"/>
                  </a:cubicBezTo>
                  <a:cubicBezTo>
                    <a:pt x="560" y="641"/>
                    <a:pt x="338" y="756"/>
                    <a:pt x="54" y="924"/>
                  </a:cubicBezTo>
                  <a:cubicBezTo>
                    <a:pt x="1" y="951"/>
                    <a:pt x="28" y="1066"/>
                    <a:pt x="108" y="1093"/>
                  </a:cubicBezTo>
                  <a:lnTo>
                    <a:pt x="169" y="1093"/>
                  </a:lnTo>
                  <a:cubicBezTo>
                    <a:pt x="675" y="1093"/>
                    <a:pt x="1120" y="587"/>
                    <a:pt x="1039" y="55"/>
                  </a:cubicBezTo>
                  <a:cubicBezTo>
                    <a:pt x="1039" y="28"/>
                    <a:pt x="1012" y="28"/>
                    <a:pt x="1012" y="1"/>
                  </a:cubicBez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1"/>
            <p:cNvSpPr/>
            <p:nvPr/>
          </p:nvSpPr>
          <p:spPr>
            <a:xfrm>
              <a:off x="2409050" y="2118063"/>
              <a:ext cx="54610" cy="23830"/>
            </a:xfrm>
            <a:custGeom>
              <a:avLst/>
              <a:gdLst/>
              <a:ahLst/>
              <a:cxnLst/>
              <a:rect l="l" t="t" r="r" b="b"/>
              <a:pathLst>
                <a:path w="1100" h="480" extrusionOk="0">
                  <a:moveTo>
                    <a:pt x="985" y="0"/>
                  </a:moveTo>
                  <a:cubicBezTo>
                    <a:pt x="931" y="0"/>
                    <a:pt x="844" y="54"/>
                    <a:pt x="736" y="81"/>
                  </a:cubicBezTo>
                  <a:cubicBezTo>
                    <a:pt x="453" y="169"/>
                    <a:pt x="142" y="142"/>
                    <a:pt x="89" y="250"/>
                  </a:cubicBezTo>
                  <a:cubicBezTo>
                    <a:pt x="1" y="364"/>
                    <a:pt x="230" y="418"/>
                    <a:pt x="338" y="445"/>
                  </a:cubicBezTo>
                  <a:cubicBezTo>
                    <a:pt x="399" y="479"/>
                    <a:pt x="453" y="479"/>
                    <a:pt x="480" y="479"/>
                  </a:cubicBezTo>
                  <a:cubicBezTo>
                    <a:pt x="877" y="479"/>
                    <a:pt x="1100" y="142"/>
                    <a:pt x="1046" y="54"/>
                  </a:cubicBezTo>
                  <a:cubicBezTo>
                    <a:pt x="1046" y="0"/>
                    <a:pt x="1012" y="0"/>
                    <a:pt x="985" y="0"/>
                  </a:cubicBezTo>
                  <a:close/>
                </a:path>
              </a:pathLst>
            </a:custGeom>
            <a:solidFill>
              <a:srgbClr val="D1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1"/>
            <p:cNvSpPr/>
            <p:nvPr/>
          </p:nvSpPr>
          <p:spPr>
            <a:xfrm>
              <a:off x="1958824" y="2567545"/>
              <a:ext cx="86928" cy="55553"/>
            </a:xfrm>
            <a:custGeom>
              <a:avLst/>
              <a:gdLst/>
              <a:ahLst/>
              <a:cxnLst/>
              <a:rect l="l" t="t" r="r" b="b"/>
              <a:pathLst>
                <a:path w="1751" h="1119" extrusionOk="0">
                  <a:moveTo>
                    <a:pt x="676" y="1"/>
                  </a:moveTo>
                  <a:cubicBezTo>
                    <a:pt x="504" y="1"/>
                    <a:pt x="334" y="48"/>
                    <a:pt x="196" y="157"/>
                  </a:cubicBezTo>
                  <a:cubicBezTo>
                    <a:pt x="28" y="326"/>
                    <a:pt x="1" y="609"/>
                    <a:pt x="223" y="865"/>
                  </a:cubicBezTo>
                  <a:cubicBezTo>
                    <a:pt x="414" y="1042"/>
                    <a:pt x="658" y="1119"/>
                    <a:pt x="882" y="1119"/>
                  </a:cubicBezTo>
                  <a:cubicBezTo>
                    <a:pt x="1118" y="1119"/>
                    <a:pt x="1330" y="1034"/>
                    <a:pt x="1430" y="892"/>
                  </a:cubicBezTo>
                  <a:cubicBezTo>
                    <a:pt x="1751" y="444"/>
                    <a:pt x="1204" y="1"/>
                    <a:pt x="676" y="1"/>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1"/>
            <p:cNvSpPr/>
            <p:nvPr/>
          </p:nvSpPr>
          <p:spPr>
            <a:xfrm>
              <a:off x="2131537" y="2618232"/>
              <a:ext cx="75411" cy="57191"/>
            </a:xfrm>
            <a:custGeom>
              <a:avLst/>
              <a:gdLst/>
              <a:ahLst/>
              <a:cxnLst/>
              <a:rect l="l" t="t" r="r" b="b"/>
              <a:pathLst>
                <a:path w="1519" h="1152" extrusionOk="0">
                  <a:moveTo>
                    <a:pt x="584" y="0"/>
                  </a:moveTo>
                  <a:cubicBezTo>
                    <a:pt x="274" y="0"/>
                    <a:pt x="1" y="156"/>
                    <a:pt x="1" y="485"/>
                  </a:cubicBezTo>
                  <a:cubicBezTo>
                    <a:pt x="25" y="783"/>
                    <a:pt x="404" y="1151"/>
                    <a:pt x="860" y="1151"/>
                  </a:cubicBezTo>
                  <a:cubicBezTo>
                    <a:pt x="919" y="1151"/>
                    <a:pt x="979" y="1145"/>
                    <a:pt x="1039" y="1132"/>
                  </a:cubicBezTo>
                  <a:cubicBezTo>
                    <a:pt x="1350" y="1078"/>
                    <a:pt x="1518" y="822"/>
                    <a:pt x="1437" y="572"/>
                  </a:cubicBezTo>
                  <a:cubicBezTo>
                    <a:pt x="1333" y="200"/>
                    <a:pt x="935" y="0"/>
                    <a:pt x="584" y="0"/>
                  </a:cubicBezTo>
                  <a:close/>
                </a:path>
              </a:pathLst>
            </a:custGeom>
            <a:solidFill>
              <a:srgbClr val="FC0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1"/>
            <p:cNvSpPr/>
            <p:nvPr/>
          </p:nvSpPr>
          <p:spPr>
            <a:xfrm>
              <a:off x="2017404" y="2089914"/>
              <a:ext cx="30532" cy="28198"/>
            </a:xfrm>
            <a:custGeom>
              <a:avLst/>
              <a:gdLst/>
              <a:ahLst/>
              <a:cxnLst/>
              <a:rect l="l" t="t" r="r" b="b"/>
              <a:pathLst>
                <a:path w="615" h="568" extrusionOk="0">
                  <a:moveTo>
                    <a:pt x="446" y="1"/>
                  </a:moveTo>
                  <a:cubicBezTo>
                    <a:pt x="223" y="1"/>
                    <a:pt x="1" y="311"/>
                    <a:pt x="82" y="540"/>
                  </a:cubicBezTo>
                  <a:cubicBezTo>
                    <a:pt x="109" y="567"/>
                    <a:pt x="136" y="567"/>
                    <a:pt x="169" y="567"/>
                  </a:cubicBezTo>
                  <a:cubicBezTo>
                    <a:pt x="196" y="567"/>
                    <a:pt x="196" y="567"/>
                    <a:pt x="223" y="540"/>
                  </a:cubicBezTo>
                  <a:cubicBezTo>
                    <a:pt x="304" y="426"/>
                    <a:pt x="338" y="399"/>
                    <a:pt x="446" y="257"/>
                  </a:cubicBezTo>
                  <a:lnTo>
                    <a:pt x="560" y="142"/>
                  </a:lnTo>
                  <a:cubicBezTo>
                    <a:pt x="614" y="116"/>
                    <a:pt x="587" y="35"/>
                    <a:pt x="533" y="35"/>
                  </a:cubicBezTo>
                  <a:cubicBezTo>
                    <a:pt x="506" y="1"/>
                    <a:pt x="473" y="1"/>
                    <a:pt x="446" y="1"/>
                  </a:cubicBezTo>
                  <a:close/>
                </a:path>
              </a:pathLst>
            </a:custGeom>
            <a:solidFill>
              <a:srgbClr val="C8A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1"/>
            <p:cNvSpPr/>
            <p:nvPr/>
          </p:nvSpPr>
          <p:spPr>
            <a:xfrm>
              <a:off x="2229287" y="2083262"/>
              <a:ext cx="30879" cy="27801"/>
            </a:xfrm>
            <a:custGeom>
              <a:avLst/>
              <a:gdLst/>
              <a:ahLst/>
              <a:cxnLst/>
              <a:rect l="l" t="t" r="r" b="b"/>
              <a:pathLst>
                <a:path w="622" h="560" extrusionOk="0">
                  <a:moveTo>
                    <a:pt x="480" y="0"/>
                  </a:moveTo>
                  <a:cubicBezTo>
                    <a:pt x="223" y="0"/>
                    <a:pt x="1" y="276"/>
                    <a:pt x="116" y="506"/>
                  </a:cubicBezTo>
                  <a:cubicBezTo>
                    <a:pt x="116" y="533"/>
                    <a:pt x="143" y="560"/>
                    <a:pt x="169" y="560"/>
                  </a:cubicBezTo>
                  <a:cubicBezTo>
                    <a:pt x="196" y="560"/>
                    <a:pt x="223" y="560"/>
                    <a:pt x="223" y="533"/>
                  </a:cubicBezTo>
                  <a:cubicBezTo>
                    <a:pt x="311" y="418"/>
                    <a:pt x="365" y="364"/>
                    <a:pt x="480" y="223"/>
                  </a:cubicBezTo>
                  <a:lnTo>
                    <a:pt x="588" y="108"/>
                  </a:lnTo>
                  <a:cubicBezTo>
                    <a:pt x="621" y="81"/>
                    <a:pt x="588" y="27"/>
                    <a:pt x="534" y="0"/>
                  </a:cubicBezTo>
                  <a:close/>
                </a:path>
              </a:pathLst>
            </a:custGeom>
            <a:solidFill>
              <a:srgbClr val="C8A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1"/>
            <p:cNvSpPr/>
            <p:nvPr/>
          </p:nvSpPr>
          <p:spPr>
            <a:xfrm>
              <a:off x="2223628" y="2329946"/>
              <a:ext cx="30830" cy="27851"/>
            </a:xfrm>
            <a:custGeom>
              <a:avLst/>
              <a:gdLst/>
              <a:ahLst/>
              <a:cxnLst/>
              <a:rect l="l" t="t" r="r" b="b"/>
              <a:pathLst>
                <a:path w="621" h="561" extrusionOk="0">
                  <a:moveTo>
                    <a:pt x="452" y="1"/>
                  </a:moveTo>
                  <a:cubicBezTo>
                    <a:pt x="230" y="1"/>
                    <a:pt x="0" y="284"/>
                    <a:pt x="88" y="533"/>
                  </a:cubicBezTo>
                  <a:cubicBezTo>
                    <a:pt x="115" y="560"/>
                    <a:pt x="142" y="560"/>
                    <a:pt x="169" y="560"/>
                  </a:cubicBezTo>
                  <a:cubicBezTo>
                    <a:pt x="196" y="560"/>
                    <a:pt x="196" y="560"/>
                    <a:pt x="230" y="533"/>
                  </a:cubicBezTo>
                  <a:cubicBezTo>
                    <a:pt x="310" y="425"/>
                    <a:pt x="337" y="365"/>
                    <a:pt x="479" y="257"/>
                  </a:cubicBezTo>
                  <a:lnTo>
                    <a:pt x="567" y="142"/>
                  </a:lnTo>
                  <a:cubicBezTo>
                    <a:pt x="621" y="88"/>
                    <a:pt x="594" y="27"/>
                    <a:pt x="533" y="1"/>
                  </a:cubicBezTo>
                  <a:close/>
                </a:path>
              </a:pathLst>
            </a:custGeom>
            <a:solidFill>
              <a:srgbClr val="C8A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1"/>
            <p:cNvSpPr/>
            <p:nvPr/>
          </p:nvSpPr>
          <p:spPr>
            <a:xfrm>
              <a:off x="2353498" y="2235224"/>
              <a:ext cx="30532" cy="27801"/>
            </a:xfrm>
            <a:custGeom>
              <a:avLst/>
              <a:gdLst/>
              <a:ahLst/>
              <a:cxnLst/>
              <a:rect l="l" t="t" r="r" b="b"/>
              <a:pathLst>
                <a:path w="615" h="560" extrusionOk="0">
                  <a:moveTo>
                    <a:pt x="479" y="0"/>
                  </a:moveTo>
                  <a:cubicBezTo>
                    <a:pt x="223" y="0"/>
                    <a:pt x="1" y="277"/>
                    <a:pt x="108" y="506"/>
                  </a:cubicBezTo>
                  <a:cubicBezTo>
                    <a:pt x="108" y="560"/>
                    <a:pt x="142" y="560"/>
                    <a:pt x="169" y="560"/>
                  </a:cubicBezTo>
                  <a:cubicBezTo>
                    <a:pt x="196" y="560"/>
                    <a:pt x="223" y="560"/>
                    <a:pt x="223" y="533"/>
                  </a:cubicBezTo>
                  <a:cubicBezTo>
                    <a:pt x="311" y="418"/>
                    <a:pt x="365" y="364"/>
                    <a:pt x="479" y="223"/>
                  </a:cubicBezTo>
                  <a:lnTo>
                    <a:pt x="587" y="142"/>
                  </a:lnTo>
                  <a:cubicBezTo>
                    <a:pt x="614" y="81"/>
                    <a:pt x="587" y="27"/>
                    <a:pt x="560" y="0"/>
                  </a:cubicBezTo>
                  <a:close/>
                </a:path>
              </a:pathLst>
            </a:custGeom>
            <a:solidFill>
              <a:srgbClr val="C8A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1"/>
            <p:cNvSpPr/>
            <p:nvPr/>
          </p:nvSpPr>
          <p:spPr>
            <a:xfrm>
              <a:off x="2379959" y="2488957"/>
              <a:ext cx="1390" cy="12759"/>
            </a:xfrm>
            <a:custGeom>
              <a:avLst/>
              <a:gdLst/>
              <a:ahLst/>
              <a:cxnLst/>
              <a:rect l="l" t="t" r="r" b="b"/>
              <a:pathLst>
                <a:path w="28" h="257" extrusionOk="0">
                  <a:moveTo>
                    <a:pt x="0" y="0"/>
                  </a:moveTo>
                  <a:lnTo>
                    <a:pt x="0" y="257"/>
                  </a:lnTo>
                  <a:cubicBezTo>
                    <a:pt x="27" y="169"/>
                    <a:pt x="0" y="88"/>
                    <a:pt x="0" y="0"/>
                  </a:cubicBezTo>
                  <a:close/>
                </a:path>
              </a:pathLst>
            </a:custGeom>
            <a:solidFill>
              <a:srgbClr val="FD8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1"/>
            <p:cNvSpPr/>
            <p:nvPr/>
          </p:nvSpPr>
          <p:spPr>
            <a:xfrm>
              <a:off x="1887534" y="2488957"/>
              <a:ext cx="492478" cy="278906"/>
            </a:xfrm>
            <a:custGeom>
              <a:avLst/>
              <a:gdLst/>
              <a:ahLst/>
              <a:cxnLst/>
              <a:rect l="l" t="t" r="r" b="b"/>
              <a:pathLst>
                <a:path w="9920" h="5618" extrusionOk="0">
                  <a:moveTo>
                    <a:pt x="9892" y="0"/>
                  </a:moveTo>
                  <a:cubicBezTo>
                    <a:pt x="9892" y="27"/>
                    <a:pt x="9919" y="27"/>
                    <a:pt x="9919" y="27"/>
                  </a:cubicBezTo>
                  <a:lnTo>
                    <a:pt x="9919" y="0"/>
                  </a:lnTo>
                  <a:close/>
                  <a:moveTo>
                    <a:pt x="8119" y="2279"/>
                  </a:moveTo>
                  <a:cubicBezTo>
                    <a:pt x="8287" y="2333"/>
                    <a:pt x="8402" y="2529"/>
                    <a:pt x="8348" y="2724"/>
                  </a:cubicBezTo>
                  <a:cubicBezTo>
                    <a:pt x="8314" y="2893"/>
                    <a:pt x="8146" y="2981"/>
                    <a:pt x="8011" y="2981"/>
                  </a:cubicBezTo>
                  <a:lnTo>
                    <a:pt x="7896" y="2981"/>
                  </a:lnTo>
                  <a:cubicBezTo>
                    <a:pt x="7701" y="2920"/>
                    <a:pt x="7613" y="2698"/>
                    <a:pt x="7674" y="2529"/>
                  </a:cubicBezTo>
                  <a:cubicBezTo>
                    <a:pt x="7701" y="2360"/>
                    <a:pt x="7842" y="2279"/>
                    <a:pt x="8011" y="2279"/>
                  </a:cubicBezTo>
                  <a:close/>
                  <a:moveTo>
                    <a:pt x="8642" y="3230"/>
                  </a:moveTo>
                  <a:cubicBezTo>
                    <a:pt x="8641" y="3231"/>
                    <a:pt x="8641" y="3232"/>
                    <a:pt x="8640" y="3233"/>
                  </a:cubicBezTo>
                  <a:lnTo>
                    <a:pt x="8640" y="3233"/>
                  </a:lnTo>
                  <a:cubicBezTo>
                    <a:pt x="8646" y="3230"/>
                    <a:pt x="8652" y="3230"/>
                    <a:pt x="8652" y="3230"/>
                  </a:cubicBezTo>
                  <a:close/>
                  <a:moveTo>
                    <a:pt x="8640" y="3233"/>
                  </a:moveTo>
                  <a:cubicBezTo>
                    <a:pt x="8633" y="3236"/>
                    <a:pt x="8625" y="3242"/>
                    <a:pt x="8625" y="3257"/>
                  </a:cubicBezTo>
                  <a:cubicBezTo>
                    <a:pt x="8630" y="3249"/>
                    <a:pt x="8635" y="3241"/>
                    <a:pt x="8640" y="3233"/>
                  </a:cubicBezTo>
                  <a:close/>
                  <a:moveTo>
                    <a:pt x="8517" y="3459"/>
                  </a:moveTo>
                  <a:lnTo>
                    <a:pt x="8517" y="3459"/>
                  </a:lnTo>
                  <a:cubicBezTo>
                    <a:pt x="8409" y="3644"/>
                    <a:pt x="8301" y="3804"/>
                    <a:pt x="8199" y="3985"/>
                  </a:cubicBezTo>
                  <a:lnTo>
                    <a:pt x="8199" y="3985"/>
                  </a:lnTo>
                  <a:cubicBezTo>
                    <a:pt x="8311" y="3810"/>
                    <a:pt x="8417" y="3633"/>
                    <a:pt x="8517" y="3459"/>
                  </a:cubicBezTo>
                  <a:close/>
                  <a:moveTo>
                    <a:pt x="7613" y="3931"/>
                  </a:moveTo>
                  <a:cubicBezTo>
                    <a:pt x="7782" y="3992"/>
                    <a:pt x="7896" y="4188"/>
                    <a:pt x="7842" y="4383"/>
                  </a:cubicBezTo>
                  <a:cubicBezTo>
                    <a:pt x="7809" y="4552"/>
                    <a:pt x="7640" y="4639"/>
                    <a:pt x="7505" y="4639"/>
                  </a:cubicBezTo>
                  <a:lnTo>
                    <a:pt x="7391" y="4639"/>
                  </a:lnTo>
                  <a:cubicBezTo>
                    <a:pt x="7222" y="4579"/>
                    <a:pt x="7107" y="4383"/>
                    <a:pt x="7168" y="4188"/>
                  </a:cubicBezTo>
                  <a:cubicBezTo>
                    <a:pt x="7195" y="4019"/>
                    <a:pt x="7337" y="3931"/>
                    <a:pt x="7505" y="3931"/>
                  </a:cubicBezTo>
                  <a:close/>
                  <a:moveTo>
                    <a:pt x="6460" y="4356"/>
                  </a:moveTo>
                  <a:cubicBezTo>
                    <a:pt x="6716" y="4437"/>
                    <a:pt x="6885" y="4720"/>
                    <a:pt x="6797" y="4977"/>
                  </a:cubicBezTo>
                  <a:cubicBezTo>
                    <a:pt x="6716" y="5199"/>
                    <a:pt x="6521" y="5341"/>
                    <a:pt x="6325" y="5341"/>
                  </a:cubicBezTo>
                  <a:cubicBezTo>
                    <a:pt x="6265" y="5341"/>
                    <a:pt x="6211" y="5341"/>
                    <a:pt x="6184" y="5314"/>
                  </a:cubicBezTo>
                  <a:cubicBezTo>
                    <a:pt x="5900" y="5226"/>
                    <a:pt x="5759" y="4977"/>
                    <a:pt x="5847" y="4693"/>
                  </a:cubicBezTo>
                  <a:cubicBezTo>
                    <a:pt x="5900" y="4471"/>
                    <a:pt x="6096" y="4356"/>
                    <a:pt x="6325" y="4356"/>
                  </a:cubicBezTo>
                  <a:close/>
                  <a:moveTo>
                    <a:pt x="9076" y="425"/>
                  </a:moveTo>
                  <a:cubicBezTo>
                    <a:pt x="8962" y="506"/>
                    <a:pt x="8881" y="621"/>
                    <a:pt x="8766" y="702"/>
                  </a:cubicBezTo>
                  <a:cubicBezTo>
                    <a:pt x="8854" y="816"/>
                    <a:pt x="8908" y="931"/>
                    <a:pt x="8854" y="1066"/>
                  </a:cubicBezTo>
                  <a:cubicBezTo>
                    <a:pt x="8793" y="1234"/>
                    <a:pt x="8652" y="1322"/>
                    <a:pt x="8517" y="1322"/>
                  </a:cubicBezTo>
                  <a:lnTo>
                    <a:pt x="8402" y="1322"/>
                  </a:lnTo>
                  <a:cubicBezTo>
                    <a:pt x="8375" y="1295"/>
                    <a:pt x="8348" y="1295"/>
                    <a:pt x="8314" y="1268"/>
                  </a:cubicBezTo>
                  <a:cubicBezTo>
                    <a:pt x="7923" y="1828"/>
                    <a:pt x="7613" y="2448"/>
                    <a:pt x="7276" y="2981"/>
                  </a:cubicBezTo>
                  <a:cubicBezTo>
                    <a:pt x="7337" y="3089"/>
                    <a:pt x="7337" y="3203"/>
                    <a:pt x="7303" y="3318"/>
                  </a:cubicBezTo>
                  <a:cubicBezTo>
                    <a:pt x="7222" y="3540"/>
                    <a:pt x="7027" y="3682"/>
                    <a:pt x="6831" y="3682"/>
                  </a:cubicBezTo>
                  <a:cubicBezTo>
                    <a:pt x="6770" y="3682"/>
                    <a:pt x="6716" y="3682"/>
                    <a:pt x="6689" y="3655"/>
                  </a:cubicBezTo>
                  <a:lnTo>
                    <a:pt x="6629" y="3655"/>
                  </a:lnTo>
                  <a:cubicBezTo>
                    <a:pt x="6460" y="3763"/>
                    <a:pt x="6265" y="3851"/>
                    <a:pt x="6069" y="3931"/>
                  </a:cubicBezTo>
                  <a:cubicBezTo>
                    <a:pt x="6015" y="4046"/>
                    <a:pt x="5873" y="4100"/>
                    <a:pt x="5759" y="4100"/>
                  </a:cubicBezTo>
                  <a:lnTo>
                    <a:pt x="5651" y="4100"/>
                  </a:lnTo>
                  <a:cubicBezTo>
                    <a:pt x="5590" y="4073"/>
                    <a:pt x="5536" y="4046"/>
                    <a:pt x="5509" y="4019"/>
                  </a:cubicBezTo>
                  <a:lnTo>
                    <a:pt x="5341" y="4019"/>
                  </a:lnTo>
                  <a:cubicBezTo>
                    <a:pt x="5199" y="4019"/>
                    <a:pt x="5085" y="4019"/>
                    <a:pt x="4943" y="3992"/>
                  </a:cubicBezTo>
                  <a:lnTo>
                    <a:pt x="4943" y="3992"/>
                  </a:lnTo>
                  <a:cubicBezTo>
                    <a:pt x="5058" y="4134"/>
                    <a:pt x="5085" y="4302"/>
                    <a:pt x="5031" y="4437"/>
                  </a:cubicBezTo>
                  <a:cubicBezTo>
                    <a:pt x="4977" y="4666"/>
                    <a:pt x="4774" y="4808"/>
                    <a:pt x="4552" y="4808"/>
                  </a:cubicBezTo>
                  <a:cubicBezTo>
                    <a:pt x="4525" y="4808"/>
                    <a:pt x="4471" y="4808"/>
                    <a:pt x="4410" y="4774"/>
                  </a:cubicBezTo>
                  <a:cubicBezTo>
                    <a:pt x="4161" y="4693"/>
                    <a:pt x="4019" y="4437"/>
                    <a:pt x="4073" y="4161"/>
                  </a:cubicBezTo>
                  <a:cubicBezTo>
                    <a:pt x="4134" y="4046"/>
                    <a:pt x="4188" y="3965"/>
                    <a:pt x="4302" y="3904"/>
                  </a:cubicBezTo>
                  <a:cubicBezTo>
                    <a:pt x="3965" y="3824"/>
                    <a:pt x="3628" y="3709"/>
                    <a:pt x="3291" y="3628"/>
                  </a:cubicBezTo>
                  <a:lnTo>
                    <a:pt x="3291" y="3628"/>
                  </a:lnTo>
                  <a:cubicBezTo>
                    <a:pt x="3318" y="3709"/>
                    <a:pt x="3318" y="3824"/>
                    <a:pt x="3291" y="3931"/>
                  </a:cubicBezTo>
                  <a:cubicBezTo>
                    <a:pt x="3230" y="4134"/>
                    <a:pt x="3035" y="4269"/>
                    <a:pt x="2812" y="4269"/>
                  </a:cubicBezTo>
                  <a:cubicBezTo>
                    <a:pt x="2752" y="4269"/>
                    <a:pt x="2725" y="4269"/>
                    <a:pt x="2671" y="4242"/>
                  </a:cubicBezTo>
                  <a:cubicBezTo>
                    <a:pt x="2414" y="4161"/>
                    <a:pt x="2246" y="3904"/>
                    <a:pt x="2333" y="3628"/>
                  </a:cubicBezTo>
                  <a:cubicBezTo>
                    <a:pt x="2360" y="3513"/>
                    <a:pt x="2448" y="3426"/>
                    <a:pt x="2529" y="3372"/>
                  </a:cubicBezTo>
                  <a:cubicBezTo>
                    <a:pt x="2333" y="3318"/>
                    <a:pt x="2138" y="3257"/>
                    <a:pt x="1942" y="3203"/>
                  </a:cubicBezTo>
                  <a:cubicBezTo>
                    <a:pt x="1801" y="3176"/>
                    <a:pt x="1659" y="3149"/>
                    <a:pt x="1545" y="3122"/>
                  </a:cubicBezTo>
                  <a:lnTo>
                    <a:pt x="1545" y="3122"/>
                  </a:lnTo>
                  <a:cubicBezTo>
                    <a:pt x="1572" y="3203"/>
                    <a:pt x="1572" y="3291"/>
                    <a:pt x="1545" y="3399"/>
                  </a:cubicBezTo>
                  <a:cubicBezTo>
                    <a:pt x="1464" y="3594"/>
                    <a:pt x="1268" y="3736"/>
                    <a:pt x="1066" y="3736"/>
                  </a:cubicBezTo>
                  <a:cubicBezTo>
                    <a:pt x="1012" y="3736"/>
                    <a:pt x="958" y="3736"/>
                    <a:pt x="931" y="3709"/>
                  </a:cubicBezTo>
                  <a:cubicBezTo>
                    <a:pt x="648" y="3655"/>
                    <a:pt x="506" y="3372"/>
                    <a:pt x="594" y="3089"/>
                  </a:cubicBezTo>
                  <a:cubicBezTo>
                    <a:pt x="594" y="3062"/>
                    <a:pt x="594" y="3062"/>
                    <a:pt x="621" y="3035"/>
                  </a:cubicBezTo>
                  <a:lnTo>
                    <a:pt x="621" y="3035"/>
                  </a:lnTo>
                  <a:cubicBezTo>
                    <a:pt x="392" y="3062"/>
                    <a:pt x="196" y="3122"/>
                    <a:pt x="0" y="3230"/>
                  </a:cubicBezTo>
                  <a:cubicBezTo>
                    <a:pt x="48" y="3322"/>
                    <a:pt x="100" y="3410"/>
                    <a:pt x="159" y="3495"/>
                  </a:cubicBezTo>
                  <a:lnTo>
                    <a:pt x="159" y="3495"/>
                  </a:lnTo>
                  <a:cubicBezTo>
                    <a:pt x="255" y="3546"/>
                    <a:pt x="305" y="3623"/>
                    <a:pt x="332" y="3716"/>
                  </a:cubicBezTo>
                  <a:lnTo>
                    <a:pt x="332" y="3716"/>
                  </a:lnTo>
                  <a:cubicBezTo>
                    <a:pt x="270" y="3645"/>
                    <a:pt x="212" y="3572"/>
                    <a:pt x="159" y="3495"/>
                  </a:cubicBezTo>
                  <a:lnTo>
                    <a:pt x="159" y="3495"/>
                  </a:lnTo>
                  <a:cubicBezTo>
                    <a:pt x="153" y="3492"/>
                    <a:pt x="148" y="3489"/>
                    <a:pt x="142" y="3486"/>
                  </a:cubicBezTo>
                  <a:lnTo>
                    <a:pt x="142" y="3486"/>
                  </a:lnTo>
                  <a:cubicBezTo>
                    <a:pt x="196" y="3567"/>
                    <a:pt x="284" y="3655"/>
                    <a:pt x="338" y="3736"/>
                  </a:cubicBezTo>
                  <a:cubicBezTo>
                    <a:pt x="336" y="3729"/>
                    <a:pt x="334" y="3723"/>
                    <a:pt x="332" y="3716"/>
                  </a:cubicBezTo>
                  <a:lnTo>
                    <a:pt x="332" y="3716"/>
                  </a:lnTo>
                  <a:cubicBezTo>
                    <a:pt x="609" y="4030"/>
                    <a:pt x="981" y="4290"/>
                    <a:pt x="1469" y="4521"/>
                  </a:cubicBezTo>
                  <a:lnTo>
                    <a:pt x="1469" y="4521"/>
                  </a:lnTo>
                  <a:cubicBezTo>
                    <a:pt x="1458" y="4513"/>
                    <a:pt x="1447" y="4506"/>
                    <a:pt x="1437" y="4498"/>
                  </a:cubicBezTo>
                  <a:cubicBezTo>
                    <a:pt x="1376" y="4437"/>
                    <a:pt x="1376" y="4329"/>
                    <a:pt x="1403" y="4242"/>
                  </a:cubicBezTo>
                  <a:cubicBezTo>
                    <a:pt x="1437" y="4073"/>
                    <a:pt x="1605" y="3992"/>
                    <a:pt x="1740" y="3992"/>
                  </a:cubicBezTo>
                  <a:lnTo>
                    <a:pt x="1855" y="3992"/>
                  </a:lnTo>
                  <a:cubicBezTo>
                    <a:pt x="2023" y="4073"/>
                    <a:pt x="2138" y="4269"/>
                    <a:pt x="2077" y="4437"/>
                  </a:cubicBezTo>
                  <a:cubicBezTo>
                    <a:pt x="2051" y="4575"/>
                    <a:pt x="1974" y="4662"/>
                    <a:pt x="1864" y="4691"/>
                  </a:cubicBezTo>
                  <a:lnTo>
                    <a:pt x="1864" y="4691"/>
                  </a:lnTo>
                  <a:cubicBezTo>
                    <a:pt x="1725" y="4636"/>
                    <a:pt x="1593" y="4579"/>
                    <a:pt x="1469" y="4521"/>
                  </a:cubicBezTo>
                  <a:lnTo>
                    <a:pt x="1469" y="4521"/>
                  </a:lnTo>
                  <a:cubicBezTo>
                    <a:pt x="1572" y="4590"/>
                    <a:pt x="1702" y="4645"/>
                    <a:pt x="1855" y="4693"/>
                  </a:cubicBezTo>
                  <a:cubicBezTo>
                    <a:pt x="1858" y="4693"/>
                    <a:pt x="1861" y="4692"/>
                    <a:pt x="1864" y="4691"/>
                  </a:cubicBezTo>
                  <a:lnTo>
                    <a:pt x="1864" y="4691"/>
                  </a:lnTo>
                  <a:cubicBezTo>
                    <a:pt x="2251" y="4844"/>
                    <a:pt x="2697" y="4984"/>
                    <a:pt x="3210" y="5120"/>
                  </a:cubicBezTo>
                  <a:lnTo>
                    <a:pt x="3210" y="5120"/>
                  </a:lnTo>
                  <a:cubicBezTo>
                    <a:pt x="3145" y="5032"/>
                    <a:pt x="3125" y="4903"/>
                    <a:pt x="3149" y="4774"/>
                  </a:cubicBezTo>
                  <a:cubicBezTo>
                    <a:pt x="3203" y="4606"/>
                    <a:pt x="3345" y="4525"/>
                    <a:pt x="3487" y="4525"/>
                  </a:cubicBezTo>
                  <a:lnTo>
                    <a:pt x="3594" y="4525"/>
                  </a:lnTo>
                  <a:cubicBezTo>
                    <a:pt x="3797" y="4579"/>
                    <a:pt x="3905" y="4808"/>
                    <a:pt x="3851" y="4977"/>
                  </a:cubicBezTo>
                  <a:cubicBezTo>
                    <a:pt x="3799" y="5106"/>
                    <a:pt x="3717" y="5191"/>
                    <a:pt x="3609" y="5222"/>
                  </a:cubicBezTo>
                  <a:lnTo>
                    <a:pt x="3609" y="5222"/>
                  </a:lnTo>
                  <a:cubicBezTo>
                    <a:pt x="3472" y="5189"/>
                    <a:pt x="3339" y="5155"/>
                    <a:pt x="3210" y="5120"/>
                  </a:cubicBezTo>
                  <a:lnTo>
                    <a:pt x="3210" y="5120"/>
                  </a:lnTo>
                  <a:cubicBezTo>
                    <a:pt x="3216" y="5129"/>
                    <a:pt x="3223" y="5137"/>
                    <a:pt x="3230" y="5145"/>
                  </a:cubicBezTo>
                  <a:cubicBezTo>
                    <a:pt x="3345" y="5172"/>
                    <a:pt x="3487" y="5199"/>
                    <a:pt x="3594" y="5226"/>
                  </a:cubicBezTo>
                  <a:cubicBezTo>
                    <a:pt x="3599" y="5225"/>
                    <a:pt x="3604" y="5224"/>
                    <a:pt x="3609" y="5222"/>
                  </a:cubicBezTo>
                  <a:lnTo>
                    <a:pt x="3609" y="5222"/>
                  </a:lnTo>
                  <a:cubicBezTo>
                    <a:pt x="3651" y="5233"/>
                    <a:pt x="3693" y="5243"/>
                    <a:pt x="3736" y="5253"/>
                  </a:cubicBezTo>
                  <a:cubicBezTo>
                    <a:pt x="4290" y="5404"/>
                    <a:pt x="4888" y="5576"/>
                    <a:pt x="5489" y="5611"/>
                  </a:cubicBezTo>
                  <a:lnTo>
                    <a:pt x="5489" y="5611"/>
                  </a:lnTo>
                  <a:cubicBezTo>
                    <a:pt x="5305" y="5586"/>
                    <a:pt x="5096" y="5561"/>
                    <a:pt x="4916" y="5536"/>
                  </a:cubicBezTo>
                  <a:cubicBezTo>
                    <a:pt x="4889" y="5449"/>
                    <a:pt x="4889" y="5395"/>
                    <a:pt x="4889" y="5314"/>
                  </a:cubicBezTo>
                  <a:cubicBezTo>
                    <a:pt x="4943" y="5145"/>
                    <a:pt x="5085" y="5058"/>
                    <a:pt x="5253" y="5058"/>
                  </a:cubicBezTo>
                  <a:lnTo>
                    <a:pt x="5341" y="5058"/>
                  </a:lnTo>
                  <a:cubicBezTo>
                    <a:pt x="5536" y="5111"/>
                    <a:pt x="5651" y="5341"/>
                    <a:pt x="5590" y="5509"/>
                  </a:cubicBezTo>
                  <a:cubicBezTo>
                    <a:pt x="5590" y="5561"/>
                    <a:pt x="5566" y="5588"/>
                    <a:pt x="5540" y="5613"/>
                  </a:cubicBezTo>
                  <a:lnTo>
                    <a:pt x="5540" y="5613"/>
                  </a:lnTo>
                  <a:cubicBezTo>
                    <a:pt x="5523" y="5613"/>
                    <a:pt x="5506" y="5612"/>
                    <a:pt x="5489" y="5611"/>
                  </a:cubicBezTo>
                  <a:lnTo>
                    <a:pt x="5489" y="5611"/>
                  </a:lnTo>
                  <a:cubicBezTo>
                    <a:pt x="5505" y="5613"/>
                    <a:pt x="5521" y="5615"/>
                    <a:pt x="5536" y="5617"/>
                  </a:cubicBezTo>
                  <a:cubicBezTo>
                    <a:pt x="5538" y="5616"/>
                    <a:pt x="5539" y="5615"/>
                    <a:pt x="5540" y="5613"/>
                  </a:cubicBezTo>
                  <a:lnTo>
                    <a:pt x="5540" y="5613"/>
                  </a:lnTo>
                  <a:cubicBezTo>
                    <a:pt x="5595" y="5616"/>
                    <a:pt x="5650" y="5617"/>
                    <a:pt x="5705" y="5617"/>
                  </a:cubicBezTo>
                  <a:cubicBezTo>
                    <a:pt x="6015" y="5617"/>
                    <a:pt x="6325" y="5563"/>
                    <a:pt x="6629" y="5449"/>
                  </a:cubicBezTo>
                  <a:cubicBezTo>
                    <a:pt x="7300" y="5191"/>
                    <a:pt x="7785" y="4621"/>
                    <a:pt x="8178" y="4017"/>
                  </a:cubicBezTo>
                  <a:lnTo>
                    <a:pt x="8178" y="4017"/>
                  </a:lnTo>
                  <a:cubicBezTo>
                    <a:pt x="8179" y="4017"/>
                    <a:pt x="8179" y="4018"/>
                    <a:pt x="8180" y="4019"/>
                  </a:cubicBezTo>
                  <a:cubicBezTo>
                    <a:pt x="8186" y="4008"/>
                    <a:pt x="8192" y="3996"/>
                    <a:pt x="8199" y="3985"/>
                  </a:cubicBezTo>
                  <a:lnTo>
                    <a:pt x="8199" y="3985"/>
                  </a:lnTo>
                  <a:cubicBezTo>
                    <a:pt x="8192" y="3996"/>
                    <a:pt x="8185" y="4006"/>
                    <a:pt x="8178" y="4017"/>
                  </a:cubicBezTo>
                  <a:lnTo>
                    <a:pt x="8178" y="4017"/>
                  </a:lnTo>
                  <a:cubicBezTo>
                    <a:pt x="8091" y="3876"/>
                    <a:pt x="8038" y="3735"/>
                    <a:pt x="8092" y="3567"/>
                  </a:cubicBezTo>
                  <a:cubicBezTo>
                    <a:pt x="8146" y="3345"/>
                    <a:pt x="8348" y="3230"/>
                    <a:pt x="8571" y="3230"/>
                  </a:cubicBezTo>
                  <a:lnTo>
                    <a:pt x="8642" y="3230"/>
                  </a:lnTo>
                  <a:cubicBezTo>
                    <a:pt x="8726" y="3096"/>
                    <a:pt x="8828" y="2907"/>
                    <a:pt x="8935" y="2724"/>
                  </a:cubicBezTo>
                  <a:cubicBezTo>
                    <a:pt x="8962" y="2671"/>
                    <a:pt x="8989" y="2617"/>
                    <a:pt x="9022" y="2556"/>
                  </a:cubicBezTo>
                  <a:cubicBezTo>
                    <a:pt x="8989" y="2556"/>
                    <a:pt x="8962" y="2529"/>
                    <a:pt x="8935" y="2529"/>
                  </a:cubicBezTo>
                  <a:cubicBezTo>
                    <a:pt x="8652" y="2448"/>
                    <a:pt x="8517" y="2165"/>
                    <a:pt x="8598" y="1909"/>
                  </a:cubicBezTo>
                  <a:cubicBezTo>
                    <a:pt x="8652" y="1686"/>
                    <a:pt x="8854" y="1544"/>
                    <a:pt x="9076" y="1544"/>
                  </a:cubicBezTo>
                  <a:cubicBezTo>
                    <a:pt x="9130" y="1544"/>
                    <a:pt x="9157" y="1571"/>
                    <a:pt x="9218" y="1571"/>
                  </a:cubicBezTo>
                  <a:cubicBezTo>
                    <a:pt x="9299" y="1605"/>
                    <a:pt x="9360" y="1632"/>
                    <a:pt x="9414" y="1686"/>
                  </a:cubicBezTo>
                  <a:cubicBezTo>
                    <a:pt x="9528" y="1403"/>
                    <a:pt x="9636" y="1126"/>
                    <a:pt x="9724" y="870"/>
                  </a:cubicBezTo>
                  <a:cubicBezTo>
                    <a:pt x="9697" y="870"/>
                    <a:pt x="9636" y="897"/>
                    <a:pt x="9582" y="897"/>
                  </a:cubicBezTo>
                  <a:cubicBezTo>
                    <a:pt x="9528" y="897"/>
                    <a:pt x="9494" y="897"/>
                    <a:pt x="9440" y="870"/>
                  </a:cubicBezTo>
                  <a:cubicBezTo>
                    <a:pt x="9245" y="816"/>
                    <a:pt x="9103" y="621"/>
                    <a:pt x="9076" y="425"/>
                  </a:cubicBezTo>
                  <a:close/>
                </a:path>
              </a:pathLst>
            </a:custGeom>
            <a:solidFill>
              <a:srgbClr val="FD4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1"/>
            <p:cNvSpPr/>
            <p:nvPr/>
          </p:nvSpPr>
          <p:spPr>
            <a:xfrm>
              <a:off x="2338108" y="2488957"/>
              <a:ext cx="41900" cy="44581"/>
            </a:xfrm>
            <a:custGeom>
              <a:avLst/>
              <a:gdLst/>
              <a:ahLst/>
              <a:cxnLst/>
              <a:rect l="l" t="t" r="r" b="b"/>
              <a:pathLst>
                <a:path w="844" h="898" extrusionOk="0">
                  <a:moveTo>
                    <a:pt x="816" y="0"/>
                  </a:moveTo>
                  <a:cubicBezTo>
                    <a:pt x="506" y="115"/>
                    <a:pt x="250" y="257"/>
                    <a:pt x="0" y="425"/>
                  </a:cubicBezTo>
                  <a:cubicBezTo>
                    <a:pt x="27" y="621"/>
                    <a:pt x="169" y="816"/>
                    <a:pt x="364" y="870"/>
                  </a:cubicBezTo>
                  <a:cubicBezTo>
                    <a:pt x="418" y="897"/>
                    <a:pt x="452" y="897"/>
                    <a:pt x="506" y="897"/>
                  </a:cubicBezTo>
                  <a:cubicBezTo>
                    <a:pt x="560" y="897"/>
                    <a:pt x="621" y="870"/>
                    <a:pt x="648" y="870"/>
                  </a:cubicBezTo>
                  <a:cubicBezTo>
                    <a:pt x="675" y="816"/>
                    <a:pt x="675" y="789"/>
                    <a:pt x="702" y="762"/>
                  </a:cubicBezTo>
                  <a:cubicBezTo>
                    <a:pt x="729" y="648"/>
                    <a:pt x="789" y="648"/>
                    <a:pt x="843" y="391"/>
                  </a:cubicBezTo>
                  <a:lnTo>
                    <a:pt x="843" y="27"/>
                  </a:lnTo>
                  <a:cubicBezTo>
                    <a:pt x="843" y="27"/>
                    <a:pt x="816" y="27"/>
                    <a:pt x="816" y="0"/>
                  </a:cubicBezTo>
                  <a:close/>
                </a:path>
              </a:pathLst>
            </a:custGeom>
            <a:solidFill>
              <a:srgbClr val="FD5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1"/>
            <p:cNvSpPr/>
            <p:nvPr/>
          </p:nvSpPr>
          <p:spPr>
            <a:xfrm>
              <a:off x="2310307" y="2565609"/>
              <a:ext cx="44581" cy="50241"/>
            </a:xfrm>
            <a:custGeom>
              <a:avLst/>
              <a:gdLst/>
              <a:ahLst/>
              <a:cxnLst/>
              <a:rect l="l" t="t" r="r" b="b"/>
              <a:pathLst>
                <a:path w="898" h="1012" extrusionOk="0">
                  <a:moveTo>
                    <a:pt x="560" y="0"/>
                  </a:moveTo>
                  <a:cubicBezTo>
                    <a:pt x="338" y="0"/>
                    <a:pt x="136" y="142"/>
                    <a:pt x="82" y="365"/>
                  </a:cubicBezTo>
                  <a:cubicBezTo>
                    <a:pt x="1" y="621"/>
                    <a:pt x="136" y="904"/>
                    <a:pt x="419" y="985"/>
                  </a:cubicBezTo>
                  <a:cubicBezTo>
                    <a:pt x="446" y="985"/>
                    <a:pt x="473" y="1012"/>
                    <a:pt x="506" y="1012"/>
                  </a:cubicBezTo>
                  <a:cubicBezTo>
                    <a:pt x="641" y="735"/>
                    <a:pt x="783" y="425"/>
                    <a:pt x="898" y="142"/>
                  </a:cubicBezTo>
                  <a:cubicBezTo>
                    <a:pt x="844" y="88"/>
                    <a:pt x="783" y="61"/>
                    <a:pt x="702" y="27"/>
                  </a:cubicBezTo>
                  <a:cubicBezTo>
                    <a:pt x="641" y="27"/>
                    <a:pt x="614" y="0"/>
                    <a:pt x="560" y="0"/>
                  </a:cubicBezTo>
                  <a:close/>
                </a:path>
              </a:pathLst>
            </a:custGeom>
            <a:solidFill>
              <a:srgbClr val="FD5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1"/>
            <p:cNvSpPr/>
            <p:nvPr/>
          </p:nvSpPr>
          <p:spPr>
            <a:xfrm>
              <a:off x="2286528" y="2649309"/>
              <a:ext cx="30532" cy="39220"/>
            </a:xfrm>
            <a:custGeom>
              <a:avLst/>
              <a:gdLst/>
              <a:ahLst/>
              <a:cxnLst/>
              <a:rect l="l" t="t" r="r" b="b"/>
              <a:pathLst>
                <a:path w="615" h="790" extrusionOk="0">
                  <a:moveTo>
                    <a:pt x="534" y="0"/>
                  </a:moveTo>
                  <a:cubicBezTo>
                    <a:pt x="311" y="0"/>
                    <a:pt x="109" y="115"/>
                    <a:pt x="55" y="337"/>
                  </a:cubicBezTo>
                  <a:cubicBezTo>
                    <a:pt x="1" y="506"/>
                    <a:pt x="55" y="648"/>
                    <a:pt x="143" y="789"/>
                  </a:cubicBezTo>
                  <a:cubicBezTo>
                    <a:pt x="250" y="594"/>
                    <a:pt x="365" y="425"/>
                    <a:pt x="480" y="229"/>
                  </a:cubicBezTo>
                  <a:cubicBezTo>
                    <a:pt x="507" y="169"/>
                    <a:pt x="561" y="88"/>
                    <a:pt x="588" y="27"/>
                  </a:cubicBezTo>
                  <a:cubicBezTo>
                    <a:pt x="588" y="0"/>
                    <a:pt x="615" y="0"/>
                    <a:pt x="615" y="0"/>
                  </a:cubicBezTo>
                  <a:close/>
                </a:path>
              </a:pathLst>
            </a:custGeom>
            <a:solidFill>
              <a:srgbClr val="FD5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1"/>
            <p:cNvSpPr/>
            <p:nvPr/>
          </p:nvSpPr>
          <p:spPr>
            <a:xfrm>
              <a:off x="2300279" y="2523758"/>
              <a:ext cx="29489" cy="30830"/>
            </a:xfrm>
            <a:custGeom>
              <a:avLst/>
              <a:gdLst/>
              <a:ahLst/>
              <a:cxnLst/>
              <a:rect l="l" t="t" r="r" b="b"/>
              <a:pathLst>
                <a:path w="594" h="621" extrusionOk="0">
                  <a:moveTo>
                    <a:pt x="452" y="1"/>
                  </a:moveTo>
                  <a:cubicBezTo>
                    <a:pt x="284" y="169"/>
                    <a:pt x="142" y="365"/>
                    <a:pt x="0" y="567"/>
                  </a:cubicBezTo>
                  <a:cubicBezTo>
                    <a:pt x="34" y="594"/>
                    <a:pt x="61" y="594"/>
                    <a:pt x="88" y="621"/>
                  </a:cubicBezTo>
                  <a:lnTo>
                    <a:pt x="203" y="621"/>
                  </a:lnTo>
                  <a:cubicBezTo>
                    <a:pt x="338" y="621"/>
                    <a:pt x="479" y="533"/>
                    <a:pt x="540" y="365"/>
                  </a:cubicBezTo>
                  <a:cubicBezTo>
                    <a:pt x="594" y="230"/>
                    <a:pt x="540" y="115"/>
                    <a:pt x="452" y="1"/>
                  </a:cubicBezTo>
                  <a:close/>
                </a:path>
              </a:pathLst>
            </a:custGeom>
            <a:solidFill>
              <a:srgbClr val="FD5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1"/>
            <p:cNvSpPr/>
            <p:nvPr/>
          </p:nvSpPr>
          <p:spPr>
            <a:xfrm>
              <a:off x="2265478" y="2602097"/>
              <a:ext cx="39220" cy="34851"/>
            </a:xfrm>
            <a:custGeom>
              <a:avLst/>
              <a:gdLst/>
              <a:ahLst/>
              <a:cxnLst/>
              <a:rect l="l" t="t" r="r" b="b"/>
              <a:pathLst>
                <a:path w="790" h="702" extrusionOk="0">
                  <a:moveTo>
                    <a:pt x="398" y="0"/>
                  </a:moveTo>
                  <a:cubicBezTo>
                    <a:pt x="229" y="0"/>
                    <a:pt x="88" y="81"/>
                    <a:pt x="61" y="250"/>
                  </a:cubicBezTo>
                  <a:cubicBezTo>
                    <a:pt x="0" y="419"/>
                    <a:pt x="88" y="641"/>
                    <a:pt x="283" y="702"/>
                  </a:cubicBezTo>
                  <a:lnTo>
                    <a:pt x="398" y="702"/>
                  </a:lnTo>
                  <a:cubicBezTo>
                    <a:pt x="533" y="702"/>
                    <a:pt x="701" y="614"/>
                    <a:pt x="735" y="445"/>
                  </a:cubicBezTo>
                  <a:cubicBezTo>
                    <a:pt x="789" y="250"/>
                    <a:pt x="674" y="54"/>
                    <a:pt x="506" y="0"/>
                  </a:cubicBezTo>
                  <a:close/>
                </a:path>
              </a:pathLst>
            </a:custGeom>
            <a:solidFill>
              <a:srgbClr val="FD5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1"/>
            <p:cNvSpPr/>
            <p:nvPr/>
          </p:nvSpPr>
          <p:spPr>
            <a:xfrm>
              <a:off x="2216578" y="2636898"/>
              <a:ext cx="35198" cy="34851"/>
            </a:xfrm>
            <a:custGeom>
              <a:avLst/>
              <a:gdLst/>
              <a:ahLst/>
              <a:cxnLst/>
              <a:rect l="l" t="t" r="r" b="b"/>
              <a:pathLst>
                <a:path w="709" h="702" extrusionOk="0">
                  <a:moveTo>
                    <a:pt x="648" y="1"/>
                  </a:moveTo>
                  <a:cubicBezTo>
                    <a:pt x="567" y="109"/>
                    <a:pt x="479" y="223"/>
                    <a:pt x="372" y="338"/>
                  </a:cubicBezTo>
                  <a:cubicBezTo>
                    <a:pt x="257" y="479"/>
                    <a:pt x="142" y="587"/>
                    <a:pt x="1" y="675"/>
                  </a:cubicBezTo>
                  <a:lnTo>
                    <a:pt x="61" y="675"/>
                  </a:lnTo>
                  <a:cubicBezTo>
                    <a:pt x="88" y="702"/>
                    <a:pt x="142" y="702"/>
                    <a:pt x="203" y="702"/>
                  </a:cubicBezTo>
                  <a:cubicBezTo>
                    <a:pt x="399" y="702"/>
                    <a:pt x="594" y="560"/>
                    <a:pt x="675" y="338"/>
                  </a:cubicBezTo>
                  <a:cubicBezTo>
                    <a:pt x="709" y="223"/>
                    <a:pt x="709" y="109"/>
                    <a:pt x="648" y="1"/>
                  </a:cubicBezTo>
                  <a:close/>
                </a:path>
              </a:pathLst>
            </a:custGeom>
            <a:solidFill>
              <a:srgbClr val="FD5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1"/>
            <p:cNvSpPr/>
            <p:nvPr/>
          </p:nvSpPr>
          <p:spPr>
            <a:xfrm>
              <a:off x="2240358" y="2684110"/>
              <a:ext cx="39220" cy="35198"/>
            </a:xfrm>
            <a:custGeom>
              <a:avLst/>
              <a:gdLst/>
              <a:ahLst/>
              <a:cxnLst/>
              <a:rect l="l" t="t" r="r" b="b"/>
              <a:pathLst>
                <a:path w="790" h="709" extrusionOk="0">
                  <a:moveTo>
                    <a:pt x="398" y="0"/>
                  </a:moveTo>
                  <a:cubicBezTo>
                    <a:pt x="230" y="0"/>
                    <a:pt x="88" y="88"/>
                    <a:pt x="61" y="257"/>
                  </a:cubicBezTo>
                  <a:cubicBezTo>
                    <a:pt x="0" y="452"/>
                    <a:pt x="115" y="648"/>
                    <a:pt x="284" y="708"/>
                  </a:cubicBezTo>
                  <a:lnTo>
                    <a:pt x="398" y="708"/>
                  </a:lnTo>
                  <a:cubicBezTo>
                    <a:pt x="533" y="708"/>
                    <a:pt x="702" y="621"/>
                    <a:pt x="735" y="452"/>
                  </a:cubicBezTo>
                  <a:cubicBezTo>
                    <a:pt x="789" y="257"/>
                    <a:pt x="675" y="61"/>
                    <a:pt x="506" y="0"/>
                  </a:cubicBezTo>
                  <a:close/>
                </a:path>
              </a:pathLst>
            </a:custGeom>
            <a:solidFill>
              <a:srgbClr val="FD5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1"/>
            <p:cNvSpPr/>
            <p:nvPr/>
          </p:nvSpPr>
          <p:spPr>
            <a:xfrm>
              <a:off x="2173388" y="2705209"/>
              <a:ext cx="55950" cy="48900"/>
            </a:xfrm>
            <a:custGeom>
              <a:avLst/>
              <a:gdLst/>
              <a:ahLst/>
              <a:cxnLst/>
              <a:rect l="l" t="t" r="r" b="b"/>
              <a:pathLst>
                <a:path w="1127" h="985" extrusionOk="0">
                  <a:moveTo>
                    <a:pt x="567" y="0"/>
                  </a:moveTo>
                  <a:cubicBezTo>
                    <a:pt x="338" y="0"/>
                    <a:pt x="142" y="115"/>
                    <a:pt x="89" y="337"/>
                  </a:cubicBezTo>
                  <a:cubicBezTo>
                    <a:pt x="1" y="621"/>
                    <a:pt x="142" y="870"/>
                    <a:pt x="426" y="958"/>
                  </a:cubicBezTo>
                  <a:cubicBezTo>
                    <a:pt x="453" y="985"/>
                    <a:pt x="507" y="985"/>
                    <a:pt x="567" y="985"/>
                  </a:cubicBezTo>
                  <a:cubicBezTo>
                    <a:pt x="763" y="985"/>
                    <a:pt x="958" y="843"/>
                    <a:pt x="1039" y="621"/>
                  </a:cubicBezTo>
                  <a:cubicBezTo>
                    <a:pt x="1127" y="364"/>
                    <a:pt x="958" y="81"/>
                    <a:pt x="702" y="0"/>
                  </a:cubicBezTo>
                  <a:close/>
                </a:path>
              </a:pathLst>
            </a:custGeom>
            <a:solidFill>
              <a:srgbClr val="FD5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1"/>
            <p:cNvSpPr/>
            <p:nvPr/>
          </p:nvSpPr>
          <p:spPr>
            <a:xfrm>
              <a:off x="2161026" y="2684110"/>
              <a:ext cx="27851" cy="8440"/>
            </a:xfrm>
            <a:custGeom>
              <a:avLst/>
              <a:gdLst/>
              <a:ahLst/>
              <a:cxnLst/>
              <a:rect l="l" t="t" r="r" b="b"/>
              <a:pathLst>
                <a:path w="561" h="170" extrusionOk="0">
                  <a:moveTo>
                    <a:pt x="560" y="0"/>
                  </a:moveTo>
                  <a:lnTo>
                    <a:pt x="560" y="0"/>
                  </a:lnTo>
                  <a:cubicBezTo>
                    <a:pt x="391" y="34"/>
                    <a:pt x="196" y="88"/>
                    <a:pt x="0" y="88"/>
                  </a:cubicBezTo>
                  <a:cubicBezTo>
                    <a:pt x="27" y="115"/>
                    <a:pt x="81" y="142"/>
                    <a:pt x="142" y="169"/>
                  </a:cubicBezTo>
                  <a:lnTo>
                    <a:pt x="250" y="169"/>
                  </a:lnTo>
                  <a:cubicBezTo>
                    <a:pt x="364" y="169"/>
                    <a:pt x="506" y="115"/>
                    <a:pt x="560" y="0"/>
                  </a:cubicBezTo>
                  <a:close/>
                </a:path>
              </a:pathLst>
            </a:custGeom>
            <a:solidFill>
              <a:srgbClr val="FD5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1"/>
            <p:cNvSpPr/>
            <p:nvPr/>
          </p:nvSpPr>
          <p:spPr>
            <a:xfrm>
              <a:off x="2087056" y="2682770"/>
              <a:ext cx="52922" cy="44929"/>
            </a:xfrm>
            <a:custGeom>
              <a:avLst/>
              <a:gdLst/>
              <a:ahLst/>
              <a:cxnLst/>
              <a:rect l="l" t="t" r="r" b="b"/>
              <a:pathLst>
                <a:path w="1066" h="905" extrusionOk="0">
                  <a:moveTo>
                    <a:pt x="283" y="0"/>
                  </a:moveTo>
                  <a:cubicBezTo>
                    <a:pt x="169" y="61"/>
                    <a:pt x="115" y="142"/>
                    <a:pt x="54" y="257"/>
                  </a:cubicBezTo>
                  <a:cubicBezTo>
                    <a:pt x="0" y="533"/>
                    <a:pt x="142" y="789"/>
                    <a:pt x="391" y="870"/>
                  </a:cubicBezTo>
                  <a:cubicBezTo>
                    <a:pt x="452" y="904"/>
                    <a:pt x="506" y="904"/>
                    <a:pt x="533" y="904"/>
                  </a:cubicBezTo>
                  <a:cubicBezTo>
                    <a:pt x="755" y="904"/>
                    <a:pt x="958" y="762"/>
                    <a:pt x="1012" y="533"/>
                  </a:cubicBezTo>
                  <a:cubicBezTo>
                    <a:pt x="1066" y="398"/>
                    <a:pt x="1039" y="230"/>
                    <a:pt x="924" y="88"/>
                  </a:cubicBezTo>
                  <a:cubicBezTo>
                    <a:pt x="728" y="88"/>
                    <a:pt x="506" y="27"/>
                    <a:pt x="283" y="0"/>
                  </a:cubicBezTo>
                  <a:close/>
                </a:path>
              </a:pathLst>
            </a:custGeom>
            <a:solidFill>
              <a:srgbClr val="FD5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1"/>
            <p:cNvSpPr/>
            <p:nvPr/>
          </p:nvSpPr>
          <p:spPr>
            <a:xfrm>
              <a:off x="2130246" y="2740010"/>
              <a:ext cx="37829" cy="27851"/>
            </a:xfrm>
            <a:custGeom>
              <a:avLst/>
              <a:gdLst/>
              <a:ahLst/>
              <a:cxnLst/>
              <a:rect l="l" t="t" r="r" b="b"/>
              <a:pathLst>
                <a:path w="762" h="561" extrusionOk="0">
                  <a:moveTo>
                    <a:pt x="364" y="1"/>
                  </a:moveTo>
                  <a:cubicBezTo>
                    <a:pt x="196" y="1"/>
                    <a:pt x="54" y="88"/>
                    <a:pt x="0" y="257"/>
                  </a:cubicBezTo>
                  <a:cubicBezTo>
                    <a:pt x="0" y="338"/>
                    <a:pt x="0" y="392"/>
                    <a:pt x="27" y="479"/>
                  </a:cubicBezTo>
                  <a:cubicBezTo>
                    <a:pt x="223" y="506"/>
                    <a:pt x="452" y="533"/>
                    <a:pt x="647" y="560"/>
                  </a:cubicBezTo>
                  <a:cubicBezTo>
                    <a:pt x="674" y="533"/>
                    <a:pt x="701" y="506"/>
                    <a:pt x="701" y="452"/>
                  </a:cubicBezTo>
                  <a:cubicBezTo>
                    <a:pt x="762" y="284"/>
                    <a:pt x="647" y="54"/>
                    <a:pt x="452" y="1"/>
                  </a:cubicBezTo>
                  <a:close/>
                </a:path>
              </a:pathLst>
            </a:custGeom>
            <a:solidFill>
              <a:srgbClr val="FD5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1"/>
            <p:cNvSpPr/>
            <p:nvPr/>
          </p:nvSpPr>
          <p:spPr>
            <a:xfrm>
              <a:off x="1998986" y="2656309"/>
              <a:ext cx="53269" cy="44581"/>
            </a:xfrm>
            <a:custGeom>
              <a:avLst/>
              <a:gdLst/>
              <a:ahLst/>
              <a:cxnLst/>
              <a:rect l="l" t="t" r="r" b="b"/>
              <a:pathLst>
                <a:path w="1073" h="898" extrusionOk="0">
                  <a:moveTo>
                    <a:pt x="284" y="1"/>
                  </a:moveTo>
                  <a:cubicBezTo>
                    <a:pt x="203" y="55"/>
                    <a:pt x="115" y="142"/>
                    <a:pt x="88" y="257"/>
                  </a:cubicBezTo>
                  <a:cubicBezTo>
                    <a:pt x="1" y="533"/>
                    <a:pt x="169" y="790"/>
                    <a:pt x="426" y="871"/>
                  </a:cubicBezTo>
                  <a:cubicBezTo>
                    <a:pt x="480" y="898"/>
                    <a:pt x="507" y="898"/>
                    <a:pt x="567" y="898"/>
                  </a:cubicBezTo>
                  <a:cubicBezTo>
                    <a:pt x="790" y="898"/>
                    <a:pt x="985" y="763"/>
                    <a:pt x="1046" y="560"/>
                  </a:cubicBezTo>
                  <a:cubicBezTo>
                    <a:pt x="1073" y="453"/>
                    <a:pt x="1073" y="338"/>
                    <a:pt x="1046" y="257"/>
                  </a:cubicBezTo>
                  <a:cubicBezTo>
                    <a:pt x="790" y="169"/>
                    <a:pt x="507" y="88"/>
                    <a:pt x="284" y="1"/>
                  </a:cubicBezTo>
                  <a:close/>
                </a:path>
              </a:pathLst>
            </a:custGeom>
            <a:solidFill>
              <a:srgbClr val="FD5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1"/>
            <p:cNvSpPr/>
            <p:nvPr/>
          </p:nvSpPr>
          <p:spPr>
            <a:xfrm>
              <a:off x="2042524" y="2713549"/>
              <a:ext cx="38872" cy="34900"/>
            </a:xfrm>
            <a:custGeom>
              <a:avLst/>
              <a:gdLst/>
              <a:ahLst/>
              <a:cxnLst/>
              <a:rect l="l" t="t" r="r" b="b"/>
              <a:pathLst>
                <a:path w="783" h="703" extrusionOk="0">
                  <a:moveTo>
                    <a:pt x="365" y="1"/>
                  </a:moveTo>
                  <a:cubicBezTo>
                    <a:pt x="223" y="1"/>
                    <a:pt x="81" y="82"/>
                    <a:pt x="27" y="250"/>
                  </a:cubicBezTo>
                  <a:cubicBezTo>
                    <a:pt x="0" y="392"/>
                    <a:pt x="27" y="534"/>
                    <a:pt x="108" y="621"/>
                  </a:cubicBezTo>
                  <a:cubicBezTo>
                    <a:pt x="223" y="648"/>
                    <a:pt x="365" y="675"/>
                    <a:pt x="472" y="702"/>
                  </a:cubicBezTo>
                  <a:cubicBezTo>
                    <a:pt x="587" y="675"/>
                    <a:pt x="675" y="587"/>
                    <a:pt x="729" y="453"/>
                  </a:cubicBezTo>
                  <a:cubicBezTo>
                    <a:pt x="783" y="284"/>
                    <a:pt x="675" y="55"/>
                    <a:pt x="472" y="1"/>
                  </a:cubicBezTo>
                  <a:close/>
                </a:path>
              </a:pathLst>
            </a:custGeom>
            <a:solidFill>
              <a:srgbClr val="FD5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1"/>
            <p:cNvSpPr/>
            <p:nvPr/>
          </p:nvSpPr>
          <p:spPr>
            <a:xfrm>
              <a:off x="1912654" y="2638239"/>
              <a:ext cx="52922" cy="36191"/>
            </a:xfrm>
            <a:custGeom>
              <a:avLst/>
              <a:gdLst/>
              <a:ahLst/>
              <a:cxnLst/>
              <a:rect l="l" t="t" r="r" b="b"/>
              <a:pathLst>
                <a:path w="1066" h="729" extrusionOk="0">
                  <a:moveTo>
                    <a:pt x="337" y="1"/>
                  </a:moveTo>
                  <a:cubicBezTo>
                    <a:pt x="256" y="1"/>
                    <a:pt x="169" y="28"/>
                    <a:pt x="115" y="28"/>
                  </a:cubicBezTo>
                  <a:cubicBezTo>
                    <a:pt x="88" y="55"/>
                    <a:pt x="88" y="55"/>
                    <a:pt x="88" y="82"/>
                  </a:cubicBezTo>
                  <a:cubicBezTo>
                    <a:pt x="0" y="365"/>
                    <a:pt x="142" y="648"/>
                    <a:pt x="425" y="702"/>
                  </a:cubicBezTo>
                  <a:cubicBezTo>
                    <a:pt x="452" y="729"/>
                    <a:pt x="506" y="729"/>
                    <a:pt x="560" y="729"/>
                  </a:cubicBezTo>
                  <a:cubicBezTo>
                    <a:pt x="762" y="729"/>
                    <a:pt x="958" y="587"/>
                    <a:pt x="1039" y="392"/>
                  </a:cubicBezTo>
                  <a:cubicBezTo>
                    <a:pt x="1066" y="284"/>
                    <a:pt x="1066" y="196"/>
                    <a:pt x="1039" y="115"/>
                  </a:cubicBezTo>
                  <a:cubicBezTo>
                    <a:pt x="789" y="55"/>
                    <a:pt x="560" y="1"/>
                    <a:pt x="337" y="1"/>
                  </a:cubicBezTo>
                  <a:close/>
                </a:path>
              </a:pathLst>
            </a:custGeom>
            <a:solidFill>
              <a:srgbClr val="FD5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1"/>
            <p:cNvSpPr/>
            <p:nvPr/>
          </p:nvSpPr>
          <p:spPr>
            <a:xfrm>
              <a:off x="1955795" y="2687138"/>
              <a:ext cx="37879" cy="34851"/>
            </a:xfrm>
            <a:custGeom>
              <a:avLst/>
              <a:gdLst/>
              <a:ahLst/>
              <a:cxnLst/>
              <a:rect l="l" t="t" r="r" b="b"/>
              <a:pathLst>
                <a:path w="763" h="702" extrusionOk="0">
                  <a:moveTo>
                    <a:pt x="365" y="0"/>
                  </a:moveTo>
                  <a:cubicBezTo>
                    <a:pt x="230" y="0"/>
                    <a:pt x="62" y="81"/>
                    <a:pt x="28" y="250"/>
                  </a:cubicBezTo>
                  <a:cubicBezTo>
                    <a:pt x="1" y="337"/>
                    <a:pt x="1" y="445"/>
                    <a:pt x="62" y="506"/>
                  </a:cubicBezTo>
                  <a:cubicBezTo>
                    <a:pt x="170" y="587"/>
                    <a:pt x="311" y="647"/>
                    <a:pt x="480" y="701"/>
                  </a:cubicBezTo>
                  <a:cubicBezTo>
                    <a:pt x="594" y="674"/>
                    <a:pt x="675" y="587"/>
                    <a:pt x="702" y="445"/>
                  </a:cubicBezTo>
                  <a:cubicBezTo>
                    <a:pt x="763" y="277"/>
                    <a:pt x="648" y="81"/>
                    <a:pt x="480" y="0"/>
                  </a:cubicBezTo>
                  <a:close/>
                </a:path>
              </a:pathLst>
            </a:custGeom>
            <a:solidFill>
              <a:srgbClr val="FD5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1"/>
            <p:cNvSpPr/>
            <p:nvPr/>
          </p:nvSpPr>
          <p:spPr>
            <a:xfrm>
              <a:off x="1894584" y="2662018"/>
              <a:ext cx="9730" cy="12411"/>
            </a:xfrm>
            <a:custGeom>
              <a:avLst/>
              <a:gdLst/>
              <a:ahLst/>
              <a:cxnLst/>
              <a:rect l="l" t="t" r="r" b="b"/>
              <a:pathLst>
                <a:path w="196" h="250" extrusionOk="0">
                  <a:moveTo>
                    <a:pt x="0" y="0"/>
                  </a:moveTo>
                  <a:lnTo>
                    <a:pt x="0" y="0"/>
                  </a:lnTo>
                  <a:cubicBezTo>
                    <a:pt x="54" y="81"/>
                    <a:pt x="142" y="169"/>
                    <a:pt x="196" y="250"/>
                  </a:cubicBezTo>
                  <a:cubicBezTo>
                    <a:pt x="169" y="142"/>
                    <a:pt x="115" y="54"/>
                    <a:pt x="0" y="0"/>
                  </a:cubicBezTo>
                  <a:close/>
                </a:path>
              </a:pathLst>
            </a:custGeom>
            <a:solidFill>
              <a:srgbClr val="FD5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1"/>
            <p:cNvSpPr/>
            <p:nvPr/>
          </p:nvSpPr>
          <p:spPr>
            <a:xfrm>
              <a:off x="1946115" y="2162594"/>
              <a:ext cx="52922" cy="48900"/>
            </a:xfrm>
            <a:custGeom>
              <a:avLst/>
              <a:gdLst/>
              <a:ahLst/>
              <a:cxnLst/>
              <a:rect l="l" t="t" r="r" b="b"/>
              <a:pathLst>
                <a:path w="1066" h="985" extrusionOk="0">
                  <a:moveTo>
                    <a:pt x="533" y="0"/>
                  </a:moveTo>
                  <a:cubicBezTo>
                    <a:pt x="311" y="0"/>
                    <a:pt x="115" y="142"/>
                    <a:pt x="54" y="364"/>
                  </a:cubicBezTo>
                  <a:cubicBezTo>
                    <a:pt x="0" y="560"/>
                    <a:pt x="88" y="789"/>
                    <a:pt x="257" y="897"/>
                  </a:cubicBezTo>
                  <a:cubicBezTo>
                    <a:pt x="284" y="931"/>
                    <a:pt x="338" y="958"/>
                    <a:pt x="392" y="958"/>
                  </a:cubicBezTo>
                  <a:cubicBezTo>
                    <a:pt x="425" y="985"/>
                    <a:pt x="479" y="985"/>
                    <a:pt x="533" y="985"/>
                  </a:cubicBezTo>
                  <a:cubicBezTo>
                    <a:pt x="729" y="985"/>
                    <a:pt x="931" y="843"/>
                    <a:pt x="985" y="647"/>
                  </a:cubicBezTo>
                  <a:cubicBezTo>
                    <a:pt x="1066" y="391"/>
                    <a:pt x="931" y="115"/>
                    <a:pt x="675" y="27"/>
                  </a:cubicBezTo>
                  <a:cubicBezTo>
                    <a:pt x="621" y="0"/>
                    <a:pt x="560" y="0"/>
                    <a:pt x="533" y="0"/>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1"/>
            <p:cNvSpPr/>
            <p:nvPr/>
          </p:nvSpPr>
          <p:spPr>
            <a:xfrm>
              <a:off x="2181777" y="2189005"/>
              <a:ext cx="53269" cy="47610"/>
            </a:xfrm>
            <a:custGeom>
              <a:avLst/>
              <a:gdLst/>
              <a:ahLst/>
              <a:cxnLst/>
              <a:rect l="l" t="t" r="r" b="b"/>
              <a:pathLst>
                <a:path w="1073" h="959" extrusionOk="0">
                  <a:moveTo>
                    <a:pt x="533" y="1"/>
                  </a:moveTo>
                  <a:cubicBezTo>
                    <a:pt x="311" y="1"/>
                    <a:pt x="115" y="142"/>
                    <a:pt x="61" y="338"/>
                  </a:cubicBezTo>
                  <a:cubicBezTo>
                    <a:pt x="0" y="533"/>
                    <a:pt x="88" y="763"/>
                    <a:pt x="257" y="904"/>
                  </a:cubicBezTo>
                  <a:cubicBezTo>
                    <a:pt x="311" y="931"/>
                    <a:pt x="338" y="931"/>
                    <a:pt x="398" y="958"/>
                  </a:cubicBezTo>
                  <a:lnTo>
                    <a:pt x="533" y="958"/>
                  </a:lnTo>
                  <a:cubicBezTo>
                    <a:pt x="735" y="958"/>
                    <a:pt x="931" y="844"/>
                    <a:pt x="985" y="621"/>
                  </a:cubicBezTo>
                  <a:cubicBezTo>
                    <a:pt x="1073" y="365"/>
                    <a:pt x="931" y="115"/>
                    <a:pt x="675" y="28"/>
                  </a:cubicBezTo>
                  <a:cubicBezTo>
                    <a:pt x="621" y="1"/>
                    <a:pt x="567" y="1"/>
                    <a:pt x="533" y="1"/>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1"/>
            <p:cNvSpPr/>
            <p:nvPr/>
          </p:nvSpPr>
          <p:spPr>
            <a:xfrm>
              <a:off x="2061935" y="2289436"/>
              <a:ext cx="52922" cy="48950"/>
            </a:xfrm>
            <a:custGeom>
              <a:avLst/>
              <a:gdLst/>
              <a:ahLst/>
              <a:cxnLst/>
              <a:rect l="l" t="t" r="r" b="b"/>
              <a:pathLst>
                <a:path w="1066" h="986" extrusionOk="0">
                  <a:moveTo>
                    <a:pt x="533" y="1"/>
                  </a:moveTo>
                  <a:cubicBezTo>
                    <a:pt x="311" y="1"/>
                    <a:pt x="115" y="142"/>
                    <a:pt x="54" y="365"/>
                  </a:cubicBezTo>
                  <a:cubicBezTo>
                    <a:pt x="0" y="567"/>
                    <a:pt x="81" y="790"/>
                    <a:pt x="250" y="904"/>
                  </a:cubicBezTo>
                  <a:cubicBezTo>
                    <a:pt x="311" y="931"/>
                    <a:pt x="338" y="958"/>
                    <a:pt x="392" y="958"/>
                  </a:cubicBezTo>
                  <a:cubicBezTo>
                    <a:pt x="419" y="985"/>
                    <a:pt x="479" y="985"/>
                    <a:pt x="533" y="985"/>
                  </a:cubicBezTo>
                  <a:cubicBezTo>
                    <a:pt x="729" y="985"/>
                    <a:pt x="924" y="843"/>
                    <a:pt x="985" y="648"/>
                  </a:cubicBezTo>
                  <a:cubicBezTo>
                    <a:pt x="1066" y="398"/>
                    <a:pt x="924" y="115"/>
                    <a:pt x="675" y="28"/>
                  </a:cubicBezTo>
                  <a:cubicBezTo>
                    <a:pt x="621" y="28"/>
                    <a:pt x="560" y="1"/>
                    <a:pt x="533" y="1"/>
                  </a:cubicBez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1"/>
            <p:cNvSpPr/>
            <p:nvPr/>
          </p:nvSpPr>
          <p:spPr>
            <a:xfrm>
              <a:off x="2378618" y="2336995"/>
              <a:ext cx="52922" cy="47560"/>
            </a:xfrm>
            <a:custGeom>
              <a:avLst/>
              <a:gdLst/>
              <a:ahLst/>
              <a:cxnLst/>
              <a:rect l="l" t="t" r="r" b="b"/>
              <a:pathLst>
                <a:path w="1066" h="958" extrusionOk="0">
                  <a:moveTo>
                    <a:pt x="533" y="0"/>
                  </a:moveTo>
                  <a:cubicBezTo>
                    <a:pt x="310" y="0"/>
                    <a:pt x="108" y="115"/>
                    <a:pt x="54" y="337"/>
                  </a:cubicBezTo>
                  <a:cubicBezTo>
                    <a:pt x="0" y="533"/>
                    <a:pt x="81" y="755"/>
                    <a:pt x="250" y="870"/>
                  </a:cubicBezTo>
                  <a:cubicBezTo>
                    <a:pt x="310" y="897"/>
                    <a:pt x="337" y="924"/>
                    <a:pt x="391" y="924"/>
                  </a:cubicBezTo>
                  <a:cubicBezTo>
                    <a:pt x="418" y="958"/>
                    <a:pt x="479" y="958"/>
                    <a:pt x="533" y="958"/>
                  </a:cubicBezTo>
                  <a:cubicBezTo>
                    <a:pt x="728" y="958"/>
                    <a:pt x="924" y="816"/>
                    <a:pt x="985" y="620"/>
                  </a:cubicBezTo>
                  <a:cubicBezTo>
                    <a:pt x="1066" y="364"/>
                    <a:pt x="924" y="115"/>
                    <a:pt x="675" y="27"/>
                  </a:cubicBezTo>
                  <a:lnTo>
                    <a:pt x="675" y="0"/>
                  </a:lnTo>
                  <a:close/>
                </a:path>
              </a:pathLst>
            </a:custGeom>
            <a:solidFill>
              <a:srgbClr val="421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1"/>
            <p:cNvSpPr/>
            <p:nvPr/>
          </p:nvSpPr>
          <p:spPr>
            <a:xfrm>
              <a:off x="2372909" y="2179324"/>
              <a:ext cx="81070" cy="244055"/>
            </a:xfrm>
            <a:custGeom>
              <a:avLst/>
              <a:gdLst/>
              <a:ahLst/>
              <a:cxnLst/>
              <a:rect l="l" t="t" r="r" b="b"/>
              <a:pathLst>
                <a:path w="1633" h="4916" extrusionOk="0">
                  <a:moveTo>
                    <a:pt x="1" y="0"/>
                  </a:moveTo>
                  <a:lnTo>
                    <a:pt x="1" y="27"/>
                  </a:lnTo>
                  <a:lnTo>
                    <a:pt x="55" y="27"/>
                  </a:lnTo>
                  <a:cubicBezTo>
                    <a:pt x="55" y="0"/>
                    <a:pt x="28" y="0"/>
                    <a:pt x="1" y="0"/>
                  </a:cubicBezTo>
                  <a:close/>
                  <a:moveTo>
                    <a:pt x="392" y="364"/>
                  </a:moveTo>
                  <a:cubicBezTo>
                    <a:pt x="478" y="467"/>
                    <a:pt x="563" y="569"/>
                    <a:pt x="649" y="677"/>
                  </a:cubicBezTo>
                  <a:lnTo>
                    <a:pt x="649" y="677"/>
                  </a:lnTo>
                  <a:cubicBezTo>
                    <a:pt x="575" y="565"/>
                    <a:pt x="483" y="456"/>
                    <a:pt x="392" y="364"/>
                  </a:cubicBezTo>
                  <a:close/>
                  <a:moveTo>
                    <a:pt x="649" y="677"/>
                  </a:moveTo>
                  <a:cubicBezTo>
                    <a:pt x="668" y="705"/>
                    <a:pt x="686" y="734"/>
                    <a:pt x="702" y="762"/>
                  </a:cubicBezTo>
                  <a:cubicBezTo>
                    <a:pt x="720" y="778"/>
                    <a:pt x="735" y="792"/>
                    <a:pt x="749" y="805"/>
                  </a:cubicBezTo>
                  <a:lnTo>
                    <a:pt x="749" y="805"/>
                  </a:lnTo>
                  <a:cubicBezTo>
                    <a:pt x="715" y="761"/>
                    <a:pt x="682" y="719"/>
                    <a:pt x="649" y="677"/>
                  </a:cubicBezTo>
                  <a:close/>
                  <a:moveTo>
                    <a:pt x="749" y="805"/>
                  </a:moveTo>
                  <a:lnTo>
                    <a:pt x="749" y="805"/>
                  </a:lnTo>
                  <a:cubicBezTo>
                    <a:pt x="771" y="835"/>
                    <a:pt x="794" y="866"/>
                    <a:pt x="817" y="897"/>
                  </a:cubicBezTo>
                  <a:cubicBezTo>
                    <a:pt x="798" y="859"/>
                    <a:pt x="779" y="835"/>
                    <a:pt x="749" y="805"/>
                  </a:cubicBezTo>
                  <a:close/>
                  <a:moveTo>
                    <a:pt x="1632" y="4019"/>
                  </a:moveTo>
                  <a:lnTo>
                    <a:pt x="1632" y="4019"/>
                  </a:lnTo>
                  <a:cubicBezTo>
                    <a:pt x="1594" y="4092"/>
                    <a:pt x="1569" y="4174"/>
                    <a:pt x="1541" y="4253"/>
                  </a:cubicBezTo>
                  <a:lnTo>
                    <a:pt x="1541" y="4253"/>
                  </a:lnTo>
                  <a:cubicBezTo>
                    <a:pt x="1571" y="4175"/>
                    <a:pt x="1612" y="4107"/>
                    <a:pt x="1632" y="4019"/>
                  </a:cubicBezTo>
                  <a:close/>
                  <a:moveTo>
                    <a:pt x="1541" y="4253"/>
                  </a:moveTo>
                  <a:lnTo>
                    <a:pt x="1541" y="4253"/>
                  </a:lnTo>
                  <a:cubicBezTo>
                    <a:pt x="1537" y="4265"/>
                    <a:pt x="1533" y="4277"/>
                    <a:pt x="1529" y="4290"/>
                  </a:cubicBezTo>
                  <a:lnTo>
                    <a:pt x="1529" y="4290"/>
                  </a:lnTo>
                  <a:cubicBezTo>
                    <a:pt x="1533" y="4278"/>
                    <a:pt x="1537" y="4265"/>
                    <a:pt x="1541" y="4253"/>
                  </a:cubicBezTo>
                  <a:close/>
                  <a:moveTo>
                    <a:pt x="1529" y="4290"/>
                  </a:moveTo>
                  <a:lnTo>
                    <a:pt x="1529" y="4290"/>
                  </a:lnTo>
                  <a:cubicBezTo>
                    <a:pt x="1523" y="4306"/>
                    <a:pt x="1517" y="4321"/>
                    <a:pt x="1511" y="4337"/>
                  </a:cubicBezTo>
                  <a:lnTo>
                    <a:pt x="1511" y="4337"/>
                  </a:lnTo>
                  <a:cubicBezTo>
                    <a:pt x="1513" y="4334"/>
                    <a:pt x="1515" y="4332"/>
                    <a:pt x="1518" y="4329"/>
                  </a:cubicBezTo>
                  <a:cubicBezTo>
                    <a:pt x="1521" y="4316"/>
                    <a:pt x="1525" y="4303"/>
                    <a:pt x="1529" y="4290"/>
                  </a:cubicBezTo>
                  <a:close/>
                  <a:moveTo>
                    <a:pt x="1511" y="4337"/>
                  </a:moveTo>
                  <a:cubicBezTo>
                    <a:pt x="1491" y="4361"/>
                    <a:pt x="1488" y="4386"/>
                    <a:pt x="1464" y="4410"/>
                  </a:cubicBezTo>
                  <a:lnTo>
                    <a:pt x="1491" y="4383"/>
                  </a:lnTo>
                  <a:cubicBezTo>
                    <a:pt x="1498" y="4368"/>
                    <a:pt x="1505" y="4352"/>
                    <a:pt x="1511" y="4337"/>
                  </a:cubicBezTo>
                  <a:close/>
                  <a:moveTo>
                    <a:pt x="1" y="4437"/>
                  </a:moveTo>
                  <a:cubicBezTo>
                    <a:pt x="55" y="4552"/>
                    <a:pt x="115" y="4666"/>
                    <a:pt x="223" y="4720"/>
                  </a:cubicBezTo>
                  <a:cubicBezTo>
                    <a:pt x="142" y="4666"/>
                    <a:pt x="55" y="4552"/>
                    <a:pt x="1" y="4437"/>
                  </a:cubicBezTo>
                  <a:close/>
                  <a:moveTo>
                    <a:pt x="392" y="4835"/>
                  </a:moveTo>
                  <a:lnTo>
                    <a:pt x="392" y="4835"/>
                  </a:lnTo>
                  <a:cubicBezTo>
                    <a:pt x="412" y="4851"/>
                    <a:pt x="439" y="4857"/>
                    <a:pt x="470" y="4866"/>
                  </a:cubicBezTo>
                  <a:lnTo>
                    <a:pt x="470" y="4866"/>
                  </a:lnTo>
                  <a:cubicBezTo>
                    <a:pt x="441" y="4856"/>
                    <a:pt x="415" y="4845"/>
                    <a:pt x="392" y="4835"/>
                  </a:cubicBezTo>
                  <a:close/>
                  <a:moveTo>
                    <a:pt x="470" y="4866"/>
                  </a:moveTo>
                  <a:lnTo>
                    <a:pt x="470" y="4866"/>
                  </a:lnTo>
                  <a:cubicBezTo>
                    <a:pt x="488" y="4873"/>
                    <a:pt x="507" y="4879"/>
                    <a:pt x="527" y="4886"/>
                  </a:cubicBezTo>
                  <a:lnTo>
                    <a:pt x="527" y="4886"/>
                  </a:lnTo>
                  <a:cubicBezTo>
                    <a:pt x="508" y="4877"/>
                    <a:pt x="488" y="4871"/>
                    <a:pt x="470" y="4866"/>
                  </a:cubicBezTo>
                  <a:close/>
                  <a:moveTo>
                    <a:pt x="527" y="4886"/>
                  </a:moveTo>
                  <a:cubicBezTo>
                    <a:pt x="529" y="4887"/>
                    <a:pt x="531" y="4888"/>
                    <a:pt x="533" y="4889"/>
                  </a:cubicBezTo>
                  <a:cubicBezTo>
                    <a:pt x="534" y="4889"/>
                    <a:pt x="535" y="4889"/>
                    <a:pt x="536" y="4889"/>
                  </a:cubicBezTo>
                  <a:lnTo>
                    <a:pt x="536" y="4889"/>
                  </a:lnTo>
                  <a:cubicBezTo>
                    <a:pt x="533" y="4888"/>
                    <a:pt x="530" y="4887"/>
                    <a:pt x="527" y="4886"/>
                  </a:cubicBezTo>
                  <a:close/>
                  <a:moveTo>
                    <a:pt x="536" y="4889"/>
                  </a:moveTo>
                  <a:cubicBezTo>
                    <a:pt x="563" y="4898"/>
                    <a:pt x="592" y="4907"/>
                    <a:pt x="621" y="4916"/>
                  </a:cubicBezTo>
                  <a:cubicBezTo>
                    <a:pt x="595" y="4890"/>
                    <a:pt x="563" y="4889"/>
                    <a:pt x="536" y="4889"/>
                  </a:cubicBezTo>
                  <a:close/>
                </a:path>
              </a:pathLst>
            </a:custGeom>
            <a:solidFill>
              <a:srgbClr val="BF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1"/>
            <p:cNvSpPr/>
            <p:nvPr/>
          </p:nvSpPr>
          <p:spPr>
            <a:xfrm>
              <a:off x="2371569" y="2180665"/>
              <a:ext cx="87772" cy="242714"/>
            </a:xfrm>
            <a:custGeom>
              <a:avLst/>
              <a:gdLst/>
              <a:ahLst/>
              <a:cxnLst/>
              <a:rect l="l" t="t" r="r" b="b"/>
              <a:pathLst>
                <a:path w="1768" h="4889" extrusionOk="0">
                  <a:moveTo>
                    <a:pt x="28" y="0"/>
                  </a:moveTo>
                  <a:cubicBezTo>
                    <a:pt x="28" y="0"/>
                    <a:pt x="28" y="27"/>
                    <a:pt x="55" y="61"/>
                  </a:cubicBezTo>
                  <a:cubicBezTo>
                    <a:pt x="82" y="115"/>
                    <a:pt x="284" y="364"/>
                    <a:pt x="392" y="648"/>
                  </a:cubicBezTo>
                  <a:cubicBezTo>
                    <a:pt x="479" y="789"/>
                    <a:pt x="533" y="931"/>
                    <a:pt x="560" y="1072"/>
                  </a:cubicBezTo>
                  <a:cubicBezTo>
                    <a:pt x="756" y="1241"/>
                    <a:pt x="817" y="1490"/>
                    <a:pt x="756" y="1747"/>
                  </a:cubicBezTo>
                  <a:cubicBezTo>
                    <a:pt x="844" y="2219"/>
                    <a:pt x="870" y="2697"/>
                    <a:pt x="729" y="3149"/>
                  </a:cubicBezTo>
                  <a:lnTo>
                    <a:pt x="817" y="3149"/>
                  </a:lnTo>
                  <a:lnTo>
                    <a:pt x="817" y="3176"/>
                  </a:lnTo>
                  <a:cubicBezTo>
                    <a:pt x="1066" y="3264"/>
                    <a:pt x="1208" y="3513"/>
                    <a:pt x="1127" y="3769"/>
                  </a:cubicBezTo>
                  <a:cubicBezTo>
                    <a:pt x="1066" y="3965"/>
                    <a:pt x="870" y="4107"/>
                    <a:pt x="675" y="4107"/>
                  </a:cubicBezTo>
                  <a:cubicBezTo>
                    <a:pt x="621" y="4107"/>
                    <a:pt x="560" y="4107"/>
                    <a:pt x="533" y="4073"/>
                  </a:cubicBezTo>
                  <a:cubicBezTo>
                    <a:pt x="479" y="4073"/>
                    <a:pt x="452" y="4046"/>
                    <a:pt x="392" y="4019"/>
                  </a:cubicBezTo>
                  <a:cubicBezTo>
                    <a:pt x="365" y="4019"/>
                    <a:pt x="338" y="3992"/>
                    <a:pt x="311" y="3965"/>
                  </a:cubicBezTo>
                  <a:cubicBezTo>
                    <a:pt x="311" y="3992"/>
                    <a:pt x="284" y="4019"/>
                    <a:pt x="250" y="4046"/>
                  </a:cubicBezTo>
                  <a:cubicBezTo>
                    <a:pt x="55" y="4275"/>
                    <a:pt x="1" y="4275"/>
                    <a:pt x="28" y="4383"/>
                  </a:cubicBezTo>
                  <a:lnTo>
                    <a:pt x="28" y="4410"/>
                  </a:lnTo>
                  <a:cubicBezTo>
                    <a:pt x="82" y="4525"/>
                    <a:pt x="169" y="4639"/>
                    <a:pt x="250" y="4693"/>
                  </a:cubicBezTo>
                  <a:cubicBezTo>
                    <a:pt x="311" y="4747"/>
                    <a:pt x="365" y="4781"/>
                    <a:pt x="419" y="4808"/>
                  </a:cubicBezTo>
                  <a:cubicBezTo>
                    <a:pt x="452" y="4835"/>
                    <a:pt x="506" y="4835"/>
                    <a:pt x="560" y="4862"/>
                  </a:cubicBezTo>
                  <a:cubicBezTo>
                    <a:pt x="587" y="4862"/>
                    <a:pt x="621" y="4862"/>
                    <a:pt x="648" y="4889"/>
                  </a:cubicBezTo>
                  <a:lnTo>
                    <a:pt x="756" y="4889"/>
                  </a:lnTo>
                  <a:cubicBezTo>
                    <a:pt x="870" y="4889"/>
                    <a:pt x="985" y="4862"/>
                    <a:pt x="1093" y="4808"/>
                  </a:cubicBezTo>
                  <a:cubicBezTo>
                    <a:pt x="1127" y="4781"/>
                    <a:pt x="1154" y="4747"/>
                    <a:pt x="1208" y="4720"/>
                  </a:cubicBezTo>
                  <a:cubicBezTo>
                    <a:pt x="1262" y="4693"/>
                    <a:pt x="1295" y="4639"/>
                    <a:pt x="1349" y="4612"/>
                  </a:cubicBezTo>
                  <a:cubicBezTo>
                    <a:pt x="1403" y="4525"/>
                    <a:pt x="1464" y="4471"/>
                    <a:pt x="1491" y="4383"/>
                  </a:cubicBezTo>
                  <a:lnTo>
                    <a:pt x="1518" y="4356"/>
                  </a:lnTo>
                  <a:cubicBezTo>
                    <a:pt x="1572" y="4241"/>
                    <a:pt x="1599" y="4107"/>
                    <a:pt x="1659" y="3992"/>
                  </a:cubicBezTo>
                  <a:cubicBezTo>
                    <a:pt x="1740" y="3655"/>
                    <a:pt x="1767" y="3318"/>
                    <a:pt x="1713" y="2981"/>
                  </a:cubicBezTo>
                  <a:cubicBezTo>
                    <a:pt x="1713" y="2812"/>
                    <a:pt x="1659" y="2643"/>
                    <a:pt x="1632" y="2475"/>
                  </a:cubicBezTo>
                  <a:cubicBezTo>
                    <a:pt x="1464" y="1915"/>
                    <a:pt x="1181" y="1376"/>
                    <a:pt x="844" y="870"/>
                  </a:cubicBezTo>
                  <a:cubicBezTo>
                    <a:pt x="702" y="674"/>
                    <a:pt x="560" y="506"/>
                    <a:pt x="419" y="337"/>
                  </a:cubicBezTo>
                  <a:cubicBezTo>
                    <a:pt x="338" y="256"/>
                    <a:pt x="250" y="142"/>
                    <a:pt x="169" y="61"/>
                  </a:cubicBezTo>
                  <a:cubicBezTo>
                    <a:pt x="142" y="27"/>
                    <a:pt x="115" y="27"/>
                    <a:pt x="82" y="0"/>
                  </a:cubicBezTo>
                  <a:close/>
                </a:path>
              </a:pathLst>
            </a:custGeom>
            <a:solidFill>
              <a:srgbClr val="6DA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1"/>
            <p:cNvSpPr/>
            <p:nvPr/>
          </p:nvSpPr>
          <p:spPr>
            <a:xfrm>
              <a:off x="2356179" y="2233884"/>
              <a:ext cx="55950" cy="51581"/>
            </a:xfrm>
            <a:custGeom>
              <a:avLst/>
              <a:gdLst/>
              <a:ahLst/>
              <a:cxnLst/>
              <a:rect l="l" t="t" r="r" b="b"/>
              <a:pathLst>
                <a:path w="1127" h="1039" extrusionOk="0">
                  <a:moveTo>
                    <a:pt x="762" y="0"/>
                  </a:moveTo>
                  <a:cubicBezTo>
                    <a:pt x="675" y="364"/>
                    <a:pt x="506" y="729"/>
                    <a:pt x="0" y="809"/>
                  </a:cubicBezTo>
                  <a:cubicBezTo>
                    <a:pt x="88" y="897"/>
                    <a:pt x="169" y="978"/>
                    <a:pt x="284" y="1012"/>
                  </a:cubicBezTo>
                  <a:cubicBezTo>
                    <a:pt x="338" y="1039"/>
                    <a:pt x="392" y="1039"/>
                    <a:pt x="452" y="1039"/>
                  </a:cubicBezTo>
                  <a:cubicBezTo>
                    <a:pt x="675" y="1039"/>
                    <a:pt x="897" y="870"/>
                    <a:pt x="985" y="641"/>
                  </a:cubicBezTo>
                  <a:cubicBezTo>
                    <a:pt x="1007" y="575"/>
                    <a:pt x="1011" y="486"/>
                    <a:pt x="997" y="411"/>
                  </a:cubicBezTo>
                  <a:lnTo>
                    <a:pt x="997" y="411"/>
                  </a:lnTo>
                  <a:cubicBezTo>
                    <a:pt x="1020" y="499"/>
                    <a:pt x="1043" y="577"/>
                    <a:pt x="1066" y="675"/>
                  </a:cubicBezTo>
                  <a:cubicBezTo>
                    <a:pt x="1127" y="418"/>
                    <a:pt x="1066" y="169"/>
                    <a:pt x="870" y="0"/>
                  </a:cubicBezTo>
                  <a:lnTo>
                    <a:pt x="870" y="0"/>
                  </a:lnTo>
                  <a:cubicBezTo>
                    <a:pt x="931" y="108"/>
                    <a:pt x="958" y="223"/>
                    <a:pt x="985" y="304"/>
                  </a:cubicBezTo>
                  <a:cubicBezTo>
                    <a:pt x="931" y="196"/>
                    <a:pt x="870" y="81"/>
                    <a:pt x="762" y="0"/>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1"/>
            <p:cNvSpPr/>
            <p:nvPr/>
          </p:nvSpPr>
          <p:spPr>
            <a:xfrm>
              <a:off x="2372909" y="2179324"/>
              <a:ext cx="50" cy="50"/>
            </a:xfrm>
            <a:custGeom>
              <a:avLst/>
              <a:gdLst/>
              <a:ahLst/>
              <a:cxnLst/>
              <a:rect l="l" t="t" r="r" b="b"/>
              <a:pathLst>
                <a:path w="1" h="1" extrusionOk="0">
                  <a:moveTo>
                    <a:pt x="1" y="0"/>
                  </a:moveTo>
                  <a:lnTo>
                    <a:pt x="1" y="0"/>
                  </a:lnTo>
                  <a:lnTo>
                    <a:pt x="1" y="0"/>
                  </a:lnTo>
                  <a:lnTo>
                    <a:pt x="1" y="0"/>
                  </a:lnTo>
                  <a:lnTo>
                    <a:pt x="1" y="0"/>
                  </a:lnTo>
                  <a:close/>
                </a:path>
              </a:pathLst>
            </a:custGeom>
            <a:solidFill>
              <a:srgbClr val="9D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1"/>
            <p:cNvSpPr/>
            <p:nvPr/>
          </p:nvSpPr>
          <p:spPr>
            <a:xfrm>
              <a:off x="2386959" y="2336995"/>
              <a:ext cx="44581" cy="47560"/>
            </a:xfrm>
            <a:custGeom>
              <a:avLst/>
              <a:gdLst/>
              <a:ahLst/>
              <a:cxnLst/>
              <a:rect l="l" t="t" r="r" b="b"/>
              <a:pathLst>
                <a:path w="898" h="958" extrusionOk="0">
                  <a:moveTo>
                    <a:pt x="419" y="0"/>
                  </a:moveTo>
                  <a:cubicBezTo>
                    <a:pt x="365" y="283"/>
                    <a:pt x="223" y="560"/>
                    <a:pt x="1" y="816"/>
                  </a:cubicBezTo>
                  <a:cubicBezTo>
                    <a:pt x="28" y="843"/>
                    <a:pt x="55" y="870"/>
                    <a:pt x="82" y="870"/>
                  </a:cubicBezTo>
                  <a:cubicBezTo>
                    <a:pt x="142" y="897"/>
                    <a:pt x="169" y="924"/>
                    <a:pt x="223" y="924"/>
                  </a:cubicBezTo>
                  <a:cubicBezTo>
                    <a:pt x="250" y="958"/>
                    <a:pt x="311" y="958"/>
                    <a:pt x="365" y="958"/>
                  </a:cubicBezTo>
                  <a:cubicBezTo>
                    <a:pt x="560" y="958"/>
                    <a:pt x="756" y="816"/>
                    <a:pt x="817" y="620"/>
                  </a:cubicBezTo>
                  <a:cubicBezTo>
                    <a:pt x="898" y="364"/>
                    <a:pt x="756" y="115"/>
                    <a:pt x="507" y="27"/>
                  </a:cubicBezTo>
                  <a:lnTo>
                    <a:pt x="507" y="0"/>
                  </a:lnTo>
                  <a:close/>
                </a:path>
              </a:pathLst>
            </a:custGeom>
            <a:solidFill>
              <a:srgbClr val="311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1"/>
            <p:cNvSpPr/>
            <p:nvPr/>
          </p:nvSpPr>
          <p:spPr>
            <a:xfrm>
              <a:off x="2216578" y="2322896"/>
              <a:ext cx="89460" cy="104850"/>
            </a:xfrm>
            <a:custGeom>
              <a:avLst/>
              <a:gdLst/>
              <a:ahLst/>
              <a:cxnLst/>
              <a:rect l="l" t="t" r="r" b="b"/>
              <a:pathLst>
                <a:path w="1802" h="2112" extrusionOk="0">
                  <a:moveTo>
                    <a:pt x="1632" y="1"/>
                  </a:moveTo>
                  <a:lnTo>
                    <a:pt x="1632" y="1"/>
                  </a:lnTo>
                  <a:cubicBezTo>
                    <a:pt x="1686" y="257"/>
                    <a:pt x="1747" y="507"/>
                    <a:pt x="1801" y="790"/>
                  </a:cubicBezTo>
                  <a:cubicBezTo>
                    <a:pt x="1747" y="507"/>
                    <a:pt x="1686" y="230"/>
                    <a:pt x="1632" y="1"/>
                  </a:cubicBezTo>
                  <a:close/>
                  <a:moveTo>
                    <a:pt x="1" y="1714"/>
                  </a:moveTo>
                  <a:cubicBezTo>
                    <a:pt x="1" y="1741"/>
                    <a:pt x="22" y="1763"/>
                    <a:pt x="45" y="1771"/>
                  </a:cubicBezTo>
                  <a:lnTo>
                    <a:pt x="45" y="1771"/>
                  </a:lnTo>
                  <a:cubicBezTo>
                    <a:pt x="28" y="1751"/>
                    <a:pt x="13" y="1732"/>
                    <a:pt x="1" y="1714"/>
                  </a:cubicBezTo>
                  <a:close/>
                  <a:moveTo>
                    <a:pt x="45" y="1771"/>
                  </a:moveTo>
                  <a:cubicBezTo>
                    <a:pt x="109" y="1847"/>
                    <a:pt x="204" y="1933"/>
                    <a:pt x="338" y="1997"/>
                  </a:cubicBezTo>
                  <a:cubicBezTo>
                    <a:pt x="230" y="1943"/>
                    <a:pt x="142" y="1882"/>
                    <a:pt x="61" y="1774"/>
                  </a:cubicBezTo>
                  <a:cubicBezTo>
                    <a:pt x="56" y="1774"/>
                    <a:pt x="50" y="1773"/>
                    <a:pt x="45" y="1771"/>
                  </a:cubicBezTo>
                  <a:close/>
                  <a:moveTo>
                    <a:pt x="1409" y="1944"/>
                  </a:moveTo>
                  <a:cubicBezTo>
                    <a:pt x="1383" y="1970"/>
                    <a:pt x="1383" y="1970"/>
                    <a:pt x="1349" y="1997"/>
                  </a:cubicBezTo>
                  <a:cubicBezTo>
                    <a:pt x="1268" y="2051"/>
                    <a:pt x="1181" y="2084"/>
                    <a:pt x="1100" y="2111"/>
                  </a:cubicBezTo>
                  <a:cubicBezTo>
                    <a:pt x="1181" y="2084"/>
                    <a:pt x="1295" y="2051"/>
                    <a:pt x="1383" y="1970"/>
                  </a:cubicBezTo>
                  <a:lnTo>
                    <a:pt x="1409" y="1944"/>
                  </a:lnTo>
                  <a:close/>
                </a:path>
              </a:pathLst>
            </a:custGeom>
            <a:solidFill>
              <a:srgbClr val="BF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1"/>
            <p:cNvSpPr/>
            <p:nvPr/>
          </p:nvSpPr>
          <p:spPr>
            <a:xfrm>
              <a:off x="2213898" y="2289436"/>
              <a:ext cx="99141" cy="139651"/>
            </a:xfrm>
            <a:custGeom>
              <a:avLst/>
              <a:gdLst/>
              <a:ahLst/>
              <a:cxnLst/>
              <a:rect l="l" t="t" r="r" b="b"/>
              <a:pathLst>
                <a:path w="1997" h="2813" extrusionOk="0">
                  <a:moveTo>
                    <a:pt x="1909" y="1"/>
                  </a:moveTo>
                  <a:cubicBezTo>
                    <a:pt x="1774" y="1"/>
                    <a:pt x="1633" y="61"/>
                    <a:pt x="1518" y="142"/>
                  </a:cubicBezTo>
                  <a:cubicBezTo>
                    <a:pt x="1295" y="284"/>
                    <a:pt x="1127" y="506"/>
                    <a:pt x="1012" y="736"/>
                  </a:cubicBezTo>
                  <a:lnTo>
                    <a:pt x="1039" y="736"/>
                  </a:lnTo>
                  <a:cubicBezTo>
                    <a:pt x="1268" y="870"/>
                    <a:pt x="1376" y="1181"/>
                    <a:pt x="1295" y="1464"/>
                  </a:cubicBezTo>
                  <a:cubicBezTo>
                    <a:pt x="1235" y="1686"/>
                    <a:pt x="1012" y="1855"/>
                    <a:pt x="790" y="1916"/>
                  </a:cubicBezTo>
                  <a:cubicBezTo>
                    <a:pt x="763" y="1970"/>
                    <a:pt x="702" y="2023"/>
                    <a:pt x="621" y="2084"/>
                  </a:cubicBezTo>
                  <a:cubicBezTo>
                    <a:pt x="441" y="2237"/>
                    <a:pt x="299" y="2254"/>
                    <a:pt x="165" y="2254"/>
                  </a:cubicBezTo>
                  <a:cubicBezTo>
                    <a:pt x="128" y="2254"/>
                    <a:pt x="91" y="2253"/>
                    <a:pt x="55" y="2253"/>
                  </a:cubicBezTo>
                  <a:cubicBezTo>
                    <a:pt x="1" y="2253"/>
                    <a:pt x="1" y="2307"/>
                    <a:pt x="55" y="2388"/>
                  </a:cubicBezTo>
                  <a:cubicBezTo>
                    <a:pt x="55" y="2421"/>
                    <a:pt x="88" y="2448"/>
                    <a:pt x="115" y="2448"/>
                  </a:cubicBezTo>
                  <a:cubicBezTo>
                    <a:pt x="196" y="2556"/>
                    <a:pt x="284" y="2617"/>
                    <a:pt x="392" y="2671"/>
                  </a:cubicBezTo>
                  <a:cubicBezTo>
                    <a:pt x="533" y="2758"/>
                    <a:pt x="729" y="2812"/>
                    <a:pt x="931" y="2812"/>
                  </a:cubicBezTo>
                  <a:lnTo>
                    <a:pt x="1012" y="2812"/>
                  </a:lnTo>
                  <a:cubicBezTo>
                    <a:pt x="1039" y="2812"/>
                    <a:pt x="1100" y="2785"/>
                    <a:pt x="1154" y="2785"/>
                  </a:cubicBezTo>
                  <a:cubicBezTo>
                    <a:pt x="1235" y="2758"/>
                    <a:pt x="1322" y="2725"/>
                    <a:pt x="1403" y="2671"/>
                  </a:cubicBezTo>
                  <a:cubicBezTo>
                    <a:pt x="1437" y="2644"/>
                    <a:pt x="1437" y="2644"/>
                    <a:pt x="1464" y="2617"/>
                  </a:cubicBezTo>
                  <a:cubicBezTo>
                    <a:pt x="1855" y="2280"/>
                    <a:pt x="1882" y="1855"/>
                    <a:pt x="1855" y="1464"/>
                  </a:cubicBezTo>
                  <a:cubicBezTo>
                    <a:pt x="1801" y="1181"/>
                    <a:pt x="1740" y="931"/>
                    <a:pt x="1686" y="675"/>
                  </a:cubicBezTo>
                  <a:lnTo>
                    <a:pt x="1686" y="425"/>
                  </a:lnTo>
                  <a:lnTo>
                    <a:pt x="1686" y="398"/>
                  </a:lnTo>
                  <a:cubicBezTo>
                    <a:pt x="1686" y="257"/>
                    <a:pt x="1740" y="142"/>
                    <a:pt x="1909" y="88"/>
                  </a:cubicBezTo>
                  <a:cubicBezTo>
                    <a:pt x="1909" y="61"/>
                    <a:pt x="1997" y="28"/>
                    <a:pt x="1970" y="28"/>
                  </a:cubicBezTo>
                  <a:cubicBezTo>
                    <a:pt x="1970" y="1"/>
                    <a:pt x="1943" y="1"/>
                    <a:pt x="1943" y="1"/>
                  </a:cubicBezTo>
                  <a:close/>
                </a:path>
              </a:pathLst>
            </a:custGeom>
            <a:solidFill>
              <a:srgbClr val="6DA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1"/>
            <p:cNvSpPr/>
            <p:nvPr/>
          </p:nvSpPr>
          <p:spPr>
            <a:xfrm>
              <a:off x="2226607" y="2325925"/>
              <a:ext cx="55652" cy="58631"/>
            </a:xfrm>
            <a:custGeom>
              <a:avLst/>
              <a:gdLst/>
              <a:ahLst/>
              <a:cxnLst/>
              <a:rect l="l" t="t" r="r" b="b"/>
              <a:pathLst>
                <a:path w="1121" h="1181" extrusionOk="0">
                  <a:moveTo>
                    <a:pt x="756" y="1"/>
                  </a:moveTo>
                  <a:cubicBezTo>
                    <a:pt x="756" y="28"/>
                    <a:pt x="756" y="55"/>
                    <a:pt x="729" y="82"/>
                  </a:cubicBezTo>
                  <a:lnTo>
                    <a:pt x="729" y="108"/>
                  </a:lnTo>
                  <a:cubicBezTo>
                    <a:pt x="702" y="169"/>
                    <a:pt x="702" y="223"/>
                    <a:pt x="675" y="277"/>
                  </a:cubicBezTo>
                  <a:cubicBezTo>
                    <a:pt x="588" y="560"/>
                    <a:pt x="392" y="783"/>
                    <a:pt x="1" y="870"/>
                  </a:cubicBezTo>
                  <a:cubicBezTo>
                    <a:pt x="55" y="951"/>
                    <a:pt x="170" y="1039"/>
                    <a:pt x="277" y="1066"/>
                  </a:cubicBezTo>
                  <a:cubicBezTo>
                    <a:pt x="338" y="1093"/>
                    <a:pt x="365" y="1093"/>
                    <a:pt x="419" y="1093"/>
                  </a:cubicBezTo>
                  <a:cubicBezTo>
                    <a:pt x="473" y="1093"/>
                    <a:pt x="534" y="1093"/>
                    <a:pt x="561" y="1066"/>
                  </a:cubicBezTo>
                  <a:lnTo>
                    <a:pt x="561" y="1066"/>
                  </a:lnTo>
                  <a:cubicBezTo>
                    <a:pt x="561" y="1093"/>
                    <a:pt x="534" y="1147"/>
                    <a:pt x="534" y="1181"/>
                  </a:cubicBezTo>
                  <a:cubicBezTo>
                    <a:pt x="756" y="1120"/>
                    <a:pt x="979" y="951"/>
                    <a:pt x="1039" y="729"/>
                  </a:cubicBezTo>
                  <a:cubicBezTo>
                    <a:pt x="1120" y="446"/>
                    <a:pt x="1012" y="135"/>
                    <a:pt x="783" y="1"/>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1"/>
            <p:cNvSpPr/>
            <p:nvPr/>
          </p:nvSpPr>
          <p:spPr>
            <a:xfrm>
              <a:off x="2095396" y="2262975"/>
              <a:ext cx="82411" cy="104850"/>
            </a:xfrm>
            <a:custGeom>
              <a:avLst/>
              <a:gdLst/>
              <a:ahLst/>
              <a:cxnLst/>
              <a:rect l="l" t="t" r="r" b="b"/>
              <a:pathLst>
                <a:path w="1660" h="2112" extrusionOk="0">
                  <a:moveTo>
                    <a:pt x="1660" y="1"/>
                  </a:moveTo>
                  <a:lnTo>
                    <a:pt x="1660" y="1"/>
                  </a:lnTo>
                  <a:cubicBezTo>
                    <a:pt x="1545" y="28"/>
                    <a:pt x="1464" y="89"/>
                    <a:pt x="1376" y="196"/>
                  </a:cubicBezTo>
                  <a:cubicBezTo>
                    <a:pt x="1491" y="89"/>
                    <a:pt x="1572" y="28"/>
                    <a:pt x="1660" y="1"/>
                  </a:cubicBezTo>
                  <a:close/>
                  <a:moveTo>
                    <a:pt x="816" y="1269"/>
                  </a:moveTo>
                  <a:cubicBezTo>
                    <a:pt x="621" y="1633"/>
                    <a:pt x="365" y="1970"/>
                    <a:pt x="1" y="2111"/>
                  </a:cubicBezTo>
                  <a:cubicBezTo>
                    <a:pt x="392" y="1970"/>
                    <a:pt x="621" y="1633"/>
                    <a:pt x="816" y="1269"/>
                  </a:cubicBezTo>
                  <a:close/>
                </a:path>
              </a:pathLst>
            </a:custGeom>
            <a:solidFill>
              <a:srgbClr val="BF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1"/>
            <p:cNvSpPr/>
            <p:nvPr/>
          </p:nvSpPr>
          <p:spPr>
            <a:xfrm>
              <a:off x="2022766" y="2259004"/>
              <a:ext cx="160403" cy="112843"/>
            </a:xfrm>
            <a:custGeom>
              <a:avLst/>
              <a:gdLst/>
              <a:ahLst/>
              <a:cxnLst/>
              <a:rect l="l" t="t" r="r" b="b"/>
              <a:pathLst>
                <a:path w="3231" h="2273" extrusionOk="0">
                  <a:moveTo>
                    <a:pt x="3008" y="0"/>
                  </a:moveTo>
                  <a:cubicBezTo>
                    <a:pt x="2307" y="169"/>
                    <a:pt x="2111" y="418"/>
                    <a:pt x="1747" y="897"/>
                  </a:cubicBezTo>
                  <a:cubicBezTo>
                    <a:pt x="1801" y="1011"/>
                    <a:pt x="1828" y="1119"/>
                    <a:pt x="1774" y="1261"/>
                  </a:cubicBezTo>
                  <a:cubicBezTo>
                    <a:pt x="1713" y="1456"/>
                    <a:pt x="1518" y="1598"/>
                    <a:pt x="1322" y="1598"/>
                  </a:cubicBezTo>
                  <a:cubicBezTo>
                    <a:pt x="1268" y="1598"/>
                    <a:pt x="1208" y="1598"/>
                    <a:pt x="1181" y="1571"/>
                  </a:cubicBezTo>
                  <a:cubicBezTo>
                    <a:pt x="1127" y="1571"/>
                    <a:pt x="1100" y="1544"/>
                    <a:pt x="1039" y="1517"/>
                  </a:cubicBezTo>
                  <a:cubicBezTo>
                    <a:pt x="931" y="1544"/>
                    <a:pt x="843" y="1544"/>
                    <a:pt x="763" y="1544"/>
                  </a:cubicBezTo>
                  <a:cubicBezTo>
                    <a:pt x="533" y="1544"/>
                    <a:pt x="338" y="1483"/>
                    <a:pt x="196" y="1315"/>
                  </a:cubicBezTo>
                  <a:cubicBezTo>
                    <a:pt x="169" y="1288"/>
                    <a:pt x="115" y="1207"/>
                    <a:pt x="61" y="1207"/>
                  </a:cubicBezTo>
                  <a:lnTo>
                    <a:pt x="28" y="1207"/>
                  </a:lnTo>
                  <a:cubicBezTo>
                    <a:pt x="28" y="1207"/>
                    <a:pt x="1" y="1207"/>
                    <a:pt x="1" y="1234"/>
                  </a:cubicBezTo>
                  <a:cubicBezTo>
                    <a:pt x="1" y="1430"/>
                    <a:pt x="28" y="1625"/>
                    <a:pt x="115" y="1767"/>
                  </a:cubicBezTo>
                  <a:cubicBezTo>
                    <a:pt x="169" y="1881"/>
                    <a:pt x="257" y="1989"/>
                    <a:pt x="338" y="2050"/>
                  </a:cubicBezTo>
                  <a:cubicBezTo>
                    <a:pt x="533" y="2191"/>
                    <a:pt x="763" y="2272"/>
                    <a:pt x="1012" y="2272"/>
                  </a:cubicBezTo>
                  <a:cubicBezTo>
                    <a:pt x="1100" y="2272"/>
                    <a:pt x="1181" y="2272"/>
                    <a:pt x="1241" y="2245"/>
                  </a:cubicBezTo>
                  <a:cubicBezTo>
                    <a:pt x="1322" y="2245"/>
                    <a:pt x="1376" y="2218"/>
                    <a:pt x="1464" y="2191"/>
                  </a:cubicBezTo>
                  <a:cubicBezTo>
                    <a:pt x="1828" y="2050"/>
                    <a:pt x="2084" y="1713"/>
                    <a:pt x="2280" y="1349"/>
                  </a:cubicBezTo>
                  <a:cubicBezTo>
                    <a:pt x="2448" y="1011"/>
                    <a:pt x="2590" y="674"/>
                    <a:pt x="2725" y="445"/>
                  </a:cubicBezTo>
                  <a:cubicBezTo>
                    <a:pt x="2758" y="364"/>
                    <a:pt x="2812" y="337"/>
                    <a:pt x="2839" y="276"/>
                  </a:cubicBezTo>
                  <a:cubicBezTo>
                    <a:pt x="2927" y="169"/>
                    <a:pt x="3008" y="108"/>
                    <a:pt x="3123" y="81"/>
                  </a:cubicBezTo>
                  <a:cubicBezTo>
                    <a:pt x="3149" y="54"/>
                    <a:pt x="3203" y="54"/>
                    <a:pt x="3230" y="27"/>
                  </a:cubicBezTo>
                  <a:cubicBezTo>
                    <a:pt x="3176" y="27"/>
                    <a:pt x="3123" y="0"/>
                    <a:pt x="3062" y="0"/>
                  </a:cubicBezTo>
                  <a:close/>
                </a:path>
              </a:pathLst>
            </a:custGeom>
            <a:solidFill>
              <a:srgbClr val="6DA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1"/>
            <p:cNvSpPr/>
            <p:nvPr/>
          </p:nvSpPr>
          <p:spPr>
            <a:xfrm>
              <a:off x="2074297" y="2295145"/>
              <a:ext cx="39220" cy="43241"/>
            </a:xfrm>
            <a:custGeom>
              <a:avLst/>
              <a:gdLst/>
              <a:ahLst/>
              <a:cxnLst/>
              <a:rect l="l" t="t" r="r" b="b"/>
              <a:pathLst>
                <a:path w="790" h="871" extrusionOk="0">
                  <a:moveTo>
                    <a:pt x="399" y="0"/>
                  </a:moveTo>
                  <a:cubicBezTo>
                    <a:pt x="426" y="223"/>
                    <a:pt x="399" y="506"/>
                    <a:pt x="62" y="728"/>
                  </a:cubicBezTo>
                  <a:lnTo>
                    <a:pt x="89" y="728"/>
                  </a:lnTo>
                  <a:cubicBezTo>
                    <a:pt x="62" y="755"/>
                    <a:pt x="35" y="755"/>
                    <a:pt x="1" y="789"/>
                  </a:cubicBezTo>
                  <a:cubicBezTo>
                    <a:pt x="62" y="816"/>
                    <a:pt x="89" y="843"/>
                    <a:pt x="143" y="843"/>
                  </a:cubicBezTo>
                  <a:cubicBezTo>
                    <a:pt x="170" y="870"/>
                    <a:pt x="230" y="870"/>
                    <a:pt x="284" y="870"/>
                  </a:cubicBezTo>
                  <a:cubicBezTo>
                    <a:pt x="480" y="870"/>
                    <a:pt x="675" y="728"/>
                    <a:pt x="736" y="533"/>
                  </a:cubicBezTo>
                  <a:cubicBezTo>
                    <a:pt x="790" y="391"/>
                    <a:pt x="763" y="283"/>
                    <a:pt x="709" y="169"/>
                  </a:cubicBezTo>
                  <a:cubicBezTo>
                    <a:pt x="675" y="196"/>
                    <a:pt x="675" y="223"/>
                    <a:pt x="648" y="250"/>
                  </a:cubicBezTo>
                  <a:cubicBezTo>
                    <a:pt x="621" y="142"/>
                    <a:pt x="507" y="54"/>
                    <a:pt x="399" y="0"/>
                  </a:cubicBezTo>
                  <a:close/>
                </a:path>
              </a:pathLst>
            </a:custGeom>
            <a:solidFill>
              <a:srgbClr val="311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1"/>
            <p:cNvSpPr/>
            <p:nvPr/>
          </p:nvSpPr>
          <p:spPr>
            <a:xfrm>
              <a:off x="1904264" y="2228175"/>
              <a:ext cx="114531" cy="52971"/>
            </a:xfrm>
            <a:custGeom>
              <a:avLst/>
              <a:gdLst/>
              <a:ahLst/>
              <a:cxnLst/>
              <a:rect l="l" t="t" r="r" b="b"/>
              <a:pathLst>
                <a:path w="2307" h="1067" extrusionOk="0">
                  <a:moveTo>
                    <a:pt x="28" y="1"/>
                  </a:moveTo>
                  <a:cubicBezTo>
                    <a:pt x="1" y="55"/>
                    <a:pt x="1" y="82"/>
                    <a:pt x="1" y="169"/>
                  </a:cubicBezTo>
                  <a:lnTo>
                    <a:pt x="1" y="169"/>
                  </a:lnTo>
                  <a:cubicBezTo>
                    <a:pt x="1" y="115"/>
                    <a:pt x="1" y="55"/>
                    <a:pt x="28" y="1"/>
                  </a:cubicBezTo>
                  <a:close/>
                  <a:moveTo>
                    <a:pt x="2307" y="82"/>
                  </a:moveTo>
                  <a:cubicBezTo>
                    <a:pt x="2246" y="115"/>
                    <a:pt x="2165" y="169"/>
                    <a:pt x="2111" y="223"/>
                  </a:cubicBezTo>
                  <a:cubicBezTo>
                    <a:pt x="1464" y="817"/>
                    <a:pt x="1322" y="897"/>
                    <a:pt x="1127" y="985"/>
                  </a:cubicBezTo>
                  <a:cubicBezTo>
                    <a:pt x="1097" y="1003"/>
                    <a:pt x="1068" y="1019"/>
                    <a:pt x="1040" y="1031"/>
                  </a:cubicBezTo>
                  <a:lnTo>
                    <a:pt x="1040" y="1031"/>
                  </a:lnTo>
                  <a:cubicBezTo>
                    <a:pt x="1161" y="991"/>
                    <a:pt x="1282" y="926"/>
                    <a:pt x="1403" y="844"/>
                  </a:cubicBezTo>
                  <a:cubicBezTo>
                    <a:pt x="1518" y="756"/>
                    <a:pt x="1605" y="675"/>
                    <a:pt x="1713" y="587"/>
                  </a:cubicBezTo>
                  <a:cubicBezTo>
                    <a:pt x="1909" y="419"/>
                    <a:pt x="2111" y="223"/>
                    <a:pt x="2307" y="82"/>
                  </a:cubicBezTo>
                  <a:close/>
                  <a:moveTo>
                    <a:pt x="1040" y="1031"/>
                  </a:moveTo>
                  <a:cubicBezTo>
                    <a:pt x="993" y="1046"/>
                    <a:pt x="945" y="1058"/>
                    <a:pt x="897" y="1066"/>
                  </a:cubicBezTo>
                  <a:cubicBezTo>
                    <a:pt x="937" y="1066"/>
                    <a:pt x="986" y="1054"/>
                    <a:pt x="1040" y="1031"/>
                  </a:cubicBezTo>
                  <a:close/>
                </a:path>
              </a:pathLst>
            </a:custGeom>
            <a:solidFill>
              <a:srgbClr val="BF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1"/>
            <p:cNvSpPr/>
            <p:nvPr/>
          </p:nvSpPr>
          <p:spPr>
            <a:xfrm>
              <a:off x="1904264" y="2203054"/>
              <a:ext cx="171772" cy="78092"/>
            </a:xfrm>
            <a:custGeom>
              <a:avLst/>
              <a:gdLst/>
              <a:ahLst/>
              <a:cxnLst/>
              <a:rect l="l" t="t" r="r" b="b"/>
              <a:pathLst>
                <a:path w="3460" h="1573" extrusionOk="0">
                  <a:moveTo>
                    <a:pt x="2752" y="1"/>
                  </a:moveTo>
                  <a:cubicBezTo>
                    <a:pt x="2219" y="1"/>
                    <a:pt x="1740" y="338"/>
                    <a:pt x="1268" y="621"/>
                  </a:cubicBezTo>
                  <a:cubicBezTo>
                    <a:pt x="1127" y="702"/>
                    <a:pt x="931" y="729"/>
                    <a:pt x="763" y="729"/>
                  </a:cubicBezTo>
                  <a:cubicBezTo>
                    <a:pt x="560" y="729"/>
                    <a:pt x="338" y="675"/>
                    <a:pt x="196" y="507"/>
                  </a:cubicBezTo>
                  <a:cubicBezTo>
                    <a:pt x="169" y="480"/>
                    <a:pt x="115" y="419"/>
                    <a:pt x="88" y="419"/>
                  </a:cubicBezTo>
                  <a:lnTo>
                    <a:pt x="55" y="419"/>
                  </a:lnTo>
                  <a:cubicBezTo>
                    <a:pt x="55" y="419"/>
                    <a:pt x="28" y="453"/>
                    <a:pt x="28" y="507"/>
                  </a:cubicBezTo>
                  <a:cubicBezTo>
                    <a:pt x="1" y="561"/>
                    <a:pt x="1" y="621"/>
                    <a:pt x="1" y="675"/>
                  </a:cubicBezTo>
                  <a:cubicBezTo>
                    <a:pt x="1" y="790"/>
                    <a:pt x="28" y="925"/>
                    <a:pt x="55" y="1039"/>
                  </a:cubicBezTo>
                  <a:cubicBezTo>
                    <a:pt x="169" y="1377"/>
                    <a:pt x="452" y="1572"/>
                    <a:pt x="789" y="1572"/>
                  </a:cubicBezTo>
                  <a:lnTo>
                    <a:pt x="897" y="1572"/>
                  </a:lnTo>
                  <a:cubicBezTo>
                    <a:pt x="958" y="1572"/>
                    <a:pt x="1039" y="1545"/>
                    <a:pt x="1127" y="1491"/>
                  </a:cubicBezTo>
                  <a:cubicBezTo>
                    <a:pt x="1322" y="1403"/>
                    <a:pt x="1464" y="1323"/>
                    <a:pt x="2111" y="729"/>
                  </a:cubicBezTo>
                  <a:cubicBezTo>
                    <a:pt x="2165" y="675"/>
                    <a:pt x="2246" y="621"/>
                    <a:pt x="2307" y="588"/>
                  </a:cubicBezTo>
                  <a:cubicBezTo>
                    <a:pt x="2556" y="392"/>
                    <a:pt x="2812" y="250"/>
                    <a:pt x="3123" y="250"/>
                  </a:cubicBezTo>
                  <a:lnTo>
                    <a:pt x="3176" y="250"/>
                  </a:lnTo>
                  <a:cubicBezTo>
                    <a:pt x="3230" y="250"/>
                    <a:pt x="3257" y="284"/>
                    <a:pt x="3318" y="284"/>
                  </a:cubicBezTo>
                  <a:lnTo>
                    <a:pt x="3372" y="284"/>
                  </a:lnTo>
                  <a:cubicBezTo>
                    <a:pt x="3460" y="284"/>
                    <a:pt x="3372" y="143"/>
                    <a:pt x="3230" y="82"/>
                  </a:cubicBezTo>
                  <a:cubicBezTo>
                    <a:pt x="3062" y="28"/>
                    <a:pt x="2893" y="1"/>
                    <a:pt x="2752" y="1"/>
                  </a:cubicBezTo>
                  <a:close/>
                </a:path>
              </a:pathLst>
            </a:custGeom>
            <a:solidFill>
              <a:srgbClr val="6DA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1"/>
            <p:cNvSpPr/>
            <p:nvPr/>
          </p:nvSpPr>
          <p:spPr>
            <a:xfrm>
              <a:off x="1973916" y="2257316"/>
              <a:ext cx="15440" cy="12759"/>
            </a:xfrm>
            <a:custGeom>
              <a:avLst/>
              <a:gdLst/>
              <a:ahLst/>
              <a:cxnLst/>
              <a:rect l="l" t="t" r="r" b="b"/>
              <a:pathLst>
                <a:path w="311" h="257" extrusionOk="0">
                  <a:moveTo>
                    <a:pt x="310" y="0"/>
                  </a:moveTo>
                  <a:cubicBezTo>
                    <a:pt x="202" y="88"/>
                    <a:pt x="115" y="169"/>
                    <a:pt x="0" y="257"/>
                  </a:cubicBezTo>
                  <a:cubicBezTo>
                    <a:pt x="115" y="169"/>
                    <a:pt x="202" y="88"/>
                    <a:pt x="310" y="0"/>
                  </a:cubicBezTo>
                  <a:close/>
                </a:path>
              </a:pathLst>
            </a:custGeom>
            <a:solidFill>
              <a:srgbClr val="BF9F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1"/>
            <p:cNvSpPr/>
            <p:nvPr/>
          </p:nvSpPr>
          <p:spPr>
            <a:xfrm>
              <a:off x="2020085" y="2089914"/>
              <a:ext cx="51631" cy="50290"/>
            </a:xfrm>
            <a:custGeom>
              <a:avLst/>
              <a:gdLst/>
              <a:ahLst/>
              <a:cxnLst/>
              <a:rect l="l" t="t" r="r" b="b"/>
              <a:pathLst>
                <a:path w="1040" h="1013" extrusionOk="0">
                  <a:moveTo>
                    <a:pt x="729" y="1"/>
                  </a:moveTo>
                  <a:cubicBezTo>
                    <a:pt x="675" y="338"/>
                    <a:pt x="479" y="709"/>
                    <a:pt x="1" y="817"/>
                  </a:cubicBezTo>
                  <a:cubicBezTo>
                    <a:pt x="55" y="904"/>
                    <a:pt x="169" y="958"/>
                    <a:pt x="284" y="985"/>
                  </a:cubicBezTo>
                  <a:cubicBezTo>
                    <a:pt x="338" y="1012"/>
                    <a:pt x="365" y="1012"/>
                    <a:pt x="419" y="1012"/>
                  </a:cubicBezTo>
                  <a:cubicBezTo>
                    <a:pt x="675" y="1012"/>
                    <a:pt x="897" y="877"/>
                    <a:pt x="958" y="621"/>
                  </a:cubicBezTo>
                  <a:cubicBezTo>
                    <a:pt x="1039" y="372"/>
                    <a:pt x="924" y="116"/>
                    <a:pt x="729" y="1"/>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1"/>
            <p:cNvSpPr/>
            <p:nvPr/>
          </p:nvSpPr>
          <p:spPr>
            <a:xfrm>
              <a:off x="2231968" y="2081574"/>
              <a:ext cx="51631" cy="51929"/>
            </a:xfrm>
            <a:custGeom>
              <a:avLst/>
              <a:gdLst/>
              <a:ahLst/>
              <a:cxnLst/>
              <a:rect l="l" t="t" r="r" b="b"/>
              <a:pathLst>
                <a:path w="1040" h="1046" extrusionOk="0">
                  <a:moveTo>
                    <a:pt x="736" y="0"/>
                  </a:moveTo>
                  <a:cubicBezTo>
                    <a:pt x="675" y="337"/>
                    <a:pt x="507" y="708"/>
                    <a:pt x="1" y="816"/>
                  </a:cubicBezTo>
                  <a:cubicBezTo>
                    <a:pt x="89" y="904"/>
                    <a:pt x="169" y="985"/>
                    <a:pt x="284" y="1012"/>
                  </a:cubicBezTo>
                  <a:cubicBezTo>
                    <a:pt x="338" y="1012"/>
                    <a:pt x="399" y="1045"/>
                    <a:pt x="453" y="1045"/>
                  </a:cubicBezTo>
                  <a:cubicBezTo>
                    <a:pt x="675" y="1045"/>
                    <a:pt x="904" y="877"/>
                    <a:pt x="985" y="648"/>
                  </a:cubicBezTo>
                  <a:cubicBezTo>
                    <a:pt x="1039" y="398"/>
                    <a:pt x="958" y="142"/>
                    <a:pt x="736" y="0"/>
                  </a:cubicBezTo>
                  <a:close/>
                </a:path>
              </a:pathLst>
            </a:custGeom>
            <a:solidFill>
              <a:srgbClr val="6D4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1"/>
            <p:cNvSpPr/>
            <p:nvPr/>
          </p:nvSpPr>
          <p:spPr>
            <a:xfrm>
              <a:off x="1961504" y="2168254"/>
              <a:ext cx="32170" cy="38872"/>
            </a:xfrm>
            <a:custGeom>
              <a:avLst/>
              <a:gdLst/>
              <a:ahLst/>
              <a:cxnLst/>
              <a:rect l="l" t="t" r="r" b="b"/>
              <a:pathLst>
                <a:path w="648" h="783" extrusionOk="0">
                  <a:moveTo>
                    <a:pt x="338" y="1"/>
                  </a:moveTo>
                  <a:lnTo>
                    <a:pt x="338" y="1"/>
                  </a:lnTo>
                  <a:cubicBezTo>
                    <a:pt x="365" y="223"/>
                    <a:pt x="338" y="506"/>
                    <a:pt x="1" y="702"/>
                  </a:cubicBezTo>
                  <a:cubicBezTo>
                    <a:pt x="28" y="729"/>
                    <a:pt x="55" y="756"/>
                    <a:pt x="82" y="756"/>
                  </a:cubicBezTo>
                  <a:cubicBezTo>
                    <a:pt x="142" y="783"/>
                    <a:pt x="169" y="783"/>
                    <a:pt x="223" y="783"/>
                  </a:cubicBezTo>
                  <a:cubicBezTo>
                    <a:pt x="392" y="783"/>
                    <a:pt x="533" y="675"/>
                    <a:pt x="587" y="506"/>
                  </a:cubicBezTo>
                  <a:cubicBezTo>
                    <a:pt x="648" y="277"/>
                    <a:pt x="533" y="82"/>
                    <a:pt x="338" y="1"/>
                  </a:cubicBezTo>
                  <a:close/>
                </a:path>
              </a:pathLst>
            </a:custGeom>
            <a:solidFill>
              <a:srgbClr val="311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1"/>
            <p:cNvSpPr/>
            <p:nvPr/>
          </p:nvSpPr>
          <p:spPr>
            <a:xfrm>
              <a:off x="2197167" y="2194714"/>
              <a:ext cx="33510" cy="37532"/>
            </a:xfrm>
            <a:custGeom>
              <a:avLst/>
              <a:gdLst/>
              <a:ahLst/>
              <a:cxnLst/>
              <a:rect l="l" t="t" r="r" b="b"/>
              <a:pathLst>
                <a:path w="675" h="756" extrusionOk="0">
                  <a:moveTo>
                    <a:pt x="338" y="0"/>
                  </a:moveTo>
                  <a:lnTo>
                    <a:pt x="338" y="0"/>
                  </a:lnTo>
                  <a:cubicBezTo>
                    <a:pt x="365" y="223"/>
                    <a:pt x="338" y="479"/>
                    <a:pt x="1" y="702"/>
                  </a:cubicBezTo>
                  <a:cubicBezTo>
                    <a:pt x="28" y="729"/>
                    <a:pt x="55" y="729"/>
                    <a:pt x="115" y="756"/>
                  </a:cubicBezTo>
                  <a:lnTo>
                    <a:pt x="223" y="756"/>
                  </a:lnTo>
                  <a:cubicBezTo>
                    <a:pt x="392" y="756"/>
                    <a:pt x="533" y="648"/>
                    <a:pt x="594" y="479"/>
                  </a:cubicBezTo>
                  <a:cubicBezTo>
                    <a:pt x="675" y="284"/>
                    <a:pt x="560" y="54"/>
                    <a:pt x="338" y="0"/>
                  </a:cubicBezTo>
                  <a:close/>
                </a:path>
              </a:pathLst>
            </a:custGeom>
            <a:solidFill>
              <a:srgbClr val="311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1"/>
            <p:cNvSpPr/>
            <p:nvPr/>
          </p:nvSpPr>
          <p:spPr>
            <a:xfrm>
              <a:off x="1861073" y="1876840"/>
              <a:ext cx="625031" cy="895348"/>
            </a:xfrm>
            <a:custGeom>
              <a:avLst/>
              <a:gdLst/>
              <a:ahLst/>
              <a:cxnLst/>
              <a:rect l="l" t="t" r="r" b="b"/>
              <a:pathLst>
                <a:path w="12590" h="18035" extrusionOk="0">
                  <a:moveTo>
                    <a:pt x="7924" y="4043"/>
                  </a:moveTo>
                  <a:cubicBezTo>
                    <a:pt x="7978" y="4043"/>
                    <a:pt x="8038" y="4043"/>
                    <a:pt x="8092" y="4070"/>
                  </a:cubicBezTo>
                  <a:cubicBezTo>
                    <a:pt x="8119" y="4070"/>
                    <a:pt x="8173" y="4097"/>
                    <a:pt x="8207" y="4124"/>
                  </a:cubicBezTo>
                  <a:cubicBezTo>
                    <a:pt x="8402" y="4239"/>
                    <a:pt x="8483" y="4434"/>
                    <a:pt x="8456" y="4664"/>
                  </a:cubicBezTo>
                  <a:lnTo>
                    <a:pt x="8456" y="4772"/>
                  </a:lnTo>
                  <a:lnTo>
                    <a:pt x="8429" y="4799"/>
                  </a:lnTo>
                  <a:cubicBezTo>
                    <a:pt x="8342" y="5028"/>
                    <a:pt x="8146" y="5169"/>
                    <a:pt x="7924" y="5169"/>
                  </a:cubicBezTo>
                  <a:cubicBezTo>
                    <a:pt x="7870" y="5169"/>
                    <a:pt x="7809" y="5136"/>
                    <a:pt x="7755" y="5136"/>
                  </a:cubicBezTo>
                  <a:cubicBezTo>
                    <a:pt x="7640" y="5109"/>
                    <a:pt x="7560" y="5028"/>
                    <a:pt x="7472" y="4940"/>
                  </a:cubicBezTo>
                  <a:cubicBezTo>
                    <a:pt x="7391" y="4799"/>
                    <a:pt x="7330" y="4630"/>
                    <a:pt x="7391" y="4461"/>
                  </a:cubicBezTo>
                  <a:lnTo>
                    <a:pt x="7391" y="4434"/>
                  </a:lnTo>
                  <a:cubicBezTo>
                    <a:pt x="7391" y="4381"/>
                    <a:pt x="7418" y="4327"/>
                    <a:pt x="7445" y="4293"/>
                  </a:cubicBezTo>
                  <a:cubicBezTo>
                    <a:pt x="7560" y="4124"/>
                    <a:pt x="7728" y="4043"/>
                    <a:pt x="7924" y="4043"/>
                  </a:cubicBezTo>
                  <a:close/>
                  <a:moveTo>
                    <a:pt x="3790" y="4212"/>
                  </a:moveTo>
                  <a:cubicBezTo>
                    <a:pt x="3851" y="4239"/>
                    <a:pt x="3905" y="4266"/>
                    <a:pt x="3932" y="4293"/>
                  </a:cubicBezTo>
                  <a:cubicBezTo>
                    <a:pt x="3959" y="4293"/>
                    <a:pt x="3993" y="4327"/>
                    <a:pt x="3993" y="4327"/>
                  </a:cubicBezTo>
                  <a:cubicBezTo>
                    <a:pt x="4046" y="4381"/>
                    <a:pt x="4073" y="4434"/>
                    <a:pt x="4127" y="4495"/>
                  </a:cubicBezTo>
                  <a:cubicBezTo>
                    <a:pt x="4188" y="4603"/>
                    <a:pt x="4215" y="4772"/>
                    <a:pt x="4161" y="4913"/>
                  </a:cubicBezTo>
                  <a:cubicBezTo>
                    <a:pt x="4100" y="5169"/>
                    <a:pt x="3878" y="5304"/>
                    <a:pt x="3622" y="5304"/>
                  </a:cubicBezTo>
                  <a:cubicBezTo>
                    <a:pt x="3568" y="5304"/>
                    <a:pt x="3541" y="5304"/>
                    <a:pt x="3487" y="5277"/>
                  </a:cubicBezTo>
                  <a:cubicBezTo>
                    <a:pt x="3372" y="5250"/>
                    <a:pt x="3258" y="5196"/>
                    <a:pt x="3204" y="5109"/>
                  </a:cubicBezTo>
                  <a:cubicBezTo>
                    <a:pt x="3150" y="5028"/>
                    <a:pt x="3089" y="4940"/>
                    <a:pt x="3089" y="4859"/>
                  </a:cubicBezTo>
                  <a:cubicBezTo>
                    <a:pt x="3062" y="4772"/>
                    <a:pt x="3062" y="4718"/>
                    <a:pt x="3089" y="4664"/>
                  </a:cubicBezTo>
                  <a:lnTo>
                    <a:pt x="3089" y="4603"/>
                  </a:lnTo>
                  <a:cubicBezTo>
                    <a:pt x="3177" y="4354"/>
                    <a:pt x="3399" y="4212"/>
                    <a:pt x="3622" y="4212"/>
                  </a:cubicBezTo>
                  <a:close/>
                  <a:moveTo>
                    <a:pt x="4633" y="166"/>
                  </a:moveTo>
                  <a:cubicBezTo>
                    <a:pt x="5004" y="166"/>
                    <a:pt x="5368" y="389"/>
                    <a:pt x="5510" y="699"/>
                  </a:cubicBezTo>
                  <a:cubicBezTo>
                    <a:pt x="5618" y="921"/>
                    <a:pt x="5564" y="1036"/>
                    <a:pt x="5476" y="1178"/>
                  </a:cubicBezTo>
                  <a:cubicBezTo>
                    <a:pt x="5449" y="1205"/>
                    <a:pt x="5422" y="1232"/>
                    <a:pt x="5422" y="1259"/>
                  </a:cubicBezTo>
                  <a:cubicBezTo>
                    <a:pt x="5395" y="1292"/>
                    <a:pt x="5422" y="1319"/>
                    <a:pt x="5422" y="1319"/>
                  </a:cubicBezTo>
                  <a:cubicBezTo>
                    <a:pt x="5422" y="1346"/>
                    <a:pt x="5449" y="1346"/>
                    <a:pt x="5449" y="1346"/>
                  </a:cubicBezTo>
                  <a:cubicBezTo>
                    <a:pt x="5464" y="1351"/>
                    <a:pt x="5476" y="1353"/>
                    <a:pt x="5488" y="1353"/>
                  </a:cubicBezTo>
                  <a:cubicBezTo>
                    <a:pt x="5548" y="1353"/>
                    <a:pt x="5583" y="1296"/>
                    <a:pt x="5678" y="1178"/>
                  </a:cubicBezTo>
                  <a:lnTo>
                    <a:pt x="5705" y="1124"/>
                  </a:lnTo>
                  <a:cubicBezTo>
                    <a:pt x="5995" y="694"/>
                    <a:pt x="6533" y="342"/>
                    <a:pt x="7053" y="342"/>
                  </a:cubicBezTo>
                  <a:cubicBezTo>
                    <a:pt x="7186" y="342"/>
                    <a:pt x="7318" y="365"/>
                    <a:pt x="7445" y="416"/>
                  </a:cubicBezTo>
                  <a:cubicBezTo>
                    <a:pt x="7755" y="530"/>
                    <a:pt x="7924" y="787"/>
                    <a:pt x="7870" y="1124"/>
                  </a:cubicBezTo>
                  <a:cubicBezTo>
                    <a:pt x="7836" y="1346"/>
                    <a:pt x="7701" y="1569"/>
                    <a:pt x="7499" y="1737"/>
                  </a:cubicBezTo>
                  <a:cubicBezTo>
                    <a:pt x="7195" y="1994"/>
                    <a:pt x="6993" y="2047"/>
                    <a:pt x="6744" y="2135"/>
                  </a:cubicBezTo>
                  <a:cubicBezTo>
                    <a:pt x="6602" y="2162"/>
                    <a:pt x="6460" y="2216"/>
                    <a:pt x="6292" y="2304"/>
                  </a:cubicBezTo>
                  <a:cubicBezTo>
                    <a:pt x="5982" y="2472"/>
                    <a:pt x="6069" y="3281"/>
                    <a:pt x="6211" y="4461"/>
                  </a:cubicBezTo>
                  <a:cubicBezTo>
                    <a:pt x="6238" y="4664"/>
                    <a:pt x="6265" y="4859"/>
                    <a:pt x="6265" y="5082"/>
                  </a:cubicBezTo>
                  <a:cubicBezTo>
                    <a:pt x="6319" y="5473"/>
                    <a:pt x="6353" y="5810"/>
                    <a:pt x="6238" y="6147"/>
                  </a:cubicBezTo>
                  <a:cubicBezTo>
                    <a:pt x="6167" y="6354"/>
                    <a:pt x="5935" y="6446"/>
                    <a:pt x="5717" y="6446"/>
                  </a:cubicBezTo>
                  <a:cubicBezTo>
                    <a:pt x="5664" y="6446"/>
                    <a:pt x="5612" y="6441"/>
                    <a:pt x="5564" y="6430"/>
                  </a:cubicBezTo>
                  <a:cubicBezTo>
                    <a:pt x="5307" y="6403"/>
                    <a:pt x="5085" y="6316"/>
                    <a:pt x="5031" y="6039"/>
                  </a:cubicBezTo>
                  <a:cubicBezTo>
                    <a:pt x="4943" y="5729"/>
                    <a:pt x="4970" y="5304"/>
                    <a:pt x="5004" y="4832"/>
                  </a:cubicBezTo>
                  <a:cubicBezTo>
                    <a:pt x="5058" y="4185"/>
                    <a:pt x="5139" y="3369"/>
                    <a:pt x="4943" y="2472"/>
                  </a:cubicBezTo>
                  <a:cubicBezTo>
                    <a:pt x="4916" y="2189"/>
                    <a:pt x="4862" y="2074"/>
                    <a:pt x="4721" y="1933"/>
                  </a:cubicBezTo>
                  <a:cubicBezTo>
                    <a:pt x="4633" y="1852"/>
                    <a:pt x="4498" y="1798"/>
                    <a:pt x="4384" y="1737"/>
                  </a:cubicBezTo>
                  <a:cubicBezTo>
                    <a:pt x="4269" y="1710"/>
                    <a:pt x="4127" y="1656"/>
                    <a:pt x="4046" y="1569"/>
                  </a:cubicBezTo>
                  <a:cubicBezTo>
                    <a:pt x="3763" y="1346"/>
                    <a:pt x="3682" y="1009"/>
                    <a:pt x="3763" y="699"/>
                  </a:cubicBezTo>
                  <a:cubicBezTo>
                    <a:pt x="3878" y="389"/>
                    <a:pt x="4188" y="193"/>
                    <a:pt x="4579" y="166"/>
                  </a:cubicBezTo>
                  <a:close/>
                  <a:moveTo>
                    <a:pt x="10789" y="3174"/>
                  </a:moveTo>
                  <a:cubicBezTo>
                    <a:pt x="10931" y="3227"/>
                    <a:pt x="11039" y="3396"/>
                    <a:pt x="11073" y="3619"/>
                  </a:cubicBezTo>
                  <a:cubicBezTo>
                    <a:pt x="11073" y="3902"/>
                    <a:pt x="11012" y="4097"/>
                    <a:pt x="10958" y="4293"/>
                  </a:cubicBezTo>
                  <a:cubicBezTo>
                    <a:pt x="10931" y="4381"/>
                    <a:pt x="10904" y="4434"/>
                    <a:pt x="10904" y="4495"/>
                  </a:cubicBezTo>
                  <a:cubicBezTo>
                    <a:pt x="10870" y="4549"/>
                    <a:pt x="10904" y="4576"/>
                    <a:pt x="10931" y="4603"/>
                  </a:cubicBezTo>
                  <a:cubicBezTo>
                    <a:pt x="10958" y="4630"/>
                    <a:pt x="10985" y="4630"/>
                    <a:pt x="11012" y="4630"/>
                  </a:cubicBezTo>
                  <a:cubicBezTo>
                    <a:pt x="11073" y="4603"/>
                    <a:pt x="11127" y="4603"/>
                    <a:pt x="11180" y="4576"/>
                  </a:cubicBezTo>
                  <a:cubicBezTo>
                    <a:pt x="11294" y="4533"/>
                    <a:pt x="11442" y="4485"/>
                    <a:pt x="11655" y="4485"/>
                  </a:cubicBezTo>
                  <a:cubicBezTo>
                    <a:pt x="11708" y="4485"/>
                    <a:pt x="11766" y="4488"/>
                    <a:pt x="11828" y="4495"/>
                  </a:cubicBezTo>
                  <a:cubicBezTo>
                    <a:pt x="12192" y="4495"/>
                    <a:pt x="12360" y="4691"/>
                    <a:pt x="12387" y="4859"/>
                  </a:cubicBezTo>
                  <a:cubicBezTo>
                    <a:pt x="12448" y="5055"/>
                    <a:pt x="12333" y="5250"/>
                    <a:pt x="12138" y="5392"/>
                  </a:cubicBezTo>
                  <a:cubicBezTo>
                    <a:pt x="11923" y="5520"/>
                    <a:pt x="11713" y="5535"/>
                    <a:pt x="11550" y="5535"/>
                  </a:cubicBezTo>
                  <a:cubicBezTo>
                    <a:pt x="11498" y="5535"/>
                    <a:pt x="11451" y="5534"/>
                    <a:pt x="11410" y="5534"/>
                  </a:cubicBezTo>
                  <a:lnTo>
                    <a:pt x="11322" y="5534"/>
                  </a:lnTo>
                  <a:cubicBezTo>
                    <a:pt x="11039" y="5534"/>
                    <a:pt x="10816" y="5588"/>
                    <a:pt x="10648" y="5702"/>
                  </a:cubicBezTo>
                  <a:cubicBezTo>
                    <a:pt x="10284" y="5979"/>
                    <a:pt x="9973" y="6262"/>
                    <a:pt x="9724" y="6484"/>
                  </a:cubicBezTo>
                  <a:cubicBezTo>
                    <a:pt x="9264" y="6895"/>
                    <a:pt x="8966" y="7167"/>
                    <a:pt x="8662" y="7167"/>
                  </a:cubicBezTo>
                  <a:cubicBezTo>
                    <a:pt x="8632" y="7167"/>
                    <a:pt x="8601" y="7164"/>
                    <a:pt x="8571" y="7159"/>
                  </a:cubicBezTo>
                  <a:cubicBezTo>
                    <a:pt x="8375" y="7132"/>
                    <a:pt x="8173" y="6963"/>
                    <a:pt x="8092" y="6794"/>
                  </a:cubicBezTo>
                  <a:cubicBezTo>
                    <a:pt x="8065" y="6687"/>
                    <a:pt x="8065" y="6572"/>
                    <a:pt x="8146" y="6457"/>
                  </a:cubicBezTo>
                  <a:cubicBezTo>
                    <a:pt x="8288" y="6289"/>
                    <a:pt x="8544" y="6120"/>
                    <a:pt x="8793" y="5898"/>
                  </a:cubicBezTo>
                  <a:cubicBezTo>
                    <a:pt x="9077" y="5702"/>
                    <a:pt x="9387" y="5473"/>
                    <a:pt x="9609" y="5223"/>
                  </a:cubicBezTo>
                  <a:cubicBezTo>
                    <a:pt x="9609" y="5223"/>
                    <a:pt x="9636" y="5196"/>
                    <a:pt x="9663" y="5196"/>
                  </a:cubicBezTo>
                  <a:cubicBezTo>
                    <a:pt x="9778" y="5082"/>
                    <a:pt x="10115" y="4745"/>
                    <a:pt x="10115" y="4549"/>
                  </a:cubicBezTo>
                  <a:lnTo>
                    <a:pt x="10115" y="4354"/>
                  </a:lnTo>
                  <a:cubicBezTo>
                    <a:pt x="10088" y="3989"/>
                    <a:pt x="10061" y="3565"/>
                    <a:pt x="10338" y="3281"/>
                  </a:cubicBezTo>
                  <a:cubicBezTo>
                    <a:pt x="10452" y="3201"/>
                    <a:pt x="10567" y="3174"/>
                    <a:pt x="10675" y="3174"/>
                  </a:cubicBezTo>
                  <a:close/>
                  <a:moveTo>
                    <a:pt x="6480" y="4278"/>
                  </a:moveTo>
                  <a:cubicBezTo>
                    <a:pt x="6553" y="4278"/>
                    <a:pt x="6685" y="4303"/>
                    <a:pt x="6966" y="4381"/>
                  </a:cubicBezTo>
                  <a:cubicBezTo>
                    <a:pt x="7027" y="4381"/>
                    <a:pt x="7081" y="4381"/>
                    <a:pt x="7135" y="4408"/>
                  </a:cubicBezTo>
                  <a:lnTo>
                    <a:pt x="7222" y="4408"/>
                  </a:lnTo>
                  <a:cubicBezTo>
                    <a:pt x="7162" y="4630"/>
                    <a:pt x="7222" y="4886"/>
                    <a:pt x="7364" y="5055"/>
                  </a:cubicBezTo>
                  <a:cubicBezTo>
                    <a:pt x="7445" y="5169"/>
                    <a:pt x="7560" y="5250"/>
                    <a:pt x="7701" y="5304"/>
                  </a:cubicBezTo>
                  <a:cubicBezTo>
                    <a:pt x="7782" y="5304"/>
                    <a:pt x="7836" y="5338"/>
                    <a:pt x="7924" y="5338"/>
                  </a:cubicBezTo>
                  <a:cubicBezTo>
                    <a:pt x="8207" y="5338"/>
                    <a:pt x="8456" y="5169"/>
                    <a:pt x="8571" y="4886"/>
                  </a:cubicBezTo>
                  <a:cubicBezTo>
                    <a:pt x="8793" y="5001"/>
                    <a:pt x="8989" y="5109"/>
                    <a:pt x="9218" y="5277"/>
                  </a:cubicBezTo>
                  <a:lnTo>
                    <a:pt x="9218" y="5304"/>
                  </a:lnTo>
                  <a:lnTo>
                    <a:pt x="9218" y="5365"/>
                  </a:lnTo>
                  <a:cubicBezTo>
                    <a:pt x="9050" y="5507"/>
                    <a:pt x="8881" y="5641"/>
                    <a:pt x="8713" y="5756"/>
                  </a:cubicBezTo>
                  <a:cubicBezTo>
                    <a:pt x="8510" y="5898"/>
                    <a:pt x="8288" y="6066"/>
                    <a:pt x="8119" y="6235"/>
                  </a:cubicBezTo>
                  <a:cubicBezTo>
                    <a:pt x="7951" y="6403"/>
                    <a:pt x="7897" y="6572"/>
                    <a:pt x="7924" y="6714"/>
                  </a:cubicBezTo>
                  <a:cubicBezTo>
                    <a:pt x="7924" y="6936"/>
                    <a:pt x="8119" y="7159"/>
                    <a:pt x="8315" y="7273"/>
                  </a:cubicBezTo>
                  <a:cubicBezTo>
                    <a:pt x="8414" y="7332"/>
                    <a:pt x="8517" y="7358"/>
                    <a:pt x="8620" y="7358"/>
                  </a:cubicBezTo>
                  <a:cubicBezTo>
                    <a:pt x="9013" y="7358"/>
                    <a:pt x="9426" y="6984"/>
                    <a:pt x="9805" y="6626"/>
                  </a:cubicBezTo>
                  <a:cubicBezTo>
                    <a:pt x="9973" y="6484"/>
                    <a:pt x="10115" y="6349"/>
                    <a:pt x="10257" y="6235"/>
                  </a:cubicBezTo>
                  <a:cubicBezTo>
                    <a:pt x="10279" y="6224"/>
                    <a:pt x="10301" y="6217"/>
                    <a:pt x="10324" y="6217"/>
                  </a:cubicBezTo>
                  <a:cubicBezTo>
                    <a:pt x="10356" y="6217"/>
                    <a:pt x="10390" y="6230"/>
                    <a:pt x="10425" y="6262"/>
                  </a:cubicBezTo>
                  <a:cubicBezTo>
                    <a:pt x="11349" y="7219"/>
                    <a:pt x="11915" y="8399"/>
                    <a:pt x="11942" y="9411"/>
                  </a:cubicBezTo>
                  <a:cubicBezTo>
                    <a:pt x="11969" y="9997"/>
                    <a:pt x="11774" y="10503"/>
                    <a:pt x="11437" y="10786"/>
                  </a:cubicBezTo>
                  <a:cubicBezTo>
                    <a:pt x="11306" y="10896"/>
                    <a:pt x="11158" y="10937"/>
                    <a:pt x="11004" y="10937"/>
                  </a:cubicBezTo>
                  <a:cubicBezTo>
                    <a:pt x="10960" y="10937"/>
                    <a:pt x="10915" y="10934"/>
                    <a:pt x="10870" y="10928"/>
                  </a:cubicBezTo>
                  <a:cubicBezTo>
                    <a:pt x="10648" y="10867"/>
                    <a:pt x="10479" y="10732"/>
                    <a:pt x="10398" y="10530"/>
                  </a:cubicBezTo>
                  <a:cubicBezTo>
                    <a:pt x="10257" y="10227"/>
                    <a:pt x="10196" y="9943"/>
                    <a:pt x="10115" y="9687"/>
                  </a:cubicBezTo>
                  <a:cubicBezTo>
                    <a:pt x="10000" y="9269"/>
                    <a:pt x="9893" y="8878"/>
                    <a:pt x="9609" y="8568"/>
                  </a:cubicBezTo>
                  <a:cubicBezTo>
                    <a:pt x="9564" y="8494"/>
                    <a:pt x="9357" y="8287"/>
                    <a:pt x="9123" y="8287"/>
                  </a:cubicBezTo>
                  <a:cubicBezTo>
                    <a:pt x="9079" y="8287"/>
                    <a:pt x="9034" y="8294"/>
                    <a:pt x="8989" y="8312"/>
                  </a:cubicBezTo>
                  <a:cubicBezTo>
                    <a:pt x="8571" y="8480"/>
                    <a:pt x="8713" y="9013"/>
                    <a:pt x="8793" y="9384"/>
                  </a:cubicBezTo>
                  <a:cubicBezTo>
                    <a:pt x="8820" y="9438"/>
                    <a:pt x="8820" y="9492"/>
                    <a:pt x="8820" y="9519"/>
                  </a:cubicBezTo>
                  <a:cubicBezTo>
                    <a:pt x="8962" y="10139"/>
                    <a:pt x="8935" y="10618"/>
                    <a:pt x="8402" y="10955"/>
                  </a:cubicBezTo>
                  <a:cubicBezTo>
                    <a:pt x="8307" y="11013"/>
                    <a:pt x="8175" y="11048"/>
                    <a:pt x="8029" y="11048"/>
                  </a:cubicBezTo>
                  <a:cubicBezTo>
                    <a:pt x="7823" y="11048"/>
                    <a:pt x="7588" y="10979"/>
                    <a:pt x="7391" y="10813"/>
                  </a:cubicBezTo>
                  <a:cubicBezTo>
                    <a:pt x="6939" y="10449"/>
                    <a:pt x="6912" y="9970"/>
                    <a:pt x="6939" y="9606"/>
                  </a:cubicBezTo>
                  <a:cubicBezTo>
                    <a:pt x="6966" y="9411"/>
                    <a:pt x="6993" y="9242"/>
                    <a:pt x="7027" y="9074"/>
                  </a:cubicBezTo>
                  <a:cubicBezTo>
                    <a:pt x="7108" y="8426"/>
                    <a:pt x="7222" y="7867"/>
                    <a:pt x="6602" y="7698"/>
                  </a:cubicBezTo>
                  <a:lnTo>
                    <a:pt x="6487" y="7698"/>
                  </a:lnTo>
                  <a:cubicBezTo>
                    <a:pt x="6069" y="7698"/>
                    <a:pt x="5847" y="8204"/>
                    <a:pt x="5645" y="8649"/>
                  </a:cubicBezTo>
                  <a:cubicBezTo>
                    <a:pt x="5618" y="8709"/>
                    <a:pt x="5564" y="8790"/>
                    <a:pt x="5537" y="8878"/>
                  </a:cubicBezTo>
                  <a:cubicBezTo>
                    <a:pt x="5449" y="9074"/>
                    <a:pt x="5341" y="9269"/>
                    <a:pt x="5200" y="9438"/>
                  </a:cubicBezTo>
                  <a:cubicBezTo>
                    <a:pt x="4954" y="9726"/>
                    <a:pt x="4658" y="9891"/>
                    <a:pt x="4322" y="9891"/>
                  </a:cubicBezTo>
                  <a:cubicBezTo>
                    <a:pt x="4233" y="9891"/>
                    <a:pt x="4141" y="9880"/>
                    <a:pt x="4046" y="9856"/>
                  </a:cubicBezTo>
                  <a:cubicBezTo>
                    <a:pt x="3763" y="9829"/>
                    <a:pt x="3541" y="9660"/>
                    <a:pt x="3426" y="9411"/>
                  </a:cubicBezTo>
                  <a:cubicBezTo>
                    <a:pt x="3285" y="9154"/>
                    <a:pt x="3318" y="8817"/>
                    <a:pt x="3453" y="8541"/>
                  </a:cubicBezTo>
                  <a:cubicBezTo>
                    <a:pt x="3595" y="8285"/>
                    <a:pt x="3763" y="8116"/>
                    <a:pt x="3959" y="7948"/>
                  </a:cubicBezTo>
                  <a:cubicBezTo>
                    <a:pt x="4073" y="7806"/>
                    <a:pt x="4215" y="7698"/>
                    <a:pt x="4330" y="7556"/>
                  </a:cubicBezTo>
                  <a:cubicBezTo>
                    <a:pt x="4465" y="7361"/>
                    <a:pt x="4498" y="7132"/>
                    <a:pt x="4438" y="6963"/>
                  </a:cubicBezTo>
                  <a:cubicBezTo>
                    <a:pt x="4357" y="6821"/>
                    <a:pt x="4215" y="6741"/>
                    <a:pt x="4020" y="6741"/>
                  </a:cubicBezTo>
                  <a:cubicBezTo>
                    <a:pt x="3487" y="6741"/>
                    <a:pt x="3116" y="7078"/>
                    <a:pt x="2698" y="7442"/>
                  </a:cubicBezTo>
                  <a:cubicBezTo>
                    <a:pt x="2442" y="7637"/>
                    <a:pt x="2219" y="7867"/>
                    <a:pt x="1936" y="8001"/>
                  </a:cubicBezTo>
                  <a:cubicBezTo>
                    <a:pt x="1837" y="8053"/>
                    <a:pt x="1738" y="8084"/>
                    <a:pt x="1639" y="8084"/>
                  </a:cubicBezTo>
                  <a:cubicBezTo>
                    <a:pt x="1569" y="8084"/>
                    <a:pt x="1500" y="8069"/>
                    <a:pt x="1430" y="8035"/>
                  </a:cubicBezTo>
                  <a:cubicBezTo>
                    <a:pt x="1235" y="7974"/>
                    <a:pt x="1066" y="7806"/>
                    <a:pt x="1012" y="7610"/>
                  </a:cubicBezTo>
                  <a:cubicBezTo>
                    <a:pt x="844" y="7159"/>
                    <a:pt x="1066" y="6572"/>
                    <a:pt x="1349" y="6181"/>
                  </a:cubicBezTo>
                  <a:cubicBezTo>
                    <a:pt x="1767" y="5614"/>
                    <a:pt x="2361" y="5196"/>
                    <a:pt x="2920" y="4913"/>
                  </a:cubicBezTo>
                  <a:cubicBezTo>
                    <a:pt x="2947" y="5028"/>
                    <a:pt x="3008" y="5109"/>
                    <a:pt x="3062" y="5196"/>
                  </a:cubicBezTo>
                  <a:cubicBezTo>
                    <a:pt x="3150" y="5304"/>
                    <a:pt x="3285" y="5419"/>
                    <a:pt x="3426" y="5446"/>
                  </a:cubicBezTo>
                  <a:cubicBezTo>
                    <a:pt x="3487" y="5473"/>
                    <a:pt x="3568" y="5473"/>
                    <a:pt x="3622" y="5473"/>
                  </a:cubicBezTo>
                  <a:cubicBezTo>
                    <a:pt x="3959" y="5473"/>
                    <a:pt x="4242" y="5277"/>
                    <a:pt x="4330" y="4967"/>
                  </a:cubicBezTo>
                  <a:cubicBezTo>
                    <a:pt x="4384" y="4772"/>
                    <a:pt x="4357" y="4603"/>
                    <a:pt x="4296" y="4434"/>
                  </a:cubicBezTo>
                  <a:cubicBezTo>
                    <a:pt x="4552" y="4381"/>
                    <a:pt x="4748" y="4354"/>
                    <a:pt x="4802" y="4354"/>
                  </a:cubicBezTo>
                  <a:cubicBezTo>
                    <a:pt x="4889" y="4381"/>
                    <a:pt x="4889" y="4408"/>
                    <a:pt x="4862" y="4832"/>
                  </a:cubicBezTo>
                  <a:cubicBezTo>
                    <a:pt x="4835" y="4967"/>
                    <a:pt x="4835" y="5196"/>
                    <a:pt x="4802" y="5507"/>
                  </a:cubicBezTo>
                  <a:cubicBezTo>
                    <a:pt x="4775" y="6066"/>
                    <a:pt x="4943" y="6403"/>
                    <a:pt x="5307" y="6545"/>
                  </a:cubicBezTo>
                  <a:cubicBezTo>
                    <a:pt x="5428" y="6596"/>
                    <a:pt x="5566" y="6624"/>
                    <a:pt x="5705" y="6624"/>
                  </a:cubicBezTo>
                  <a:cubicBezTo>
                    <a:pt x="5955" y="6624"/>
                    <a:pt x="6205" y="6532"/>
                    <a:pt x="6353" y="6316"/>
                  </a:cubicBezTo>
                  <a:cubicBezTo>
                    <a:pt x="6575" y="5925"/>
                    <a:pt x="6487" y="5223"/>
                    <a:pt x="6433" y="4745"/>
                  </a:cubicBezTo>
                  <a:cubicBezTo>
                    <a:pt x="6380" y="4522"/>
                    <a:pt x="6353" y="4327"/>
                    <a:pt x="6406" y="4293"/>
                  </a:cubicBezTo>
                  <a:cubicBezTo>
                    <a:pt x="6424" y="4284"/>
                    <a:pt x="6445" y="4278"/>
                    <a:pt x="6480" y="4278"/>
                  </a:cubicBezTo>
                  <a:close/>
                  <a:moveTo>
                    <a:pt x="3967" y="6916"/>
                  </a:moveTo>
                  <a:cubicBezTo>
                    <a:pt x="4021" y="6916"/>
                    <a:pt x="4074" y="6922"/>
                    <a:pt x="4127" y="6936"/>
                  </a:cubicBezTo>
                  <a:cubicBezTo>
                    <a:pt x="4242" y="6963"/>
                    <a:pt x="4296" y="7024"/>
                    <a:pt x="4296" y="7159"/>
                  </a:cubicBezTo>
                  <a:cubicBezTo>
                    <a:pt x="4330" y="7361"/>
                    <a:pt x="4100" y="7556"/>
                    <a:pt x="3878" y="7779"/>
                  </a:cubicBezTo>
                  <a:cubicBezTo>
                    <a:pt x="3453" y="8204"/>
                    <a:pt x="2947" y="8676"/>
                    <a:pt x="3258" y="9465"/>
                  </a:cubicBezTo>
                  <a:cubicBezTo>
                    <a:pt x="3372" y="9748"/>
                    <a:pt x="3763" y="10058"/>
                    <a:pt x="4215" y="10058"/>
                  </a:cubicBezTo>
                  <a:cubicBezTo>
                    <a:pt x="5173" y="10058"/>
                    <a:pt x="5510" y="9350"/>
                    <a:pt x="5786" y="8709"/>
                  </a:cubicBezTo>
                  <a:cubicBezTo>
                    <a:pt x="5928" y="8426"/>
                    <a:pt x="6069" y="8143"/>
                    <a:pt x="6238" y="7974"/>
                  </a:cubicBezTo>
                  <a:cubicBezTo>
                    <a:pt x="6314" y="7903"/>
                    <a:pt x="6400" y="7864"/>
                    <a:pt x="6490" y="7864"/>
                  </a:cubicBezTo>
                  <a:cubicBezTo>
                    <a:pt x="6535" y="7864"/>
                    <a:pt x="6582" y="7873"/>
                    <a:pt x="6629" y="7894"/>
                  </a:cubicBezTo>
                  <a:cubicBezTo>
                    <a:pt x="6771" y="7921"/>
                    <a:pt x="6858" y="8035"/>
                    <a:pt x="6885" y="8170"/>
                  </a:cubicBezTo>
                  <a:cubicBezTo>
                    <a:pt x="6939" y="8426"/>
                    <a:pt x="6885" y="8709"/>
                    <a:pt x="6858" y="9013"/>
                  </a:cubicBezTo>
                  <a:cubicBezTo>
                    <a:pt x="6798" y="9296"/>
                    <a:pt x="6744" y="9579"/>
                    <a:pt x="6771" y="9889"/>
                  </a:cubicBezTo>
                  <a:cubicBezTo>
                    <a:pt x="6798" y="10449"/>
                    <a:pt x="7054" y="10867"/>
                    <a:pt x="7533" y="11123"/>
                  </a:cubicBezTo>
                  <a:cubicBezTo>
                    <a:pt x="7678" y="11191"/>
                    <a:pt x="7830" y="11226"/>
                    <a:pt x="7984" y="11226"/>
                  </a:cubicBezTo>
                  <a:cubicBezTo>
                    <a:pt x="8152" y="11226"/>
                    <a:pt x="8321" y="11184"/>
                    <a:pt x="8483" y="11096"/>
                  </a:cubicBezTo>
                  <a:cubicBezTo>
                    <a:pt x="8793" y="10928"/>
                    <a:pt x="8989" y="10618"/>
                    <a:pt x="9050" y="10281"/>
                  </a:cubicBezTo>
                  <a:cubicBezTo>
                    <a:pt x="9077" y="10112"/>
                    <a:pt x="9077" y="9943"/>
                    <a:pt x="9050" y="9775"/>
                  </a:cubicBezTo>
                  <a:cubicBezTo>
                    <a:pt x="9016" y="9660"/>
                    <a:pt x="8989" y="9552"/>
                    <a:pt x="8989" y="9438"/>
                  </a:cubicBezTo>
                  <a:cubicBezTo>
                    <a:pt x="8847" y="8790"/>
                    <a:pt x="8820" y="8649"/>
                    <a:pt x="8989" y="8507"/>
                  </a:cubicBezTo>
                  <a:cubicBezTo>
                    <a:pt x="9032" y="8488"/>
                    <a:pt x="9071" y="8469"/>
                    <a:pt x="9110" y="8469"/>
                  </a:cubicBezTo>
                  <a:cubicBezTo>
                    <a:pt x="9126" y="8469"/>
                    <a:pt x="9142" y="8472"/>
                    <a:pt x="9158" y="8480"/>
                  </a:cubicBezTo>
                  <a:cubicBezTo>
                    <a:pt x="9272" y="8480"/>
                    <a:pt x="9441" y="8595"/>
                    <a:pt x="9522" y="8709"/>
                  </a:cubicBezTo>
                  <a:cubicBezTo>
                    <a:pt x="9751" y="8986"/>
                    <a:pt x="9832" y="9296"/>
                    <a:pt x="9973" y="9748"/>
                  </a:cubicBezTo>
                  <a:cubicBezTo>
                    <a:pt x="10000" y="9943"/>
                    <a:pt x="10061" y="10139"/>
                    <a:pt x="10142" y="10395"/>
                  </a:cubicBezTo>
                  <a:cubicBezTo>
                    <a:pt x="10169" y="10476"/>
                    <a:pt x="10230" y="10591"/>
                    <a:pt x="10311" y="10699"/>
                  </a:cubicBezTo>
                  <a:cubicBezTo>
                    <a:pt x="10452" y="10955"/>
                    <a:pt x="10621" y="11009"/>
                    <a:pt x="10762" y="11069"/>
                  </a:cubicBezTo>
                  <a:cubicBezTo>
                    <a:pt x="10789" y="11069"/>
                    <a:pt x="10789" y="11069"/>
                    <a:pt x="10816" y="11096"/>
                  </a:cubicBezTo>
                  <a:cubicBezTo>
                    <a:pt x="10843" y="11096"/>
                    <a:pt x="10843" y="11123"/>
                    <a:pt x="10843" y="11150"/>
                  </a:cubicBezTo>
                  <a:lnTo>
                    <a:pt x="10843" y="11177"/>
                  </a:lnTo>
                  <a:cubicBezTo>
                    <a:pt x="10843" y="11204"/>
                    <a:pt x="10816" y="11238"/>
                    <a:pt x="10816" y="11292"/>
                  </a:cubicBezTo>
                  <a:cubicBezTo>
                    <a:pt x="10735" y="11488"/>
                    <a:pt x="10621" y="11771"/>
                    <a:pt x="10452" y="12020"/>
                  </a:cubicBezTo>
                  <a:lnTo>
                    <a:pt x="10425" y="12020"/>
                  </a:lnTo>
                  <a:cubicBezTo>
                    <a:pt x="10425" y="12020"/>
                    <a:pt x="10398" y="12020"/>
                    <a:pt x="10398" y="11993"/>
                  </a:cubicBezTo>
                  <a:cubicBezTo>
                    <a:pt x="10248" y="11864"/>
                    <a:pt x="10070" y="11820"/>
                    <a:pt x="9894" y="11820"/>
                  </a:cubicBezTo>
                  <a:cubicBezTo>
                    <a:pt x="9572" y="11820"/>
                    <a:pt x="9257" y="11968"/>
                    <a:pt x="9131" y="12020"/>
                  </a:cubicBezTo>
                  <a:cubicBezTo>
                    <a:pt x="8652" y="12276"/>
                    <a:pt x="8342" y="12587"/>
                    <a:pt x="8146" y="12809"/>
                  </a:cubicBezTo>
                  <a:cubicBezTo>
                    <a:pt x="8038" y="12890"/>
                    <a:pt x="7978" y="12978"/>
                    <a:pt x="7924" y="12978"/>
                  </a:cubicBezTo>
                  <a:cubicBezTo>
                    <a:pt x="7897" y="12978"/>
                    <a:pt x="7897" y="12890"/>
                    <a:pt x="7870" y="12755"/>
                  </a:cubicBezTo>
                  <a:cubicBezTo>
                    <a:pt x="7870" y="12526"/>
                    <a:pt x="7809" y="12135"/>
                    <a:pt x="7613" y="11744"/>
                  </a:cubicBezTo>
                  <a:cubicBezTo>
                    <a:pt x="7472" y="11488"/>
                    <a:pt x="7276" y="11292"/>
                    <a:pt x="7054" y="11238"/>
                  </a:cubicBezTo>
                  <a:cubicBezTo>
                    <a:pt x="6966" y="11204"/>
                    <a:pt x="6912" y="11204"/>
                    <a:pt x="6858" y="11204"/>
                  </a:cubicBezTo>
                  <a:cubicBezTo>
                    <a:pt x="6656" y="11204"/>
                    <a:pt x="6487" y="11265"/>
                    <a:pt x="6292" y="11407"/>
                  </a:cubicBezTo>
                  <a:cubicBezTo>
                    <a:pt x="5928" y="11656"/>
                    <a:pt x="5678" y="11879"/>
                    <a:pt x="5510" y="12047"/>
                  </a:cubicBezTo>
                  <a:cubicBezTo>
                    <a:pt x="5422" y="12162"/>
                    <a:pt x="5341" y="12249"/>
                    <a:pt x="5307" y="12249"/>
                  </a:cubicBezTo>
                  <a:cubicBezTo>
                    <a:pt x="5280" y="12216"/>
                    <a:pt x="5280" y="12189"/>
                    <a:pt x="5253" y="12162"/>
                  </a:cubicBezTo>
                  <a:cubicBezTo>
                    <a:pt x="5226" y="11993"/>
                    <a:pt x="5200" y="11825"/>
                    <a:pt x="5139" y="11656"/>
                  </a:cubicBezTo>
                  <a:cubicBezTo>
                    <a:pt x="5112" y="11575"/>
                    <a:pt x="5112" y="11488"/>
                    <a:pt x="5085" y="11407"/>
                  </a:cubicBezTo>
                  <a:cubicBezTo>
                    <a:pt x="4970" y="10867"/>
                    <a:pt x="4694" y="10503"/>
                    <a:pt x="4330" y="10422"/>
                  </a:cubicBezTo>
                  <a:cubicBezTo>
                    <a:pt x="4265" y="10402"/>
                    <a:pt x="4199" y="10392"/>
                    <a:pt x="4130" y="10392"/>
                  </a:cubicBezTo>
                  <a:cubicBezTo>
                    <a:pt x="3804" y="10392"/>
                    <a:pt x="3435" y="10613"/>
                    <a:pt x="3062" y="11009"/>
                  </a:cubicBezTo>
                  <a:cubicBezTo>
                    <a:pt x="3008" y="11096"/>
                    <a:pt x="2920" y="11150"/>
                    <a:pt x="2893" y="11204"/>
                  </a:cubicBezTo>
                  <a:cubicBezTo>
                    <a:pt x="2725" y="11407"/>
                    <a:pt x="2698" y="11407"/>
                    <a:pt x="2698" y="11407"/>
                  </a:cubicBezTo>
                  <a:cubicBezTo>
                    <a:pt x="2671" y="11373"/>
                    <a:pt x="2644" y="11265"/>
                    <a:pt x="2644" y="11150"/>
                  </a:cubicBezTo>
                  <a:cubicBezTo>
                    <a:pt x="2556" y="10699"/>
                    <a:pt x="2415" y="9889"/>
                    <a:pt x="1767" y="9384"/>
                  </a:cubicBezTo>
                  <a:cubicBezTo>
                    <a:pt x="1629" y="9268"/>
                    <a:pt x="1491" y="9206"/>
                    <a:pt x="1353" y="9206"/>
                  </a:cubicBezTo>
                  <a:cubicBezTo>
                    <a:pt x="1323" y="9206"/>
                    <a:pt x="1292" y="9209"/>
                    <a:pt x="1262" y="9215"/>
                  </a:cubicBezTo>
                  <a:lnTo>
                    <a:pt x="1154" y="9215"/>
                  </a:lnTo>
                  <a:lnTo>
                    <a:pt x="1154" y="9154"/>
                  </a:lnTo>
                  <a:cubicBezTo>
                    <a:pt x="1154" y="8878"/>
                    <a:pt x="1235" y="8426"/>
                    <a:pt x="1295" y="8258"/>
                  </a:cubicBezTo>
                  <a:cubicBezTo>
                    <a:pt x="1311" y="8226"/>
                    <a:pt x="1327" y="8213"/>
                    <a:pt x="1354" y="8213"/>
                  </a:cubicBezTo>
                  <a:cubicBezTo>
                    <a:pt x="1372" y="8213"/>
                    <a:pt x="1397" y="8220"/>
                    <a:pt x="1430" y="8231"/>
                  </a:cubicBezTo>
                  <a:cubicBezTo>
                    <a:pt x="1495" y="8243"/>
                    <a:pt x="1570" y="8261"/>
                    <a:pt x="1662" y="8261"/>
                  </a:cubicBezTo>
                  <a:cubicBezTo>
                    <a:pt x="1773" y="8261"/>
                    <a:pt x="1908" y="8235"/>
                    <a:pt x="2078" y="8143"/>
                  </a:cubicBezTo>
                  <a:cubicBezTo>
                    <a:pt x="2307" y="8035"/>
                    <a:pt x="2529" y="7833"/>
                    <a:pt x="2752" y="7610"/>
                  </a:cubicBezTo>
                  <a:cubicBezTo>
                    <a:pt x="3150" y="7266"/>
                    <a:pt x="3569" y="6916"/>
                    <a:pt x="3967" y="6916"/>
                  </a:cubicBezTo>
                  <a:close/>
                  <a:moveTo>
                    <a:pt x="1295" y="9384"/>
                  </a:moveTo>
                  <a:cubicBezTo>
                    <a:pt x="1349" y="9384"/>
                    <a:pt x="1376" y="9384"/>
                    <a:pt x="1403" y="9411"/>
                  </a:cubicBezTo>
                  <a:cubicBezTo>
                    <a:pt x="1713" y="9465"/>
                    <a:pt x="1936" y="9748"/>
                    <a:pt x="2051" y="9970"/>
                  </a:cubicBezTo>
                  <a:cubicBezTo>
                    <a:pt x="2361" y="10530"/>
                    <a:pt x="2442" y="10955"/>
                    <a:pt x="2475" y="11292"/>
                  </a:cubicBezTo>
                  <a:cubicBezTo>
                    <a:pt x="2502" y="11461"/>
                    <a:pt x="2529" y="11575"/>
                    <a:pt x="2556" y="11656"/>
                  </a:cubicBezTo>
                  <a:cubicBezTo>
                    <a:pt x="2583" y="11683"/>
                    <a:pt x="2610" y="11710"/>
                    <a:pt x="2644" y="11710"/>
                  </a:cubicBezTo>
                  <a:cubicBezTo>
                    <a:pt x="2671" y="11710"/>
                    <a:pt x="2698" y="11710"/>
                    <a:pt x="2698" y="11683"/>
                  </a:cubicBezTo>
                  <a:cubicBezTo>
                    <a:pt x="2813" y="11602"/>
                    <a:pt x="2893" y="11488"/>
                    <a:pt x="2981" y="11407"/>
                  </a:cubicBezTo>
                  <a:cubicBezTo>
                    <a:pt x="3062" y="11265"/>
                    <a:pt x="3150" y="11150"/>
                    <a:pt x="3258" y="11069"/>
                  </a:cubicBezTo>
                  <a:cubicBezTo>
                    <a:pt x="3587" y="10740"/>
                    <a:pt x="3874" y="10568"/>
                    <a:pt x="4136" y="10568"/>
                  </a:cubicBezTo>
                  <a:cubicBezTo>
                    <a:pt x="4190" y="10568"/>
                    <a:pt x="4244" y="10576"/>
                    <a:pt x="4296" y="10591"/>
                  </a:cubicBezTo>
                  <a:cubicBezTo>
                    <a:pt x="4525" y="10645"/>
                    <a:pt x="4721" y="10867"/>
                    <a:pt x="4862" y="11238"/>
                  </a:cubicBezTo>
                  <a:cubicBezTo>
                    <a:pt x="5004" y="11710"/>
                    <a:pt x="5058" y="12047"/>
                    <a:pt x="5112" y="12276"/>
                  </a:cubicBezTo>
                  <a:cubicBezTo>
                    <a:pt x="5112" y="12330"/>
                    <a:pt x="5112" y="12384"/>
                    <a:pt x="5139" y="12418"/>
                  </a:cubicBezTo>
                  <a:cubicBezTo>
                    <a:pt x="5139" y="12472"/>
                    <a:pt x="5173" y="12499"/>
                    <a:pt x="5226" y="12526"/>
                  </a:cubicBezTo>
                  <a:cubicBezTo>
                    <a:pt x="5253" y="12526"/>
                    <a:pt x="5280" y="12526"/>
                    <a:pt x="5341" y="12499"/>
                  </a:cubicBezTo>
                  <a:cubicBezTo>
                    <a:pt x="5368" y="12445"/>
                    <a:pt x="5422" y="12384"/>
                    <a:pt x="5510" y="12303"/>
                  </a:cubicBezTo>
                  <a:cubicBezTo>
                    <a:pt x="5813" y="11993"/>
                    <a:pt x="6406" y="11373"/>
                    <a:pt x="6825" y="11373"/>
                  </a:cubicBezTo>
                  <a:lnTo>
                    <a:pt x="6858" y="11373"/>
                  </a:lnTo>
                  <a:cubicBezTo>
                    <a:pt x="7108" y="11373"/>
                    <a:pt x="7586" y="11575"/>
                    <a:pt x="7701" y="12755"/>
                  </a:cubicBezTo>
                  <a:lnTo>
                    <a:pt x="7701" y="12863"/>
                  </a:lnTo>
                  <a:cubicBezTo>
                    <a:pt x="7701" y="13005"/>
                    <a:pt x="7728" y="13227"/>
                    <a:pt x="7809" y="13288"/>
                  </a:cubicBezTo>
                  <a:cubicBezTo>
                    <a:pt x="7823" y="13291"/>
                    <a:pt x="7836" y="13293"/>
                    <a:pt x="7849" y="13293"/>
                  </a:cubicBezTo>
                  <a:cubicBezTo>
                    <a:pt x="7938" y="13293"/>
                    <a:pt x="7995" y="13211"/>
                    <a:pt x="8119" y="13092"/>
                  </a:cubicBezTo>
                  <a:cubicBezTo>
                    <a:pt x="8288" y="12890"/>
                    <a:pt x="8544" y="12587"/>
                    <a:pt x="9104" y="12216"/>
                  </a:cubicBezTo>
                  <a:cubicBezTo>
                    <a:pt x="9349" y="12076"/>
                    <a:pt x="9619" y="12003"/>
                    <a:pt x="9848" y="12003"/>
                  </a:cubicBezTo>
                  <a:cubicBezTo>
                    <a:pt x="9983" y="12003"/>
                    <a:pt x="10103" y="12028"/>
                    <a:pt x="10196" y="12081"/>
                  </a:cubicBezTo>
                  <a:cubicBezTo>
                    <a:pt x="10338" y="12162"/>
                    <a:pt x="10398" y="12330"/>
                    <a:pt x="10365" y="12526"/>
                  </a:cubicBezTo>
                  <a:cubicBezTo>
                    <a:pt x="10257" y="13342"/>
                    <a:pt x="9326" y="15196"/>
                    <a:pt x="8740" y="16154"/>
                  </a:cubicBezTo>
                  <a:cubicBezTo>
                    <a:pt x="8375" y="16740"/>
                    <a:pt x="8038" y="17138"/>
                    <a:pt x="7667" y="17388"/>
                  </a:cubicBezTo>
                  <a:cubicBezTo>
                    <a:pt x="7249" y="17698"/>
                    <a:pt x="6771" y="17866"/>
                    <a:pt x="6184" y="17866"/>
                  </a:cubicBezTo>
                  <a:cubicBezTo>
                    <a:pt x="5759" y="17866"/>
                    <a:pt x="5341" y="17752"/>
                    <a:pt x="4916" y="17671"/>
                  </a:cubicBezTo>
                  <a:lnTo>
                    <a:pt x="4862" y="17671"/>
                  </a:lnTo>
                  <a:cubicBezTo>
                    <a:pt x="3736" y="17388"/>
                    <a:pt x="2415" y="17023"/>
                    <a:pt x="1322" y="16349"/>
                  </a:cubicBezTo>
                  <a:cubicBezTo>
                    <a:pt x="898" y="16066"/>
                    <a:pt x="621" y="15702"/>
                    <a:pt x="453" y="15223"/>
                  </a:cubicBezTo>
                  <a:cubicBezTo>
                    <a:pt x="142" y="14239"/>
                    <a:pt x="196" y="12721"/>
                    <a:pt x="621" y="10699"/>
                  </a:cubicBezTo>
                  <a:cubicBezTo>
                    <a:pt x="621" y="10672"/>
                    <a:pt x="648" y="10645"/>
                    <a:pt x="648" y="10591"/>
                  </a:cubicBezTo>
                  <a:cubicBezTo>
                    <a:pt x="702" y="10254"/>
                    <a:pt x="844" y="9633"/>
                    <a:pt x="1127" y="9438"/>
                  </a:cubicBezTo>
                  <a:cubicBezTo>
                    <a:pt x="1181" y="9411"/>
                    <a:pt x="1235" y="9384"/>
                    <a:pt x="1295" y="9384"/>
                  </a:cubicBezTo>
                  <a:close/>
                  <a:moveTo>
                    <a:pt x="4663" y="1"/>
                  </a:moveTo>
                  <a:cubicBezTo>
                    <a:pt x="4576" y="1"/>
                    <a:pt x="4491" y="9"/>
                    <a:pt x="4411" y="25"/>
                  </a:cubicBezTo>
                  <a:cubicBezTo>
                    <a:pt x="4020" y="79"/>
                    <a:pt x="3595" y="362"/>
                    <a:pt x="3568" y="841"/>
                  </a:cubicBezTo>
                  <a:cubicBezTo>
                    <a:pt x="3541" y="1259"/>
                    <a:pt x="3790" y="1683"/>
                    <a:pt x="4188" y="1852"/>
                  </a:cubicBezTo>
                  <a:cubicBezTo>
                    <a:pt x="4215" y="1879"/>
                    <a:pt x="4242" y="1879"/>
                    <a:pt x="4269" y="1879"/>
                  </a:cubicBezTo>
                  <a:cubicBezTo>
                    <a:pt x="4579" y="2021"/>
                    <a:pt x="4694" y="2074"/>
                    <a:pt x="4775" y="2385"/>
                  </a:cubicBezTo>
                  <a:cubicBezTo>
                    <a:pt x="4862" y="2890"/>
                    <a:pt x="4916" y="3396"/>
                    <a:pt x="4889" y="3929"/>
                  </a:cubicBezTo>
                  <a:lnTo>
                    <a:pt x="4889" y="4016"/>
                  </a:lnTo>
                  <a:cubicBezTo>
                    <a:pt x="4889" y="4158"/>
                    <a:pt x="4889" y="4158"/>
                    <a:pt x="4694" y="4185"/>
                  </a:cubicBezTo>
                  <a:cubicBezTo>
                    <a:pt x="4667" y="4185"/>
                    <a:pt x="4606" y="4212"/>
                    <a:pt x="4579" y="4212"/>
                  </a:cubicBezTo>
                  <a:cubicBezTo>
                    <a:pt x="4438" y="4239"/>
                    <a:pt x="4330" y="4266"/>
                    <a:pt x="4188" y="4293"/>
                  </a:cubicBezTo>
                  <a:cubicBezTo>
                    <a:pt x="4127" y="4239"/>
                    <a:pt x="4073" y="4185"/>
                    <a:pt x="4020" y="4158"/>
                  </a:cubicBezTo>
                  <a:cubicBezTo>
                    <a:pt x="3959" y="4097"/>
                    <a:pt x="3905" y="4070"/>
                    <a:pt x="3851" y="4070"/>
                  </a:cubicBezTo>
                  <a:cubicBezTo>
                    <a:pt x="3763" y="4043"/>
                    <a:pt x="3709" y="4043"/>
                    <a:pt x="3622" y="4043"/>
                  </a:cubicBezTo>
                  <a:cubicBezTo>
                    <a:pt x="3318" y="4043"/>
                    <a:pt x="3035" y="4239"/>
                    <a:pt x="2947" y="4549"/>
                  </a:cubicBezTo>
                  <a:cubicBezTo>
                    <a:pt x="2920" y="4603"/>
                    <a:pt x="2920" y="4664"/>
                    <a:pt x="2920" y="4745"/>
                  </a:cubicBezTo>
                  <a:cubicBezTo>
                    <a:pt x="2813" y="4799"/>
                    <a:pt x="2698" y="4859"/>
                    <a:pt x="2583" y="4913"/>
                  </a:cubicBezTo>
                  <a:cubicBezTo>
                    <a:pt x="2529" y="4940"/>
                    <a:pt x="2475" y="4967"/>
                    <a:pt x="2415" y="5001"/>
                  </a:cubicBezTo>
                  <a:cubicBezTo>
                    <a:pt x="2334" y="5055"/>
                    <a:pt x="2219" y="5136"/>
                    <a:pt x="2105" y="5196"/>
                  </a:cubicBezTo>
                  <a:cubicBezTo>
                    <a:pt x="1599" y="5561"/>
                    <a:pt x="1235" y="5925"/>
                    <a:pt x="1012" y="6349"/>
                  </a:cubicBezTo>
                  <a:cubicBezTo>
                    <a:pt x="871" y="6599"/>
                    <a:pt x="790" y="6909"/>
                    <a:pt x="756" y="7159"/>
                  </a:cubicBezTo>
                  <a:cubicBezTo>
                    <a:pt x="729" y="7496"/>
                    <a:pt x="817" y="7779"/>
                    <a:pt x="1012" y="7974"/>
                  </a:cubicBezTo>
                  <a:cubicBezTo>
                    <a:pt x="1154" y="8116"/>
                    <a:pt x="1154" y="8116"/>
                    <a:pt x="1093" y="8258"/>
                  </a:cubicBezTo>
                  <a:cubicBezTo>
                    <a:pt x="1066" y="8372"/>
                    <a:pt x="1012" y="8595"/>
                    <a:pt x="985" y="9074"/>
                  </a:cubicBezTo>
                  <a:cubicBezTo>
                    <a:pt x="958" y="9296"/>
                    <a:pt x="925" y="9323"/>
                    <a:pt x="871" y="9411"/>
                  </a:cubicBezTo>
                  <a:cubicBezTo>
                    <a:pt x="790" y="9519"/>
                    <a:pt x="648" y="9721"/>
                    <a:pt x="392" y="10813"/>
                  </a:cubicBezTo>
                  <a:cubicBezTo>
                    <a:pt x="311" y="11238"/>
                    <a:pt x="250" y="11656"/>
                    <a:pt x="196" y="12108"/>
                  </a:cubicBezTo>
                  <a:cubicBezTo>
                    <a:pt x="82" y="13005"/>
                    <a:pt x="1" y="13962"/>
                    <a:pt x="169" y="14832"/>
                  </a:cubicBezTo>
                  <a:cubicBezTo>
                    <a:pt x="311" y="15533"/>
                    <a:pt x="587" y="15985"/>
                    <a:pt x="1066" y="16349"/>
                  </a:cubicBezTo>
                  <a:cubicBezTo>
                    <a:pt x="1572" y="16767"/>
                    <a:pt x="2415" y="17138"/>
                    <a:pt x="3709" y="17529"/>
                  </a:cubicBezTo>
                  <a:cubicBezTo>
                    <a:pt x="4721" y="17839"/>
                    <a:pt x="5537" y="18035"/>
                    <a:pt x="6211" y="18035"/>
                  </a:cubicBezTo>
                  <a:cubicBezTo>
                    <a:pt x="6433" y="18035"/>
                    <a:pt x="6656" y="18035"/>
                    <a:pt x="6858" y="17981"/>
                  </a:cubicBezTo>
                  <a:cubicBezTo>
                    <a:pt x="7640" y="17812"/>
                    <a:pt x="8288" y="17246"/>
                    <a:pt x="8962" y="16127"/>
                  </a:cubicBezTo>
                  <a:cubicBezTo>
                    <a:pt x="9050" y="15985"/>
                    <a:pt x="9131" y="15843"/>
                    <a:pt x="9185" y="15702"/>
                  </a:cubicBezTo>
                  <a:lnTo>
                    <a:pt x="9245" y="15621"/>
                  </a:lnTo>
                  <a:cubicBezTo>
                    <a:pt x="9582" y="15001"/>
                    <a:pt x="9859" y="14495"/>
                    <a:pt x="10061" y="13989"/>
                  </a:cubicBezTo>
                  <a:cubicBezTo>
                    <a:pt x="10567" y="12863"/>
                    <a:pt x="10567" y="12553"/>
                    <a:pt x="10533" y="12384"/>
                  </a:cubicBezTo>
                  <a:cubicBezTo>
                    <a:pt x="10533" y="12249"/>
                    <a:pt x="10533" y="12189"/>
                    <a:pt x="10675" y="11966"/>
                  </a:cubicBezTo>
                  <a:cubicBezTo>
                    <a:pt x="10870" y="11629"/>
                    <a:pt x="10958" y="11373"/>
                    <a:pt x="11012" y="11238"/>
                  </a:cubicBezTo>
                  <a:cubicBezTo>
                    <a:pt x="11012" y="11204"/>
                    <a:pt x="11039" y="11177"/>
                    <a:pt x="11039" y="11150"/>
                  </a:cubicBezTo>
                  <a:cubicBezTo>
                    <a:pt x="11073" y="11123"/>
                    <a:pt x="11100" y="11123"/>
                    <a:pt x="11127" y="11096"/>
                  </a:cubicBezTo>
                  <a:lnTo>
                    <a:pt x="11153" y="11096"/>
                  </a:lnTo>
                  <a:cubicBezTo>
                    <a:pt x="11518" y="10982"/>
                    <a:pt x="11801" y="10759"/>
                    <a:pt x="11969" y="10395"/>
                  </a:cubicBezTo>
                  <a:cubicBezTo>
                    <a:pt x="12280" y="9687"/>
                    <a:pt x="12138" y="8649"/>
                    <a:pt x="11632" y="7664"/>
                  </a:cubicBezTo>
                  <a:cubicBezTo>
                    <a:pt x="11376" y="7132"/>
                    <a:pt x="11012" y="6714"/>
                    <a:pt x="10648" y="6262"/>
                  </a:cubicBezTo>
                  <a:cubicBezTo>
                    <a:pt x="10621" y="6208"/>
                    <a:pt x="10567" y="6147"/>
                    <a:pt x="10533" y="6093"/>
                  </a:cubicBezTo>
                  <a:cubicBezTo>
                    <a:pt x="10506" y="6093"/>
                    <a:pt x="10506" y="6066"/>
                    <a:pt x="10533" y="6039"/>
                  </a:cubicBezTo>
                  <a:cubicBezTo>
                    <a:pt x="10740" y="5809"/>
                    <a:pt x="10984" y="5698"/>
                    <a:pt x="11277" y="5698"/>
                  </a:cubicBezTo>
                  <a:cubicBezTo>
                    <a:pt x="11309" y="5698"/>
                    <a:pt x="11342" y="5699"/>
                    <a:pt x="11376" y="5702"/>
                  </a:cubicBezTo>
                  <a:cubicBezTo>
                    <a:pt x="11427" y="5708"/>
                    <a:pt x="11483" y="5711"/>
                    <a:pt x="11542" y="5711"/>
                  </a:cubicBezTo>
                  <a:cubicBezTo>
                    <a:pt x="11749" y="5711"/>
                    <a:pt x="11992" y="5671"/>
                    <a:pt x="12165" y="5561"/>
                  </a:cubicBezTo>
                  <a:cubicBezTo>
                    <a:pt x="12421" y="5446"/>
                    <a:pt x="12590" y="5196"/>
                    <a:pt x="12556" y="4940"/>
                  </a:cubicBezTo>
                  <a:cubicBezTo>
                    <a:pt x="12556" y="4691"/>
                    <a:pt x="12387" y="4461"/>
                    <a:pt x="12165" y="4381"/>
                  </a:cubicBezTo>
                  <a:cubicBezTo>
                    <a:pt x="12012" y="4321"/>
                    <a:pt x="11863" y="4302"/>
                    <a:pt x="11730" y="4302"/>
                  </a:cubicBezTo>
                  <a:cubicBezTo>
                    <a:pt x="11547" y="4302"/>
                    <a:pt x="11393" y="4338"/>
                    <a:pt x="11295" y="4354"/>
                  </a:cubicBezTo>
                  <a:cubicBezTo>
                    <a:pt x="11233" y="4373"/>
                    <a:pt x="11174" y="4392"/>
                    <a:pt x="11145" y="4392"/>
                  </a:cubicBezTo>
                  <a:cubicBezTo>
                    <a:pt x="11133" y="4392"/>
                    <a:pt x="11127" y="4388"/>
                    <a:pt x="11127" y="4381"/>
                  </a:cubicBezTo>
                  <a:lnTo>
                    <a:pt x="11127" y="4354"/>
                  </a:lnTo>
                  <a:cubicBezTo>
                    <a:pt x="11127" y="4327"/>
                    <a:pt x="11153" y="4266"/>
                    <a:pt x="11153" y="4239"/>
                  </a:cubicBezTo>
                  <a:cubicBezTo>
                    <a:pt x="11180" y="4158"/>
                    <a:pt x="11180" y="4097"/>
                    <a:pt x="11207" y="4016"/>
                  </a:cubicBezTo>
                  <a:cubicBezTo>
                    <a:pt x="11241" y="3848"/>
                    <a:pt x="11241" y="3619"/>
                    <a:pt x="11207" y="3450"/>
                  </a:cubicBezTo>
                  <a:cubicBezTo>
                    <a:pt x="11153" y="3254"/>
                    <a:pt x="11039" y="3113"/>
                    <a:pt x="10870" y="3032"/>
                  </a:cubicBezTo>
                  <a:cubicBezTo>
                    <a:pt x="10806" y="2998"/>
                    <a:pt x="10730" y="2978"/>
                    <a:pt x="10648" y="2978"/>
                  </a:cubicBezTo>
                  <a:cubicBezTo>
                    <a:pt x="10515" y="2978"/>
                    <a:pt x="10367" y="3032"/>
                    <a:pt x="10230" y="3174"/>
                  </a:cubicBezTo>
                  <a:cubicBezTo>
                    <a:pt x="9920" y="3450"/>
                    <a:pt x="9859" y="3989"/>
                    <a:pt x="9947" y="4327"/>
                  </a:cubicBezTo>
                  <a:cubicBezTo>
                    <a:pt x="9973" y="4461"/>
                    <a:pt x="9973" y="4522"/>
                    <a:pt x="9920" y="4603"/>
                  </a:cubicBezTo>
                  <a:cubicBezTo>
                    <a:pt x="9805" y="4799"/>
                    <a:pt x="9636" y="5001"/>
                    <a:pt x="9468" y="5136"/>
                  </a:cubicBezTo>
                  <a:cubicBezTo>
                    <a:pt x="9441" y="5153"/>
                    <a:pt x="9412" y="5161"/>
                    <a:pt x="9387" y="5161"/>
                  </a:cubicBezTo>
                  <a:cubicBezTo>
                    <a:pt x="9362" y="5161"/>
                    <a:pt x="9340" y="5153"/>
                    <a:pt x="9326" y="5136"/>
                  </a:cubicBezTo>
                  <a:cubicBezTo>
                    <a:pt x="9299" y="5109"/>
                    <a:pt x="9245" y="5082"/>
                    <a:pt x="9218" y="5055"/>
                  </a:cubicBezTo>
                  <a:cubicBezTo>
                    <a:pt x="9077" y="4967"/>
                    <a:pt x="8881" y="4859"/>
                    <a:pt x="8625" y="4745"/>
                  </a:cubicBezTo>
                  <a:cubicBezTo>
                    <a:pt x="8679" y="4434"/>
                    <a:pt x="8571" y="4158"/>
                    <a:pt x="8315" y="3989"/>
                  </a:cubicBezTo>
                  <a:cubicBezTo>
                    <a:pt x="8261" y="3956"/>
                    <a:pt x="8207" y="3929"/>
                    <a:pt x="8119" y="3902"/>
                  </a:cubicBezTo>
                  <a:cubicBezTo>
                    <a:pt x="8065" y="3875"/>
                    <a:pt x="7978" y="3875"/>
                    <a:pt x="7924" y="3875"/>
                  </a:cubicBezTo>
                  <a:cubicBezTo>
                    <a:pt x="7640" y="3875"/>
                    <a:pt x="7418" y="4016"/>
                    <a:pt x="7276" y="4239"/>
                  </a:cubicBezTo>
                  <a:cubicBezTo>
                    <a:pt x="6966" y="4185"/>
                    <a:pt x="6744" y="4158"/>
                    <a:pt x="6602" y="4124"/>
                  </a:cubicBezTo>
                  <a:cubicBezTo>
                    <a:pt x="6406" y="4124"/>
                    <a:pt x="6353" y="4097"/>
                    <a:pt x="6353" y="4016"/>
                  </a:cubicBezTo>
                  <a:cubicBezTo>
                    <a:pt x="6319" y="3902"/>
                    <a:pt x="6184" y="2890"/>
                    <a:pt x="6319" y="2526"/>
                  </a:cubicBezTo>
                  <a:cubicBezTo>
                    <a:pt x="6353" y="2439"/>
                    <a:pt x="6433" y="2412"/>
                    <a:pt x="6575" y="2385"/>
                  </a:cubicBezTo>
                  <a:cubicBezTo>
                    <a:pt x="6771" y="2331"/>
                    <a:pt x="7027" y="2243"/>
                    <a:pt x="7445" y="1967"/>
                  </a:cubicBezTo>
                  <a:cubicBezTo>
                    <a:pt x="8038" y="1629"/>
                    <a:pt x="8146" y="1063"/>
                    <a:pt x="7978" y="699"/>
                  </a:cubicBezTo>
                  <a:cubicBezTo>
                    <a:pt x="7868" y="437"/>
                    <a:pt x="7575" y="176"/>
                    <a:pt x="7093" y="176"/>
                  </a:cubicBezTo>
                  <a:cubicBezTo>
                    <a:pt x="6954" y="176"/>
                    <a:pt x="6800" y="197"/>
                    <a:pt x="6629" y="247"/>
                  </a:cubicBezTo>
                  <a:cubicBezTo>
                    <a:pt x="6238" y="335"/>
                    <a:pt x="6015" y="557"/>
                    <a:pt x="5874" y="672"/>
                  </a:cubicBezTo>
                  <a:cubicBezTo>
                    <a:pt x="5813" y="726"/>
                    <a:pt x="5759" y="787"/>
                    <a:pt x="5732" y="787"/>
                  </a:cubicBezTo>
                  <a:lnTo>
                    <a:pt x="5732" y="753"/>
                  </a:lnTo>
                  <a:cubicBezTo>
                    <a:pt x="5705" y="726"/>
                    <a:pt x="5705" y="726"/>
                    <a:pt x="5705" y="699"/>
                  </a:cubicBezTo>
                  <a:cubicBezTo>
                    <a:pt x="5678" y="672"/>
                    <a:pt x="5678" y="645"/>
                    <a:pt x="5645" y="618"/>
                  </a:cubicBezTo>
                  <a:cubicBezTo>
                    <a:pt x="5442" y="159"/>
                    <a:pt x="5036" y="1"/>
                    <a:pt x="4663"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1"/>
            <p:cNvSpPr/>
            <p:nvPr/>
          </p:nvSpPr>
          <p:spPr>
            <a:xfrm>
              <a:off x="2054886" y="2567942"/>
              <a:ext cx="76702" cy="57638"/>
            </a:xfrm>
            <a:custGeom>
              <a:avLst/>
              <a:gdLst/>
              <a:ahLst/>
              <a:cxnLst/>
              <a:rect l="l" t="t" r="r" b="b"/>
              <a:pathLst>
                <a:path w="1545" h="1161" extrusionOk="0">
                  <a:moveTo>
                    <a:pt x="157" y="1"/>
                  </a:moveTo>
                  <a:cubicBezTo>
                    <a:pt x="128" y="1"/>
                    <a:pt x="108" y="29"/>
                    <a:pt x="89" y="68"/>
                  </a:cubicBezTo>
                  <a:cubicBezTo>
                    <a:pt x="1" y="318"/>
                    <a:pt x="28" y="601"/>
                    <a:pt x="169" y="796"/>
                  </a:cubicBezTo>
                  <a:cubicBezTo>
                    <a:pt x="257" y="992"/>
                    <a:pt x="426" y="1107"/>
                    <a:pt x="621" y="1133"/>
                  </a:cubicBezTo>
                  <a:cubicBezTo>
                    <a:pt x="648" y="1133"/>
                    <a:pt x="702" y="1160"/>
                    <a:pt x="729" y="1160"/>
                  </a:cubicBezTo>
                  <a:cubicBezTo>
                    <a:pt x="1127" y="1160"/>
                    <a:pt x="1437" y="823"/>
                    <a:pt x="1518" y="486"/>
                  </a:cubicBezTo>
                  <a:cubicBezTo>
                    <a:pt x="1545" y="459"/>
                    <a:pt x="1518" y="405"/>
                    <a:pt x="1464" y="378"/>
                  </a:cubicBezTo>
                  <a:cubicBezTo>
                    <a:pt x="1437" y="378"/>
                    <a:pt x="1376" y="405"/>
                    <a:pt x="1349" y="432"/>
                  </a:cubicBezTo>
                  <a:cubicBezTo>
                    <a:pt x="1278" y="706"/>
                    <a:pt x="1049" y="980"/>
                    <a:pt x="764" y="980"/>
                  </a:cubicBezTo>
                  <a:cubicBezTo>
                    <a:pt x="726" y="980"/>
                    <a:pt x="688" y="975"/>
                    <a:pt x="648" y="965"/>
                  </a:cubicBezTo>
                  <a:cubicBezTo>
                    <a:pt x="453" y="938"/>
                    <a:pt x="365" y="823"/>
                    <a:pt x="311" y="715"/>
                  </a:cubicBezTo>
                  <a:cubicBezTo>
                    <a:pt x="196" y="547"/>
                    <a:pt x="196" y="318"/>
                    <a:pt x="257" y="122"/>
                  </a:cubicBezTo>
                  <a:cubicBezTo>
                    <a:pt x="257" y="68"/>
                    <a:pt x="257" y="14"/>
                    <a:pt x="196" y="14"/>
                  </a:cubicBezTo>
                  <a:cubicBezTo>
                    <a:pt x="181" y="5"/>
                    <a:pt x="169" y="1"/>
                    <a:pt x="15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1"/>
            <p:cNvSpPr/>
            <p:nvPr/>
          </p:nvSpPr>
          <p:spPr>
            <a:xfrm>
              <a:off x="2148317" y="2565112"/>
              <a:ext cx="55950" cy="45425"/>
            </a:xfrm>
            <a:custGeom>
              <a:avLst/>
              <a:gdLst/>
              <a:ahLst/>
              <a:cxnLst/>
              <a:rect l="l" t="t" r="r" b="b"/>
              <a:pathLst>
                <a:path w="1127" h="915" extrusionOk="0">
                  <a:moveTo>
                    <a:pt x="143" y="0"/>
                  </a:moveTo>
                  <a:cubicBezTo>
                    <a:pt x="115" y="0"/>
                    <a:pt x="81" y="26"/>
                    <a:pt x="61" y="71"/>
                  </a:cubicBezTo>
                  <a:cubicBezTo>
                    <a:pt x="0" y="267"/>
                    <a:pt x="0" y="516"/>
                    <a:pt x="115" y="685"/>
                  </a:cubicBezTo>
                  <a:cubicBezTo>
                    <a:pt x="196" y="799"/>
                    <a:pt x="283" y="880"/>
                    <a:pt x="425" y="914"/>
                  </a:cubicBezTo>
                  <a:lnTo>
                    <a:pt x="506" y="914"/>
                  </a:lnTo>
                  <a:cubicBezTo>
                    <a:pt x="789" y="914"/>
                    <a:pt x="1039" y="658"/>
                    <a:pt x="1099" y="375"/>
                  </a:cubicBezTo>
                  <a:cubicBezTo>
                    <a:pt x="1126" y="321"/>
                    <a:pt x="1099" y="294"/>
                    <a:pt x="1039" y="267"/>
                  </a:cubicBezTo>
                  <a:cubicBezTo>
                    <a:pt x="1012" y="267"/>
                    <a:pt x="958" y="294"/>
                    <a:pt x="958" y="321"/>
                  </a:cubicBezTo>
                  <a:cubicBezTo>
                    <a:pt x="875" y="561"/>
                    <a:pt x="698" y="748"/>
                    <a:pt x="493" y="748"/>
                  </a:cubicBezTo>
                  <a:cubicBezTo>
                    <a:pt x="479" y="748"/>
                    <a:pt x="466" y="747"/>
                    <a:pt x="452" y="745"/>
                  </a:cubicBezTo>
                  <a:cubicBezTo>
                    <a:pt x="364" y="712"/>
                    <a:pt x="310" y="685"/>
                    <a:pt x="256" y="604"/>
                  </a:cubicBezTo>
                  <a:cubicBezTo>
                    <a:pt x="196" y="462"/>
                    <a:pt x="169" y="294"/>
                    <a:pt x="229" y="125"/>
                  </a:cubicBezTo>
                  <a:cubicBezTo>
                    <a:pt x="256" y="71"/>
                    <a:pt x="229" y="10"/>
                    <a:pt x="169" y="10"/>
                  </a:cubicBezTo>
                  <a:cubicBezTo>
                    <a:pt x="162" y="3"/>
                    <a:pt x="153" y="0"/>
                    <a:pt x="14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1"/>
            <p:cNvSpPr/>
            <p:nvPr/>
          </p:nvSpPr>
          <p:spPr>
            <a:xfrm>
              <a:off x="2000674" y="2519737"/>
              <a:ext cx="55602" cy="45922"/>
            </a:xfrm>
            <a:custGeom>
              <a:avLst/>
              <a:gdLst/>
              <a:ahLst/>
              <a:cxnLst/>
              <a:rect l="l" t="t" r="r" b="b"/>
              <a:pathLst>
                <a:path w="1120" h="925" extrusionOk="0">
                  <a:moveTo>
                    <a:pt x="169" y="1"/>
                  </a:moveTo>
                  <a:cubicBezTo>
                    <a:pt x="108" y="1"/>
                    <a:pt x="81" y="28"/>
                    <a:pt x="54" y="55"/>
                  </a:cubicBezTo>
                  <a:cubicBezTo>
                    <a:pt x="1" y="277"/>
                    <a:pt x="1" y="533"/>
                    <a:pt x="108" y="702"/>
                  </a:cubicBezTo>
                  <a:cubicBezTo>
                    <a:pt x="169" y="817"/>
                    <a:pt x="277" y="898"/>
                    <a:pt x="419" y="924"/>
                  </a:cubicBezTo>
                  <a:lnTo>
                    <a:pt x="506" y="924"/>
                  </a:lnTo>
                  <a:cubicBezTo>
                    <a:pt x="783" y="924"/>
                    <a:pt x="1039" y="675"/>
                    <a:pt x="1093" y="392"/>
                  </a:cubicBezTo>
                  <a:cubicBezTo>
                    <a:pt x="1120" y="338"/>
                    <a:pt x="1093" y="277"/>
                    <a:pt x="1039" y="277"/>
                  </a:cubicBezTo>
                  <a:cubicBezTo>
                    <a:pt x="1012" y="277"/>
                    <a:pt x="951" y="277"/>
                    <a:pt x="951" y="338"/>
                  </a:cubicBezTo>
                  <a:cubicBezTo>
                    <a:pt x="875" y="548"/>
                    <a:pt x="696" y="758"/>
                    <a:pt x="483" y="758"/>
                  </a:cubicBezTo>
                  <a:cubicBezTo>
                    <a:pt x="471" y="758"/>
                    <a:pt x="458" y="757"/>
                    <a:pt x="446" y="756"/>
                  </a:cubicBezTo>
                  <a:cubicBezTo>
                    <a:pt x="365" y="729"/>
                    <a:pt x="304" y="675"/>
                    <a:pt x="250" y="614"/>
                  </a:cubicBezTo>
                  <a:cubicBezTo>
                    <a:pt x="169" y="479"/>
                    <a:pt x="169" y="277"/>
                    <a:pt x="223" y="109"/>
                  </a:cubicBezTo>
                  <a:cubicBezTo>
                    <a:pt x="223" y="82"/>
                    <a:pt x="223" y="28"/>
                    <a:pt x="169"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1"/>
            <p:cNvSpPr/>
            <p:nvPr/>
          </p:nvSpPr>
          <p:spPr>
            <a:xfrm>
              <a:off x="2155317" y="2535127"/>
              <a:ext cx="58631" cy="19461"/>
            </a:xfrm>
            <a:custGeom>
              <a:avLst/>
              <a:gdLst/>
              <a:ahLst/>
              <a:cxnLst/>
              <a:rect l="l" t="t" r="r" b="b"/>
              <a:pathLst>
                <a:path w="1181" h="392" extrusionOk="0">
                  <a:moveTo>
                    <a:pt x="1066" y="1"/>
                  </a:moveTo>
                  <a:lnTo>
                    <a:pt x="55" y="223"/>
                  </a:lnTo>
                  <a:cubicBezTo>
                    <a:pt x="28" y="250"/>
                    <a:pt x="1" y="277"/>
                    <a:pt x="1" y="338"/>
                  </a:cubicBezTo>
                  <a:cubicBezTo>
                    <a:pt x="1" y="365"/>
                    <a:pt x="55" y="392"/>
                    <a:pt x="88" y="392"/>
                  </a:cubicBezTo>
                  <a:lnTo>
                    <a:pt x="115" y="392"/>
                  </a:lnTo>
                  <a:lnTo>
                    <a:pt x="1100" y="169"/>
                  </a:lnTo>
                  <a:cubicBezTo>
                    <a:pt x="1154" y="169"/>
                    <a:pt x="1181" y="109"/>
                    <a:pt x="1154" y="55"/>
                  </a:cubicBezTo>
                  <a:cubicBezTo>
                    <a:pt x="1154" y="28"/>
                    <a:pt x="1100" y="1"/>
                    <a:pt x="1066"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1"/>
            <p:cNvSpPr/>
            <p:nvPr/>
          </p:nvSpPr>
          <p:spPr>
            <a:xfrm>
              <a:off x="2018745" y="2479028"/>
              <a:ext cx="44581" cy="44780"/>
            </a:xfrm>
            <a:custGeom>
              <a:avLst/>
              <a:gdLst/>
              <a:ahLst/>
              <a:cxnLst/>
              <a:rect l="l" t="t" r="r" b="b"/>
              <a:pathLst>
                <a:path w="898" h="902" extrusionOk="0">
                  <a:moveTo>
                    <a:pt x="102" y="1"/>
                  </a:moveTo>
                  <a:cubicBezTo>
                    <a:pt x="83" y="1"/>
                    <a:pt x="66" y="9"/>
                    <a:pt x="55" y="32"/>
                  </a:cubicBezTo>
                  <a:cubicBezTo>
                    <a:pt x="28" y="59"/>
                    <a:pt x="1" y="119"/>
                    <a:pt x="55" y="146"/>
                  </a:cubicBezTo>
                  <a:lnTo>
                    <a:pt x="729" y="875"/>
                  </a:lnTo>
                  <a:cubicBezTo>
                    <a:pt x="756" y="902"/>
                    <a:pt x="783" y="902"/>
                    <a:pt x="817" y="902"/>
                  </a:cubicBezTo>
                  <a:cubicBezTo>
                    <a:pt x="817" y="902"/>
                    <a:pt x="844" y="902"/>
                    <a:pt x="870" y="875"/>
                  </a:cubicBezTo>
                  <a:cubicBezTo>
                    <a:pt x="897" y="848"/>
                    <a:pt x="897" y="794"/>
                    <a:pt x="870" y="760"/>
                  </a:cubicBezTo>
                  <a:lnTo>
                    <a:pt x="169" y="32"/>
                  </a:lnTo>
                  <a:cubicBezTo>
                    <a:pt x="154" y="16"/>
                    <a:pt x="127" y="1"/>
                    <a:pt x="102"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1"/>
            <p:cNvSpPr/>
            <p:nvPr/>
          </p:nvSpPr>
          <p:spPr>
            <a:xfrm>
              <a:off x="2209876" y="2315896"/>
              <a:ext cx="78042" cy="72680"/>
            </a:xfrm>
            <a:custGeom>
              <a:avLst/>
              <a:gdLst/>
              <a:ahLst/>
              <a:cxnLst/>
              <a:rect l="l" t="t" r="r" b="b"/>
              <a:pathLst>
                <a:path w="1572" h="1464" extrusionOk="0">
                  <a:moveTo>
                    <a:pt x="756" y="169"/>
                  </a:moveTo>
                  <a:cubicBezTo>
                    <a:pt x="810" y="169"/>
                    <a:pt x="871" y="203"/>
                    <a:pt x="925" y="203"/>
                  </a:cubicBezTo>
                  <a:cubicBezTo>
                    <a:pt x="979" y="230"/>
                    <a:pt x="1039" y="257"/>
                    <a:pt x="1066" y="284"/>
                  </a:cubicBezTo>
                  <a:cubicBezTo>
                    <a:pt x="1262" y="398"/>
                    <a:pt x="1376" y="648"/>
                    <a:pt x="1289" y="904"/>
                  </a:cubicBezTo>
                  <a:cubicBezTo>
                    <a:pt x="1235" y="1126"/>
                    <a:pt x="1012" y="1295"/>
                    <a:pt x="756" y="1295"/>
                  </a:cubicBezTo>
                  <a:cubicBezTo>
                    <a:pt x="729" y="1295"/>
                    <a:pt x="675" y="1295"/>
                    <a:pt x="614" y="1268"/>
                  </a:cubicBezTo>
                  <a:cubicBezTo>
                    <a:pt x="507" y="1241"/>
                    <a:pt x="392" y="1153"/>
                    <a:pt x="338" y="1072"/>
                  </a:cubicBezTo>
                  <a:cubicBezTo>
                    <a:pt x="223" y="931"/>
                    <a:pt x="196" y="762"/>
                    <a:pt x="250" y="567"/>
                  </a:cubicBezTo>
                  <a:cubicBezTo>
                    <a:pt x="304" y="337"/>
                    <a:pt x="534" y="169"/>
                    <a:pt x="756" y="169"/>
                  </a:cubicBezTo>
                  <a:close/>
                  <a:moveTo>
                    <a:pt x="756" y="0"/>
                  </a:moveTo>
                  <a:cubicBezTo>
                    <a:pt x="446" y="0"/>
                    <a:pt x="169" y="230"/>
                    <a:pt x="82" y="540"/>
                  </a:cubicBezTo>
                  <a:cubicBezTo>
                    <a:pt x="1" y="762"/>
                    <a:pt x="55" y="1012"/>
                    <a:pt x="196" y="1180"/>
                  </a:cubicBezTo>
                  <a:cubicBezTo>
                    <a:pt x="277" y="1295"/>
                    <a:pt x="419" y="1383"/>
                    <a:pt x="560" y="1437"/>
                  </a:cubicBezTo>
                  <a:cubicBezTo>
                    <a:pt x="614" y="1464"/>
                    <a:pt x="702" y="1464"/>
                    <a:pt x="756" y="1464"/>
                  </a:cubicBezTo>
                  <a:cubicBezTo>
                    <a:pt x="1093" y="1464"/>
                    <a:pt x="1376" y="1268"/>
                    <a:pt x="1457" y="958"/>
                  </a:cubicBezTo>
                  <a:cubicBezTo>
                    <a:pt x="1572" y="648"/>
                    <a:pt x="1430" y="310"/>
                    <a:pt x="1147" y="115"/>
                  </a:cubicBezTo>
                  <a:cubicBezTo>
                    <a:pt x="1093" y="88"/>
                    <a:pt x="1039" y="61"/>
                    <a:pt x="979" y="34"/>
                  </a:cubicBezTo>
                  <a:cubicBezTo>
                    <a:pt x="925" y="34"/>
                    <a:pt x="844" y="0"/>
                    <a:pt x="756"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1"/>
            <p:cNvSpPr/>
            <p:nvPr/>
          </p:nvSpPr>
          <p:spPr>
            <a:xfrm>
              <a:off x="2340789" y="2221175"/>
              <a:ext cx="76702" cy="72680"/>
            </a:xfrm>
            <a:custGeom>
              <a:avLst/>
              <a:gdLst/>
              <a:ahLst/>
              <a:cxnLst/>
              <a:rect l="l" t="t" r="r" b="b"/>
              <a:pathLst>
                <a:path w="1545" h="1464" extrusionOk="0">
                  <a:moveTo>
                    <a:pt x="762" y="169"/>
                  </a:moveTo>
                  <a:cubicBezTo>
                    <a:pt x="816" y="169"/>
                    <a:pt x="870" y="196"/>
                    <a:pt x="931" y="196"/>
                  </a:cubicBezTo>
                  <a:cubicBezTo>
                    <a:pt x="958" y="223"/>
                    <a:pt x="1012" y="223"/>
                    <a:pt x="1072" y="256"/>
                  </a:cubicBezTo>
                  <a:cubicBezTo>
                    <a:pt x="1268" y="391"/>
                    <a:pt x="1349" y="647"/>
                    <a:pt x="1295" y="897"/>
                  </a:cubicBezTo>
                  <a:cubicBezTo>
                    <a:pt x="1207" y="1126"/>
                    <a:pt x="985" y="1295"/>
                    <a:pt x="762" y="1295"/>
                  </a:cubicBezTo>
                  <a:cubicBezTo>
                    <a:pt x="702" y="1295"/>
                    <a:pt x="648" y="1295"/>
                    <a:pt x="594" y="1268"/>
                  </a:cubicBezTo>
                  <a:cubicBezTo>
                    <a:pt x="479" y="1234"/>
                    <a:pt x="398" y="1153"/>
                    <a:pt x="310" y="1065"/>
                  </a:cubicBezTo>
                  <a:cubicBezTo>
                    <a:pt x="196" y="931"/>
                    <a:pt x="169" y="762"/>
                    <a:pt x="230" y="560"/>
                  </a:cubicBezTo>
                  <a:cubicBezTo>
                    <a:pt x="310" y="337"/>
                    <a:pt x="506" y="169"/>
                    <a:pt x="762" y="169"/>
                  </a:cubicBezTo>
                  <a:close/>
                  <a:moveTo>
                    <a:pt x="762" y="0"/>
                  </a:moveTo>
                  <a:cubicBezTo>
                    <a:pt x="425" y="0"/>
                    <a:pt x="142" y="223"/>
                    <a:pt x="61" y="533"/>
                  </a:cubicBezTo>
                  <a:cubicBezTo>
                    <a:pt x="0" y="762"/>
                    <a:pt x="27" y="985"/>
                    <a:pt x="196" y="1180"/>
                  </a:cubicBezTo>
                  <a:cubicBezTo>
                    <a:pt x="284" y="1295"/>
                    <a:pt x="398" y="1376"/>
                    <a:pt x="533" y="1436"/>
                  </a:cubicBezTo>
                  <a:cubicBezTo>
                    <a:pt x="621" y="1463"/>
                    <a:pt x="675" y="1463"/>
                    <a:pt x="762" y="1463"/>
                  </a:cubicBezTo>
                  <a:cubicBezTo>
                    <a:pt x="1072" y="1463"/>
                    <a:pt x="1349" y="1268"/>
                    <a:pt x="1464" y="958"/>
                  </a:cubicBezTo>
                  <a:cubicBezTo>
                    <a:pt x="1544" y="647"/>
                    <a:pt x="1437" y="283"/>
                    <a:pt x="1153" y="115"/>
                  </a:cubicBezTo>
                  <a:cubicBezTo>
                    <a:pt x="1099" y="88"/>
                    <a:pt x="1039" y="54"/>
                    <a:pt x="958" y="27"/>
                  </a:cubicBezTo>
                  <a:cubicBezTo>
                    <a:pt x="904" y="27"/>
                    <a:pt x="816" y="0"/>
                    <a:pt x="762"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1"/>
            <p:cNvSpPr/>
            <p:nvPr/>
          </p:nvSpPr>
          <p:spPr>
            <a:xfrm>
              <a:off x="1942093" y="2158573"/>
              <a:ext cx="61312" cy="56943"/>
            </a:xfrm>
            <a:custGeom>
              <a:avLst/>
              <a:gdLst/>
              <a:ahLst/>
              <a:cxnLst/>
              <a:rect l="l" t="t" r="r" b="b"/>
              <a:pathLst>
                <a:path w="1235" h="1147" extrusionOk="0">
                  <a:moveTo>
                    <a:pt x="614" y="169"/>
                  </a:moveTo>
                  <a:cubicBezTo>
                    <a:pt x="641" y="169"/>
                    <a:pt x="675" y="169"/>
                    <a:pt x="729" y="196"/>
                  </a:cubicBezTo>
                  <a:cubicBezTo>
                    <a:pt x="924" y="277"/>
                    <a:pt x="1039" y="472"/>
                    <a:pt x="978" y="701"/>
                  </a:cubicBezTo>
                  <a:cubicBezTo>
                    <a:pt x="924" y="870"/>
                    <a:pt x="783" y="978"/>
                    <a:pt x="614" y="978"/>
                  </a:cubicBezTo>
                  <a:cubicBezTo>
                    <a:pt x="560" y="978"/>
                    <a:pt x="533" y="978"/>
                    <a:pt x="473" y="951"/>
                  </a:cubicBezTo>
                  <a:cubicBezTo>
                    <a:pt x="446" y="951"/>
                    <a:pt x="419" y="924"/>
                    <a:pt x="392" y="897"/>
                  </a:cubicBezTo>
                  <a:cubicBezTo>
                    <a:pt x="250" y="809"/>
                    <a:pt x="169" y="641"/>
                    <a:pt x="223" y="445"/>
                  </a:cubicBezTo>
                  <a:cubicBezTo>
                    <a:pt x="277" y="277"/>
                    <a:pt x="419" y="169"/>
                    <a:pt x="614" y="169"/>
                  </a:cubicBezTo>
                  <a:close/>
                  <a:moveTo>
                    <a:pt x="614" y="0"/>
                  </a:moveTo>
                  <a:cubicBezTo>
                    <a:pt x="365" y="0"/>
                    <a:pt x="135" y="169"/>
                    <a:pt x="54" y="418"/>
                  </a:cubicBezTo>
                  <a:cubicBezTo>
                    <a:pt x="1" y="641"/>
                    <a:pt x="81" y="924"/>
                    <a:pt x="277" y="1039"/>
                  </a:cubicBezTo>
                  <a:cubicBezTo>
                    <a:pt x="338" y="1093"/>
                    <a:pt x="392" y="1093"/>
                    <a:pt x="446" y="1119"/>
                  </a:cubicBezTo>
                  <a:cubicBezTo>
                    <a:pt x="506" y="1146"/>
                    <a:pt x="560" y="1146"/>
                    <a:pt x="614" y="1146"/>
                  </a:cubicBezTo>
                  <a:cubicBezTo>
                    <a:pt x="870" y="1146"/>
                    <a:pt x="1066" y="978"/>
                    <a:pt x="1147" y="728"/>
                  </a:cubicBezTo>
                  <a:cubicBezTo>
                    <a:pt x="1234" y="445"/>
                    <a:pt x="1093" y="135"/>
                    <a:pt x="783" y="27"/>
                  </a:cubicBezTo>
                  <a:lnTo>
                    <a:pt x="756" y="27"/>
                  </a:lnTo>
                  <a:cubicBezTo>
                    <a:pt x="729" y="27"/>
                    <a:pt x="675" y="0"/>
                    <a:pt x="614"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1"/>
            <p:cNvSpPr/>
            <p:nvPr/>
          </p:nvSpPr>
          <p:spPr>
            <a:xfrm>
              <a:off x="2177756" y="2184984"/>
              <a:ext cx="61312" cy="55652"/>
            </a:xfrm>
            <a:custGeom>
              <a:avLst/>
              <a:gdLst/>
              <a:ahLst/>
              <a:cxnLst/>
              <a:rect l="l" t="t" r="r" b="b"/>
              <a:pathLst>
                <a:path w="1235" h="1121" extrusionOk="0">
                  <a:moveTo>
                    <a:pt x="614" y="169"/>
                  </a:moveTo>
                  <a:cubicBezTo>
                    <a:pt x="648" y="169"/>
                    <a:pt x="675" y="169"/>
                    <a:pt x="729" y="196"/>
                  </a:cubicBezTo>
                  <a:cubicBezTo>
                    <a:pt x="951" y="250"/>
                    <a:pt x="1066" y="480"/>
                    <a:pt x="985" y="675"/>
                  </a:cubicBezTo>
                  <a:cubicBezTo>
                    <a:pt x="924" y="844"/>
                    <a:pt x="783" y="952"/>
                    <a:pt x="614" y="952"/>
                  </a:cubicBezTo>
                  <a:lnTo>
                    <a:pt x="506" y="952"/>
                  </a:lnTo>
                  <a:cubicBezTo>
                    <a:pt x="446" y="925"/>
                    <a:pt x="419" y="925"/>
                    <a:pt x="392" y="898"/>
                  </a:cubicBezTo>
                  <a:cubicBezTo>
                    <a:pt x="250" y="817"/>
                    <a:pt x="169" y="614"/>
                    <a:pt x="223" y="446"/>
                  </a:cubicBezTo>
                  <a:cubicBezTo>
                    <a:pt x="277" y="277"/>
                    <a:pt x="446" y="169"/>
                    <a:pt x="614" y="169"/>
                  </a:cubicBezTo>
                  <a:close/>
                  <a:moveTo>
                    <a:pt x="614" y="1"/>
                  </a:moveTo>
                  <a:cubicBezTo>
                    <a:pt x="365" y="1"/>
                    <a:pt x="142" y="169"/>
                    <a:pt x="54" y="392"/>
                  </a:cubicBezTo>
                  <a:cubicBezTo>
                    <a:pt x="1" y="648"/>
                    <a:pt x="81" y="898"/>
                    <a:pt x="311" y="1039"/>
                  </a:cubicBezTo>
                  <a:cubicBezTo>
                    <a:pt x="338" y="1066"/>
                    <a:pt x="392" y="1093"/>
                    <a:pt x="446" y="1120"/>
                  </a:cubicBezTo>
                  <a:lnTo>
                    <a:pt x="614" y="1120"/>
                  </a:lnTo>
                  <a:cubicBezTo>
                    <a:pt x="870" y="1120"/>
                    <a:pt x="1066" y="985"/>
                    <a:pt x="1154" y="729"/>
                  </a:cubicBezTo>
                  <a:cubicBezTo>
                    <a:pt x="1234" y="446"/>
                    <a:pt x="1093" y="142"/>
                    <a:pt x="816" y="28"/>
                  </a:cubicBezTo>
                  <a:lnTo>
                    <a:pt x="783" y="28"/>
                  </a:lnTo>
                  <a:cubicBezTo>
                    <a:pt x="729" y="1"/>
                    <a:pt x="675" y="1"/>
                    <a:pt x="614"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1"/>
            <p:cNvSpPr/>
            <p:nvPr/>
          </p:nvSpPr>
          <p:spPr>
            <a:xfrm>
              <a:off x="2057567" y="2285415"/>
              <a:ext cx="61659" cy="57290"/>
            </a:xfrm>
            <a:custGeom>
              <a:avLst/>
              <a:gdLst/>
              <a:ahLst/>
              <a:cxnLst/>
              <a:rect l="l" t="t" r="r" b="b"/>
              <a:pathLst>
                <a:path w="1242" h="1154" extrusionOk="0">
                  <a:moveTo>
                    <a:pt x="621" y="169"/>
                  </a:moveTo>
                  <a:cubicBezTo>
                    <a:pt x="648" y="169"/>
                    <a:pt x="675" y="196"/>
                    <a:pt x="736" y="196"/>
                  </a:cubicBezTo>
                  <a:cubicBezTo>
                    <a:pt x="958" y="277"/>
                    <a:pt x="1073" y="479"/>
                    <a:pt x="985" y="702"/>
                  </a:cubicBezTo>
                  <a:cubicBezTo>
                    <a:pt x="931" y="871"/>
                    <a:pt x="790" y="985"/>
                    <a:pt x="621" y="985"/>
                  </a:cubicBezTo>
                  <a:cubicBezTo>
                    <a:pt x="567" y="985"/>
                    <a:pt x="540" y="985"/>
                    <a:pt x="507" y="951"/>
                  </a:cubicBezTo>
                  <a:cubicBezTo>
                    <a:pt x="453" y="951"/>
                    <a:pt x="426" y="924"/>
                    <a:pt x="399" y="924"/>
                  </a:cubicBezTo>
                  <a:cubicBezTo>
                    <a:pt x="257" y="817"/>
                    <a:pt x="169" y="648"/>
                    <a:pt x="230" y="479"/>
                  </a:cubicBezTo>
                  <a:cubicBezTo>
                    <a:pt x="284" y="277"/>
                    <a:pt x="453" y="169"/>
                    <a:pt x="621" y="169"/>
                  </a:cubicBezTo>
                  <a:close/>
                  <a:moveTo>
                    <a:pt x="621" y="1"/>
                  </a:moveTo>
                  <a:cubicBezTo>
                    <a:pt x="372" y="1"/>
                    <a:pt x="142" y="169"/>
                    <a:pt x="62" y="419"/>
                  </a:cubicBezTo>
                  <a:cubicBezTo>
                    <a:pt x="1" y="648"/>
                    <a:pt x="88" y="924"/>
                    <a:pt x="311" y="1066"/>
                  </a:cubicBezTo>
                  <a:cubicBezTo>
                    <a:pt x="338" y="1093"/>
                    <a:pt x="399" y="1120"/>
                    <a:pt x="453" y="1120"/>
                  </a:cubicBezTo>
                  <a:cubicBezTo>
                    <a:pt x="507" y="1154"/>
                    <a:pt x="567" y="1154"/>
                    <a:pt x="621" y="1154"/>
                  </a:cubicBezTo>
                  <a:cubicBezTo>
                    <a:pt x="877" y="1154"/>
                    <a:pt x="1073" y="985"/>
                    <a:pt x="1154" y="756"/>
                  </a:cubicBezTo>
                  <a:cubicBezTo>
                    <a:pt x="1242" y="446"/>
                    <a:pt x="1100" y="142"/>
                    <a:pt x="817" y="55"/>
                  </a:cubicBezTo>
                  <a:lnTo>
                    <a:pt x="790" y="28"/>
                  </a:lnTo>
                  <a:cubicBezTo>
                    <a:pt x="736" y="28"/>
                    <a:pt x="675" y="1"/>
                    <a:pt x="621"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1"/>
            <p:cNvSpPr/>
            <p:nvPr/>
          </p:nvSpPr>
          <p:spPr>
            <a:xfrm>
              <a:off x="2374250" y="2331286"/>
              <a:ext cx="61659" cy="57290"/>
            </a:xfrm>
            <a:custGeom>
              <a:avLst/>
              <a:gdLst/>
              <a:ahLst/>
              <a:cxnLst/>
              <a:rect l="l" t="t" r="r" b="b"/>
              <a:pathLst>
                <a:path w="1242" h="1154" extrusionOk="0">
                  <a:moveTo>
                    <a:pt x="736" y="196"/>
                  </a:moveTo>
                  <a:cubicBezTo>
                    <a:pt x="931" y="284"/>
                    <a:pt x="1039" y="506"/>
                    <a:pt x="985" y="702"/>
                  </a:cubicBezTo>
                  <a:cubicBezTo>
                    <a:pt x="931" y="870"/>
                    <a:pt x="790" y="985"/>
                    <a:pt x="621" y="985"/>
                  </a:cubicBezTo>
                  <a:cubicBezTo>
                    <a:pt x="567" y="985"/>
                    <a:pt x="533" y="985"/>
                    <a:pt x="479" y="958"/>
                  </a:cubicBezTo>
                  <a:cubicBezTo>
                    <a:pt x="452" y="958"/>
                    <a:pt x="425" y="931"/>
                    <a:pt x="398" y="931"/>
                  </a:cubicBezTo>
                  <a:cubicBezTo>
                    <a:pt x="257" y="816"/>
                    <a:pt x="169" y="648"/>
                    <a:pt x="230" y="479"/>
                  </a:cubicBezTo>
                  <a:cubicBezTo>
                    <a:pt x="284" y="284"/>
                    <a:pt x="452" y="196"/>
                    <a:pt x="621" y="196"/>
                  </a:cubicBezTo>
                  <a:close/>
                  <a:moveTo>
                    <a:pt x="621" y="0"/>
                  </a:moveTo>
                  <a:cubicBezTo>
                    <a:pt x="365" y="0"/>
                    <a:pt x="142" y="169"/>
                    <a:pt x="61" y="425"/>
                  </a:cubicBezTo>
                  <a:cubicBezTo>
                    <a:pt x="1" y="648"/>
                    <a:pt x="88" y="931"/>
                    <a:pt x="284" y="1073"/>
                  </a:cubicBezTo>
                  <a:cubicBezTo>
                    <a:pt x="338" y="1100"/>
                    <a:pt x="398" y="1127"/>
                    <a:pt x="452" y="1127"/>
                  </a:cubicBezTo>
                  <a:cubicBezTo>
                    <a:pt x="506" y="1154"/>
                    <a:pt x="567" y="1154"/>
                    <a:pt x="621" y="1154"/>
                  </a:cubicBezTo>
                  <a:cubicBezTo>
                    <a:pt x="870" y="1154"/>
                    <a:pt x="1073" y="985"/>
                    <a:pt x="1154" y="762"/>
                  </a:cubicBezTo>
                  <a:cubicBezTo>
                    <a:pt x="1241" y="452"/>
                    <a:pt x="1100" y="142"/>
                    <a:pt x="790" y="61"/>
                  </a:cubicBezTo>
                  <a:lnTo>
                    <a:pt x="790" y="27"/>
                  </a:lnTo>
                  <a:cubicBezTo>
                    <a:pt x="736" y="27"/>
                    <a:pt x="675" y="0"/>
                    <a:pt x="621"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1"/>
            <p:cNvSpPr/>
            <p:nvPr/>
          </p:nvSpPr>
          <p:spPr>
            <a:xfrm>
              <a:off x="2138587" y="2827136"/>
              <a:ext cx="72680" cy="99985"/>
            </a:xfrm>
            <a:custGeom>
              <a:avLst/>
              <a:gdLst/>
              <a:ahLst/>
              <a:cxnLst/>
              <a:rect l="l" t="t" r="r" b="b"/>
              <a:pathLst>
                <a:path w="1464" h="2014" extrusionOk="0">
                  <a:moveTo>
                    <a:pt x="746" y="0"/>
                  </a:moveTo>
                  <a:cubicBezTo>
                    <a:pt x="717" y="0"/>
                    <a:pt x="688" y="16"/>
                    <a:pt x="675" y="46"/>
                  </a:cubicBezTo>
                  <a:cubicBezTo>
                    <a:pt x="621" y="154"/>
                    <a:pt x="479" y="606"/>
                    <a:pt x="142" y="916"/>
                  </a:cubicBezTo>
                  <a:cubicBezTo>
                    <a:pt x="1" y="1057"/>
                    <a:pt x="169" y="1111"/>
                    <a:pt x="338" y="1307"/>
                  </a:cubicBezTo>
                  <a:cubicBezTo>
                    <a:pt x="621" y="1644"/>
                    <a:pt x="621" y="1839"/>
                    <a:pt x="702" y="1981"/>
                  </a:cubicBezTo>
                  <a:cubicBezTo>
                    <a:pt x="725" y="2004"/>
                    <a:pt x="747" y="2013"/>
                    <a:pt x="767" y="2013"/>
                  </a:cubicBezTo>
                  <a:cubicBezTo>
                    <a:pt x="799" y="2013"/>
                    <a:pt x="827" y="1988"/>
                    <a:pt x="843" y="1954"/>
                  </a:cubicBezTo>
                  <a:cubicBezTo>
                    <a:pt x="870" y="1927"/>
                    <a:pt x="897" y="1873"/>
                    <a:pt x="897" y="1839"/>
                  </a:cubicBezTo>
                  <a:cubicBezTo>
                    <a:pt x="1100" y="1334"/>
                    <a:pt x="1322" y="1199"/>
                    <a:pt x="1403" y="1057"/>
                  </a:cubicBezTo>
                  <a:cubicBezTo>
                    <a:pt x="1464" y="1030"/>
                    <a:pt x="1437" y="943"/>
                    <a:pt x="1403" y="916"/>
                  </a:cubicBezTo>
                  <a:cubicBezTo>
                    <a:pt x="1295" y="828"/>
                    <a:pt x="1066" y="632"/>
                    <a:pt x="897" y="214"/>
                  </a:cubicBezTo>
                  <a:cubicBezTo>
                    <a:pt x="870" y="154"/>
                    <a:pt x="843" y="73"/>
                    <a:pt x="816" y="46"/>
                  </a:cubicBezTo>
                  <a:cubicBezTo>
                    <a:pt x="803" y="16"/>
                    <a:pt x="774" y="0"/>
                    <a:pt x="746" y="0"/>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1"/>
            <p:cNvSpPr/>
            <p:nvPr/>
          </p:nvSpPr>
          <p:spPr>
            <a:xfrm>
              <a:off x="1954568" y="2860022"/>
              <a:ext cx="83701" cy="114432"/>
            </a:xfrm>
            <a:custGeom>
              <a:avLst/>
              <a:gdLst/>
              <a:ahLst/>
              <a:cxnLst/>
              <a:rect l="l" t="t" r="r" b="b"/>
              <a:pathLst>
                <a:path w="1686" h="2305" extrusionOk="0">
                  <a:moveTo>
                    <a:pt x="870" y="1"/>
                  </a:moveTo>
                  <a:cubicBezTo>
                    <a:pt x="838" y="1"/>
                    <a:pt x="802" y="14"/>
                    <a:pt x="782" y="46"/>
                  </a:cubicBezTo>
                  <a:cubicBezTo>
                    <a:pt x="701" y="187"/>
                    <a:pt x="560" y="693"/>
                    <a:pt x="169" y="1057"/>
                  </a:cubicBezTo>
                  <a:cubicBezTo>
                    <a:pt x="0" y="1199"/>
                    <a:pt x="169" y="1253"/>
                    <a:pt x="364" y="1509"/>
                  </a:cubicBezTo>
                  <a:cubicBezTo>
                    <a:pt x="701" y="1900"/>
                    <a:pt x="728" y="2122"/>
                    <a:pt x="816" y="2264"/>
                  </a:cubicBezTo>
                  <a:cubicBezTo>
                    <a:pt x="843" y="2291"/>
                    <a:pt x="877" y="2304"/>
                    <a:pt x="908" y="2304"/>
                  </a:cubicBezTo>
                  <a:cubicBezTo>
                    <a:pt x="939" y="2304"/>
                    <a:pt x="968" y="2291"/>
                    <a:pt x="985" y="2264"/>
                  </a:cubicBezTo>
                  <a:cubicBezTo>
                    <a:pt x="1011" y="2210"/>
                    <a:pt x="1038" y="2149"/>
                    <a:pt x="1038" y="2095"/>
                  </a:cubicBezTo>
                  <a:cubicBezTo>
                    <a:pt x="1261" y="1536"/>
                    <a:pt x="1517" y="1367"/>
                    <a:pt x="1625" y="1226"/>
                  </a:cubicBezTo>
                  <a:cubicBezTo>
                    <a:pt x="1686" y="1172"/>
                    <a:pt x="1659" y="1057"/>
                    <a:pt x="1598" y="1030"/>
                  </a:cubicBezTo>
                  <a:cubicBezTo>
                    <a:pt x="1517" y="942"/>
                    <a:pt x="1234" y="720"/>
                    <a:pt x="1038" y="214"/>
                  </a:cubicBezTo>
                  <a:cubicBezTo>
                    <a:pt x="1011" y="160"/>
                    <a:pt x="985" y="73"/>
                    <a:pt x="924" y="19"/>
                  </a:cubicBezTo>
                  <a:cubicBezTo>
                    <a:pt x="913" y="7"/>
                    <a:pt x="892" y="1"/>
                    <a:pt x="870" y="1"/>
                  </a:cubicBezTo>
                  <a:close/>
                </a:path>
              </a:pathLst>
            </a:custGeom>
            <a:solidFill>
              <a:srgbClr val="FD8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4" name="Google Shape;14;p3"/>
          <p:cNvSpPr txBox="1">
            <a:spLocks noGrp="1"/>
          </p:cNvSpPr>
          <p:nvPr>
            <p:ph type="title"/>
          </p:nvPr>
        </p:nvSpPr>
        <p:spPr>
          <a:xfrm>
            <a:off x="1050500" y="2673120"/>
            <a:ext cx="2808000" cy="78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1050500" y="3504411"/>
            <a:ext cx="2808000" cy="615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 name="Google Shape;16;p3"/>
          <p:cNvSpPr txBox="1">
            <a:spLocks noGrp="1"/>
          </p:cNvSpPr>
          <p:nvPr>
            <p:ph type="title" idx="2" hasCustomPrompt="1"/>
          </p:nvPr>
        </p:nvSpPr>
        <p:spPr>
          <a:xfrm>
            <a:off x="1083050" y="1521075"/>
            <a:ext cx="1143900" cy="976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CF00">
            <a:alpha val="7009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04275"/>
            <a:ext cx="7704000" cy="57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3000"/>
              <a:buFont typeface="Mali"/>
              <a:buNone/>
              <a:defRPr sz="3000" b="1">
                <a:solidFill>
                  <a:schemeClr val="lt1"/>
                </a:solidFill>
                <a:latin typeface="Mali"/>
                <a:ea typeface="Mali"/>
                <a:cs typeface="Mali"/>
                <a:sym typeface="Mal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1"/>
              </a:buClr>
              <a:buSzPts val="1400"/>
              <a:buFont typeface="Arimo"/>
              <a:buChar char="●"/>
              <a:defRPr>
                <a:solidFill>
                  <a:schemeClr val="lt1"/>
                </a:solidFill>
                <a:latin typeface="Arimo"/>
                <a:ea typeface="Arimo"/>
                <a:cs typeface="Arimo"/>
                <a:sym typeface="Arimo"/>
              </a:defRPr>
            </a:lvl1pPr>
            <a:lvl2pPr marL="914400" lvl="1" indent="-317500" rtl="0">
              <a:lnSpc>
                <a:spcPct val="100000"/>
              </a:lnSpc>
              <a:spcBef>
                <a:spcPts val="0"/>
              </a:spcBef>
              <a:spcAft>
                <a:spcPts val="0"/>
              </a:spcAft>
              <a:buClr>
                <a:schemeClr val="lt1"/>
              </a:buClr>
              <a:buSzPts val="1400"/>
              <a:buFont typeface="Arimo"/>
              <a:buChar char="○"/>
              <a:defRPr>
                <a:solidFill>
                  <a:schemeClr val="lt1"/>
                </a:solidFill>
                <a:latin typeface="Arimo"/>
                <a:ea typeface="Arimo"/>
                <a:cs typeface="Arimo"/>
                <a:sym typeface="Arimo"/>
              </a:defRPr>
            </a:lvl2pPr>
            <a:lvl3pPr marL="1371600" lvl="2" indent="-317500" rtl="0">
              <a:lnSpc>
                <a:spcPct val="100000"/>
              </a:lnSpc>
              <a:spcBef>
                <a:spcPts val="0"/>
              </a:spcBef>
              <a:spcAft>
                <a:spcPts val="0"/>
              </a:spcAft>
              <a:buClr>
                <a:schemeClr val="lt1"/>
              </a:buClr>
              <a:buSzPts val="1400"/>
              <a:buFont typeface="Arimo"/>
              <a:buChar char="■"/>
              <a:defRPr>
                <a:solidFill>
                  <a:schemeClr val="lt1"/>
                </a:solidFill>
                <a:latin typeface="Arimo"/>
                <a:ea typeface="Arimo"/>
                <a:cs typeface="Arimo"/>
                <a:sym typeface="Arimo"/>
              </a:defRPr>
            </a:lvl3pPr>
            <a:lvl4pPr marL="1828800" lvl="3" indent="-317500" rtl="0">
              <a:lnSpc>
                <a:spcPct val="100000"/>
              </a:lnSpc>
              <a:spcBef>
                <a:spcPts val="0"/>
              </a:spcBef>
              <a:spcAft>
                <a:spcPts val="0"/>
              </a:spcAft>
              <a:buClr>
                <a:schemeClr val="lt1"/>
              </a:buClr>
              <a:buSzPts val="1400"/>
              <a:buFont typeface="Arimo"/>
              <a:buChar char="●"/>
              <a:defRPr>
                <a:solidFill>
                  <a:schemeClr val="lt1"/>
                </a:solidFill>
                <a:latin typeface="Arimo"/>
                <a:ea typeface="Arimo"/>
                <a:cs typeface="Arimo"/>
                <a:sym typeface="Arimo"/>
              </a:defRPr>
            </a:lvl4pPr>
            <a:lvl5pPr marL="2286000" lvl="4" indent="-317500" rtl="0">
              <a:lnSpc>
                <a:spcPct val="100000"/>
              </a:lnSpc>
              <a:spcBef>
                <a:spcPts val="0"/>
              </a:spcBef>
              <a:spcAft>
                <a:spcPts val="0"/>
              </a:spcAft>
              <a:buClr>
                <a:schemeClr val="lt1"/>
              </a:buClr>
              <a:buSzPts val="1400"/>
              <a:buFont typeface="Arimo"/>
              <a:buChar char="○"/>
              <a:defRPr>
                <a:solidFill>
                  <a:schemeClr val="lt1"/>
                </a:solidFill>
                <a:latin typeface="Arimo"/>
                <a:ea typeface="Arimo"/>
                <a:cs typeface="Arimo"/>
                <a:sym typeface="Arimo"/>
              </a:defRPr>
            </a:lvl5pPr>
            <a:lvl6pPr marL="2743200" lvl="5" indent="-317500" rtl="0">
              <a:lnSpc>
                <a:spcPct val="100000"/>
              </a:lnSpc>
              <a:spcBef>
                <a:spcPts val="0"/>
              </a:spcBef>
              <a:spcAft>
                <a:spcPts val="0"/>
              </a:spcAft>
              <a:buClr>
                <a:schemeClr val="lt1"/>
              </a:buClr>
              <a:buSzPts val="1400"/>
              <a:buFont typeface="Arimo"/>
              <a:buChar char="■"/>
              <a:defRPr>
                <a:solidFill>
                  <a:schemeClr val="lt1"/>
                </a:solidFill>
                <a:latin typeface="Arimo"/>
                <a:ea typeface="Arimo"/>
                <a:cs typeface="Arimo"/>
                <a:sym typeface="Arimo"/>
              </a:defRPr>
            </a:lvl6pPr>
            <a:lvl7pPr marL="3200400" lvl="6" indent="-317500" rtl="0">
              <a:lnSpc>
                <a:spcPct val="100000"/>
              </a:lnSpc>
              <a:spcBef>
                <a:spcPts val="0"/>
              </a:spcBef>
              <a:spcAft>
                <a:spcPts val="0"/>
              </a:spcAft>
              <a:buClr>
                <a:schemeClr val="lt1"/>
              </a:buClr>
              <a:buSzPts val="1400"/>
              <a:buFont typeface="Arimo"/>
              <a:buChar char="●"/>
              <a:defRPr>
                <a:solidFill>
                  <a:schemeClr val="lt1"/>
                </a:solidFill>
                <a:latin typeface="Arimo"/>
                <a:ea typeface="Arimo"/>
                <a:cs typeface="Arimo"/>
                <a:sym typeface="Arimo"/>
              </a:defRPr>
            </a:lvl7pPr>
            <a:lvl8pPr marL="3657600" lvl="7" indent="-317500" rtl="0">
              <a:lnSpc>
                <a:spcPct val="100000"/>
              </a:lnSpc>
              <a:spcBef>
                <a:spcPts val="0"/>
              </a:spcBef>
              <a:spcAft>
                <a:spcPts val="0"/>
              </a:spcAft>
              <a:buClr>
                <a:schemeClr val="lt1"/>
              </a:buClr>
              <a:buSzPts val="1400"/>
              <a:buFont typeface="Arimo"/>
              <a:buChar char="○"/>
              <a:defRPr>
                <a:solidFill>
                  <a:schemeClr val="lt1"/>
                </a:solidFill>
                <a:latin typeface="Arimo"/>
                <a:ea typeface="Arimo"/>
                <a:cs typeface="Arimo"/>
                <a:sym typeface="Arimo"/>
              </a:defRPr>
            </a:lvl8pPr>
            <a:lvl9pPr marL="4114800" lvl="8" indent="-317500" rtl="0">
              <a:lnSpc>
                <a:spcPct val="100000"/>
              </a:lnSpc>
              <a:spcBef>
                <a:spcPts val="0"/>
              </a:spcBef>
              <a:spcAft>
                <a:spcPts val="0"/>
              </a:spcAft>
              <a:buClr>
                <a:schemeClr val="lt1"/>
              </a:buClr>
              <a:buSzPts val="1400"/>
              <a:buFont typeface="Arimo"/>
              <a:buChar char="■"/>
              <a:defRPr>
                <a:solidFill>
                  <a:schemeClr val="lt1"/>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739" r:id="rId2"/>
    <p:sldLayoutId id="2147483738" r:id="rId3"/>
    <p:sldLayoutId id="2147483737" r:id="rId4"/>
    <p:sldLayoutId id="2147483736" r:id="rId5"/>
    <p:sldLayoutId id="2147483735" r:id="rId6"/>
    <p:sldLayoutId id="2147483734" r:id="rId7"/>
    <p:sldLayoutId id="2147483733" r:id="rId8"/>
    <p:sldLayoutId id="2147483732" r:id="rId9"/>
    <p:sldLayoutId id="2147483731" r:id="rId10"/>
    <p:sldLayoutId id="2147483730" r:id="rId11"/>
    <p:sldLayoutId id="2147483729" r:id="rId12"/>
    <p:sldLayoutId id="2147483728" r:id="rId13"/>
    <p:sldLayoutId id="2147483726" r:id="rId14"/>
    <p:sldLayoutId id="2147483725" r:id="rId15"/>
    <p:sldLayoutId id="2147483723" r:id="rId16"/>
    <p:sldLayoutId id="2147483722" r:id="rId17"/>
    <p:sldLayoutId id="2147483721" r:id="rId18"/>
    <p:sldLayoutId id="2147483720" r:id="rId19"/>
    <p:sldLayoutId id="2147483719" r:id="rId20"/>
    <p:sldLayoutId id="2147483718" r:id="rId21"/>
    <p:sldLayoutId id="2147483717" r:id="rId22"/>
    <p:sldLayoutId id="2147483716" r:id="rId23"/>
    <p:sldLayoutId id="2147483715" r:id="rId24"/>
    <p:sldLayoutId id="2147483714" r:id="rId25"/>
    <p:sldLayoutId id="2147483713" r:id="rId26"/>
    <p:sldLayoutId id="2147483712" r:id="rId27"/>
    <p:sldLayoutId id="2147483711" r:id="rId28"/>
    <p:sldLayoutId id="2147483710" r:id="rId29"/>
    <p:sldLayoutId id="2147483709" r:id="rId30"/>
    <p:sldLayoutId id="2147483708" r:id="rId31"/>
    <p:sldLayoutId id="2147483707" r:id="rId32"/>
    <p:sldLayoutId id="2147483706" r:id="rId33"/>
    <p:sldLayoutId id="2147483705" r:id="rId34"/>
    <p:sldLayoutId id="2147483704" r:id="rId35"/>
    <p:sldLayoutId id="2147483698" r:id="rId36"/>
    <p:sldLayoutId id="2147483697" r:id="rId37"/>
    <p:sldLayoutId id="2147483696" r:id="rId38"/>
    <p:sldLayoutId id="2147483693" r:id="rId39"/>
    <p:sldLayoutId id="2147483691" r:id="rId40"/>
    <p:sldLayoutId id="2147483690" r:id="rId41"/>
    <p:sldLayoutId id="2147483689" r:id="rId42"/>
    <p:sldLayoutId id="2147483688" r:id="rId43"/>
    <p:sldLayoutId id="2147483687" r:id="rId44"/>
    <p:sldLayoutId id="2147483683" r:id="rId45"/>
    <p:sldLayoutId id="2147483682" r:id="rId46"/>
    <p:sldLayoutId id="2147483681" r:id="rId47"/>
    <p:sldLayoutId id="2147483680" r:id="rId48"/>
    <p:sldLayoutId id="2147483679" r:id="rId49"/>
    <p:sldLayoutId id="2147483676" r:id="rId50"/>
    <p:sldLayoutId id="2147483675" r:id="rId51"/>
    <p:sldLayoutId id="2147483674" r:id="rId52"/>
    <p:sldLayoutId id="2147483673" r:id="rId53"/>
    <p:sldLayoutId id="2147483672" r:id="rId54"/>
    <p:sldLayoutId id="2147483651" r:id="rId55"/>
    <p:sldLayoutId id="2147483653" r:id="rId56"/>
    <p:sldLayoutId id="2147483654" r:id="rId57"/>
    <p:sldLayoutId id="2147483678" r:id="rId58"/>
    <p:sldLayoutId id="2147483655" r:id="rId59"/>
    <p:sldLayoutId id="2147483656" r:id="rId60"/>
    <p:sldLayoutId id="2147483727" r:id="rId61"/>
    <p:sldLayoutId id="2147483724" r:id="rId62"/>
    <p:sldLayoutId id="2147483703" r:id="rId63"/>
    <p:sldLayoutId id="2147483702" r:id="rId64"/>
    <p:sldLayoutId id="2147483701" r:id="rId65"/>
    <p:sldLayoutId id="2147483700" r:id="rId66"/>
    <p:sldLayoutId id="2147483699" r:id="rId67"/>
    <p:sldLayoutId id="2147483695" r:id="rId68"/>
    <p:sldLayoutId id="2147483694" r:id="rId69"/>
    <p:sldLayoutId id="2147483692" r:id="rId70"/>
    <p:sldLayoutId id="2147483686" r:id="rId71"/>
    <p:sldLayoutId id="2147483685" r:id="rId72"/>
    <p:sldLayoutId id="2147483684" r:id="rId73"/>
    <p:sldLayoutId id="2147483658" r:id="rId74"/>
    <p:sldLayoutId id="2147483660" r:id="rId75"/>
    <p:sldLayoutId id="2147483661" r:id="rId76"/>
    <p:sldLayoutId id="2147483663" r:id="rId77"/>
    <p:sldLayoutId id="2147483664" r:id="rId78"/>
    <p:sldLayoutId id="2147483665" r:id="rId79"/>
    <p:sldLayoutId id="2147483666" r:id="rId80"/>
    <p:sldLayoutId id="2147483667" r:id="rId8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9.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file:///C:\Program%20Files\Inknoe%20ClassPoint\Images\short_answer_without%20result_default.png" TargetMode="External"/><Relationship Id="rId2" Type="http://schemas.openxmlformats.org/officeDocument/2006/relationships/slideLayout" Target="../slideLayouts/slideLayout60.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sp>
        <p:nvSpPr>
          <p:cNvPr id="8" name="Rounded Rectangle 7"/>
          <p:cNvSpPr/>
          <p:nvPr/>
        </p:nvSpPr>
        <p:spPr>
          <a:xfrm>
            <a:off x="4038600" y="444609"/>
            <a:ext cx="4343400" cy="1822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Diagonal Corner Rectangle 3"/>
          <p:cNvSpPr/>
          <p:nvPr/>
        </p:nvSpPr>
        <p:spPr>
          <a:xfrm>
            <a:off x="304800" y="247650"/>
            <a:ext cx="8610600" cy="4038600"/>
          </a:xfrm>
          <a:prstGeom prst="round2Diag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rot="21200552">
            <a:off x="493328" y="532932"/>
            <a:ext cx="2819400" cy="3416320"/>
          </a:xfrm>
          <a:prstGeom prst="rect">
            <a:avLst/>
          </a:prstGeom>
          <a:noFill/>
        </p:spPr>
        <p:txBody>
          <a:bodyPr wrap="square" rtlCol="0">
            <a:spAutoFit/>
          </a:bodyPr>
          <a:lstStyle/>
          <a:p>
            <a:pPr algn="ctr"/>
            <a:r>
              <a:rPr lang="en-US" sz="3600" b="1" dirty="0" smtClean="0">
                <a:solidFill>
                  <a:schemeClr val="bg1">
                    <a:lumMod val="75000"/>
                  </a:schemeClr>
                </a:solidFill>
                <a:latin typeface="Comic Sans MS" pitchFamily="66" charset="0"/>
                <a:cs typeface="Mali" charset="-34"/>
              </a:rPr>
              <a:t>Good afternoon!</a:t>
            </a:r>
          </a:p>
          <a:p>
            <a:pPr algn="ctr"/>
            <a:endParaRPr lang="en-US" sz="3600" b="1" dirty="0">
              <a:solidFill>
                <a:schemeClr val="bg1">
                  <a:lumMod val="75000"/>
                </a:schemeClr>
              </a:solidFill>
              <a:latin typeface="Comic Sans MS" pitchFamily="66" charset="0"/>
              <a:cs typeface="Mali" charset="-34"/>
            </a:endParaRPr>
          </a:p>
          <a:p>
            <a:pPr algn="ctr"/>
            <a:r>
              <a:rPr lang="en-US" sz="3600" b="1" dirty="0" smtClean="0">
                <a:solidFill>
                  <a:schemeClr val="bg1">
                    <a:lumMod val="75000"/>
                  </a:schemeClr>
                </a:solidFill>
                <a:latin typeface="Comic Sans MS" pitchFamily="66" charset="0"/>
                <a:cs typeface="Mali" charset="-34"/>
              </a:rPr>
              <a:t>WELCOME TO </a:t>
            </a:r>
          </a:p>
          <a:p>
            <a:pPr algn="ctr"/>
            <a:r>
              <a:rPr lang="en-US" sz="3600" b="1" dirty="0" smtClean="0">
                <a:solidFill>
                  <a:schemeClr val="bg1">
                    <a:lumMod val="75000"/>
                  </a:schemeClr>
                </a:solidFill>
                <a:latin typeface="Comic Sans MS" pitchFamily="66" charset="0"/>
                <a:cs typeface="Mali" charset="-34"/>
              </a:rPr>
              <a:t>8A1</a:t>
            </a:r>
            <a:endParaRPr lang="en-US" sz="3600" b="1" dirty="0">
              <a:solidFill>
                <a:schemeClr val="bg1">
                  <a:lumMod val="75000"/>
                </a:schemeClr>
              </a:solidFill>
              <a:latin typeface="Comic Sans MS" pitchFamily="66" charset="0"/>
              <a:cs typeface="Mali" charset="-34"/>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8898" t="6585" r="20210" b="6542"/>
          <a:stretch/>
        </p:blipFill>
        <p:spPr>
          <a:xfrm>
            <a:off x="4267200" y="473019"/>
            <a:ext cx="930910" cy="882760"/>
          </a:xfrm>
          <a:prstGeom prst="flowChartConnector">
            <a:avLst/>
          </a:prstGeom>
        </p:spPr>
      </p:pic>
      <p:sp>
        <p:nvSpPr>
          <p:cNvPr id="7" name="TextBox 6"/>
          <p:cNvSpPr txBox="1"/>
          <p:nvPr/>
        </p:nvSpPr>
        <p:spPr>
          <a:xfrm>
            <a:off x="5410200" y="626907"/>
            <a:ext cx="2182008" cy="307777"/>
          </a:xfrm>
          <a:prstGeom prst="rect">
            <a:avLst/>
          </a:prstGeom>
          <a:noFill/>
        </p:spPr>
        <p:txBody>
          <a:bodyPr wrap="none" rtlCol="0">
            <a:spAutoFit/>
          </a:bodyPr>
          <a:lstStyle/>
          <a:p>
            <a:r>
              <a:rPr lang="en-US" dirty="0" smtClean="0"/>
              <a:t>Turn off your microphone</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3400" y="1760766"/>
            <a:ext cx="1104983" cy="783767"/>
          </a:xfrm>
          <a:prstGeom prst="rect">
            <a:avLst/>
          </a:prstGeom>
        </p:spPr>
      </p:pic>
      <p:sp>
        <p:nvSpPr>
          <p:cNvPr id="10" name="TextBox 9"/>
          <p:cNvSpPr txBox="1"/>
          <p:nvPr/>
        </p:nvSpPr>
        <p:spPr>
          <a:xfrm>
            <a:off x="5751898" y="1933315"/>
            <a:ext cx="1843774" cy="307777"/>
          </a:xfrm>
          <a:prstGeom prst="rect">
            <a:avLst/>
          </a:prstGeom>
          <a:noFill/>
        </p:spPr>
        <p:txBody>
          <a:bodyPr wrap="none" rtlCol="0">
            <a:spAutoFit/>
          </a:bodyPr>
          <a:lstStyle/>
          <a:p>
            <a:r>
              <a:rPr lang="en-US" dirty="0" smtClean="0"/>
              <a:t>Turn on your camera</a:t>
            </a:r>
            <a:endParaRPr lang="en-US" dirty="0"/>
          </a:p>
        </p:txBody>
      </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1655" t="7783" r="21739" b="7458"/>
          <a:stretch/>
        </p:blipFill>
        <p:spPr>
          <a:xfrm>
            <a:off x="4388831" y="2952750"/>
            <a:ext cx="774123" cy="763733"/>
          </a:xfrm>
          <a:prstGeom prst="flowChartConnector">
            <a:avLst/>
          </a:prstGeom>
        </p:spPr>
      </p:pic>
      <p:sp>
        <p:nvSpPr>
          <p:cNvPr id="13" name="TextBox 12"/>
          <p:cNvSpPr txBox="1"/>
          <p:nvPr/>
        </p:nvSpPr>
        <p:spPr>
          <a:xfrm>
            <a:off x="5466346" y="3172691"/>
            <a:ext cx="1487908" cy="307777"/>
          </a:xfrm>
          <a:prstGeom prst="rect">
            <a:avLst/>
          </a:prstGeom>
          <a:noFill/>
        </p:spPr>
        <p:txBody>
          <a:bodyPr wrap="none" rtlCol="0">
            <a:spAutoFit/>
          </a:bodyPr>
          <a:lstStyle/>
          <a:p>
            <a:r>
              <a:rPr lang="en-US" dirty="0" smtClean="0"/>
              <a:t>Raise your hand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4" name="Rounded Rectangle 3"/>
          <p:cNvSpPr/>
          <p:nvPr/>
        </p:nvSpPr>
        <p:spPr>
          <a:xfrm>
            <a:off x="152400" y="1552575"/>
            <a:ext cx="8848726" cy="3571875"/>
          </a:xfrm>
          <a:prstGeom prst="roundRect">
            <a:avLst/>
          </a:prstGeom>
          <a:solidFill>
            <a:schemeClr val="accent3">
              <a:lumMod val="20000"/>
              <a:lumOff val="80000"/>
            </a:schemeClr>
          </a:solidFill>
          <a:ln w="9525">
            <a:gradFill>
              <a:gsLst>
                <a:gs pos="0">
                  <a:schemeClr val="accent1">
                    <a:tint val="66000"/>
                    <a:satMod val="160000"/>
                  </a:schemeClr>
                </a:gs>
                <a:gs pos="40000">
                  <a:schemeClr val="accent1">
                    <a:tint val="44500"/>
                    <a:satMod val="160000"/>
                  </a:schemeClr>
                </a:gs>
                <a:gs pos="100000">
                  <a:schemeClr val="accent1">
                    <a:tint val="23500"/>
                    <a:satMod val="160000"/>
                  </a:schemeClr>
                </a:gs>
              </a:gsLst>
              <a:lin ang="5400000" scaled="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217A6"/>
              </a:solidFill>
              <a:latin typeface="Bookman Old Style" pitchFamily="18" charset="0"/>
            </a:endParaRPr>
          </a:p>
        </p:txBody>
      </p:sp>
      <p:sp>
        <p:nvSpPr>
          <p:cNvPr id="10" name="Rounded Rectangle 9"/>
          <p:cNvSpPr/>
          <p:nvPr/>
        </p:nvSpPr>
        <p:spPr>
          <a:xfrm>
            <a:off x="2143125" y="0"/>
            <a:ext cx="5227396" cy="1428750"/>
          </a:xfrm>
          <a:prstGeom prst="roundRect">
            <a:avLst/>
          </a:prstGeom>
          <a:solidFill>
            <a:schemeClr val="accent6">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217A6"/>
              </a:solidFill>
              <a:latin typeface="Bookman Old Style" pitchFamily="18" charset="0"/>
            </a:endParaRPr>
          </a:p>
        </p:txBody>
      </p:sp>
      <p:sp>
        <p:nvSpPr>
          <p:cNvPr id="9" name="TextBox 8"/>
          <p:cNvSpPr txBox="1"/>
          <p:nvPr/>
        </p:nvSpPr>
        <p:spPr>
          <a:xfrm>
            <a:off x="2040733" y="206543"/>
            <a:ext cx="5319085" cy="1015663"/>
          </a:xfrm>
          <a:prstGeom prst="rect">
            <a:avLst/>
          </a:prstGeom>
          <a:noFill/>
        </p:spPr>
        <p:txBody>
          <a:bodyPr wrap="none" rtlCol="0">
            <a:spAutoFit/>
          </a:bodyPr>
          <a:lstStyle/>
          <a:p>
            <a:pPr algn="ctr"/>
            <a:r>
              <a:rPr lang="en-US" sz="2000" b="1" dirty="0" smtClean="0">
                <a:solidFill>
                  <a:srgbClr val="000E3F"/>
                </a:solidFill>
                <a:latin typeface="Bookman Old Style" pitchFamily="18" charset="0"/>
                <a:cs typeface="Mali" charset="-34"/>
              </a:rPr>
              <a:t>Thursday, December 9</a:t>
            </a:r>
            <a:r>
              <a:rPr lang="en-US" sz="2000" b="1" baseline="30000" dirty="0" smtClean="0">
                <a:solidFill>
                  <a:srgbClr val="000E3F"/>
                </a:solidFill>
                <a:latin typeface="Bookman Old Style" pitchFamily="18" charset="0"/>
                <a:cs typeface="Mali" charset="-34"/>
              </a:rPr>
              <a:t>th</a:t>
            </a:r>
            <a:r>
              <a:rPr lang="en-US" sz="2000" b="1" dirty="0" smtClean="0">
                <a:solidFill>
                  <a:srgbClr val="000E3F"/>
                </a:solidFill>
                <a:latin typeface="Bookman Old Style" pitchFamily="18" charset="0"/>
                <a:cs typeface="Mali" charset="-34"/>
              </a:rPr>
              <a:t>, 2021</a:t>
            </a:r>
          </a:p>
          <a:p>
            <a:pPr algn="ctr"/>
            <a:r>
              <a:rPr lang="en-US" sz="2000" b="1" dirty="0" smtClean="0">
                <a:solidFill>
                  <a:srgbClr val="000E3F"/>
                </a:solidFill>
                <a:latin typeface="Bookman Old Style" pitchFamily="18" charset="0"/>
                <a:cs typeface="Mali" charset="-34"/>
              </a:rPr>
              <a:t>Period 40-Unit 5: Festivals in Vietnam</a:t>
            </a:r>
          </a:p>
          <a:p>
            <a:pPr algn="ctr"/>
            <a:r>
              <a:rPr lang="en-US" sz="2000" b="1" dirty="0" smtClean="0">
                <a:solidFill>
                  <a:srgbClr val="000E3F"/>
                </a:solidFill>
                <a:latin typeface="Bookman Old Style" pitchFamily="18" charset="0"/>
                <a:cs typeface="Mali" charset="-34"/>
              </a:rPr>
              <a:t>Lesson 5: Skills 1</a:t>
            </a:r>
            <a:endParaRPr lang="en-US" sz="2000" b="1" dirty="0">
              <a:solidFill>
                <a:srgbClr val="000E3F"/>
              </a:solidFill>
              <a:latin typeface="Bookman Old Style" pitchFamily="18" charset="0"/>
              <a:cs typeface="Mali" charset="-34"/>
            </a:endParaRPr>
          </a:p>
        </p:txBody>
      </p:sp>
      <p:sp>
        <p:nvSpPr>
          <p:cNvPr id="3" name="TextBox 2"/>
          <p:cNvSpPr txBox="1"/>
          <p:nvPr/>
        </p:nvSpPr>
        <p:spPr>
          <a:xfrm>
            <a:off x="457200" y="1659354"/>
            <a:ext cx="1717137" cy="584775"/>
          </a:xfrm>
          <a:prstGeom prst="rect">
            <a:avLst/>
          </a:prstGeom>
          <a:noFill/>
        </p:spPr>
        <p:txBody>
          <a:bodyPr wrap="none" rtlCol="0">
            <a:spAutoFit/>
          </a:bodyPr>
          <a:lstStyle/>
          <a:p>
            <a:r>
              <a:rPr lang="en-US" sz="1600" b="1" dirty="0" smtClean="0">
                <a:solidFill>
                  <a:srgbClr val="000E3F"/>
                </a:solidFill>
                <a:latin typeface="Bookman Old Style" pitchFamily="18" charset="0"/>
                <a:cs typeface="Times New Roman" pitchFamily="18" charset="0"/>
              </a:rPr>
              <a:t>*Discussion</a:t>
            </a:r>
          </a:p>
          <a:p>
            <a:pPr marL="400050" indent="-400050">
              <a:buFont typeface="Arial"/>
              <a:buAutoNum type="romanUcPeriod"/>
            </a:pPr>
            <a:r>
              <a:rPr lang="en-US" sz="1600" b="1" dirty="0" smtClean="0">
                <a:solidFill>
                  <a:srgbClr val="000E3F"/>
                </a:solidFill>
                <a:latin typeface="Bookman Old Style" pitchFamily="18" charset="0"/>
                <a:cs typeface="Times New Roman" pitchFamily="18" charset="0"/>
              </a:rPr>
              <a:t>New words</a:t>
            </a:r>
          </a:p>
        </p:txBody>
      </p:sp>
      <p:cxnSp>
        <p:nvCxnSpPr>
          <p:cNvPr id="12" name="Straight Connector 11"/>
          <p:cNvCxnSpPr/>
          <p:nvPr/>
        </p:nvCxnSpPr>
        <p:spPr>
          <a:xfrm>
            <a:off x="4676463" y="1504949"/>
            <a:ext cx="0" cy="3571875"/>
          </a:xfrm>
          <a:prstGeom prst="line">
            <a:avLst/>
          </a:prstGeom>
          <a:ln w="3175">
            <a:solidFill>
              <a:srgbClr val="0A001E"/>
            </a:solidFill>
            <a:headEnd type="oval" w="med" len="med"/>
            <a:tailEnd type="oval"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1032" y="3845125"/>
            <a:ext cx="3392275" cy="954107"/>
          </a:xfrm>
          <a:prstGeom prst="rect">
            <a:avLst/>
          </a:prstGeom>
          <a:noFill/>
        </p:spPr>
        <p:txBody>
          <a:bodyPr wrap="none" rtlCol="0">
            <a:spAutoFit/>
          </a:bodyPr>
          <a:lstStyle/>
          <a:p>
            <a:pPr marL="400050" indent="-400050">
              <a:buFont typeface="Arial"/>
              <a:buAutoNum type="romanUcPeriod" startAt="2"/>
            </a:pPr>
            <a:r>
              <a:rPr lang="en-US" b="1" dirty="0" smtClean="0">
                <a:solidFill>
                  <a:srgbClr val="000E3F"/>
                </a:solidFill>
                <a:latin typeface="Bookman Old Style" pitchFamily="18" charset="0"/>
                <a:cs typeface="Times New Roman" pitchFamily="18" charset="0"/>
              </a:rPr>
              <a:t>Reading</a:t>
            </a:r>
          </a:p>
          <a:p>
            <a:pPr marL="342900" indent="-342900">
              <a:buAutoNum type="arabicPeriod"/>
            </a:pPr>
            <a:r>
              <a:rPr lang="en-US" b="1" dirty="0" smtClean="0">
                <a:solidFill>
                  <a:srgbClr val="000E3F"/>
                </a:solidFill>
                <a:latin typeface="Bookman Old Style" pitchFamily="18" charset="0"/>
                <a:cs typeface="Times New Roman" pitchFamily="18" charset="0"/>
              </a:rPr>
              <a:t>Read and check your ideas</a:t>
            </a:r>
          </a:p>
          <a:p>
            <a:pPr marL="285750" indent="-285750">
              <a:buFontTx/>
              <a:buChar char="-"/>
            </a:pPr>
            <a:r>
              <a:rPr lang="en-US" dirty="0" smtClean="0">
                <a:solidFill>
                  <a:srgbClr val="000E3F"/>
                </a:solidFill>
                <a:latin typeface="Bookman Old Style" pitchFamily="18" charset="0"/>
                <a:cs typeface="Times New Roman" pitchFamily="18" charset="0"/>
              </a:rPr>
              <a:t>Hung Temple Festival worships </a:t>
            </a:r>
          </a:p>
          <a:p>
            <a:pPr marL="285750" indent="-285750">
              <a:buFontTx/>
              <a:buChar char="-"/>
            </a:pPr>
            <a:r>
              <a:rPr lang="en-US" dirty="0" err="1" smtClean="0">
                <a:solidFill>
                  <a:srgbClr val="000E3F"/>
                </a:solidFill>
                <a:latin typeface="Bookman Old Style" pitchFamily="18" charset="0"/>
                <a:cs typeface="Times New Roman" pitchFamily="18" charset="0"/>
              </a:rPr>
              <a:t>Huong</a:t>
            </a:r>
            <a:r>
              <a:rPr lang="en-US" dirty="0" smtClean="0">
                <a:solidFill>
                  <a:srgbClr val="000E3F"/>
                </a:solidFill>
                <a:latin typeface="Bookman Old Style" pitchFamily="18" charset="0"/>
                <a:cs typeface="Times New Roman" pitchFamily="18" charset="0"/>
              </a:rPr>
              <a:t> Festival worships</a:t>
            </a:r>
            <a:endParaRPr lang="en-US" dirty="0">
              <a:solidFill>
                <a:srgbClr val="000E3F"/>
              </a:solidFill>
              <a:latin typeface="Bookman Old Style" pitchFamily="18" charset="0"/>
              <a:cs typeface="Times New Roman" pitchFamily="18" charset="0"/>
            </a:endParaRPr>
          </a:p>
        </p:txBody>
      </p:sp>
      <p:sp>
        <p:nvSpPr>
          <p:cNvPr id="17" name="TextBox 16"/>
          <p:cNvSpPr txBox="1"/>
          <p:nvPr/>
        </p:nvSpPr>
        <p:spPr>
          <a:xfrm>
            <a:off x="457199" y="2237092"/>
            <a:ext cx="3810001" cy="307777"/>
          </a:xfrm>
          <a:prstGeom prst="rect">
            <a:avLst/>
          </a:prstGeom>
          <a:noFill/>
        </p:spPr>
        <p:txBody>
          <a:bodyPr wrap="square" rtlCol="0">
            <a:spAutoFit/>
          </a:bodyPr>
          <a:lstStyle/>
          <a:p>
            <a:r>
              <a:rPr lang="en-US" dirty="0">
                <a:solidFill>
                  <a:schemeClr val="bg1">
                    <a:lumMod val="50000"/>
                  </a:schemeClr>
                </a:solidFill>
                <a:latin typeface="Bookman Old Style" pitchFamily="18" charset="0"/>
                <a:cs typeface="Times New Roman" pitchFamily="18" charset="0"/>
              </a:rPr>
              <a:t>-take place </a:t>
            </a:r>
            <a:r>
              <a:rPr lang="en-US" b="1"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teik</a:t>
            </a:r>
            <a:r>
              <a:rPr lang="en-US" b="1" dirty="0">
                <a:solidFill>
                  <a:schemeClr val="bg1">
                    <a:lumMod val="50000"/>
                  </a:schemeClr>
                </a:solidFill>
                <a:latin typeface="Bookman Old Style" pitchFamily="18" charset="0"/>
              </a:rPr>
              <a:t>/ /</a:t>
            </a:r>
            <a:r>
              <a:rPr lang="en-US" dirty="0" err="1">
                <a:solidFill>
                  <a:schemeClr val="bg1">
                    <a:lumMod val="50000"/>
                  </a:schemeClr>
                </a:solidFill>
                <a:latin typeface="Bookman Old Style" pitchFamily="18" charset="0"/>
              </a:rPr>
              <a:t>pleis</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v) : </a:t>
            </a:r>
            <a:r>
              <a:rPr lang="en-US" dirty="0" err="1">
                <a:solidFill>
                  <a:schemeClr val="bg1">
                    <a:lumMod val="50000"/>
                  </a:schemeClr>
                </a:solidFill>
                <a:latin typeface="Bookman Old Style" pitchFamily="18" charset="0"/>
                <a:cs typeface="Times New Roman" pitchFamily="18" charset="0"/>
              </a:rPr>
              <a:t>diễn</a:t>
            </a:r>
            <a:r>
              <a:rPr lang="en-US" dirty="0">
                <a:solidFill>
                  <a:schemeClr val="bg1">
                    <a:lumMod val="50000"/>
                  </a:schemeClr>
                </a:solidFill>
                <a:latin typeface="Bookman Old Style" pitchFamily="18" charset="0"/>
                <a:cs typeface="Times New Roman" pitchFamily="18" charset="0"/>
              </a:rPr>
              <a:t> </a:t>
            </a:r>
            <a:r>
              <a:rPr lang="en-US" dirty="0" err="1" smtClean="0">
                <a:solidFill>
                  <a:schemeClr val="bg1">
                    <a:lumMod val="50000"/>
                  </a:schemeClr>
                </a:solidFill>
                <a:latin typeface="Bookman Old Style" pitchFamily="18" charset="0"/>
                <a:cs typeface="Times New Roman" pitchFamily="18" charset="0"/>
              </a:rPr>
              <a:t>ra</a:t>
            </a:r>
            <a:endParaRPr lang="en-US" dirty="0">
              <a:solidFill>
                <a:schemeClr val="bg1">
                  <a:lumMod val="50000"/>
                </a:schemeClr>
              </a:solidFill>
              <a:latin typeface="Bookman Old Style" pitchFamily="18" charset="0"/>
              <a:cs typeface="Times New Roman" pitchFamily="18" charset="0"/>
            </a:endParaRPr>
          </a:p>
        </p:txBody>
      </p:sp>
      <p:sp>
        <p:nvSpPr>
          <p:cNvPr id="22" name="TextBox 21"/>
          <p:cNvSpPr txBox="1"/>
          <p:nvPr/>
        </p:nvSpPr>
        <p:spPr>
          <a:xfrm>
            <a:off x="442729" y="2872719"/>
            <a:ext cx="2318263"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-founder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ˈ</a:t>
            </a:r>
            <a:r>
              <a:rPr lang="en-US" dirty="0" err="1">
                <a:solidFill>
                  <a:schemeClr val="bg1">
                    <a:lumMod val="50000"/>
                  </a:schemeClr>
                </a:solidFill>
                <a:latin typeface="Bookman Old Style" pitchFamily="18" charset="0"/>
              </a:rPr>
              <a:t>faʊndər</a:t>
            </a:r>
            <a:r>
              <a:rPr lang="en-US" b="1" dirty="0" smtClean="0">
                <a:solidFill>
                  <a:schemeClr val="bg1">
                    <a:lumMod val="50000"/>
                  </a:schemeClr>
                </a:solidFill>
                <a:latin typeface="Bookman Old Style" pitchFamily="18" charset="0"/>
              </a:rPr>
              <a:t>/</a:t>
            </a:r>
            <a:r>
              <a:rPr lang="en-US" dirty="0" smtClean="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23" name="TextBox 22"/>
          <p:cNvSpPr txBox="1"/>
          <p:nvPr/>
        </p:nvSpPr>
        <p:spPr>
          <a:xfrm>
            <a:off x="442729" y="3181857"/>
            <a:ext cx="2268570"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-emperor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empərə</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a:t>
            </a:r>
            <a:endParaRPr lang="en-US" dirty="0">
              <a:solidFill>
                <a:schemeClr val="bg1">
                  <a:lumMod val="50000"/>
                </a:schemeClr>
              </a:solidFill>
              <a:latin typeface="Bookman Old Style" pitchFamily="18" charset="0"/>
              <a:cs typeface="Times New Roman" pitchFamily="18" charset="0"/>
            </a:endParaRPr>
          </a:p>
        </p:txBody>
      </p:sp>
      <p:sp>
        <p:nvSpPr>
          <p:cNvPr id="24" name="TextBox 23"/>
          <p:cNvSpPr txBox="1"/>
          <p:nvPr/>
        </p:nvSpPr>
        <p:spPr>
          <a:xfrm>
            <a:off x="457200" y="3531908"/>
            <a:ext cx="2276585"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-wrestling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resliη</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25" name="TextBox 24"/>
          <p:cNvSpPr txBox="1"/>
          <p:nvPr/>
        </p:nvSpPr>
        <p:spPr>
          <a:xfrm>
            <a:off x="442729" y="2560455"/>
            <a:ext cx="2400016"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-overseas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ouvə´si</a:t>
            </a:r>
            <a:r>
              <a:rPr lang="en-US" dirty="0">
                <a:solidFill>
                  <a:schemeClr val="bg1">
                    <a:lumMod val="50000"/>
                  </a:schemeClr>
                </a:solidFill>
                <a:latin typeface="Bookman Old Style" pitchFamily="18" charset="0"/>
              </a:rPr>
              <a:t>:</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26" name="TextBox 25"/>
          <p:cNvSpPr txBox="1"/>
          <p:nvPr/>
        </p:nvSpPr>
        <p:spPr>
          <a:xfrm>
            <a:off x="2614024" y="2560454"/>
            <a:ext cx="1178528" cy="307777"/>
          </a:xfrm>
          <a:prstGeom prst="rect">
            <a:avLst/>
          </a:prstGeom>
          <a:noFill/>
        </p:spPr>
        <p:txBody>
          <a:bodyPr wrap="none" rtlCol="0">
            <a:spAutoFit/>
          </a:bodyPr>
          <a:lstStyle/>
          <a:p>
            <a:r>
              <a:rPr lang="en-US" dirty="0" err="1">
                <a:solidFill>
                  <a:schemeClr val="bg1">
                    <a:lumMod val="50000"/>
                  </a:schemeClr>
                </a:solidFill>
                <a:latin typeface="Bookman Old Style" pitchFamily="18" charset="0"/>
                <a:cs typeface="Times New Roman" pitchFamily="18" charset="0"/>
              </a:rPr>
              <a:t>nước</a:t>
            </a:r>
            <a:r>
              <a:rPr lang="en-US" dirty="0">
                <a:solidFill>
                  <a:schemeClr val="bg1">
                    <a:lumMod val="50000"/>
                  </a:schemeClr>
                </a:solidFill>
                <a:latin typeface="Bookman Old Style" pitchFamily="18" charset="0"/>
                <a:cs typeface="Times New Roman" pitchFamily="18" charset="0"/>
              </a:rPr>
              <a:t> </a:t>
            </a:r>
            <a:r>
              <a:rPr lang="en-US" dirty="0" err="1">
                <a:solidFill>
                  <a:schemeClr val="bg1">
                    <a:lumMod val="50000"/>
                  </a:schemeClr>
                </a:solidFill>
                <a:latin typeface="Bookman Old Style" pitchFamily="18" charset="0"/>
                <a:cs typeface="Times New Roman" pitchFamily="18" charset="0"/>
              </a:rPr>
              <a:t>ngoài</a:t>
            </a:r>
            <a:r>
              <a:rPr lang="en-US" dirty="0" smtClean="0">
                <a:solidFill>
                  <a:schemeClr val="bg1">
                    <a:lumMod val="50000"/>
                  </a:schemeClr>
                </a:solidFill>
                <a:latin typeface="Bookman Old Style" pitchFamily="18" charset="0"/>
                <a:cs typeface="Times New Roman" pitchFamily="18" charset="0"/>
              </a:rPr>
              <a:t>.</a:t>
            </a:r>
            <a:endParaRPr lang="en-US" dirty="0">
              <a:solidFill>
                <a:schemeClr val="bg1">
                  <a:lumMod val="50000"/>
                </a:schemeClr>
              </a:solidFill>
              <a:latin typeface="Bookman Old Style" pitchFamily="18" charset="0"/>
              <a:cs typeface="Times New Roman" pitchFamily="18" charset="0"/>
            </a:endParaRPr>
          </a:p>
        </p:txBody>
      </p:sp>
      <p:sp>
        <p:nvSpPr>
          <p:cNvPr id="27" name="TextBox 26"/>
          <p:cNvSpPr txBox="1"/>
          <p:nvPr/>
        </p:nvSpPr>
        <p:spPr>
          <a:xfrm>
            <a:off x="2610480" y="2868231"/>
            <a:ext cx="1418978" cy="307777"/>
          </a:xfrm>
          <a:prstGeom prst="rect">
            <a:avLst/>
          </a:prstGeom>
          <a:noFill/>
        </p:spPr>
        <p:txBody>
          <a:bodyPr wrap="none" rtlCol="0">
            <a:spAutoFit/>
          </a:bodyPr>
          <a:lstStyle/>
          <a:p>
            <a:r>
              <a:rPr lang="en-US" dirty="0" err="1">
                <a:solidFill>
                  <a:schemeClr val="bg1">
                    <a:lumMod val="50000"/>
                  </a:schemeClr>
                </a:solidFill>
                <a:latin typeface="Bookman Old Style" pitchFamily="18" charset="0"/>
                <a:cs typeface="Times New Roman" pitchFamily="18" charset="0"/>
              </a:rPr>
              <a:t>người</a:t>
            </a:r>
            <a:r>
              <a:rPr lang="en-US" dirty="0">
                <a:solidFill>
                  <a:schemeClr val="bg1">
                    <a:lumMod val="50000"/>
                  </a:schemeClr>
                </a:solidFill>
                <a:latin typeface="Bookman Old Style" pitchFamily="18" charset="0"/>
                <a:cs typeface="Times New Roman" pitchFamily="18" charset="0"/>
              </a:rPr>
              <a:t> </a:t>
            </a:r>
            <a:r>
              <a:rPr lang="en-US" dirty="0" err="1">
                <a:solidFill>
                  <a:schemeClr val="bg1">
                    <a:lumMod val="50000"/>
                  </a:schemeClr>
                </a:solidFill>
                <a:latin typeface="Bookman Old Style" pitchFamily="18" charset="0"/>
                <a:cs typeface="Times New Roman" pitchFamily="18" charset="0"/>
              </a:rPr>
              <a:t>sáng</a:t>
            </a:r>
            <a:r>
              <a:rPr lang="en-US" dirty="0">
                <a:solidFill>
                  <a:schemeClr val="bg1">
                    <a:lumMod val="50000"/>
                  </a:schemeClr>
                </a:solidFill>
                <a:latin typeface="Bookman Old Style" pitchFamily="18" charset="0"/>
                <a:cs typeface="Times New Roman" pitchFamily="18" charset="0"/>
              </a:rPr>
              <a:t> </a:t>
            </a:r>
            <a:r>
              <a:rPr lang="en-US" dirty="0" err="1" smtClean="0">
                <a:solidFill>
                  <a:schemeClr val="bg1">
                    <a:lumMod val="50000"/>
                  </a:schemeClr>
                </a:solidFill>
                <a:latin typeface="Bookman Old Style" pitchFamily="18" charset="0"/>
                <a:cs typeface="Times New Roman" pitchFamily="18" charset="0"/>
              </a:rPr>
              <a:t>lập</a:t>
            </a:r>
            <a:endParaRPr lang="en-US" dirty="0">
              <a:solidFill>
                <a:schemeClr val="bg1">
                  <a:lumMod val="50000"/>
                </a:schemeClr>
              </a:solidFill>
              <a:latin typeface="Bookman Old Style" pitchFamily="18" charset="0"/>
              <a:cs typeface="Times New Roman" pitchFamily="18" charset="0"/>
            </a:endParaRPr>
          </a:p>
        </p:txBody>
      </p:sp>
      <p:sp>
        <p:nvSpPr>
          <p:cNvPr id="28" name="TextBox 27"/>
          <p:cNvSpPr txBox="1"/>
          <p:nvPr/>
        </p:nvSpPr>
        <p:spPr>
          <a:xfrm>
            <a:off x="2614024" y="3181856"/>
            <a:ext cx="514885" cy="307777"/>
          </a:xfrm>
          <a:prstGeom prst="rect">
            <a:avLst/>
          </a:prstGeom>
          <a:noFill/>
        </p:spPr>
        <p:txBody>
          <a:bodyPr wrap="none" rtlCol="0">
            <a:spAutoFit/>
          </a:bodyPr>
          <a:lstStyle/>
          <a:p>
            <a:r>
              <a:rPr lang="en-US" dirty="0" err="1" smtClean="0">
                <a:solidFill>
                  <a:schemeClr val="bg1">
                    <a:lumMod val="50000"/>
                  </a:schemeClr>
                </a:solidFill>
                <a:latin typeface="Bookman Old Style" pitchFamily="18" charset="0"/>
                <a:cs typeface="Times New Roman" pitchFamily="18" charset="0"/>
              </a:rPr>
              <a:t>vua</a:t>
            </a:r>
            <a:endParaRPr lang="en-US" dirty="0">
              <a:solidFill>
                <a:schemeClr val="bg1">
                  <a:lumMod val="50000"/>
                </a:schemeClr>
              </a:solidFill>
              <a:latin typeface="Bookman Old Style" pitchFamily="18" charset="0"/>
              <a:cs typeface="Times New Roman" pitchFamily="18" charset="0"/>
            </a:endParaRPr>
          </a:p>
        </p:txBody>
      </p:sp>
      <p:sp>
        <p:nvSpPr>
          <p:cNvPr id="29" name="TextBox 28"/>
          <p:cNvSpPr txBox="1"/>
          <p:nvPr/>
        </p:nvSpPr>
        <p:spPr>
          <a:xfrm>
            <a:off x="2550725" y="3537348"/>
            <a:ext cx="797013" cy="307777"/>
          </a:xfrm>
          <a:prstGeom prst="rect">
            <a:avLst/>
          </a:prstGeom>
          <a:noFill/>
        </p:spPr>
        <p:txBody>
          <a:bodyPr wrap="none" rtlCol="0">
            <a:spAutoFit/>
          </a:bodyPr>
          <a:lstStyle/>
          <a:p>
            <a:r>
              <a:rPr lang="en-US" dirty="0" err="1">
                <a:solidFill>
                  <a:schemeClr val="bg1">
                    <a:lumMod val="50000"/>
                  </a:schemeClr>
                </a:solidFill>
                <a:latin typeface="Bookman Old Style" pitchFamily="18" charset="0"/>
                <a:cs typeface="Times New Roman" pitchFamily="18" charset="0"/>
              </a:rPr>
              <a:t>đấu</a:t>
            </a:r>
            <a:r>
              <a:rPr lang="en-US" dirty="0">
                <a:solidFill>
                  <a:schemeClr val="bg1">
                    <a:lumMod val="50000"/>
                  </a:schemeClr>
                </a:solidFill>
                <a:latin typeface="Bookman Old Style" pitchFamily="18" charset="0"/>
                <a:cs typeface="Times New Roman" pitchFamily="18" charset="0"/>
              </a:rPr>
              <a:t> </a:t>
            </a:r>
            <a:r>
              <a:rPr lang="en-US" dirty="0" err="1" smtClean="0">
                <a:solidFill>
                  <a:schemeClr val="bg1">
                    <a:lumMod val="50000"/>
                  </a:schemeClr>
                </a:solidFill>
                <a:latin typeface="Bookman Old Style" pitchFamily="18" charset="0"/>
                <a:cs typeface="Times New Roman" pitchFamily="18" charset="0"/>
              </a:rPr>
              <a:t>vật</a:t>
            </a:r>
            <a:endParaRPr lang="en-US" dirty="0">
              <a:solidFill>
                <a:schemeClr val="bg1">
                  <a:lumMod val="50000"/>
                </a:schemeClr>
              </a:solidFill>
              <a:latin typeface="Bookman Old Style" pitchFamily="18" charset="0"/>
              <a:cs typeface="Times New Roman" pitchFamily="18" charset="0"/>
            </a:endParaRPr>
          </a:p>
        </p:txBody>
      </p:sp>
      <p:sp>
        <p:nvSpPr>
          <p:cNvPr id="2" name="TextBox 1"/>
          <p:cNvSpPr txBox="1"/>
          <p:nvPr/>
        </p:nvSpPr>
        <p:spPr>
          <a:xfrm>
            <a:off x="3543300" y="4276012"/>
            <a:ext cx="1447800" cy="307777"/>
          </a:xfrm>
          <a:prstGeom prst="rect">
            <a:avLst/>
          </a:prstGeom>
          <a:noFill/>
        </p:spPr>
        <p:txBody>
          <a:bodyPr wrap="square" rtlCol="0">
            <a:spAutoFit/>
          </a:bodyPr>
          <a:lstStyle/>
          <a:p>
            <a:r>
              <a:rPr lang="en-US" dirty="0">
                <a:solidFill>
                  <a:srgbClr val="FF0000"/>
                </a:solidFill>
                <a:latin typeface="Bookman Old Style" pitchFamily="18" charset="0"/>
                <a:cs typeface="Times New Roman" pitchFamily="18" charset="0"/>
              </a:rPr>
              <a:t>Hung </a:t>
            </a:r>
            <a:r>
              <a:rPr lang="en-US" dirty="0" smtClean="0">
                <a:solidFill>
                  <a:srgbClr val="FF0000"/>
                </a:solidFill>
                <a:latin typeface="Bookman Old Style" pitchFamily="18" charset="0"/>
                <a:cs typeface="Times New Roman" pitchFamily="18" charset="0"/>
              </a:rPr>
              <a:t>Kings</a:t>
            </a:r>
            <a:endParaRPr lang="en-US" dirty="0">
              <a:solidFill>
                <a:srgbClr val="FF0000"/>
              </a:solidFill>
              <a:latin typeface="Bookman Old Style" pitchFamily="18" charset="0"/>
              <a:cs typeface="Times New Roman" pitchFamily="18" charset="0"/>
            </a:endParaRPr>
          </a:p>
        </p:txBody>
      </p:sp>
      <p:sp>
        <p:nvSpPr>
          <p:cNvPr id="5" name="TextBox 4"/>
          <p:cNvSpPr txBox="1"/>
          <p:nvPr/>
        </p:nvSpPr>
        <p:spPr>
          <a:xfrm>
            <a:off x="2967729" y="4501814"/>
            <a:ext cx="883575" cy="307777"/>
          </a:xfrm>
          <a:prstGeom prst="rect">
            <a:avLst/>
          </a:prstGeom>
          <a:noFill/>
        </p:spPr>
        <p:txBody>
          <a:bodyPr wrap="none" rtlCol="0">
            <a:spAutoFit/>
          </a:bodyPr>
          <a:lstStyle/>
          <a:p>
            <a:r>
              <a:rPr lang="en-US" dirty="0" smtClean="0">
                <a:solidFill>
                  <a:srgbClr val="FF0000"/>
                </a:solidFill>
                <a:latin typeface="Bookman Old Style" pitchFamily="18" charset="0"/>
                <a:cs typeface="Times New Roman" pitchFamily="18" charset="0"/>
              </a:rPr>
              <a:t>Buddha</a:t>
            </a:r>
            <a:endParaRPr lang="en-US" dirty="0">
              <a:solidFill>
                <a:srgbClr val="FF0000"/>
              </a:solidFill>
              <a:latin typeface="Bookman Old Style" pitchFamily="18" charset="0"/>
              <a:cs typeface="Times New Roman" pitchFamily="18" charset="0"/>
            </a:endParaRPr>
          </a:p>
        </p:txBody>
      </p:sp>
    </p:spTree>
    <p:extLst>
      <p:ext uri="{BB962C8B-B14F-4D97-AF65-F5344CB8AC3E}">
        <p14:creationId xmlns:p14="http://schemas.microsoft.com/office/powerpoint/2010/main" val="7689397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4" name="Rounded Rectangle 3"/>
          <p:cNvSpPr/>
          <p:nvPr/>
        </p:nvSpPr>
        <p:spPr>
          <a:xfrm>
            <a:off x="152400" y="1552575"/>
            <a:ext cx="8848726" cy="3571875"/>
          </a:xfrm>
          <a:prstGeom prst="roundRect">
            <a:avLst/>
          </a:prstGeom>
          <a:solidFill>
            <a:schemeClr val="accent3">
              <a:lumMod val="20000"/>
              <a:lumOff val="80000"/>
            </a:schemeClr>
          </a:solidFill>
          <a:ln w="9525">
            <a:gradFill>
              <a:gsLst>
                <a:gs pos="0">
                  <a:schemeClr val="accent1">
                    <a:tint val="66000"/>
                    <a:satMod val="160000"/>
                  </a:schemeClr>
                </a:gs>
                <a:gs pos="40000">
                  <a:schemeClr val="accent1">
                    <a:tint val="44500"/>
                    <a:satMod val="160000"/>
                  </a:schemeClr>
                </a:gs>
                <a:gs pos="100000">
                  <a:schemeClr val="accent1">
                    <a:tint val="23500"/>
                    <a:satMod val="160000"/>
                  </a:schemeClr>
                </a:gs>
              </a:gsLst>
              <a:lin ang="5400000" scaled="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217A6"/>
              </a:solidFill>
              <a:latin typeface="Bookman Old Style" pitchFamily="18" charset="0"/>
            </a:endParaRPr>
          </a:p>
        </p:txBody>
      </p:sp>
      <p:sp>
        <p:nvSpPr>
          <p:cNvPr id="10" name="Rounded Rectangle 9"/>
          <p:cNvSpPr/>
          <p:nvPr/>
        </p:nvSpPr>
        <p:spPr>
          <a:xfrm>
            <a:off x="2143125" y="0"/>
            <a:ext cx="5227396" cy="1428750"/>
          </a:xfrm>
          <a:prstGeom prst="roundRect">
            <a:avLst/>
          </a:prstGeom>
          <a:solidFill>
            <a:schemeClr val="accent6">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217A6"/>
              </a:solidFill>
              <a:latin typeface="Bookman Old Style" pitchFamily="18" charset="0"/>
            </a:endParaRPr>
          </a:p>
        </p:txBody>
      </p:sp>
      <p:sp>
        <p:nvSpPr>
          <p:cNvPr id="9" name="TextBox 8"/>
          <p:cNvSpPr txBox="1"/>
          <p:nvPr/>
        </p:nvSpPr>
        <p:spPr>
          <a:xfrm>
            <a:off x="2040733" y="206543"/>
            <a:ext cx="5319085" cy="1015663"/>
          </a:xfrm>
          <a:prstGeom prst="rect">
            <a:avLst/>
          </a:prstGeom>
          <a:noFill/>
        </p:spPr>
        <p:txBody>
          <a:bodyPr wrap="none" rtlCol="0">
            <a:spAutoFit/>
          </a:bodyPr>
          <a:lstStyle/>
          <a:p>
            <a:pPr algn="ctr"/>
            <a:r>
              <a:rPr lang="en-US" sz="2000" b="1" dirty="0" smtClean="0">
                <a:solidFill>
                  <a:srgbClr val="000E3F"/>
                </a:solidFill>
                <a:latin typeface="Bookman Old Style" pitchFamily="18" charset="0"/>
                <a:cs typeface="Mali" charset="-34"/>
              </a:rPr>
              <a:t>Thursday, December 9</a:t>
            </a:r>
            <a:r>
              <a:rPr lang="en-US" sz="2000" b="1" baseline="30000" dirty="0" smtClean="0">
                <a:solidFill>
                  <a:srgbClr val="000E3F"/>
                </a:solidFill>
                <a:latin typeface="Bookman Old Style" pitchFamily="18" charset="0"/>
                <a:cs typeface="Mali" charset="-34"/>
              </a:rPr>
              <a:t>th</a:t>
            </a:r>
            <a:r>
              <a:rPr lang="en-US" sz="2000" b="1" dirty="0" smtClean="0">
                <a:solidFill>
                  <a:srgbClr val="000E3F"/>
                </a:solidFill>
                <a:latin typeface="Bookman Old Style" pitchFamily="18" charset="0"/>
                <a:cs typeface="Mali" charset="-34"/>
              </a:rPr>
              <a:t>, 2021</a:t>
            </a:r>
          </a:p>
          <a:p>
            <a:pPr algn="ctr"/>
            <a:r>
              <a:rPr lang="en-US" sz="2000" b="1" dirty="0" smtClean="0">
                <a:solidFill>
                  <a:srgbClr val="000E3F"/>
                </a:solidFill>
                <a:latin typeface="Bookman Old Style" pitchFamily="18" charset="0"/>
                <a:cs typeface="Mali" charset="-34"/>
              </a:rPr>
              <a:t>Period 40-Unit 5: Festivals in Vietnam</a:t>
            </a:r>
          </a:p>
          <a:p>
            <a:pPr algn="ctr"/>
            <a:r>
              <a:rPr lang="en-US" sz="2000" b="1" dirty="0" smtClean="0">
                <a:solidFill>
                  <a:srgbClr val="000E3F"/>
                </a:solidFill>
                <a:latin typeface="Bookman Old Style" pitchFamily="18" charset="0"/>
                <a:cs typeface="Mali" charset="-34"/>
              </a:rPr>
              <a:t>Lesson 5: Skills 1</a:t>
            </a:r>
            <a:endParaRPr lang="en-US" sz="2000" b="1" dirty="0">
              <a:solidFill>
                <a:srgbClr val="000E3F"/>
              </a:solidFill>
              <a:latin typeface="Bookman Old Style" pitchFamily="18" charset="0"/>
              <a:cs typeface="Mali" charset="-34"/>
            </a:endParaRPr>
          </a:p>
        </p:txBody>
      </p:sp>
      <p:sp>
        <p:nvSpPr>
          <p:cNvPr id="3" name="TextBox 2"/>
          <p:cNvSpPr txBox="1"/>
          <p:nvPr/>
        </p:nvSpPr>
        <p:spPr>
          <a:xfrm>
            <a:off x="457200" y="1659354"/>
            <a:ext cx="1717137" cy="584775"/>
          </a:xfrm>
          <a:prstGeom prst="rect">
            <a:avLst/>
          </a:prstGeom>
          <a:noFill/>
        </p:spPr>
        <p:txBody>
          <a:bodyPr wrap="none" rtlCol="0">
            <a:spAutoFit/>
          </a:bodyPr>
          <a:lstStyle/>
          <a:p>
            <a:r>
              <a:rPr lang="en-US" sz="1600" b="1" dirty="0" smtClean="0">
                <a:solidFill>
                  <a:srgbClr val="000E3F"/>
                </a:solidFill>
                <a:latin typeface="Bookman Old Style" pitchFamily="18" charset="0"/>
                <a:cs typeface="Times New Roman" pitchFamily="18" charset="0"/>
              </a:rPr>
              <a:t>*Discussion</a:t>
            </a:r>
          </a:p>
          <a:p>
            <a:pPr marL="400050" indent="-400050">
              <a:buFont typeface="Arial"/>
              <a:buAutoNum type="romanUcPeriod"/>
            </a:pPr>
            <a:r>
              <a:rPr lang="en-US" sz="1600" b="1" dirty="0" smtClean="0">
                <a:solidFill>
                  <a:srgbClr val="000E3F"/>
                </a:solidFill>
                <a:latin typeface="Bookman Old Style" pitchFamily="18" charset="0"/>
                <a:cs typeface="Times New Roman" pitchFamily="18" charset="0"/>
              </a:rPr>
              <a:t>New words</a:t>
            </a:r>
          </a:p>
        </p:txBody>
      </p:sp>
      <p:cxnSp>
        <p:nvCxnSpPr>
          <p:cNvPr id="12" name="Straight Connector 11"/>
          <p:cNvCxnSpPr/>
          <p:nvPr/>
        </p:nvCxnSpPr>
        <p:spPr>
          <a:xfrm>
            <a:off x="4676463" y="1504949"/>
            <a:ext cx="0" cy="3571875"/>
          </a:xfrm>
          <a:prstGeom prst="line">
            <a:avLst/>
          </a:prstGeom>
          <a:ln w="3175">
            <a:solidFill>
              <a:srgbClr val="0A001E"/>
            </a:solidFill>
            <a:headEnd type="oval" w="med" len="med"/>
            <a:tailEnd type="oval"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1032" y="3845125"/>
            <a:ext cx="4310795" cy="954107"/>
          </a:xfrm>
          <a:prstGeom prst="rect">
            <a:avLst/>
          </a:prstGeom>
          <a:noFill/>
        </p:spPr>
        <p:txBody>
          <a:bodyPr wrap="none" rtlCol="0">
            <a:spAutoFit/>
          </a:bodyPr>
          <a:lstStyle/>
          <a:p>
            <a:pPr marL="400050" indent="-400050">
              <a:buFont typeface="Arial"/>
              <a:buAutoNum type="romanUcPeriod" startAt="2"/>
            </a:pPr>
            <a:r>
              <a:rPr lang="en-US" b="1" dirty="0" smtClean="0">
                <a:solidFill>
                  <a:srgbClr val="000E3F"/>
                </a:solidFill>
                <a:latin typeface="Bookman Old Style" pitchFamily="18" charset="0"/>
                <a:cs typeface="Times New Roman" pitchFamily="18" charset="0"/>
              </a:rPr>
              <a:t>Reading</a:t>
            </a:r>
          </a:p>
          <a:p>
            <a:pPr marL="342900" indent="-342900">
              <a:buFont typeface="Arial"/>
              <a:buAutoNum type="arabicPeriod"/>
            </a:pPr>
            <a:r>
              <a:rPr lang="en-US" b="1" dirty="0" smtClean="0">
                <a:solidFill>
                  <a:srgbClr val="000E3F"/>
                </a:solidFill>
                <a:latin typeface="Bookman Old Style" pitchFamily="18" charset="0"/>
                <a:cs typeface="Times New Roman" pitchFamily="18" charset="0"/>
              </a:rPr>
              <a:t>Read and check your ideas</a:t>
            </a:r>
          </a:p>
          <a:p>
            <a:pPr marL="285750" indent="-285750">
              <a:buFontTx/>
              <a:buChar char="-"/>
            </a:pPr>
            <a:r>
              <a:rPr lang="en-US" dirty="0" smtClean="0">
                <a:solidFill>
                  <a:srgbClr val="000E3F"/>
                </a:solidFill>
                <a:latin typeface="Bookman Old Style" pitchFamily="18" charset="0"/>
                <a:cs typeface="Times New Roman" pitchFamily="18" charset="0"/>
              </a:rPr>
              <a:t>Hung Temple Festival worships Hung Kings</a:t>
            </a:r>
          </a:p>
          <a:p>
            <a:pPr marL="285750" indent="-285750">
              <a:buFontTx/>
              <a:buChar char="-"/>
            </a:pPr>
            <a:r>
              <a:rPr lang="en-US" dirty="0" err="1" smtClean="0">
                <a:solidFill>
                  <a:srgbClr val="000E3F"/>
                </a:solidFill>
                <a:latin typeface="Bookman Old Style" pitchFamily="18" charset="0"/>
                <a:cs typeface="Times New Roman" pitchFamily="18" charset="0"/>
              </a:rPr>
              <a:t>Huong</a:t>
            </a:r>
            <a:r>
              <a:rPr lang="en-US" dirty="0" smtClean="0">
                <a:solidFill>
                  <a:srgbClr val="000E3F"/>
                </a:solidFill>
                <a:latin typeface="Bookman Old Style" pitchFamily="18" charset="0"/>
                <a:cs typeface="Times New Roman" pitchFamily="18" charset="0"/>
              </a:rPr>
              <a:t> Festival worships Buddha</a:t>
            </a:r>
            <a:endParaRPr lang="en-US" dirty="0">
              <a:solidFill>
                <a:srgbClr val="000E3F"/>
              </a:solidFill>
              <a:latin typeface="Bookman Old Style" pitchFamily="18" charset="0"/>
              <a:cs typeface="Times New Roman" pitchFamily="18" charset="0"/>
            </a:endParaRPr>
          </a:p>
        </p:txBody>
      </p:sp>
      <p:sp>
        <p:nvSpPr>
          <p:cNvPr id="11" name="TextBox 10"/>
          <p:cNvSpPr txBox="1"/>
          <p:nvPr/>
        </p:nvSpPr>
        <p:spPr>
          <a:xfrm>
            <a:off x="4756823" y="1633377"/>
            <a:ext cx="4076757" cy="738664"/>
          </a:xfrm>
          <a:prstGeom prst="rect">
            <a:avLst/>
          </a:prstGeom>
          <a:noFill/>
        </p:spPr>
        <p:txBody>
          <a:bodyPr wrap="none" rtlCol="0">
            <a:spAutoFit/>
          </a:bodyPr>
          <a:lstStyle/>
          <a:p>
            <a:pPr marL="342900" indent="-342900">
              <a:buAutoNum type="arabicPeriod" startAt="2"/>
            </a:pPr>
            <a:r>
              <a:rPr lang="en-US" b="1" dirty="0" smtClean="0">
                <a:solidFill>
                  <a:srgbClr val="002060"/>
                </a:solidFill>
                <a:latin typeface="Bookman Old Style" pitchFamily="18" charset="0"/>
                <a:cs typeface="Arial" panose="020B0604020202020204" pitchFamily="34" charset="0"/>
              </a:rPr>
              <a:t>Find </a:t>
            </a:r>
            <a:r>
              <a:rPr lang="en-US" b="1" dirty="0">
                <a:solidFill>
                  <a:srgbClr val="002060"/>
                </a:solidFill>
                <a:latin typeface="Bookman Old Style" pitchFamily="18" charset="0"/>
                <a:cs typeface="Arial" panose="020B0604020202020204" pitchFamily="34" charset="0"/>
              </a:rPr>
              <a:t>words/phrases in the passages </a:t>
            </a:r>
            <a:endParaRPr lang="en-US" b="1" dirty="0" smtClean="0">
              <a:solidFill>
                <a:srgbClr val="002060"/>
              </a:solidFill>
              <a:latin typeface="Bookman Old Style" pitchFamily="18" charset="0"/>
              <a:cs typeface="Arial" panose="020B0604020202020204" pitchFamily="34" charset="0"/>
            </a:endParaRPr>
          </a:p>
          <a:p>
            <a:r>
              <a:rPr lang="en-US" b="1" dirty="0" smtClean="0">
                <a:solidFill>
                  <a:srgbClr val="002060"/>
                </a:solidFill>
                <a:latin typeface="Bookman Old Style" pitchFamily="18" charset="0"/>
                <a:cs typeface="Arial" panose="020B0604020202020204" pitchFamily="34" charset="0"/>
              </a:rPr>
              <a:t>that </a:t>
            </a:r>
            <a:r>
              <a:rPr lang="en-US" b="1" dirty="0">
                <a:solidFill>
                  <a:srgbClr val="002060"/>
                </a:solidFill>
                <a:latin typeface="Bookman Old Style" pitchFamily="18" charset="0"/>
                <a:cs typeface="Arial" panose="020B0604020202020204" pitchFamily="34" charset="0"/>
              </a:rPr>
              <a:t>have similar meaning </a:t>
            </a:r>
            <a:r>
              <a:rPr lang="en-US" b="1" dirty="0" smtClean="0">
                <a:solidFill>
                  <a:srgbClr val="002060"/>
                </a:solidFill>
                <a:latin typeface="Bookman Old Style" pitchFamily="18" charset="0"/>
                <a:cs typeface="Arial" panose="020B0604020202020204" pitchFamily="34" charset="0"/>
              </a:rPr>
              <a:t>to these words</a:t>
            </a:r>
          </a:p>
          <a:p>
            <a:r>
              <a:rPr lang="en-US" b="1" dirty="0" smtClean="0">
                <a:solidFill>
                  <a:srgbClr val="002060"/>
                </a:solidFill>
                <a:latin typeface="Bookman Old Style" pitchFamily="18" charset="0"/>
                <a:cs typeface="Arial" panose="020B0604020202020204" pitchFamily="34" charset="0"/>
              </a:rPr>
              <a:t>or phrases</a:t>
            </a:r>
            <a:endParaRPr lang="en-US" b="1" dirty="0">
              <a:solidFill>
                <a:srgbClr val="000E3F"/>
              </a:solidFill>
              <a:latin typeface="Bookman Old Style" pitchFamily="18" charset="0"/>
              <a:cs typeface="Times New Roman" pitchFamily="18" charset="0"/>
            </a:endParaRPr>
          </a:p>
        </p:txBody>
      </p:sp>
      <p:sp>
        <p:nvSpPr>
          <p:cNvPr id="22" name="TextBox 21"/>
          <p:cNvSpPr txBox="1"/>
          <p:nvPr/>
        </p:nvSpPr>
        <p:spPr>
          <a:xfrm>
            <a:off x="457199" y="2237092"/>
            <a:ext cx="3810001" cy="307777"/>
          </a:xfrm>
          <a:prstGeom prst="rect">
            <a:avLst/>
          </a:prstGeom>
          <a:noFill/>
        </p:spPr>
        <p:txBody>
          <a:bodyPr wrap="square" rtlCol="0">
            <a:spAutoFit/>
          </a:bodyPr>
          <a:lstStyle/>
          <a:p>
            <a:r>
              <a:rPr lang="en-US" dirty="0">
                <a:solidFill>
                  <a:schemeClr val="bg1">
                    <a:lumMod val="50000"/>
                  </a:schemeClr>
                </a:solidFill>
                <a:latin typeface="Bookman Old Style" pitchFamily="18" charset="0"/>
                <a:cs typeface="Times New Roman" pitchFamily="18" charset="0"/>
              </a:rPr>
              <a:t>-take place </a:t>
            </a:r>
            <a:r>
              <a:rPr lang="en-US" b="1"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teik</a:t>
            </a:r>
            <a:r>
              <a:rPr lang="en-US" b="1" dirty="0">
                <a:solidFill>
                  <a:schemeClr val="bg1">
                    <a:lumMod val="50000"/>
                  </a:schemeClr>
                </a:solidFill>
                <a:latin typeface="Bookman Old Style" pitchFamily="18" charset="0"/>
              </a:rPr>
              <a:t>/ /</a:t>
            </a:r>
            <a:r>
              <a:rPr lang="en-US" dirty="0" err="1">
                <a:solidFill>
                  <a:schemeClr val="bg1">
                    <a:lumMod val="50000"/>
                  </a:schemeClr>
                </a:solidFill>
                <a:latin typeface="Bookman Old Style" pitchFamily="18" charset="0"/>
              </a:rPr>
              <a:t>pleis</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v) : </a:t>
            </a:r>
            <a:r>
              <a:rPr lang="en-US" dirty="0" err="1">
                <a:solidFill>
                  <a:schemeClr val="bg1">
                    <a:lumMod val="50000"/>
                  </a:schemeClr>
                </a:solidFill>
                <a:latin typeface="Bookman Old Style" pitchFamily="18" charset="0"/>
                <a:cs typeface="Times New Roman" pitchFamily="18" charset="0"/>
              </a:rPr>
              <a:t>diễn</a:t>
            </a:r>
            <a:r>
              <a:rPr lang="en-US" dirty="0">
                <a:solidFill>
                  <a:schemeClr val="bg1">
                    <a:lumMod val="50000"/>
                  </a:schemeClr>
                </a:solidFill>
                <a:latin typeface="Bookman Old Style" pitchFamily="18" charset="0"/>
                <a:cs typeface="Times New Roman" pitchFamily="18" charset="0"/>
              </a:rPr>
              <a:t> </a:t>
            </a:r>
            <a:r>
              <a:rPr lang="en-US" dirty="0" err="1" smtClean="0">
                <a:solidFill>
                  <a:schemeClr val="bg1">
                    <a:lumMod val="50000"/>
                  </a:schemeClr>
                </a:solidFill>
                <a:latin typeface="Bookman Old Style" pitchFamily="18" charset="0"/>
                <a:cs typeface="Times New Roman" pitchFamily="18" charset="0"/>
              </a:rPr>
              <a:t>ra</a:t>
            </a:r>
            <a:endParaRPr lang="en-US" dirty="0">
              <a:solidFill>
                <a:schemeClr val="bg1">
                  <a:lumMod val="50000"/>
                </a:schemeClr>
              </a:solidFill>
              <a:latin typeface="Bookman Old Style" pitchFamily="18" charset="0"/>
              <a:cs typeface="Times New Roman" pitchFamily="18" charset="0"/>
            </a:endParaRPr>
          </a:p>
        </p:txBody>
      </p:sp>
      <p:sp>
        <p:nvSpPr>
          <p:cNvPr id="23" name="TextBox 22"/>
          <p:cNvSpPr txBox="1"/>
          <p:nvPr/>
        </p:nvSpPr>
        <p:spPr>
          <a:xfrm>
            <a:off x="442729" y="2872719"/>
            <a:ext cx="2318263"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-founder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ˈ</a:t>
            </a:r>
            <a:r>
              <a:rPr lang="en-US" dirty="0" err="1">
                <a:solidFill>
                  <a:schemeClr val="bg1">
                    <a:lumMod val="50000"/>
                  </a:schemeClr>
                </a:solidFill>
                <a:latin typeface="Bookman Old Style" pitchFamily="18" charset="0"/>
              </a:rPr>
              <a:t>faʊndər</a:t>
            </a:r>
            <a:r>
              <a:rPr lang="en-US" b="1" dirty="0" smtClean="0">
                <a:solidFill>
                  <a:schemeClr val="bg1">
                    <a:lumMod val="50000"/>
                  </a:schemeClr>
                </a:solidFill>
                <a:latin typeface="Bookman Old Style" pitchFamily="18" charset="0"/>
              </a:rPr>
              <a:t>/</a:t>
            </a:r>
            <a:r>
              <a:rPr lang="en-US" dirty="0" smtClean="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24" name="TextBox 23"/>
          <p:cNvSpPr txBox="1"/>
          <p:nvPr/>
        </p:nvSpPr>
        <p:spPr>
          <a:xfrm>
            <a:off x="442729" y="3181857"/>
            <a:ext cx="2268570"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-emperor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empərə</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a:t>
            </a:r>
            <a:endParaRPr lang="en-US" dirty="0">
              <a:solidFill>
                <a:schemeClr val="bg1">
                  <a:lumMod val="50000"/>
                </a:schemeClr>
              </a:solidFill>
              <a:latin typeface="Bookman Old Style" pitchFamily="18" charset="0"/>
              <a:cs typeface="Times New Roman" pitchFamily="18" charset="0"/>
            </a:endParaRPr>
          </a:p>
        </p:txBody>
      </p:sp>
      <p:sp>
        <p:nvSpPr>
          <p:cNvPr id="25" name="TextBox 24"/>
          <p:cNvSpPr txBox="1"/>
          <p:nvPr/>
        </p:nvSpPr>
        <p:spPr>
          <a:xfrm>
            <a:off x="457200" y="3531908"/>
            <a:ext cx="2276585"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-wrestling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resliη</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26" name="TextBox 25"/>
          <p:cNvSpPr txBox="1"/>
          <p:nvPr/>
        </p:nvSpPr>
        <p:spPr>
          <a:xfrm>
            <a:off x="442729" y="2560455"/>
            <a:ext cx="2400016"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-overseas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ouvə´si</a:t>
            </a:r>
            <a:r>
              <a:rPr lang="en-US" dirty="0">
                <a:solidFill>
                  <a:schemeClr val="bg1">
                    <a:lumMod val="50000"/>
                  </a:schemeClr>
                </a:solidFill>
                <a:latin typeface="Bookman Old Style" pitchFamily="18" charset="0"/>
              </a:rPr>
              <a:t>:</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27" name="TextBox 26"/>
          <p:cNvSpPr txBox="1"/>
          <p:nvPr/>
        </p:nvSpPr>
        <p:spPr>
          <a:xfrm>
            <a:off x="2614024" y="2560454"/>
            <a:ext cx="1178528" cy="307777"/>
          </a:xfrm>
          <a:prstGeom prst="rect">
            <a:avLst/>
          </a:prstGeom>
          <a:noFill/>
        </p:spPr>
        <p:txBody>
          <a:bodyPr wrap="none" rtlCol="0">
            <a:spAutoFit/>
          </a:bodyPr>
          <a:lstStyle/>
          <a:p>
            <a:r>
              <a:rPr lang="en-US" dirty="0" err="1">
                <a:solidFill>
                  <a:schemeClr val="bg1">
                    <a:lumMod val="50000"/>
                  </a:schemeClr>
                </a:solidFill>
                <a:latin typeface="Bookman Old Style" pitchFamily="18" charset="0"/>
                <a:cs typeface="Times New Roman" pitchFamily="18" charset="0"/>
              </a:rPr>
              <a:t>nước</a:t>
            </a:r>
            <a:r>
              <a:rPr lang="en-US" dirty="0">
                <a:solidFill>
                  <a:schemeClr val="bg1">
                    <a:lumMod val="50000"/>
                  </a:schemeClr>
                </a:solidFill>
                <a:latin typeface="Bookman Old Style" pitchFamily="18" charset="0"/>
                <a:cs typeface="Times New Roman" pitchFamily="18" charset="0"/>
              </a:rPr>
              <a:t> </a:t>
            </a:r>
            <a:r>
              <a:rPr lang="en-US" dirty="0" err="1">
                <a:solidFill>
                  <a:schemeClr val="bg1">
                    <a:lumMod val="50000"/>
                  </a:schemeClr>
                </a:solidFill>
                <a:latin typeface="Bookman Old Style" pitchFamily="18" charset="0"/>
                <a:cs typeface="Times New Roman" pitchFamily="18" charset="0"/>
              </a:rPr>
              <a:t>ngoài</a:t>
            </a:r>
            <a:r>
              <a:rPr lang="en-US" dirty="0" smtClean="0">
                <a:solidFill>
                  <a:schemeClr val="bg1">
                    <a:lumMod val="50000"/>
                  </a:schemeClr>
                </a:solidFill>
                <a:latin typeface="Bookman Old Style" pitchFamily="18" charset="0"/>
                <a:cs typeface="Times New Roman" pitchFamily="18" charset="0"/>
              </a:rPr>
              <a:t>.</a:t>
            </a:r>
            <a:endParaRPr lang="en-US" dirty="0">
              <a:solidFill>
                <a:schemeClr val="bg1">
                  <a:lumMod val="50000"/>
                </a:schemeClr>
              </a:solidFill>
              <a:latin typeface="Bookman Old Style" pitchFamily="18" charset="0"/>
              <a:cs typeface="Times New Roman" pitchFamily="18" charset="0"/>
            </a:endParaRPr>
          </a:p>
        </p:txBody>
      </p:sp>
      <p:sp>
        <p:nvSpPr>
          <p:cNvPr id="28" name="TextBox 27"/>
          <p:cNvSpPr txBox="1"/>
          <p:nvPr/>
        </p:nvSpPr>
        <p:spPr>
          <a:xfrm>
            <a:off x="2610480" y="2868231"/>
            <a:ext cx="1418978" cy="307777"/>
          </a:xfrm>
          <a:prstGeom prst="rect">
            <a:avLst/>
          </a:prstGeom>
          <a:noFill/>
        </p:spPr>
        <p:txBody>
          <a:bodyPr wrap="none" rtlCol="0">
            <a:spAutoFit/>
          </a:bodyPr>
          <a:lstStyle/>
          <a:p>
            <a:r>
              <a:rPr lang="en-US" dirty="0" err="1">
                <a:solidFill>
                  <a:schemeClr val="bg1">
                    <a:lumMod val="50000"/>
                  </a:schemeClr>
                </a:solidFill>
                <a:latin typeface="Bookman Old Style" pitchFamily="18" charset="0"/>
                <a:cs typeface="Times New Roman" pitchFamily="18" charset="0"/>
              </a:rPr>
              <a:t>người</a:t>
            </a:r>
            <a:r>
              <a:rPr lang="en-US" dirty="0">
                <a:solidFill>
                  <a:schemeClr val="bg1">
                    <a:lumMod val="50000"/>
                  </a:schemeClr>
                </a:solidFill>
                <a:latin typeface="Bookman Old Style" pitchFamily="18" charset="0"/>
                <a:cs typeface="Times New Roman" pitchFamily="18" charset="0"/>
              </a:rPr>
              <a:t> </a:t>
            </a:r>
            <a:r>
              <a:rPr lang="en-US" dirty="0" err="1">
                <a:solidFill>
                  <a:schemeClr val="bg1">
                    <a:lumMod val="50000"/>
                  </a:schemeClr>
                </a:solidFill>
                <a:latin typeface="Bookman Old Style" pitchFamily="18" charset="0"/>
                <a:cs typeface="Times New Roman" pitchFamily="18" charset="0"/>
              </a:rPr>
              <a:t>sáng</a:t>
            </a:r>
            <a:r>
              <a:rPr lang="en-US" dirty="0">
                <a:solidFill>
                  <a:schemeClr val="bg1">
                    <a:lumMod val="50000"/>
                  </a:schemeClr>
                </a:solidFill>
                <a:latin typeface="Bookman Old Style" pitchFamily="18" charset="0"/>
                <a:cs typeface="Times New Roman" pitchFamily="18" charset="0"/>
              </a:rPr>
              <a:t> </a:t>
            </a:r>
            <a:r>
              <a:rPr lang="en-US" dirty="0" err="1" smtClean="0">
                <a:solidFill>
                  <a:schemeClr val="bg1">
                    <a:lumMod val="50000"/>
                  </a:schemeClr>
                </a:solidFill>
                <a:latin typeface="Bookman Old Style" pitchFamily="18" charset="0"/>
                <a:cs typeface="Times New Roman" pitchFamily="18" charset="0"/>
              </a:rPr>
              <a:t>lập</a:t>
            </a:r>
            <a:endParaRPr lang="en-US" dirty="0">
              <a:solidFill>
                <a:schemeClr val="bg1">
                  <a:lumMod val="50000"/>
                </a:schemeClr>
              </a:solidFill>
              <a:latin typeface="Bookman Old Style" pitchFamily="18" charset="0"/>
              <a:cs typeface="Times New Roman" pitchFamily="18" charset="0"/>
            </a:endParaRPr>
          </a:p>
        </p:txBody>
      </p:sp>
      <p:sp>
        <p:nvSpPr>
          <p:cNvPr id="29" name="TextBox 28"/>
          <p:cNvSpPr txBox="1"/>
          <p:nvPr/>
        </p:nvSpPr>
        <p:spPr>
          <a:xfrm>
            <a:off x="2614024" y="3181856"/>
            <a:ext cx="514885" cy="307777"/>
          </a:xfrm>
          <a:prstGeom prst="rect">
            <a:avLst/>
          </a:prstGeom>
          <a:noFill/>
        </p:spPr>
        <p:txBody>
          <a:bodyPr wrap="none" rtlCol="0">
            <a:spAutoFit/>
          </a:bodyPr>
          <a:lstStyle/>
          <a:p>
            <a:r>
              <a:rPr lang="en-US" dirty="0" err="1" smtClean="0">
                <a:solidFill>
                  <a:schemeClr val="bg1">
                    <a:lumMod val="50000"/>
                  </a:schemeClr>
                </a:solidFill>
                <a:latin typeface="Bookman Old Style" pitchFamily="18" charset="0"/>
                <a:cs typeface="Times New Roman" pitchFamily="18" charset="0"/>
              </a:rPr>
              <a:t>vua</a:t>
            </a:r>
            <a:endParaRPr lang="en-US" dirty="0">
              <a:solidFill>
                <a:schemeClr val="bg1">
                  <a:lumMod val="50000"/>
                </a:schemeClr>
              </a:solidFill>
              <a:latin typeface="Bookman Old Style" pitchFamily="18" charset="0"/>
              <a:cs typeface="Times New Roman" pitchFamily="18" charset="0"/>
            </a:endParaRPr>
          </a:p>
        </p:txBody>
      </p:sp>
      <p:sp>
        <p:nvSpPr>
          <p:cNvPr id="30" name="TextBox 29"/>
          <p:cNvSpPr txBox="1"/>
          <p:nvPr/>
        </p:nvSpPr>
        <p:spPr>
          <a:xfrm>
            <a:off x="2550725" y="3537348"/>
            <a:ext cx="797013" cy="307777"/>
          </a:xfrm>
          <a:prstGeom prst="rect">
            <a:avLst/>
          </a:prstGeom>
          <a:noFill/>
        </p:spPr>
        <p:txBody>
          <a:bodyPr wrap="none" rtlCol="0">
            <a:spAutoFit/>
          </a:bodyPr>
          <a:lstStyle/>
          <a:p>
            <a:r>
              <a:rPr lang="en-US" dirty="0" err="1">
                <a:solidFill>
                  <a:schemeClr val="bg1">
                    <a:lumMod val="50000"/>
                  </a:schemeClr>
                </a:solidFill>
                <a:latin typeface="Bookman Old Style" pitchFamily="18" charset="0"/>
                <a:cs typeface="Times New Roman" pitchFamily="18" charset="0"/>
              </a:rPr>
              <a:t>đấu</a:t>
            </a:r>
            <a:r>
              <a:rPr lang="en-US" dirty="0">
                <a:solidFill>
                  <a:schemeClr val="bg1">
                    <a:lumMod val="50000"/>
                  </a:schemeClr>
                </a:solidFill>
                <a:latin typeface="Bookman Old Style" pitchFamily="18" charset="0"/>
                <a:cs typeface="Times New Roman" pitchFamily="18" charset="0"/>
              </a:rPr>
              <a:t> </a:t>
            </a:r>
            <a:r>
              <a:rPr lang="en-US" dirty="0" err="1" smtClean="0">
                <a:solidFill>
                  <a:schemeClr val="bg1">
                    <a:lumMod val="50000"/>
                  </a:schemeClr>
                </a:solidFill>
                <a:latin typeface="Bookman Old Style" pitchFamily="18" charset="0"/>
                <a:cs typeface="Times New Roman" pitchFamily="18" charset="0"/>
              </a:rPr>
              <a:t>vật</a:t>
            </a:r>
            <a:endParaRPr lang="en-US" dirty="0">
              <a:solidFill>
                <a:schemeClr val="bg1">
                  <a:lumMod val="50000"/>
                </a:schemeClr>
              </a:solidFill>
              <a:latin typeface="Bookman Old Style" pitchFamily="18" charset="0"/>
              <a:cs typeface="Times New Roman" pitchFamily="18" charset="0"/>
            </a:endParaRPr>
          </a:p>
        </p:txBody>
      </p:sp>
    </p:spTree>
    <p:extLst>
      <p:ext uri="{BB962C8B-B14F-4D97-AF65-F5344CB8AC3E}">
        <p14:creationId xmlns:p14="http://schemas.microsoft.com/office/powerpoint/2010/main" val="2799576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767491923"/>
              </p:ext>
            </p:extLst>
          </p:nvPr>
        </p:nvGraphicFramePr>
        <p:xfrm>
          <a:off x="609600" y="1047234"/>
          <a:ext cx="8001000" cy="3611855"/>
        </p:xfrm>
        <a:graphic>
          <a:graphicData uri="http://schemas.openxmlformats.org/drawingml/2006/table">
            <a:tbl>
              <a:tblPr firstRow="1" bandRow="1">
                <a:tableStyleId>{8A107856-5554-42FB-B03E-39F5DBC370BA}</a:tableStyleId>
              </a:tblPr>
              <a:tblGrid>
                <a:gridCol w="4898934"/>
                <a:gridCol w="3102066"/>
              </a:tblGrid>
              <a:tr h="457265">
                <a:tc>
                  <a:txBody>
                    <a:bodyPr/>
                    <a:lstStyle/>
                    <a:p>
                      <a:r>
                        <a:rPr lang="en-US" sz="1800" b="0" dirty="0" smtClean="0">
                          <a:solidFill>
                            <a:srgbClr val="002060"/>
                          </a:solidFill>
                          <a:latin typeface="Bookman Old Style" pitchFamily="18" charset="0"/>
                        </a:rPr>
                        <a:t>1. kings</a:t>
                      </a:r>
                      <a:endParaRPr lang="vi-VN" sz="1800" b="0" dirty="0">
                        <a:solidFill>
                          <a:srgbClr val="002060"/>
                        </a:solidFill>
                        <a:latin typeface="Arial" panose="020B0604020202020204" pitchFamily="34" charset="0"/>
                        <a:cs typeface="Arial" panose="020B0604020202020204" pitchFamily="34" charset="0"/>
                      </a:endParaRPr>
                    </a:p>
                  </a:txBody>
                  <a:tcPr/>
                </a:tc>
                <a:tc>
                  <a:txBody>
                    <a:bodyPr/>
                    <a:lstStyle/>
                    <a:p>
                      <a:endParaRPr lang="vi-VN" sz="1800" b="0" dirty="0">
                        <a:solidFill>
                          <a:schemeClr val="tx1"/>
                        </a:solidFill>
                        <a:latin typeface="Arial" panose="020B0604020202020204" pitchFamily="34" charset="0"/>
                        <a:cs typeface="Arial" panose="020B0604020202020204" pitchFamily="34" charset="0"/>
                      </a:endParaRPr>
                    </a:p>
                  </a:txBody>
                  <a:tcPr/>
                </a:tc>
              </a:tr>
              <a:tr h="793346">
                <a:tc>
                  <a:txBody>
                    <a:bodyPr/>
                    <a:lstStyle/>
                    <a:p>
                      <a:r>
                        <a:rPr lang="en-US" sz="1800" b="0" dirty="0" smtClean="0">
                          <a:solidFill>
                            <a:srgbClr val="002060"/>
                          </a:solidFill>
                          <a:latin typeface="Bookman Old Style" pitchFamily="18" charset="0"/>
                        </a:rPr>
                        <a:t>2. includes as an important part of something</a:t>
                      </a:r>
                      <a:endParaRPr lang="vi-VN" sz="1800" b="0" dirty="0">
                        <a:solidFill>
                          <a:srgbClr val="002060"/>
                        </a:solidFill>
                        <a:latin typeface="Arial" panose="020B0604020202020204" pitchFamily="34" charset="0"/>
                        <a:cs typeface="Arial" panose="020B0604020202020204" pitchFamily="34" charset="0"/>
                      </a:endParaRPr>
                    </a:p>
                  </a:txBody>
                  <a:tcPr>
                    <a:solidFill>
                      <a:schemeClr val="accent4">
                        <a:lumMod val="40000"/>
                        <a:lumOff val="60000"/>
                      </a:schemeClr>
                    </a:solidFill>
                  </a:tcPr>
                </a:tc>
                <a:tc>
                  <a:txBody>
                    <a:bodyPr/>
                    <a:lstStyle/>
                    <a:p>
                      <a:endParaRPr lang="vi-VN" sz="1800" b="0" dirty="0">
                        <a:solidFill>
                          <a:schemeClr val="tx1"/>
                        </a:solidFill>
                        <a:latin typeface="Arial" panose="020B0604020202020204" pitchFamily="34" charset="0"/>
                        <a:cs typeface="Arial" panose="020B0604020202020204" pitchFamily="34" charset="0"/>
                      </a:endParaRPr>
                    </a:p>
                  </a:txBody>
                  <a:tcPr>
                    <a:solidFill>
                      <a:schemeClr val="accent4">
                        <a:lumMod val="40000"/>
                        <a:lumOff val="60000"/>
                      </a:schemeClr>
                    </a:solidFill>
                  </a:tcPr>
                </a:tc>
              </a:tr>
              <a:tr h="640925">
                <a:tc>
                  <a:txBody>
                    <a:bodyPr/>
                    <a:lstStyle/>
                    <a:p>
                      <a:r>
                        <a:rPr lang="en-US" sz="1800" b="0" dirty="0" smtClean="0">
                          <a:solidFill>
                            <a:srgbClr val="002060"/>
                          </a:solidFill>
                          <a:latin typeface="Bookman Old Style" pitchFamily="18" charset="0"/>
                        </a:rPr>
                        <a:t>3. interesting, full of fun</a:t>
                      </a:r>
                      <a:endParaRPr lang="vi-VN" sz="1800" b="0" dirty="0">
                        <a:solidFill>
                          <a:srgbClr val="002060"/>
                        </a:solidFill>
                        <a:latin typeface="Arial" panose="020B0604020202020204" pitchFamily="34" charset="0"/>
                        <a:cs typeface="Arial" panose="020B0604020202020204" pitchFamily="34" charset="0"/>
                      </a:endParaRPr>
                    </a:p>
                  </a:txBody>
                  <a:tcPr/>
                </a:tc>
                <a:tc>
                  <a:txBody>
                    <a:bodyPr/>
                    <a:lstStyle/>
                    <a:p>
                      <a:endParaRPr lang="vi-VN" sz="1800" b="0" dirty="0">
                        <a:solidFill>
                          <a:schemeClr val="tx1"/>
                        </a:solidFill>
                        <a:latin typeface="Arial" panose="020B0604020202020204" pitchFamily="34" charset="0"/>
                        <a:cs typeface="Arial" panose="020B0604020202020204" pitchFamily="34" charset="0"/>
                      </a:endParaRPr>
                    </a:p>
                  </a:txBody>
                  <a:tcPr/>
                </a:tc>
              </a:tr>
              <a:tr h="669633">
                <a:tc>
                  <a:txBody>
                    <a:bodyPr/>
                    <a:lstStyle/>
                    <a:p>
                      <a:r>
                        <a:rPr lang="en-US" sz="1800" b="0" dirty="0" smtClean="0">
                          <a:solidFill>
                            <a:srgbClr val="002060"/>
                          </a:solidFill>
                          <a:latin typeface="Bookman Old Style" pitchFamily="18" charset="0"/>
                        </a:rPr>
                        <a:t>4. from abroad</a:t>
                      </a:r>
                      <a:endParaRPr lang="vi-VN" sz="1800" b="0" dirty="0">
                        <a:solidFill>
                          <a:srgbClr val="002060"/>
                        </a:solidFill>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endParaRPr lang="vi-VN" sz="1800" b="0" dirty="0">
                        <a:solidFill>
                          <a:schemeClr val="tx1"/>
                        </a:solidFill>
                        <a:latin typeface="Arial" panose="020B0604020202020204" pitchFamily="34" charset="0"/>
                        <a:cs typeface="Arial" panose="020B0604020202020204" pitchFamily="34" charset="0"/>
                      </a:endParaRPr>
                    </a:p>
                  </a:txBody>
                  <a:tcPr>
                    <a:solidFill>
                      <a:schemeClr val="tx2">
                        <a:lumMod val="40000"/>
                        <a:lumOff val="60000"/>
                      </a:schemeClr>
                    </a:solidFill>
                  </a:tcPr>
                </a:tc>
              </a:tr>
              <a:tr h="622130">
                <a:tc>
                  <a:txBody>
                    <a:bodyPr/>
                    <a:lstStyle/>
                    <a:p>
                      <a:r>
                        <a:rPr lang="en-US" sz="1800" b="0" dirty="0" smtClean="0">
                          <a:solidFill>
                            <a:srgbClr val="002060"/>
                          </a:solidFill>
                          <a:latin typeface="Bookman Old Style" pitchFamily="18" charset="0"/>
                        </a:rPr>
                        <a:t>5. going for a long walk</a:t>
                      </a:r>
                      <a:endParaRPr lang="vi-VN" sz="1800" b="0" dirty="0">
                        <a:solidFill>
                          <a:srgbClr val="002060"/>
                        </a:solidFill>
                        <a:latin typeface="Arial" panose="020B0604020202020204" pitchFamily="34" charset="0"/>
                        <a:cs typeface="Arial" panose="020B0604020202020204" pitchFamily="34" charset="0"/>
                      </a:endParaRPr>
                    </a:p>
                  </a:txBody>
                  <a:tcPr/>
                </a:tc>
                <a:tc>
                  <a:txBody>
                    <a:bodyPr/>
                    <a:lstStyle/>
                    <a:p>
                      <a:endParaRPr lang="vi-VN" sz="1800" b="0">
                        <a:solidFill>
                          <a:schemeClr val="tx1"/>
                        </a:solidFill>
                        <a:latin typeface="Arial" panose="020B0604020202020204" pitchFamily="34" charset="0"/>
                        <a:cs typeface="Arial" panose="020B0604020202020204" pitchFamily="34" charset="0"/>
                      </a:endParaRPr>
                    </a:p>
                  </a:txBody>
                  <a:tcPr/>
                </a:tc>
              </a:tr>
              <a:tr h="428556">
                <a:tc>
                  <a:txBody>
                    <a:bodyPr/>
                    <a:lstStyle/>
                    <a:p>
                      <a:r>
                        <a:rPr lang="en-US" sz="1800" b="0" dirty="0" smtClean="0">
                          <a:solidFill>
                            <a:srgbClr val="002060"/>
                          </a:solidFill>
                          <a:latin typeface="Bookman Old Style" pitchFamily="18" charset="0"/>
                        </a:rPr>
                        <a:t>6. natural surroundings</a:t>
                      </a:r>
                      <a:endParaRPr lang="vi-VN" sz="1800" b="0" dirty="0">
                        <a:solidFill>
                          <a:srgbClr val="002060"/>
                        </a:solidFill>
                        <a:latin typeface="Arial" panose="020B0604020202020204" pitchFamily="34" charset="0"/>
                        <a:cs typeface="Arial" panose="020B0604020202020204" pitchFamily="34" charset="0"/>
                      </a:endParaRPr>
                    </a:p>
                  </a:txBody>
                  <a:tcPr>
                    <a:solidFill>
                      <a:schemeClr val="tx1">
                        <a:lumMod val="10000"/>
                        <a:lumOff val="90000"/>
                      </a:schemeClr>
                    </a:solidFill>
                  </a:tcPr>
                </a:tc>
                <a:tc>
                  <a:txBody>
                    <a:bodyPr/>
                    <a:lstStyle/>
                    <a:p>
                      <a:endParaRPr lang="vi-VN" sz="1800" b="0" dirty="0">
                        <a:solidFill>
                          <a:schemeClr val="tx1"/>
                        </a:solidFill>
                        <a:latin typeface="Arial" panose="020B0604020202020204" pitchFamily="34" charset="0"/>
                        <a:cs typeface="Arial" panose="020B0604020202020204" pitchFamily="34" charset="0"/>
                      </a:endParaRPr>
                    </a:p>
                  </a:txBody>
                  <a:tcPr>
                    <a:solidFill>
                      <a:schemeClr val="tx1">
                        <a:lumMod val="10000"/>
                        <a:lumOff val="90000"/>
                      </a:schemeClr>
                    </a:solidFill>
                  </a:tcPr>
                </a:tc>
              </a:tr>
            </a:tbl>
          </a:graphicData>
        </a:graphic>
      </p:graphicFrame>
      <p:sp>
        <p:nvSpPr>
          <p:cNvPr id="2" name="TextBox 1"/>
          <p:cNvSpPr txBox="1"/>
          <p:nvPr/>
        </p:nvSpPr>
        <p:spPr>
          <a:xfrm>
            <a:off x="6320418" y="1047234"/>
            <a:ext cx="1236236" cy="369332"/>
          </a:xfrm>
          <a:prstGeom prst="rect">
            <a:avLst/>
          </a:prstGeom>
          <a:noFill/>
        </p:spPr>
        <p:txBody>
          <a:bodyPr wrap="none" rtlCol="0">
            <a:spAutoFit/>
          </a:bodyPr>
          <a:lstStyle/>
          <a:p>
            <a:r>
              <a:rPr lang="en-US" sz="1800" b="1" dirty="0" smtClean="0">
                <a:solidFill>
                  <a:srgbClr val="FF0000"/>
                </a:solidFill>
              </a:rPr>
              <a:t>emperors</a:t>
            </a:r>
            <a:endParaRPr lang="en-US" sz="1800" b="1" dirty="0">
              <a:solidFill>
                <a:srgbClr val="FF0000"/>
              </a:solidFill>
            </a:endParaRPr>
          </a:p>
        </p:txBody>
      </p:sp>
      <p:sp>
        <p:nvSpPr>
          <p:cNvPr id="4" name="TextBox 3"/>
          <p:cNvSpPr txBox="1"/>
          <p:nvPr/>
        </p:nvSpPr>
        <p:spPr>
          <a:xfrm>
            <a:off x="6320418" y="1657350"/>
            <a:ext cx="1082348" cy="369332"/>
          </a:xfrm>
          <a:prstGeom prst="rect">
            <a:avLst/>
          </a:prstGeom>
          <a:noFill/>
        </p:spPr>
        <p:txBody>
          <a:bodyPr wrap="none" rtlCol="0">
            <a:spAutoFit/>
          </a:bodyPr>
          <a:lstStyle/>
          <a:p>
            <a:r>
              <a:rPr lang="en-US" sz="1800" b="1" dirty="0" smtClean="0">
                <a:solidFill>
                  <a:srgbClr val="FF0000"/>
                </a:solidFill>
              </a:rPr>
              <a:t>features</a:t>
            </a:r>
            <a:endParaRPr lang="en-US" sz="1800" b="1" dirty="0">
              <a:solidFill>
                <a:srgbClr val="FF0000"/>
              </a:solidFill>
            </a:endParaRPr>
          </a:p>
        </p:txBody>
      </p:sp>
      <p:sp>
        <p:nvSpPr>
          <p:cNvPr id="5" name="TextBox 4"/>
          <p:cNvSpPr txBox="1"/>
          <p:nvPr/>
        </p:nvSpPr>
        <p:spPr>
          <a:xfrm>
            <a:off x="6538426" y="2419350"/>
            <a:ext cx="800219" cy="369332"/>
          </a:xfrm>
          <a:prstGeom prst="rect">
            <a:avLst/>
          </a:prstGeom>
          <a:noFill/>
        </p:spPr>
        <p:txBody>
          <a:bodyPr wrap="none" rtlCol="0">
            <a:spAutoFit/>
          </a:bodyPr>
          <a:lstStyle/>
          <a:p>
            <a:r>
              <a:rPr lang="en-US" sz="1800" b="1" dirty="0" smtClean="0">
                <a:solidFill>
                  <a:srgbClr val="FF0000"/>
                </a:solidFill>
              </a:rPr>
              <a:t>joyful</a:t>
            </a:r>
            <a:endParaRPr lang="en-US" sz="1800" b="1" dirty="0">
              <a:solidFill>
                <a:srgbClr val="FF0000"/>
              </a:solidFill>
            </a:endParaRPr>
          </a:p>
        </p:txBody>
      </p:sp>
      <p:sp>
        <p:nvSpPr>
          <p:cNvPr id="6" name="TextBox 5"/>
          <p:cNvSpPr txBox="1"/>
          <p:nvPr/>
        </p:nvSpPr>
        <p:spPr>
          <a:xfrm>
            <a:off x="6396772" y="3028950"/>
            <a:ext cx="1762021" cy="369332"/>
          </a:xfrm>
          <a:prstGeom prst="rect">
            <a:avLst/>
          </a:prstGeom>
          <a:noFill/>
        </p:spPr>
        <p:txBody>
          <a:bodyPr wrap="none" rtlCol="0">
            <a:spAutoFit/>
          </a:bodyPr>
          <a:lstStyle/>
          <a:p>
            <a:r>
              <a:rPr lang="en-US" sz="1800" b="1" dirty="0">
                <a:solidFill>
                  <a:srgbClr val="FF0000"/>
                </a:solidFill>
              </a:rPr>
              <a:t>f</a:t>
            </a:r>
            <a:r>
              <a:rPr lang="en-US" sz="1800" b="1" dirty="0" smtClean="0">
                <a:solidFill>
                  <a:srgbClr val="FF0000"/>
                </a:solidFill>
              </a:rPr>
              <a:t>rom overseas</a:t>
            </a:r>
            <a:endParaRPr lang="en-US" sz="1800" b="1" dirty="0">
              <a:solidFill>
                <a:srgbClr val="FF0000"/>
              </a:solidFill>
            </a:endParaRPr>
          </a:p>
        </p:txBody>
      </p:sp>
      <p:sp>
        <p:nvSpPr>
          <p:cNvPr id="7" name="TextBox 6"/>
          <p:cNvSpPr txBox="1"/>
          <p:nvPr/>
        </p:nvSpPr>
        <p:spPr>
          <a:xfrm>
            <a:off x="6472818" y="3714750"/>
            <a:ext cx="864339" cy="369332"/>
          </a:xfrm>
          <a:prstGeom prst="rect">
            <a:avLst/>
          </a:prstGeom>
          <a:noFill/>
        </p:spPr>
        <p:txBody>
          <a:bodyPr wrap="none" rtlCol="0">
            <a:spAutoFit/>
          </a:bodyPr>
          <a:lstStyle/>
          <a:p>
            <a:r>
              <a:rPr lang="en-US" sz="1800" b="1" dirty="0" smtClean="0">
                <a:solidFill>
                  <a:srgbClr val="FF0000"/>
                </a:solidFill>
              </a:rPr>
              <a:t>hiking</a:t>
            </a:r>
            <a:endParaRPr lang="en-US" sz="1800" b="1" dirty="0">
              <a:solidFill>
                <a:srgbClr val="FF0000"/>
              </a:solidFill>
            </a:endParaRPr>
          </a:p>
        </p:txBody>
      </p:sp>
      <p:sp>
        <p:nvSpPr>
          <p:cNvPr id="9" name="TextBox 8"/>
          <p:cNvSpPr txBox="1"/>
          <p:nvPr/>
        </p:nvSpPr>
        <p:spPr>
          <a:xfrm>
            <a:off x="6472818" y="4248150"/>
            <a:ext cx="1056700" cy="369332"/>
          </a:xfrm>
          <a:prstGeom prst="rect">
            <a:avLst/>
          </a:prstGeom>
          <a:noFill/>
        </p:spPr>
        <p:txBody>
          <a:bodyPr wrap="none" rtlCol="0">
            <a:spAutoFit/>
          </a:bodyPr>
          <a:lstStyle/>
          <a:p>
            <a:r>
              <a:rPr lang="en-US" sz="1800" b="1" dirty="0" smtClean="0">
                <a:solidFill>
                  <a:srgbClr val="FF0000"/>
                </a:solidFill>
              </a:rPr>
              <a:t>scenery</a:t>
            </a:r>
            <a:endParaRPr lang="en-US" sz="1800" b="1" dirty="0">
              <a:solidFill>
                <a:srgbClr val="FF0000"/>
              </a:solidFill>
            </a:endParaRPr>
          </a:p>
        </p:txBody>
      </p:sp>
      <p:sp>
        <p:nvSpPr>
          <p:cNvPr id="10" name="TextBox 9"/>
          <p:cNvSpPr txBox="1"/>
          <p:nvPr/>
        </p:nvSpPr>
        <p:spPr>
          <a:xfrm>
            <a:off x="152400" y="260866"/>
            <a:ext cx="8534400" cy="646331"/>
          </a:xfrm>
          <a:prstGeom prst="rect">
            <a:avLst/>
          </a:prstGeom>
          <a:solidFill>
            <a:schemeClr val="accent6"/>
          </a:solidFill>
        </p:spPr>
        <p:txBody>
          <a:bodyPr wrap="square" rtlCol="0">
            <a:spAutoFit/>
          </a:bodyPr>
          <a:lstStyle/>
          <a:p>
            <a:pPr marL="342900" indent="-342900">
              <a:buAutoNum type="arabicPeriod" startAt="2"/>
            </a:pPr>
            <a:r>
              <a:rPr lang="en-US" sz="1800" b="1" dirty="0">
                <a:solidFill>
                  <a:srgbClr val="002060"/>
                </a:solidFill>
                <a:latin typeface="Bookman Old Style" pitchFamily="18" charset="0"/>
                <a:cs typeface="Arial" panose="020B0604020202020204" pitchFamily="34" charset="0"/>
              </a:rPr>
              <a:t>Find words/phrases in the passages </a:t>
            </a:r>
            <a:r>
              <a:rPr lang="en-US" sz="1800" b="1" dirty="0" smtClean="0">
                <a:solidFill>
                  <a:srgbClr val="002060"/>
                </a:solidFill>
                <a:latin typeface="Bookman Old Style" pitchFamily="18" charset="0"/>
                <a:cs typeface="Arial" panose="020B0604020202020204" pitchFamily="34" charset="0"/>
              </a:rPr>
              <a:t>that </a:t>
            </a:r>
            <a:r>
              <a:rPr lang="en-US" sz="1800" b="1" dirty="0">
                <a:solidFill>
                  <a:srgbClr val="002060"/>
                </a:solidFill>
                <a:latin typeface="Bookman Old Style" pitchFamily="18" charset="0"/>
                <a:cs typeface="Arial" panose="020B0604020202020204" pitchFamily="34" charset="0"/>
              </a:rPr>
              <a:t>have similar meaning </a:t>
            </a:r>
            <a:r>
              <a:rPr lang="en-US" sz="1800" b="1" dirty="0" smtClean="0">
                <a:solidFill>
                  <a:srgbClr val="002060"/>
                </a:solidFill>
                <a:latin typeface="Bookman Old Style" pitchFamily="18" charset="0"/>
                <a:cs typeface="Arial" panose="020B0604020202020204" pitchFamily="34" charset="0"/>
              </a:rPr>
              <a:t>to</a:t>
            </a:r>
          </a:p>
          <a:p>
            <a:r>
              <a:rPr lang="en-US" sz="1800" b="1" dirty="0" smtClean="0">
                <a:solidFill>
                  <a:srgbClr val="002060"/>
                </a:solidFill>
                <a:latin typeface="Bookman Old Style" pitchFamily="18" charset="0"/>
                <a:cs typeface="Arial" panose="020B0604020202020204" pitchFamily="34" charset="0"/>
              </a:rPr>
              <a:t>these words or </a:t>
            </a:r>
            <a:r>
              <a:rPr lang="en-US" sz="1800" b="1" dirty="0">
                <a:solidFill>
                  <a:srgbClr val="002060"/>
                </a:solidFill>
                <a:latin typeface="Bookman Old Style" pitchFamily="18" charset="0"/>
                <a:cs typeface="Arial" panose="020B0604020202020204" pitchFamily="34" charset="0"/>
              </a:rPr>
              <a:t>phrases</a:t>
            </a:r>
            <a:endParaRPr lang="en-US" sz="1800" b="1" dirty="0">
              <a:solidFill>
                <a:srgbClr val="000E3F"/>
              </a:solidFill>
              <a:latin typeface="Bookman Old Style" pitchFamily="18" charset="0"/>
              <a:cs typeface="Times New Roman" pitchFamily="18" charset="0"/>
            </a:endParaRPr>
          </a:p>
        </p:txBody>
      </p:sp>
    </p:spTree>
    <p:extLst>
      <p:ext uri="{BB962C8B-B14F-4D97-AF65-F5344CB8AC3E}">
        <p14:creationId xmlns:p14="http://schemas.microsoft.com/office/powerpoint/2010/main" val="31259717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wipe(down)">
                                      <p:cBhvr>
                                        <p:cTn id="97" dur="580">
                                          <p:stCondLst>
                                            <p:cond delay="0"/>
                                          </p:stCondLst>
                                        </p:cTn>
                                        <p:tgtEl>
                                          <p:spTgt spid="9"/>
                                        </p:tgtEl>
                                      </p:cBhvr>
                                    </p:animEffect>
                                    <p:anim calcmode="lin" valueType="num">
                                      <p:cBhvr>
                                        <p:cTn id="9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3" dur="26">
                                          <p:stCondLst>
                                            <p:cond delay="650"/>
                                          </p:stCondLst>
                                        </p:cTn>
                                        <p:tgtEl>
                                          <p:spTgt spid="9"/>
                                        </p:tgtEl>
                                      </p:cBhvr>
                                      <p:to x="100000" y="60000"/>
                                    </p:animScale>
                                    <p:animScale>
                                      <p:cBhvr>
                                        <p:cTn id="104" dur="166" decel="50000">
                                          <p:stCondLst>
                                            <p:cond delay="676"/>
                                          </p:stCondLst>
                                        </p:cTn>
                                        <p:tgtEl>
                                          <p:spTgt spid="9"/>
                                        </p:tgtEl>
                                      </p:cBhvr>
                                      <p:to x="100000" y="100000"/>
                                    </p:animScale>
                                    <p:animScale>
                                      <p:cBhvr>
                                        <p:cTn id="105" dur="26">
                                          <p:stCondLst>
                                            <p:cond delay="1312"/>
                                          </p:stCondLst>
                                        </p:cTn>
                                        <p:tgtEl>
                                          <p:spTgt spid="9"/>
                                        </p:tgtEl>
                                      </p:cBhvr>
                                      <p:to x="100000" y="80000"/>
                                    </p:animScale>
                                    <p:animScale>
                                      <p:cBhvr>
                                        <p:cTn id="106" dur="166" decel="50000">
                                          <p:stCondLst>
                                            <p:cond delay="1338"/>
                                          </p:stCondLst>
                                        </p:cTn>
                                        <p:tgtEl>
                                          <p:spTgt spid="9"/>
                                        </p:tgtEl>
                                      </p:cBhvr>
                                      <p:to x="100000" y="100000"/>
                                    </p:animScale>
                                    <p:animScale>
                                      <p:cBhvr>
                                        <p:cTn id="107" dur="26">
                                          <p:stCondLst>
                                            <p:cond delay="1642"/>
                                          </p:stCondLst>
                                        </p:cTn>
                                        <p:tgtEl>
                                          <p:spTgt spid="9"/>
                                        </p:tgtEl>
                                      </p:cBhvr>
                                      <p:to x="100000" y="90000"/>
                                    </p:animScale>
                                    <p:animScale>
                                      <p:cBhvr>
                                        <p:cTn id="108" dur="166" decel="50000">
                                          <p:stCondLst>
                                            <p:cond delay="1668"/>
                                          </p:stCondLst>
                                        </p:cTn>
                                        <p:tgtEl>
                                          <p:spTgt spid="9"/>
                                        </p:tgtEl>
                                      </p:cBhvr>
                                      <p:to x="100000" y="100000"/>
                                    </p:animScale>
                                    <p:animScale>
                                      <p:cBhvr>
                                        <p:cTn id="109" dur="26">
                                          <p:stCondLst>
                                            <p:cond delay="1808"/>
                                          </p:stCondLst>
                                        </p:cTn>
                                        <p:tgtEl>
                                          <p:spTgt spid="9"/>
                                        </p:tgtEl>
                                      </p:cBhvr>
                                      <p:to x="100000" y="95000"/>
                                    </p:animScale>
                                    <p:animScale>
                                      <p:cBhvr>
                                        <p:cTn id="11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4" name="Rounded Rectangle 3"/>
          <p:cNvSpPr/>
          <p:nvPr/>
        </p:nvSpPr>
        <p:spPr>
          <a:xfrm>
            <a:off x="152400" y="1552575"/>
            <a:ext cx="8848726" cy="3571875"/>
          </a:xfrm>
          <a:prstGeom prst="roundRect">
            <a:avLst/>
          </a:prstGeom>
          <a:solidFill>
            <a:schemeClr val="accent3">
              <a:lumMod val="20000"/>
              <a:lumOff val="80000"/>
            </a:schemeClr>
          </a:solidFill>
          <a:ln w="9525">
            <a:gradFill>
              <a:gsLst>
                <a:gs pos="0">
                  <a:schemeClr val="accent1">
                    <a:tint val="66000"/>
                    <a:satMod val="160000"/>
                  </a:schemeClr>
                </a:gs>
                <a:gs pos="40000">
                  <a:schemeClr val="accent1">
                    <a:tint val="44500"/>
                    <a:satMod val="160000"/>
                  </a:schemeClr>
                </a:gs>
                <a:gs pos="100000">
                  <a:schemeClr val="accent1">
                    <a:tint val="23500"/>
                    <a:satMod val="160000"/>
                  </a:schemeClr>
                </a:gs>
              </a:gsLst>
              <a:lin ang="5400000" scaled="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217A6"/>
              </a:solidFill>
              <a:latin typeface="Bookman Old Style" pitchFamily="18" charset="0"/>
            </a:endParaRPr>
          </a:p>
        </p:txBody>
      </p:sp>
      <p:sp>
        <p:nvSpPr>
          <p:cNvPr id="10" name="Rounded Rectangle 9"/>
          <p:cNvSpPr/>
          <p:nvPr/>
        </p:nvSpPr>
        <p:spPr>
          <a:xfrm>
            <a:off x="2143125" y="0"/>
            <a:ext cx="5227396" cy="1428750"/>
          </a:xfrm>
          <a:prstGeom prst="roundRect">
            <a:avLst/>
          </a:prstGeom>
          <a:solidFill>
            <a:schemeClr val="accent6">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217A6"/>
              </a:solidFill>
              <a:latin typeface="Bookman Old Style" pitchFamily="18" charset="0"/>
            </a:endParaRPr>
          </a:p>
        </p:txBody>
      </p:sp>
      <p:sp>
        <p:nvSpPr>
          <p:cNvPr id="9" name="TextBox 8"/>
          <p:cNvSpPr txBox="1"/>
          <p:nvPr/>
        </p:nvSpPr>
        <p:spPr>
          <a:xfrm>
            <a:off x="2040733" y="206543"/>
            <a:ext cx="5319085" cy="1015663"/>
          </a:xfrm>
          <a:prstGeom prst="rect">
            <a:avLst/>
          </a:prstGeom>
          <a:noFill/>
        </p:spPr>
        <p:txBody>
          <a:bodyPr wrap="none" rtlCol="0">
            <a:spAutoFit/>
          </a:bodyPr>
          <a:lstStyle/>
          <a:p>
            <a:pPr algn="ctr"/>
            <a:r>
              <a:rPr lang="en-US" sz="2000" b="1" dirty="0" smtClean="0">
                <a:solidFill>
                  <a:srgbClr val="000E3F"/>
                </a:solidFill>
                <a:latin typeface="Bookman Old Style" pitchFamily="18" charset="0"/>
                <a:cs typeface="Mali" charset="-34"/>
              </a:rPr>
              <a:t>Thursday, December 9</a:t>
            </a:r>
            <a:r>
              <a:rPr lang="en-US" sz="2000" b="1" baseline="30000" dirty="0" smtClean="0">
                <a:solidFill>
                  <a:srgbClr val="000E3F"/>
                </a:solidFill>
                <a:latin typeface="Bookman Old Style" pitchFamily="18" charset="0"/>
                <a:cs typeface="Mali" charset="-34"/>
              </a:rPr>
              <a:t>th</a:t>
            </a:r>
            <a:r>
              <a:rPr lang="en-US" sz="2000" b="1" dirty="0" smtClean="0">
                <a:solidFill>
                  <a:srgbClr val="000E3F"/>
                </a:solidFill>
                <a:latin typeface="Bookman Old Style" pitchFamily="18" charset="0"/>
                <a:cs typeface="Mali" charset="-34"/>
              </a:rPr>
              <a:t>, 2021</a:t>
            </a:r>
          </a:p>
          <a:p>
            <a:pPr algn="ctr"/>
            <a:r>
              <a:rPr lang="en-US" sz="2000" b="1" dirty="0" smtClean="0">
                <a:solidFill>
                  <a:srgbClr val="000E3F"/>
                </a:solidFill>
                <a:latin typeface="Bookman Old Style" pitchFamily="18" charset="0"/>
                <a:cs typeface="Mali" charset="-34"/>
              </a:rPr>
              <a:t>Period 40-Unit 5: Festivals in Vietnam</a:t>
            </a:r>
          </a:p>
          <a:p>
            <a:pPr algn="ctr"/>
            <a:r>
              <a:rPr lang="en-US" sz="2000" b="1" dirty="0" smtClean="0">
                <a:solidFill>
                  <a:srgbClr val="000E3F"/>
                </a:solidFill>
                <a:latin typeface="Bookman Old Style" pitchFamily="18" charset="0"/>
                <a:cs typeface="Mali" charset="-34"/>
              </a:rPr>
              <a:t>Lesson 5: Skills 1</a:t>
            </a:r>
            <a:endParaRPr lang="en-US" sz="2000" b="1" dirty="0">
              <a:solidFill>
                <a:srgbClr val="000E3F"/>
              </a:solidFill>
              <a:latin typeface="Bookman Old Style" pitchFamily="18" charset="0"/>
              <a:cs typeface="Mali" charset="-34"/>
            </a:endParaRPr>
          </a:p>
        </p:txBody>
      </p:sp>
      <p:sp>
        <p:nvSpPr>
          <p:cNvPr id="3" name="TextBox 2"/>
          <p:cNvSpPr txBox="1"/>
          <p:nvPr/>
        </p:nvSpPr>
        <p:spPr>
          <a:xfrm>
            <a:off x="457200" y="1659354"/>
            <a:ext cx="1717137" cy="584775"/>
          </a:xfrm>
          <a:prstGeom prst="rect">
            <a:avLst/>
          </a:prstGeom>
          <a:noFill/>
        </p:spPr>
        <p:txBody>
          <a:bodyPr wrap="none" rtlCol="0">
            <a:spAutoFit/>
          </a:bodyPr>
          <a:lstStyle/>
          <a:p>
            <a:r>
              <a:rPr lang="en-US" sz="1600" b="1" dirty="0" smtClean="0">
                <a:solidFill>
                  <a:srgbClr val="000E3F"/>
                </a:solidFill>
                <a:latin typeface="Bookman Old Style" pitchFamily="18" charset="0"/>
                <a:cs typeface="Times New Roman" pitchFamily="18" charset="0"/>
              </a:rPr>
              <a:t>*Discussion</a:t>
            </a:r>
          </a:p>
          <a:p>
            <a:pPr marL="400050" indent="-400050">
              <a:buFont typeface="Arial"/>
              <a:buAutoNum type="romanUcPeriod"/>
            </a:pPr>
            <a:r>
              <a:rPr lang="en-US" sz="1600" b="1" dirty="0" smtClean="0">
                <a:solidFill>
                  <a:srgbClr val="000E3F"/>
                </a:solidFill>
                <a:latin typeface="Bookman Old Style" pitchFamily="18" charset="0"/>
                <a:cs typeface="Times New Roman" pitchFamily="18" charset="0"/>
              </a:rPr>
              <a:t>New words</a:t>
            </a:r>
          </a:p>
        </p:txBody>
      </p:sp>
      <p:cxnSp>
        <p:nvCxnSpPr>
          <p:cNvPr id="12" name="Straight Connector 11"/>
          <p:cNvCxnSpPr/>
          <p:nvPr/>
        </p:nvCxnSpPr>
        <p:spPr>
          <a:xfrm>
            <a:off x="4676463" y="1504949"/>
            <a:ext cx="0" cy="3571875"/>
          </a:xfrm>
          <a:prstGeom prst="line">
            <a:avLst/>
          </a:prstGeom>
          <a:ln w="3175">
            <a:solidFill>
              <a:srgbClr val="0A001E"/>
            </a:solidFill>
            <a:headEnd type="oval" w="med" len="med"/>
            <a:tailEnd type="oval"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57199" y="2237092"/>
            <a:ext cx="3810001" cy="307777"/>
          </a:xfrm>
          <a:prstGeom prst="rect">
            <a:avLst/>
          </a:prstGeom>
          <a:noFill/>
        </p:spPr>
        <p:txBody>
          <a:bodyPr wrap="square" rtlCol="0">
            <a:spAutoFit/>
          </a:bodyPr>
          <a:lstStyle/>
          <a:p>
            <a:r>
              <a:rPr lang="en-US" dirty="0">
                <a:solidFill>
                  <a:schemeClr val="bg1">
                    <a:lumMod val="50000"/>
                  </a:schemeClr>
                </a:solidFill>
                <a:latin typeface="Bookman Old Style" pitchFamily="18" charset="0"/>
                <a:cs typeface="Times New Roman" pitchFamily="18" charset="0"/>
              </a:rPr>
              <a:t>-take place </a:t>
            </a:r>
            <a:r>
              <a:rPr lang="en-US" b="1"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teik</a:t>
            </a:r>
            <a:r>
              <a:rPr lang="en-US" b="1" dirty="0">
                <a:solidFill>
                  <a:schemeClr val="bg1">
                    <a:lumMod val="50000"/>
                  </a:schemeClr>
                </a:solidFill>
                <a:latin typeface="Bookman Old Style" pitchFamily="18" charset="0"/>
              </a:rPr>
              <a:t>/ /</a:t>
            </a:r>
            <a:r>
              <a:rPr lang="en-US" dirty="0" err="1">
                <a:solidFill>
                  <a:schemeClr val="bg1">
                    <a:lumMod val="50000"/>
                  </a:schemeClr>
                </a:solidFill>
                <a:latin typeface="Bookman Old Style" pitchFamily="18" charset="0"/>
              </a:rPr>
              <a:t>pleis</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v) : </a:t>
            </a:r>
            <a:r>
              <a:rPr lang="en-US" dirty="0" err="1">
                <a:solidFill>
                  <a:schemeClr val="bg1">
                    <a:lumMod val="50000"/>
                  </a:schemeClr>
                </a:solidFill>
                <a:latin typeface="Bookman Old Style" pitchFamily="18" charset="0"/>
                <a:cs typeface="Times New Roman" pitchFamily="18" charset="0"/>
              </a:rPr>
              <a:t>diễn</a:t>
            </a:r>
            <a:r>
              <a:rPr lang="en-US" dirty="0">
                <a:solidFill>
                  <a:schemeClr val="bg1">
                    <a:lumMod val="50000"/>
                  </a:schemeClr>
                </a:solidFill>
                <a:latin typeface="Bookman Old Style" pitchFamily="18" charset="0"/>
                <a:cs typeface="Times New Roman" pitchFamily="18" charset="0"/>
              </a:rPr>
              <a:t> </a:t>
            </a:r>
            <a:r>
              <a:rPr lang="en-US" dirty="0" err="1" smtClean="0">
                <a:solidFill>
                  <a:schemeClr val="bg1">
                    <a:lumMod val="50000"/>
                  </a:schemeClr>
                </a:solidFill>
                <a:latin typeface="Bookman Old Style" pitchFamily="18" charset="0"/>
                <a:cs typeface="Times New Roman" pitchFamily="18" charset="0"/>
              </a:rPr>
              <a:t>ra</a:t>
            </a:r>
            <a:endParaRPr lang="en-US" dirty="0">
              <a:solidFill>
                <a:schemeClr val="bg1">
                  <a:lumMod val="50000"/>
                </a:schemeClr>
              </a:solidFill>
              <a:latin typeface="Bookman Old Style" pitchFamily="18" charset="0"/>
              <a:cs typeface="Times New Roman" pitchFamily="18" charset="0"/>
            </a:endParaRPr>
          </a:p>
        </p:txBody>
      </p:sp>
      <p:sp>
        <p:nvSpPr>
          <p:cNvPr id="5" name="TextBox 4"/>
          <p:cNvSpPr txBox="1"/>
          <p:nvPr/>
        </p:nvSpPr>
        <p:spPr>
          <a:xfrm>
            <a:off x="442729" y="2872719"/>
            <a:ext cx="2318263"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-founder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ˈ</a:t>
            </a:r>
            <a:r>
              <a:rPr lang="en-US" dirty="0" err="1">
                <a:solidFill>
                  <a:schemeClr val="bg1">
                    <a:lumMod val="50000"/>
                  </a:schemeClr>
                </a:solidFill>
                <a:latin typeface="Bookman Old Style" pitchFamily="18" charset="0"/>
              </a:rPr>
              <a:t>faʊndər</a:t>
            </a:r>
            <a:r>
              <a:rPr lang="en-US" b="1" dirty="0" smtClean="0">
                <a:solidFill>
                  <a:schemeClr val="bg1">
                    <a:lumMod val="50000"/>
                  </a:schemeClr>
                </a:solidFill>
                <a:latin typeface="Bookman Old Style" pitchFamily="18" charset="0"/>
              </a:rPr>
              <a:t>/</a:t>
            </a:r>
            <a:r>
              <a:rPr lang="en-US" dirty="0" smtClean="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6" name="TextBox 5"/>
          <p:cNvSpPr txBox="1"/>
          <p:nvPr/>
        </p:nvSpPr>
        <p:spPr>
          <a:xfrm>
            <a:off x="442729" y="3181857"/>
            <a:ext cx="2268570"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-emperor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empərə</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a:t>
            </a:r>
            <a:endParaRPr lang="en-US" dirty="0">
              <a:solidFill>
                <a:schemeClr val="bg1">
                  <a:lumMod val="50000"/>
                </a:schemeClr>
              </a:solidFill>
              <a:latin typeface="Bookman Old Style" pitchFamily="18" charset="0"/>
              <a:cs typeface="Times New Roman" pitchFamily="18" charset="0"/>
            </a:endParaRPr>
          </a:p>
        </p:txBody>
      </p:sp>
      <p:sp>
        <p:nvSpPr>
          <p:cNvPr id="7" name="TextBox 6"/>
          <p:cNvSpPr txBox="1"/>
          <p:nvPr/>
        </p:nvSpPr>
        <p:spPr>
          <a:xfrm>
            <a:off x="457200" y="3531908"/>
            <a:ext cx="2276585"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-wrestling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resliη</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8" name="TextBox 7"/>
          <p:cNvSpPr txBox="1"/>
          <p:nvPr/>
        </p:nvSpPr>
        <p:spPr>
          <a:xfrm>
            <a:off x="442729" y="2560455"/>
            <a:ext cx="2400016"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-overseas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ouvə´si</a:t>
            </a:r>
            <a:r>
              <a:rPr lang="en-US" dirty="0">
                <a:solidFill>
                  <a:schemeClr val="bg1">
                    <a:lumMod val="50000"/>
                  </a:schemeClr>
                </a:solidFill>
                <a:latin typeface="Bookman Old Style" pitchFamily="18" charset="0"/>
              </a:rPr>
              <a:t>:</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16" name="TextBox 15"/>
          <p:cNvSpPr txBox="1"/>
          <p:nvPr/>
        </p:nvSpPr>
        <p:spPr>
          <a:xfrm>
            <a:off x="2614024" y="2560454"/>
            <a:ext cx="1178528" cy="307777"/>
          </a:xfrm>
          <a:prstGeom prst="rect">
            <a:avLst/>
          </a:prstGeom>
          <a:noFill/>
        </p:spPr>
        <p:txBody>
          <a:bodyPr wrap="none" rtlCol="0">
            <a:spAutoFit/>
          </a:bodyPr>
          <a:lstStyle/>
          <a:p>
            <a:r>
              <a:rPr lang="en-US" dirty="0" err="1">
                <a:solidFill>
                  <a:schemeClr val="bg1">
                    <a:lumMod val="50000"/>
                  </a:schemeClr>
                </a:solidFill>
                <a:latin typeface="Bookman Old Style" pitchFamily="18" charset="0"/>
                <a:cs typeface="Times New Roman" pitchFamily="18" charset="0"/>
              </a:rPr>
              <a:t>nước</a:t>
            </a:r>
            <a:r>
              <a:rPr lang="en-US" dirty="0">
                <a:solidFill>
                  <a:schemeClr val="bg1">
                    <a:lumMod val="50000"/>
                  </a:schemeClr>
                </a:solidFill>
                <a:latin typeface="Bookman Old Style" pitchFamily="18" charset="0"/>
                <a:cs typeface="Times New Roman" pitchFamily="18" charset="0"/>
              </a:rPr>
              <a:t> </a:t>
            </a:r>
            <a:r>
              <a:rPr lang="en-US" dirty="0" err="1">
                <a:solidFill>
                  <a:schemeClr val="bg1">
                    <a:lumMod val="50000"/>
                  </a:schemeClr>
                </a:solidFill>
                <a:latin typeface="Bookman Old Style" pitchFamily="18" charset="0"/>
                <a:cs typeface="Times New Roman" pitchFamily="18" charset="0"/>
              </a:rPr>
              <a:t>ngoài</a:t>
            </a:r>
            <a:r>
              <a:rPr lang="en-US" dirty="0" smtClean="0">
                <a:solidFill>
                  <a:schemeClr val="bg1">
                    <a:lumMod val="50000"/>
                  </a:schemeClr>
                </a:solidFill>
                <a:latin typeface="Bookman Old Style" pitchFamily="18" charset="0"/>
                <a:cs typeface="Times New Roman" pitchFamily="18" charset="0"/>
              </a:rPr>
              <a:t>.</a:t>
            </a:r>
            <a:endParaRPr lang="en-US" dirty="0">
              <a:solidFill>
                <a:schemeClr val="bg1">
                  <a:lumMod val="50000"/>
                </a:schemeClr>
              </a:solidFill>
              <a:latin typeface="Bookman Old Style" pitchFamily="18" charset="0"/>
              <a:cs typeface="Times New Roman" pitchFamily="18" charset="0"/>
            </a:endParaRPr>
          </a:p>
        </p:txBody>
      </p:sp>
      <p:sp>
        <p:nvSpPr>
          <p:cNvPr id="18" name="TextBox 17"/>
          <p:cNvSpPr txBox="1"/>
          <p:nvPr/>
        </p:nvSpPr>
        <p:spPr>
          <a:xfrm>
            <a:off x="2610480" y="2868231"/>
            <a:ext cx="1418978" cy="307777"/>
          </a:xfrm>
          <a:prstGeom prst="rect">
            <a:avLst/>
          </a:prstGeom>
          <a:noFill/>
        </p:spPr>
        <p:txBody>
          <a:bodyPr wrap="none" rtlCol="0">
            <a:spAutoFit/>
          </a:bodyPr>
          <a:lstStyle/>
          <a:p>
            <a:r>
              <a:rPr lang="en-US" dirty="0" err="1">
                <a:solidFill>
                  <a:schemeClr val="bg1">
                    <a:lumMod val="50000"/>
                  </a:schemeClr>
                </a:solidFill>
                <a:latin typeface="Bookman Old Style" pitchFamily="18" charset="0"/>
                <a:cs typeface="Times New Roman" pitchFamily="18" charset="0"/>
              </a:rPr>
              <a:t>người</a:t>
            </a:r>
            <a:r>
              <a:rPr lang="en-US" dirty="0">
                <a:solidFill>
                  <a:schemeClr val="bg1">
                    <a:lumMod val="50000"/>
                  </a:schemeClr>
                </a:solidFill>
                <a:latin typeface="Bookman Old Style" pitchFamily="18" charset="0"/>
                <a:cs typeface="Times New Roman" pitchFamily="18" charset="0"/>
              </a:rPr>
              <a:t> </a:t>
            </a:r>
            <a:r>
              <a:rPr lang="en-US" dirty="0" err="1">
                <a:solidFill>
                  <a:schemeClr val="bg1">
                    <a:lumMod val="50000"/>
                  </a:schemeClr>
                </a:solidFill>
                <a:latin typeface="Bookman Old Style" pitchFamily="18" charset="0"/>
                <a:cs typeface="Times New Roman" pitchFamily="18" charset="0"/>
              </a:rPr>
              <a:t>sáng</a:t>
            </a:r>
            <a:r>
              <a:rPr lang="en-US" dirty="0">
                <a:solidFill>
                  <a:schemeClr val="bg1">
                    <a:lumMod val="50000"/>
                  </a:schemeClr>
                </a:solidFill>
                <a:latin typeface="Bookman Old Style" pitchFamily="18" charset="0"/>
                <a:cs typeface="Times New Roman" pitchFamily="18" charset="0"/>
              </a:rPr>
              <a:t> </a:t>
            </a:r>
            <a:r>
              <a:rPr lang="en-US" dirty="0" err="1" smtClean="0">
                <a:solidFill>
                  <a:schemeClr val="bg1">
                    <a:lumMod val="50000"/>
                  </a:schemeClr>
                </a:solidFill>
                <a:latin typeface="Bookman Old Style" pitchFamily="18" charset="0"/>
                <a:cs typeface="Times New Roman" pitchFamily="18" charset="0"/>
              </a:rPr>
              <a:t>lập</a:t>
            </a:r>
            <a:endParaRPr lang="en-US" dirty="0">
              <a:solidFill>
                <a:schemeClr val="bg1">
                  <a:lumMod val="50000"/>
                </a:schemeClr>
              </a:solidFill>
              <a:latin typeface="Bookman Old Style" pitchFamily="18" charset="0"/>
              <a:cs typeface="Times New Roman" pitchFamily="18" charset="0"/>
            </a:endParaRPr>
          </a:p>
        </p:txBody>
      </p:sp>
      <p:sp>
        <p:nvSpPr>
          <p:cNvPr id="19" name="TextBox 18"/>
          <p:cNvSpPr txBox="1"/>
          <p:nvPr/>
        </p:nvSpPr>
        <p:spPr>
          <a:xfrm>
            <a:off x="2614024" y="3181856"/>
            <a:ext cx="514885" cy="307777"/>
          </a:xfrm>
          <a:prstGeom prst="rect">
            <a:avLst/>
          </a:prstGeom>
          <a:noFill/>
        </p:spPr>
        <p:txBody>
          <a:bodyPr wrap="none" rtlCol="0">
            <a:spAutoFit/>
          </a:bodyPr>
          <a:lstStyle/>
          <a:p>
            <a:r>
              <a:rPr lang="en-US" dirty="0" err="1" smtClean="0">
                <a:solidFill>
                  <a:schemeClr val="bg1">
                    <a:lumMod val="50000"/>
                  </a:schemeClr>
                </a:solidFill>
                <a:latin typeface="Bookman Old Style" pitchFamily="18" charset="0"/>
                <a:cs typeface="Times New Roman" pitchFamily="18" charset="0"/>
              </a:rPr>
              <a:t>vua</a:t>
            </a:r>
            <a:endParaRPr lang="en-US" dirty="0">
              <a:solidFill>
                <a:schemeClr val="bg1">
                  <a:lumMod val="50000"/>
                </a:schemeClr>
              </a:solidFill>
              <a:latin typeface="Bookman Old Style" pitchFamily="18" charset="0"/>
              <a:cs typeface="Times New Roman" pitchFamily="18" charset="0"/>
            </a:endParaRPr>
          </a:p>
        </p:txBody>
      </p:sp>
      <p:sp>
        <p:nvSpPr>
          <p:cNvPr id="20" name="TextBox 19"/>
          <p:cNvSpPr txBox="1"/>
          <p:nvPr/>
        </p:nvSpPr>
        <p:spPr>
          <a:xfrm>
            <a:off x="2550725" y="3537348"/>
            <a:ext cx="797013" cy="307777"/>
          </a:xfrm>
          <a:prstGeom prst="rect">
            <a:avLst/>
          </a:prstGeom>
          <a:noFill/>
        </p:spPr>
        <p:txBody>
          <a:bodyPr wrap="none" rtlCol="0">
            <a:spAutoFit/>
          </a:bodyPr>
          <a:lstStyle/>
          <a:p>
            <a:r>
              <a:rPr lang="en-US" dirty="0" err="1">
                <a:solidFill>
                  <a:schemeClr val="bg1">
                    <a:lumMod val="50000"/>
                  </a:schemeClr>
                </a:solidFill>
                <a:latin typeface="Bookman Old Style" pitchFamily="18" charset="0"/>
                <a:cs typeface="Times New Roman" pitchFamily="18" charset="0"/>
              </a:rPr>
              <a:t>đấu</a:t>
            </a:r>
            <a:r>
              <a:rPr lang="en-US" dirty="0">
                <a:solidFill>
                  <a:schemeClr val="bg1">
                    <a:lumMod val="50000"/>
                  </a:schemeClr>
                </a:solidFill>
                <a:latin typeface="Bookman Old Style" pitchFamily="18" charset="0"/>
                <a:cs typeface="Times New Roman" pitchFamily="18" charset="0"/>
              </a:rPr>
              <a:t> </a:t>
            </a:r>
            <a:r>
              <a:rPr lang="en-US" dirty="0" err="1" smtClean="0">
                <a:solidFill>
                  <a:schemeClr val="bg1">
                    <a:lumMod val="50000"/>
                  </a:schemeClr>
                </a:solidFill>
                <a:latin typeface="Bookman Old Style" pitchFamily="18" charset="0"/>
                <a:cs typeface="Times New Roman" pitchFamily="18" charset="0"/>
              </a:rPr>
              <a:t>vật</a:t>
            </a:r>
            <a:endParaRPr lang="en-US" dirty="0">
              <a:solidFill>
                <a:schemeClr val="bg1">
                  <a:lumMod val="50000"/>
                </a:schemeClr>
              </a:solidFill>
              <a:latin typeface="Bookman Old Style" pitchFamily="18" charset="0"/>
              <a:cs typeface="Times New Roman" pitchFamily="18" charset="0"/>
            </a:endParaRPr>
          </a:p>
        </p:txBody>
      </p:sp>
      <p:sp>
        <p:nvSpPr>
          <p:cNvPr id="21" name="TextBox 20"/>
          <p:cNvSpPr txBox="1"/>
          <p:nvPr/>
        </p:nvSpPr>
        <p:spPr>
          <a:xfrm>
            <a:off x="471032" y="3845125"/>
            <a:ext cx="4310795" cy="954107"/>
          </a:xfrm>
          <a:prstGeom prst="rect">
            <a:avLst/>
          </a:prstGeom>
          <a:noFill/>
        </p:spPr>
        <p:txBody>
          <a:bodyPr wrap="none" rtlCol="0">
            <a:spAutoFit/>
          </a:bodyPr>
          <a:lstStyle/>
          <a:p>
            <a:pPr marL="400050" indent="-400050">
              <a:buFont typeface="Arial"/>
              <a:buAutoNum type="romanUcPeriod" startAt="2"/>
            </a:pPr>
            <a:r>
              <a:rPr lang="en-US" b="1" dirty="0" smtClean="0">
                <a:solidFill>
                  <a:srgbClr val="000E3F"/>
                </a:solidFill>
                <a:latin typeface="Bookman Old Style" pitchFamily="18" charset="0"/>
                <a:cs typeface="Times New Roman" pitchFamily="18" charset="0"/>
              </a:rPr>
              <a:t>Reading</a:t>
            </a:r>
          </a:p>
          <a:p>
            <a:pPr marL="342900" indent="-342900">
              <a:buFont typeface="Arial"/>
              <a:buAutoNum type="arabicPeriod"/>
            </a:pPr>
            <a:r>
              <a:rPr lang="en-US" b="1" dirty="0" smtClean="0">
                <a:solidFill>
                  <a:srgbClr val="000E3F"/>
                </a:solidFill>
                <a:latin typeface="Bookman Old Style" pitchFamily="18" charset="0"/>
                <a:cs typeface="Times New Roman" pitchFamily="18" charset="0"/>
              </a:rPr>
              <a:t>Read and check your ideas</a:t>
            </a:r>
          </a:p>
          <a:p>
            <a:pPr marL="285750" indent="-285750">
              <a:buFontTx/>
              <a:buChar char="-"/>
            </a:pPr>
            <a:r>
              <a:rPr lang="en-US" dirty="0" smtClean="0">
                <a:solidFill>
                  <a:srgbClr val="000E3F"/>
                </a:solidFill>
                <a:latin typeface="Bookman Old Style" pitchFamily="18" charset="0"/>
                <a:cs typeface="Times New Roman" pitchFamily="18" charset="0"/>
              </a:rPr>
              <a:t>Hung Temple Festival worships Hung Kings</a:t>
            </a:r>
          </a:p>
          <a:p>
            <a:pPr marL="285750" indent="-285750">
              <a:buFontTx/>
              <a:buChar char="-"/>
            </a:pPr>
            <a:r>
              <a:rPr lang="en-US" dirty="0" err="1" smtClean="0">
                <a:solidFill>
                  <a:srgbClr val="000E3F"/>
                </a:solidFill>
                <a:latin typeface="Bookman Old Style" pitchFamily="18" charset="0"/>
                <a:cs typeface="Times New Roman" pitchFamily="18" charset="0"/>
              </a:rPr>
              <a:t>Huong</a:t>
            </a:r>
            <a:r>
              <a:rPr lang="en-US" dirty="0" smtClean="0">
                <a:solidFill>
                  <a:srgbClr val="000E3F"/>
                </a:solidFill>
                <a:latin typeface="Bookman Old Style" pitchFamily="18" charset="0"/>
                <a:cs typeface="Times New Roman" pitchFamily="18" charset="0"/>
              </a:rPr>
              <a:t> Festival worships Buddha</a:t>
            </a:r>
            <a:endParaRPr lang="en-US" dirty="0">
              <a:solidFill>
                <a:srgbClr val="000E3F"/>
              </a:solidFill>
              <a:latin typeface="Bookman Old Style" pitchFamily="18" charset="0"/>
              <a:cs typeface="Times New Roman" pitchFamily="18" charset="0"/>
            </a:endParaRPr>
          </a:p>
        </p:txBody>
      </p:sp>
      <p:sp>
        <p:nvSpPr>
          <p:cNvPr id="11" name="TextBox 10"/>
          <p:cNvSpPr txBox="1"/>
          <p:nvPr/>
        </p:nvSpPr>
        <p:spPr>
          <a:xfrm>
            <a:off x="4756823" y="1633377"/>
            <a:ext cx="4076757" cy="738664"/>
          </a:xfrm>
          <a:prstGeom prst="rect">
            <a:avLst/>
          </a:prstGeom>
          <a:noFill/>
        </p:spPr>
        <p:txBody>
          <a:bodyPr wrap="none" rtlCol="0">
            <a:spAutoFit/>
          </a:bodyPr>
          <a:lstStyle/>
          <a:p>
            <a:pPr marL="342900" indent="-342900">
              <a:buFont typeface="Arial"/>
              <a:buAutoNum type="arabicPeriod" startAt="2"/>
            </a:pPr>
            <a:r>
              <a:rPr lang="en-US" b="1" dirty="0" smtClean="0">
                <a:solidFill>
                  <a:srgbClr val="002060"/>
                </a:solidFill>
                <a:latin typeface="Bookman Old Style" pitchFamily="18" charset="0"/>
                <a:cs typeface="Arial" panose="020B0604020202020204" pitchFamily="34" charset="0"/>
              </a:rPr>
              <a:t>Find </a:t>
            </a:r>
            <a:r>
              <a:rPr lang="en-US" b="1" dirty="0">
                <a:solidFill>
                  <a:srgbClr val="002060"/>
                </a:solidFill>
                <a:latin typeface="Bookman Old Style" pitchFamily="18" charset="0"/>
                <a:cs typeface="Arial" panose="020B0604020202020204" pitchFamily="34" charset="0"/>
              </a:rPr>
              <a:t>words/phrases in the passages </a:t>
            </a:r>
            <a:endParaRPr lang="en-US" b="1" dirty="0" smtClean="0">
              <a:solidFill>
                <a:srgbClr val="002060"/>
              </a:solidFill>
              <a:latin typeface="Bookman Old Style" pitchFamily="18" charset="0"/>
              <a:cs typeface="Arial" panose="020B0604020202020204" pitchFamily="34" charset="0"/>
            </a:endParaRPr>
          </a:p>
          <a:p>
            <a:r>
              <a:rPr lang="en-US" b="1" dirty="0" smtClean="0">
                <a:solidFill>
                  <a:srgbClr val="002060"/>
                </a:solidFill>
                <a:latin typeface="Bookman Old Style" pitchFamily="18" charset="0"/>
                <a:cs typeface="Arial" panose="020B0604020202020204" pitchFamily="34" charset="0"/>
              </a:rPr>
              <a:t>that </a:t>
            </a:r>
            <a:r>
              <a:rPr lang="en-US" b="1" dirty="0">
                <a:solidFill>
                  <a:srgbClr val="002060"/>
                </a:solidFill>
                <a:latin typeface="Bookman Old Style" pitchFamily="18" charset="0"/>
                <a:cs typeface="Arial" panose="020B0604020202020204" pitchFamily="34" charset="0"/>
              </a:rPr>
              <a:t>have similar meaning </a:t>
            </a:r>
            <a:r>
              <a:rPr lang="en-US" b="1" dirty="0" smtClean="0">
                <a:solidFill>
                  <a:srgbClr val="002060"/>
                </a:solidFill>
                <a:latin typeface="Bookman Old Style" pitchFamily="18" charset="0"/>
                <a:cs typeface="Arial" panose="020B0604020202020204" pitchFamily="34" charset="0"/>
              </a:rPr>
              <a:t>to these words</a:t>
            </a:r>
          </a:p>
          <a:p>
            <a:r>
              <a:rPr lang="en-US" b="1" dirty="0" smtClean="0">
                <a:solidFill>
                  <a:srgbClr val="002060"/>
                </a:solidFill>
                <a:latin typeface="Bookman Old Style" pitchFamily="18" charset="0"/>
                <a:cs typeface="Arial" panose="020B0604020202020204" pitchFamily="34" charset="0"/>
              </a:rPr>
              <a:t>or phrases</a:t>
            </a:r>
            <a:endParaRPr lang="en-US" b="1" dirty="0">
              <a:solidFill>
                <a:srgbClr val="000E3F"/>
              </a:solidFill>
              <a:latin typeface="Bookman Old Style" pitchFamily="18" charset="0"/>
              <a:cs typeface="Times New Roman" pitchFamily="18" charset="0"/>
            </a:endParaRPr>
          </a:p>
        </p:txBody>
      </p:sp>
      <p:sp>
        <p:nvSpPr>
          <p:cNvPr id="13" name="TextBox 12"/>
          <p:cNvSpPr txBox="1"/>
          <p:nvPr/>
        </p:nvSpPr>
        <p:spPr>
          <a:xfrm>
            <a:off x="4777635" y="2372040"/>
            <a:ext cx="1941557" cy="307777"/>
          </a:xfrm>
          <a:prstGeom prst="rect">
            <a:avLst/>
          </a:prstGeom>
          <a:noFill/>
        </p:spPr>
        <p:txBody>
          <a:bodyPr wrap="none" rtlCol="0">
            <a:spAutoFit/>
          </a:bodyPr>
          <a:lstStyle/>
          <a:p>
            <a:r>
              <a:rPr lang="en-US" dirty="0" smtClean="0">
                <a:solidFill>
                  <a:schemeClr val="tx1">
                    <a:lumMod val="90000"/>
                    <a:lumOff val="10000"/>
                  </a:schemeClr>
                </a:solidFill>
                <a:latin typeface="Bookman Old Style" pitchFamily="18" charset="0"/>
              </a:rPr>
              <a:t>1. Kings = emperors</a:t>
            </a:r>
            <a:endParaRPr lang="en-US" dirty="0">
              <a:solidFill>
                <a:schemeClr val="tx1">
                  <a:lumMod val="90000"/>
                  <a:lumOff val="10000"/>
                </a:schemeClr>
              </a:solidFill>
              <a:latin typeface="Bookman Old Style" pitchFamily="18" charset="0"/>
            </a:endParaRPr>
          </a:p>
        </p:txBody>
      </p:sp>
      <p:sp>
        <p:nvSpPr>
          <p:cNvPr id="22" name="TextBox 21"/>
          <p:cNvSpPr txBox="1"/>
          <p:nvPr/>
        </p:nvSpPr>
        <p:spPr>
          <a:xfrm>
            <a:off x="4805344" y="2657276"/>
            <a:ext cx="4203395" cy="523220"/>
          </a:xfrm>
          <a:prstGeom prst="rect">
            <a:avLst/>
          </a:prstGeom>
          <a:noFill/>
        </p:spPr>
        <p:txBody>
          <a:bodyPr wrap="none" rtlCol="0">
            <a:spAutoFit/>
          </a:bodyPr>
          <a:lstStyle/>
          <a:p>
            <a:r>
              <a:rPr lang="en-US" dirty="0" smtClean="0">
                <a:solidFill>
                  <a:schemeClr val="tx1">
                    <a:lumMod val="90000"/>
                    <a:lumOff val="10000"/>
                  </a:schemeClr>
                </a:solidFill>
                <a:latin typeface="Bookman Old Style" pitchFamily="18" charset="0"/>
              </a:rPr>
              <a:t>2.</a:t>
            </a:r>
            <a:r>
              <a:rPr lang="en-US" dirty="0">
                <a:solidFill>
                  <a:schemeClr val="tx1">
                    <a:lumMod val="90000"/>
                    <a:lumOff val="10000"/>
                  </a:schemeClr>
                </a:solidFill>
                <a:latin typeface="Bookman Old Style" pitchFamily="18" charset="0"/>
              </a:rPr>
              <a:t> includes as an important part of something</a:t>
            </a:r>
            <a:endParaRPr lang="vi-VN" dirty="0">
              <a:solidFill>
                <a:schemeClr val="tx1">
                  <a:lumMod val="90000"/>
                  <a:lumOff val="10000"/>
                </a:schemeClr>
              </a:solidFill>
              <a:latin typeface="Arial" panose="020B0604020202020204" pitchFamily="34" charset="0"/>
              <a:cs typeface="Arial" panose="020B0604020202020204" pitchFamily="34" charset="0"/>
            </a:endParaRPr>
          </a:p>
          <a:p>
            <a:r>
              <a:rPr lang="en-US" dirty="0" smtClean="0">
                <a:solidFill>
                  <a:schemeClr val="tx1">
                    <a:lumMod val="90000"/>
                    <a:lumOff val="10000"/>
                  </a:schemeClr>
                </a:solidFill>
                <a:latin typeface="Bookman Old Style" pitchFamily="18" charset="0"/>
              </a:rPr>
              <a:t>= features</a:t>
            </a:r>
            <a:endParaRPr lang="en-US" dirty="0">
              <a:solidFill>
                <a:schemeClr val="tx1">
                  <a:lumMod val="90000"/>
                  <a:lumOff val="10000"/>
                </a:schemeClr>
              </a:solidFill>
              <a:latin typeface="Bookman Old Style" pitchFamily="18" charset="0"/>
            </a:endParaRPr>
          </a:p>
        </p:txBody>
      </p:sp>
      <p:sp>
        <p:nvSpPr>
          <p:cNvPr id="24" name="TextBox 23"/>
          <p:cNvSpPr txBox="1"/>
          <p:nvPr/>
        </p:nvSpPr>
        <p:spPr>
          <a:xfrm>
            <a:off x="4805344" y="3136997"/>
            <a:ext cx="2975495" cy="307777"/>
          </a:xfrm>
          <a:prstGeom prst="rect">
            <a:avLst/>
          </a:prstGeom>
          <a:noFill/>
        </p:spPr>
        <p:txBody>
          <a:bodyPr wrap="none" rtlCol="0">
            <a:spAutoFit/>
          </a:bodyPr>
          <a:lstStyle/>
          <a:p>
            <a:r>
              <a:rPr lang="en-US" dirty="0" smtClean="0">
                <a:solidFill>
                  <a:schemeClr val="tx1">
                    <a:lumMod val="90000"/>
                    <a:lumOff val="10000"/>
                  </a:schemeClr>
                </a:solidFill>
                <a:latin typeface="Bookman Old Style" pitchFamily="18" charset="0"/>
              </a:rPr>
              <a:t>3.</a:t>
            </a:r>
            <a:r>
              <a:rPr lang="en-US" dirty="0">
                <a:solidFill>
                  <a:schemeClr val="tx1">
                    <a:lumMod val="90000"/>
                    <a:lumOff val="10000"/>
                  </a:schemeClr>
                </a:solidFill>
                <a:latin typeface="Bookman Old Style" pitchFamily="18" charset="0"/>
              </a:rPr>
              <a:t> interesting, full of fun</a:t>
            </a:r>
            <a:r>
              <a:rPr lang="en-US" dirty="0" smtClean="0">
                <a:solidFill>
                  <a:schemeClr val="tx1">
                    <a:lumMod val="90000"/>
                    <a:lumOff val="10000"/>
                  </a:schemeClr>
                </a:solidFill>
                <a:latin typeface="Bookman Old Style" pitchFamily="18" charset="0"/>
              </a:rPr>
              <a:t>= joyful</a:t>
            </a:r>
            <a:endParaRPr lang="en-US" dirty="0">
              <a:solidFill>
                <a:schemeClr val="tx1">
                  <a:lumMod val="90000"/>
                  <a:lumOff val="10000"/>
                </a:schemeClr>
              </a:solidFill>
              <a:latin typeface="Bookman Old Style" pitchFamily="18" charset="0"/>
            </a:endParaRPr>
          </a:p>
        </p:txBody>
      </p:sp>
      <p:sp>
        <p:nvSpPr>
          <p:cNvPr id="25" name="TextBox 24"/>
          <p:cNvSpPr txBox="1"/>
          <p:nvPr/>
        </p:nvSpPr>
        <p:spPr>
          <a:xfrm>
            <a:off x="4805344" y="3432839"/>
            <a:ext cx="2858748" cy="307777"/>
          </a:xfrm>
          <a:prstGeom prst="rect">
            <a:avLst/>
          </a:prstGeom>
          <a:noFill/>
        </p:spPr>
        <p:txBody>
          <a:bodyPr wrap="square" rtlCol="0">
            <a:spAutoFit/>
          </a:bodyPr>
          <a:lstStyle/>
          <a:p>
            <a:r>
              <a:rPr lang="en-US" dirty="0" smtClean="0">
                <a:solidFill>
                  <a:schemeClr val="tx1">
                    <a:lumMod val="90000"/>
                    <a:lumOff val="10000"/>
                  </a:schemeClr>
                </a:solidFill>
                <a:latin typeface="Bookman Old Style" pitchFamily="18" charset="0"/>
              </a:rPr>
              <a:t>4.</a:t>
            </a:r>
            <a:r>
              <a:rPr lang="en-US" dirty="0">
                <a:solidFill>
                  <a:schemeClr val="tx1">
                    <a:lumMod val="90000"/>
                    <a:lumOff val="10000"/>
                  </a:schemeClr>
                </a:solidFill>
                <a:latin typeface="Bookman Old Style" pitchFamily="18" charset="0"/>
              </a:rPr>
              <a:t> from </a:t>
            </a:r>
            <a:r>
              <a:rPr lang="en-US" dirty="0" smtClean="0">
                <a:solidFill>
                  <a:schemeClr val="tx1">
                    <a:lumMod val="90000"/>
                    <a:lumOff val="10000"/>
                  </a:schemeClr>
                </a:solidFill>
                <a:latin typeface="Bookman Old Style" pitchFamily="18" charset="0"/>
              </a:rPr>
              <a:t>abroad</a:t>
            </a:r>
            <a:r>
              <a:rPr lang="en-US" dirty="0" smtClean="0">
                <a:solidFill>
                  <a:schemeClr val="tx1">
                    <a:lumMod val="90000"/>
                    <a:lumOff val="10000"/>
                  </a:schemeClr>
                </a:solidFill>
                <a:latin typeface="Bookman Old Style" pitchFamily="18" charset="0"/>
                <a:cs typeface="Arial" panose="020B0604020202020204" pitchFamily="34" charset="0"/>
              </a:rPr>
              <a:t> </a:t>
            </a:r>
            <a:r>
              <a:rPr lang="en-US" dirty="0" smtClean="0">
                <a:solidFill>
                  <a:schemeClr val="tx1">
                    <a:lumMod val="90000"/>
                    <a:lumOff val="10000"/>
                  </a:schemeClr>
                </a:solidFill>
                <a:latin typeface="Bookman Old Style" pitchFamily="18" charset="0"/>
              </a:rPr>
              <a:t>= overseas</a:t>
            </a:r>
            <a:endParaRPr lang="en-US" dirty="0">
              <a:solidFill>
                <a:schemeClr val="tx1">
                  <a:lumMod val="90000"/>
                  <a:lumOff val="10000"/>
                </a:schemeClr>
              </a:solidFill>
              <a:latin typeface="Bookman Old Style" pitchFamily="18" charset="0"/>
            </a:endParaRPr>
          </a:p>
        </p:txBody>
      </p:sp>
      <p:sp>
        <p:nvSpPr>
          <p:cNvPr id="26" name="TextBox 25"/>
          <p:cNvSpPr txBox="1"/>
          <p:nvPr/>
        </p:nvSpPr>
        <p:spPr>
          <a:xfrm>
            <a:off x="4833053" y="3766211"/>
            <a:ext cx="3004349" cy="307777"/>
          </a:xfrm>
          <a:prstGeom prst="rect">
            <a:avLst/>
          </a:prstGeom>
          <a:noFill/>
        </p:spPr>
        <p:txBody>
          <a:bodyPr wrap="none" rtlCol="0">
            <a:spAutoFit/>
          </a:bodyPr>
          <a:lstStyle/>
          <a:p>
            <a:r>
              <a:rPr lang="en-US" dirty="0" smtClean="0">
                <a:solidFill>
                  <a:schemeClr val="tx1">
                    <a:lumMod val="90000"/>
                    <a:lumOff val="10000"/>
                  </a:schemeClr>
                </a:solidFill>
                <a:latin typeface="Bookman Old Style" pitchFamily="18" charset="0"/>
              </a:rPr>
              <a:t>5.</a:t>
            </a:r>
            <a:r>
              <a:rPr lang="en-US" dirty="0">
                <a:solidFill>
                  <a:schemeClr val="tx1">
                    <a:lumMod val="90000"/>
                    <a:lumOff val="10000"/>
                  </a:schemeClr>
                </a:solidFill>
                <a:latin typeface="Bookman Old Style" pitchFamily="18" charset="0"/>
              </a:rPr>
              <a:t> going for a long </a:t>
            </a:r>
            <a:r>
              <a:rPr lang="en-US" dirty="0" smtClean="0">
                <a:solidFill>
                  <a:schemeClr val="tx1">
                    <a:lumMod val="90000"/>
                    <a:lumOff val="10000"/>
                  </a:schemeClr>
                </a:solidFill>
                <a:latin typeface="Bookman Old Style" pitchFamily="18" charset="0"/>
              </a:rPr>
              <a:t>walk = hiking</a:t>
            </a:r>
            <a:endParaRPr lang="en-US" dirty="0">
              <a:solidFill>
                <a:schemeClr val="tx1">
                  <a:lumMod val="90000"/>
                  <a:lumOff val="10000"/>
                </a:schemeClr>
              </a:solidFill>
              <a:latin typeface="Bookman Old Style" pitchFamily="18" charset="0"/>
            </a:endParaRPr>
          </a:p>
        </p:txBody>
      </p:sp>
      <p:sp>
        <p:nvSpPr>
          <p:cNvPr id="27" name="TextBox 26"/>
          <p:cNvSpPr txBox="1"/>
          <p:nvPr/>
        </p:nvSpPr>
        <p:spPr>
          <a:xfrm>
            <a:off x="4839980" y="4060884"/>
            <a:ext cx="3193503" cy="307777"/>
          </a:xfrm>
          <a:prstGeom prst="rect">
            <a:avLst/>
          </a:prstGeom>
          <a:noFill/>
        </p:spPr>
        <p:txBody>
          <a:bodyPr wrap="none" rtlCol="0">
            <a:spAutoFit/>
          </a:bodyPr>
          <a:lstStyle/>
          <a:p>
            <a:r>
              <a:rPr lang="en-US" dirty="0" smtClean="0">
                <a:solidFill>
                  <a:schemeClr val="tx1">
                    <a:lumMod val="90000"/>
                    <a:lumOff val="10000"/>
                  </a:schemeClr>
                </a:solidFill>
                <a:latin typeface="Bookman Old Style" pitchFamily="18" charset="0"/>
              </a:rPr>
              <a:t>6.</a:t>
            </a:r>
            <a:r>
              <a:rPr lang="en-US" dirty="0">
                <a:solidFill>
                  <a:schemeClr val="tx1">
                    <a:lumMod val="90000"/>
                    <a:lumOff val="10000"/>
                  </a:schemeClr>
                </a:solidFill>
                <a:latin typeface="Bookman Old Style" pitchFamily="18" charset="0"/>
              </a:rPr>
              <a:t> natural </a:t>
            </a:r>
            <a:r>
              <a:rPr lang="en-US" dirty="0" smtClean="0">
                <a:solidFill>
                  <a:schemeClr val="tx1">
                    <a:lumMod val="90000"/>
                    <a:lumOff val="10000"/>
                  </a:schemeClr>
                </a:solidFill>
                <a:latin typeface="Bookman Old Style" pitchFamily="18" charset="0"/>
              </a:rPr>
              <a:t>surroundings = scenery</a:t>
            </a:r>
            <a:endParaRPr lang="en-US" dirty="0">
              <a:solidFill>
                <a:schemeClr val="tx1">
                  <a:lumMod val="90000"/>
                  <a:lumOff val="10000"/>
                </a:schemeClr>
              </a:solidFill>
              <a:latin typeface="Bookman Old Style" pitchFamily="18" charset="0"/>
            </a:endParaRPr>
          </a:p>
        </p:txBody>
      </p:sp>
    </p:spTree>
    <p:extLst>
      <p:ext uri="{BB962C8B-B14F-4D97-AF65-F5344CB8AC3E}">
        <p14:creationId xmlns:p14="http://schemas.microsoft.com/office/powerpoint/2010/main" val="33717519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4" name="Rounded Rectangle 3"/>
          <p:cNvSpPr/>
          <p:nvPr/>
        </p:nvSpPr>
        <p:spPr>
          <a:xfrm>
            <a:off x="152400" y="1552575"/>
            <a:ext cx="8848726" cy="3571875"/>
          </a:xfrm>
          <a:prstGeom prst="roundRect">
            <a:avLst/>
          </a:prstGeom>
          <a:solidFill>
            <a:schemeClr val="accent3">
              <a:lumMod val="20000"/>
              <a:lumOff val="80000"/>
            </a:schemeClr>
          </a:solidFill>
          <a:ln w="9525">
            <a:gradFill>
              <a:gsLst>
                <a:gs pos="0">
                  <a:schemeClr val="accent1">
                    <a:tint val="66000"/>
                    <a:satMod val="160000"/>
                  </a:schemeClr>
                </a:gs>
                <a:gs pos="40000">
                  <a:schemeClr val="accent1">
                    <a:tint val="44500"/>
                    <a:satMod val="160000"/>
                  </a:schemeClr>
                </a:gs>
                <a:gs pos="100000">
                  <a:schemeClr val="accent1">
                    <a:tint val="23500"/>
                    <a:satMod val="160000"/>
                  </a:schemeClr>
                </a:gs>
              </a:gsLst>
              <a:lin ang="5400000" scaled="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217A6"/>
              </a:solidFill>
              <a:latin typeface="Bookman Old Style" pitchFamily="18" charset="0"/>
            </a:endParaRPr>
          </a:p>
        </p:txBody>
      </p:sp>
      <p:sp>
        <p:nvSpPr>
          <p:cNvPr id="10" name="Rounded Rectangle 9"/>
          <p:cNvSpPr/>
          <p:nvPr/>
        </p:nvSpPr>
        <p:spPr>
          <a:xfrm>
            <a:off x="2143125" y="0"/>
            <a:ext cx="5227396" cy="1428750"/>
          </a:xfrm>
          <a:prstGeom prst="roundRect">
            <a:avLst/>
          </a:prstGeom>
          <a:solidFill>
            <a:schemeClr val="accent6">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217A6"/>
              </a:solidFill>
              <a:latin typeface="Bookman Old Style" pitchFamily="18" charset="0"/>
            </a:endParaRPr>
          </a:p>
        </p:txBody>
      </p:sp>
      <p:sp>
        <p:nvSpPr>
          <p:cNvPr id="9" name="TextBox 8"/>
          <p:cNvSpPr txBox="1"/>
          <p:nvPr/>
        </p:nvSpPr>
        <p:spPr>
          <a:xfrm>
            <a:off x="2040733" y="206543"/>
            <a:ext cx="5319085" cy="1015663"/>
          </a:xfrm>
          <a:prstGeom prst="rect">
            <a:avLst/>
          </a:prstGeom>
          <a:noFill/>
        </p:spPr>
        <p:txBody>
          <a:bodyPr wrap="none" rtlCol="0">
            <a:spAutoFit/>
          </a:bodyPr>
          <a:lstStyle/>
          <a:p>
            <a:pPr algn="ctr"/>
            <a:r>
              <a:rPr lang="en-US" sz="2000" b="1" dirty="0" smtClean="0">
                <a:solidFill>
                  <a:srgbClr val="000E3F"/>
                </a:solidFill>
                <a:latin typeface="Bookman Old Style" pitchFamily="18" charset="0"/>
                <a:cs typeface="Mali" charset="-34"/>
              </a:rPr>
              <a:t>Thursday, December 9</a:t>
            </a:r>
            <a:r>
              <a:rPr lang="en-US" sz="2000" b="1" baseline="30000" dirty="0" smtClean="0">
                <a:solidFill>
                  <a:srgbClr val="000E3F"/>
                </a:solidFill>
                <a:latin typeface="Bookman Old Style" pitchFamily="18" charset="0"/>
                <a:cs typeface="Mali" charset="-34"/>
              </a:rPr>
              <a:t>th</a:t>
            </a:r>
            <a:r>
              <a:rPr lang="en-US" sz="2000" b="1" dirty="0" smtClean="0">
                <a:solidFill>
                  <a:srgbClr val="000E3F"/>
                </a:solidFill>
                <a:latin typeface="Bookman Old Style" pitchFamily="18" charset="0"/>
                <a:cs typeface="Mali" charset="-34"/>
              </a:rPr>
              <a:t>, 2021</a:t>
            </a:r>
          </a:p>
          <a:p>
            <a:pPr algn="ctr"/>
            <a:r>
              <a:rPr lang="en-US" sz="2000" b="1" dirty="0" smtClean="0">
                <a:solidFill>
                  <a:srgbClr val="000E3F"/>
                </a:solidFill>
                <a:latin typeface="Bookman Old Style" pitchFamily="18" charset="0"/>
                <a:cs typeface="Mali" charset="-34"/>
              </a:rPr>
              <a:t>Period 40-Unit 5: Festivals in Vietnam</a:t>
            </a:r>
          </a:p>
          <a:p>
            <a:pPr algn="ctr"/>
            <a:r>
              <a:rPr lang="en-US" sz="2000" b="1" dirty="0" smtClean="0">
                <a:solidFill>
                  <a:srgbClr val="000E3F"/>
                </a:solidFill>
                <a:latin typeface="Bookman Old Style" pitchFamily="18" charset="0"/>
                <a:cs typeface="Mali" charset="-34"/>
              </a:rPr>
              <a:t>Lesson 5: Skills 1</a:t>
            </a:r>
            <a:endParaRPr lang="en-US" sz="2000" b="1" dirty="0">
              <a:solidFill>
                <a:srgbClr val="000E3F"/>
              </a:solidFill>
              <a:latin typeface="Bookman Old Style" pitchFamily="18" charset="0"/>
              <a:cs typeface="Mali" charset="-34"/>
            </a:endParaRPr>
          </a:p>
        </p:txBody>
      </p:sp>
      <p:sp>
        <p:nvSpPr>
          <p:cNvPr id="3" name="TextBox 2"/>
          <p:cNvSpPr txBox="1"/>
          <p:nvPr/>
        </p:nvSpPr>
        <p:spPr>
          <a:xfrm>
            <a:off x="457200" y="1659354"/>
            <a:ext cx="1717137" cy="584775"/>
          </a:xfrm>
          <a:prstGeom prst="rect">
            <a:avLst/>
          </a:prstGeom>
          <a:noFill/>
        </p:spPr>
        <p:txBody>
          <a:bodyPr wrap="none" rtlCol="0">
            <a:spAutoFit/>
          </a:bodyPr>
          <a:lstStyle/>
          <a:p>
            <a:r>
              <a:rPr lang="en-US" sz="1600" b="1" dirty="0" smtClean="0">
                <a:solidFill>
                  <a:srgbClr val="000E3F"/>
                </a:solidFill>
                <a:latin typeface="Bookman Old Style" pitchFamily="18" charset="0"/>
                <a:cs typeface="Times New Roman" pitchFamily="18" charset="0"/>
              </a:rPr>
              <a:t>*Discussion</a:t>
            </a:r>
          </a:p>
          <a:p>
            <a:pPr marL="400050" indent="-400050">
              <a:buFont typeface="Arial"/>
              <a:buAutoNum type="romanUcPeriod"/>
            </a:pPr>
            <a:r>
              <a:rPr lang="en-US" sz="1600" b="1" dirty="0" smtClean="0">
                <a:solidFill>
                  <a:srgbClr val="000E3F"/>
                </a:solidFill>
                <a:latin typeface="Bookman Old Style" pitchFamily="18" charset="0"/>
                <a:cs typeface="Times New Roman" pitchFamily="18" charset="0"/>
              </a:rPr>
              <a:t>New words</a:t>
            </a:r>
          </a:p>
        </p:txBody>
      </p:sp>
      <p:cxnSp>
        <p:nvCxnSpPr>
          <p:cNvPr id="12" name="Straight Connector 11"/>
          <p:cNvCxnSpPr/>
          <p:nvPr/>
        </p:nvCxnSpPr>
        <p:spPr>
          <a:xfrm>
            <a:off x="4676463" y="1504949"/>
            <a:ext cx="0" cy="3571875"/>
          </a:xfrm>
          <a:prstGeom prst="line">
            <a:avLst/>
          </a:prstGeom>
          <a:ln w="3175">
            <a:solidFill>
              <a:srgbClr val="0A001E"/>
            </a:solidFill>
            <a:headEnd type="oval" w="med" len="med"/>
            <a:tailEnd type="oval"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1032" y="3845125"/>
            <a:ext cx="4310795" cy="954107"/>
          </a:xfrm>
          <a:prstGeom prst="rect">
            <a:avLst/>
          </a:prstGeom>
          <a:noFill/>
        </p:spPr>
        <p:txBody>
          <a:bodyPr wrap="none" rtlCol="0">
            <a:spAutoFit/>
          </a:bodyPr>
          <a:lstStyle/>
          <a:p>
            <a:pPr marL="400050" indent="-400050">
              <a:buFont typeface="Arial"/>
              <a:buAutoNum type="romanUcPeriod" startAt="2"/>
            </a:pPr>
            <a:r>
              <a:rPr lang="en-US" b="1" dirty="0" smtClean="0">
                <a:solidFill>
                  <a:srgbClr val="000E3F"/>
                </a:solidFill>
                <a:latin typeface="Bookman Old Style" pitchFamily="18" charset="0"/>
                <a:cs typeface="Times New Roman" pitchFamily="18" charset="0"/>
              </a:rPr>
              <a:t>Reading</a:t>
            </a:r>
          </a:p>
          <a:p>
            <a:pPr marL="342900" indent="-342900">
              <a:buFont typeface="Arial"/>
              <a:buAutoNum type="arabicPeriod"/>
            </a:pPr>
            <a:r>
              <a:rPr lang="en-US" b="1" dirty="0" smtClean="0">
                <a:solidFill>
                  <a:srgbClr val="000E3F"/>
                </a:solidFill>
                <a:latin typeface="Bookman Old Style" pitchFamily="18" charset="0"/>
                <a:cs typeface="Times New Roman" pitchFamily="18" charset="0"/>
              </a:rPr>
              <a:t>Read and check your ideas</a:t>
            </a:r>
          </a:p>
          <a:p>
            <a:pPr marL="285750" indent="-285750">
              <a:buFontTx/>
              <a:buChar char="-"/>
            </a:pPr>
            <a:r>
              <a:rPr lang="en-US" dirty="0" smtClean="0">
                <a:solidFill>
                  <a:srgbClr val="000E3F"/>
                </a:solidFill>
                <a:latin typeface="Bookman Old Style" pitchFamily="18" charset="0"/>
                <a:cs typeface="Times New Roman" pitchFamily="18" charset="0"/>
              </a:rPr>
              <a:t>Hung Temple Festival worships Hung Kings</a:t>
            </a:r>
          </a:p>
          <a:p>
            <a:pPr marL="285750" indent="-285750">
              <a:buFontTx/>
              <a:buChar char="-"/>
            </a:pPr>
            <a:r>
              <a:rPr lang="en-US" dirty="0" err="1" smtClean="0">
                <a:solidFill>
                  <a:srgbClr val="000E3F"/>
                </a:solidFill>
                <a:latin typeface="Bookman Old Style" pitchFamily="18" charset="0"/>
                <a:cs typeface="Times New Roman" pitchFamily="18" charset="0"/>
              </a:rPr>
              <a:t>Huong</a:t>
            </a:r>
            <a:r>
              <a:rPr lang="en-US" dirty="0" smtClean="0">
                <a:solidFill>
                  <a:srgbClr val="000E3F"/>
                </a:solidFill>
                <a:latin typeface="Bookman Old Style" pitchFamily="18" charset="0"/>
                <a:cs typeface="Times New Roman" pitchFamily="18" charset="0"/>
              </a:rPr>
              <a:t> Festival worships Buddha</a:t>
            </a:r>
            <a:endParaRPr lang="en-US" dirty="0">
              <a:solidFill>
                <a:srgbClr val="000E3F"/>
              </a:solidFill>
              <a:latin typeface="Bookman Old Style" pitchFamily="18" charset="0"/>
              <a:cs typeface="Times New Roman" pitchFamily="18" charset="0"/>
            </a:endParaRPr>
          </a:p>
        </p:txBody>
      </p:sp>
      <p:sp>
        <p:nvSpPr>
          <p:cNvPr id="11" name="TextBox 10"/>
          <p:cNvSpPr txBox="1"/>
          <p:nvPr/>
        </p:nvSpPr>
        <p:spPr>
          <a:xfrm>
            <a:off x="4756823" y="1633377"/>
            <a:ext cx="4076757" cy="738664"/>
          </a:xfrm>
          <a:prstGeom prst="rect">
            <a:avLst/>
          </a:prstGeom>
          <a:noFill/>
        </p:spPr>
        <p:txBody>
          <a:bodyPr wrap="none" rtlCol="0">
            <a:spAutoFit/>
          </a:bodyPr>
          <a:lstStyle/>
          <a:p>
            <a:pPr marL="342900" indent="-342900">
              <a:buFont typeface="Arial"/>
              <a:buAutoNum type="arabicPeriod" startAt="2"/>
            </a:pPr>
            <a:r>
              <a:rPr lang="en-US" b="1" dirty="0">
                <a:solidFill>
                  <a:srgbClr val="002060"/>
                </a:solidFill>
                <a:latin typeface="Bookman Old Style" pitchFamily="18" charset="0"/>
                <a:cs typeface="Arial" panose="020B0604020202020204" pitchFamily="34" charset="0"/>
              </a:rPr>
              <a:t>Find words/phrases in the passages </a:t>
            </a:r>
          </a:p>
          <a:p>
            <a:r>
              <a:rPr lang="en-US" b="1" dirty="0">
                <a:solidFill>
                  <a:srgbClr val="002060"/>
                </a:solidFill>
                <a:latin typeface="Bookman Old Style" pitchFamily="18" charset="0"/>
                <a:cs typeface="Arial" panose="020B0604020202020204" pitchFamily="34" charset="0"/>
              </a:rPr>
              <a:t>that have similar meaning to these words</a:t>
            </a:r>
          </a:p>
          <a:p>
            <a:r>
              <a:rPr lang="en-US" b="1" dirty="0">
                <a:solidFill>
                  <a:srgbClr val="002060"/>
                </a:solidFill>
                <a:latin typeface="Bookman Old Style" pitchFamily="18" charset="0"/>
                <a:cs typeface="Arial" panose="020B0604020202020204" pitchFamily="34" charset="0"/>
              </a:rPr>
              <a:t>or phrases</a:t>
            </a:r>
            <a:endParaRPr lang="en-US" b="1" dirty="0">
              <a:solidFill>
                <a:srgbClr val="000E3F"/>
              </a:solidFill>
              <a:latin typeface="Bookman Old Style" pitchFamily="18" charset="0"/>
              <a:cs typeface="Times New Roman" pitchFamily="18" charset="0"/>
            </a:endParaRPr>
          </a:p>
        </p:txBody>
      </p:sp>
      <p:sp>
        <p:nvSpPr>
          <p:cNvPr id="13" name="TextBox 12"/>
          <p:cNvSpPr txBox="1"/>
          <p:nvPr/>
        </p:nvSpPr>
        <p:spPr>
          <a:xfrm>
            <a:off x="4777635" y="2372040"/>
            <a:ext cx="1941557" cy="307777"/>
          </a:xfrm>
          <a:prstGeom prst="rect">
            <a:avLst/>
          </a:prstGeom>
          <a:noFill/>
        </p:spPr>
        <p:txBody>
          <a:bodyPr wrap="none" rtlCol="0">
            <a:spAutoFit/>
          </a:bodyPr>
          <a:lstStyle/>
          <a:p>
            <a:r>
              <a:rPr lang="en-US" dirty="0" smtClean="0">
                <a:solidFill>
                  <a:srgbClr val="000E3F">
                    <a:lumMod val="90000"/>
                    <a:lumOff val="10000"/>
                  </a:srgbClr>
                </a:solidFill>
                <a:latin typeface="Bookman Old Style" pitchFamily="18" charset="0"/>
              </a:rPr>
              <a:t>1. Kings = emperors</a:t>
            </a:r>
            <a:endParaRPr lang="en-US" dirty="0">
              <a:solidFill>
                <a:srgbClr val="000E3F">
                  <a:lumMod val="90000"/>
                  <a:lumOff val="10000"/>
                </a:srgbClr>
              </a:solidFill>
              <a:latin typeface="Bookman Old Style" pitchFamily="18" charset="0"/>
            </a:endParaRPr>
          </a:p>
        </p:txBody>
      </p:sp>
      <p:sp>
        <p:nvSpPr>
          <p:cNvPr id="22" name="TextBox 21"/>
          <p:cNvSpPr txBox="1"/>
          <p:nvPr/>
        </p:nvSpPr>
        <p:spPr>
          <a:xfrm>
            <a:off x="4805344" y="2657276"/>
            <a:ext cx="4203395" cy="523220"/>
          </a:xfrm>
          <a:prstGeom prst="rect">
            <a:avLst/>
          </a:prstGeom>
          <a:noFill/>
        </p:spPr>
        <p:txBody>
          <a:bodyPr wrap="none" rtlCol="0">
            <a:spAutoFit/>
          </a:bodyPr>
          <a:lstStyle/>
          <a:p>
            <a:r>
              <a:rPr lang="en-US" dirty="0" smtClean="0">
                <a:solidFill>
                  <a:srgbClr val="000E3F">
                    <a:lumMod val="90000"/>
                    <a:lumOff val="10000"/>
                  </a:srgbClr>
                </a:solidFill>
                <a:latin typeface="Bookman Old Style" pitchFamily="18" charset="0"/>
              </a:rPr>
              <a:t>2.</a:t>
            </a:r>
            <a:r>
              <a:rPr lang="en-US" dirty="0">
                <a:solidFill>
                  <a:srgbClr val="000E3F">
                    <a:lumMod val="90000"/>
                    <a:lumOff val="10000"/>
                  </a:srgbClr>
                </a:solidFill>
                <a:latin typeface="Bookman Old Style" pitchFamily="18" charset="0"/>
              </a:rPr>
              <a:t> includes as an important part of something</a:t>
            </a:r>
            <a:endParaRPr lang="vi-VN" dirty="0">
              <a:solidFill>
                <a:srgbClr val="000E3F">
                  <a:lumMod val="90000"/>
                  <a:lumOff val="10000"/>
                </a:srgbClr>
              </a:solidFill>
              <a:latin typeface="Arial" panose="020B0604020202020204" pitchFamily="34" charset="0"/>
              <a:cs typeface="Arial" panose="020B0604020202020204" pitchFamily="34" charset="0"/>
            </a:endParaRPr>
          </a:p>
          <a:p>
            <a:r>
              <a:rPr lang="en-US" dirty="0" smtClean="0">
                <a:solidFill>
                  <a:srgbClr val="000E3F">
                    <a:lumMod val="90000"/>
                    <a:lumOff val="10000"/>
                  </a:srgbClr>
                </a:solidFill>
                <a:latin typeface="Bookman Old Style" pitchFamily="18" charset="0"/>
              </a:rPr>
              <a:t>= features</a:t>
            </a:r>
            <a:endParaRPr lang="en-US" dirty="0">
              <a:solidFill>
                <a:srgbClr val="000E3F">
                  <a:lumMod val="90000"/>
                  <a:lumOff val="10000"/>
                </a:srgbClr>
              </a:solidFill>
              <a:latin typeface="Bookman Old Style" pitchFamily="18" charset="0"/>
            </a:endParaRPr>
          </a:p>
        </p:txBody>
      </p:sp>
      <p:sp>
        <p:nvSpPr>
          <p:cNvPr id="24" name="TextBox 23"/>
          <p:cNvSpPr txBox="1"/>
          <p:nvPr/>
        </p:nvSpPr>
        <p:spPr>
          <a:xfrm>
            <a:off x="4805344" y="3136997"/>
            <a:ext cx="2975495" cy="307777"/>
          </a:xfrm>
          <a:prstGeom prst="rect">
            <a:avLst/>
          </a:prstGeom>
          <a:noFill/>
        </p:spPr>
        <p:txBody>
          <a:bodyPr wrap="none" rtlCol="0">
            <a:spAutoFit/>
          </a:bodyPr>
          <a:lstStyle/>
          <a:p>
            <a:r>
              <a:rPr lang="en-US" dirty="0" smtClean="0">
                <a:solidFill>
                  <a:srgbClr val="000E3F">
                    <a:lumMod val="90000"/>
                    <a:lumOff val="10000"/>
                  </a:srgbClr>
                </a:solidFill>
                <a:latin typeface="Bookman Old Style" pitchFamily="18" charset="0"/>
              </a:rPr>
              <a:t>3.</a:t>
            </a:r>
            <a:r>
              <a:rPr lang="en-US" dirty="0">
                <a:solidFill>
                  <a:srgbClr val="000E3F">
                    <a:lumMod val="90000"/>
                    <a:lumOff val="10000"/>
                  </a:srgbClr>
                </a:solidFill>
                <a:latin typeface="Bookman Old Style" pitchFamily="18" charset="0"/>
              </a:rPr>
              <a:t> interesting, full of fun</a:t>
            </a:r>
            <a:r>
              <a:rPr lang="en-US" dirty="0" smtClean="0">
                <a:solidFill>
                  <a:srgbClr val="000E3F">
                    <a:lumMod val="90000"/>
                    <a:lumOff val="10000"/>
                  </a:srgbClr>
                </a:solidFill>
                <a:latin typeface="Bookman Old Style" pitchFamily="18" charset="0"/>
              </a:rPr>
              <a:t>= joyful</a:t>
            </a:r>
            <a:endParaRPr lang="en-US" dirty="0">
              <a:solidFill>
                <a:srgbClr val="000E3F">
                  <a:lumMod val="90000"/>
                  <a:lumOff val="10000"/>
                </a:srgbClr>
              </a:solidFill>
              <a:latin typeface="Bookman Old Style" pitchFamily="18" charset="0"/>
            </a:endParaRPr>
          </a:p>
        </p:txBody>
      </p:sp>
      <p:sp>
        <p:nvSpPr>
          <p:cNvPr id="25" name="TextBox 24"/>
          <p:cNvSpPr txBox="1"/>
          <p:nvPr/>
        </p:nvSpPr>
        <p:spPr>
          <a:xfrm>
            <a:off x="4805344" y="3432839"/>
            <a:ext cx="2858748" cy="307777"/>
          </a:xfrm>
          <a:prstGeom prst="rect">
            <a:avLst/>
          </a:prstGeom>
          <a:noFill/>
        </p:spPr>
        <p:txBody>
          <a:bodyPr wrap="square" rtlCol="0">
            <a:spAutoFit/>
          </a:bodyPr>
          <a:lstStyle/>
          <a:p>
            <a:r>
              <a:rPr lang="en-US" dirty="0" smtClean="0">
                <a:solidFill>
                  <a:srgbClr val="000E3F">
                    <a:lumMod val="90000"/>
                    <a:lumOff val="10000"/>
                  </a:srgbClr>
                </a:solidFill>
                <a:latin typeface="Bookman Old Style" pitchFamily="18" charset="0"/>
              </a:rPr>
              <a:t>4.</a:t>
            </a:r>
            <a:r>
              <a:rPr lang="en-US" dirty="0">
                <a:solidFill>
                  <a:srgbClr val="000E3F">
                    <a:lumMod val="90000"/>
                    <a:lumOff val="10000"/>
                  </a:srgbClr>
                </a:solidFill>
                <a:latin typeface="Bookman Old Style" pitchFamily="18" charset="0"/>
              </a:rPr>
              <a:t> from </a:t>
            </a:r>
            <a:r>
              <a:rPr lang="en-US" dirty="0" smtClean="0">
                <a:solidFill>
                  <a:srgbClr val="000E3F">
                    <a:lumMod val="90000"/>
                    <a:lumOff val="10000"/>
                  </a:srgbClr>
                </a:solidFill>
                <a:latin typeface="Bookman Old Style" pitchFamily="18" charset="0"/>
              </a:rPr>
              <a:t>abroad</a:t>
            </a:r>
            <a:r>
              <a:rPr lang="en-US" dirty="0" smtClean="0">
                <a:solidFill>
                  <a:srgbClr val="000E3F">
                    <a:lumMod val="90000"/>
                    <a:lumOff val="10000"/>
                  </a:srgbClr>
                </a:solidFill>
                <a:latin typeface="Bookman Old Style" pitchFamily="18" charset="0"/>
                <a:cs typeface="Arial" panose="020B0604020202020204" pitchFamily="34" charset="0"/>
              </a:rPr>
              <a:t> </a:t>
            </a:r>
            <a:r>
              <a:rPr lang="en-US" dirty="0" smtClean="0">
                <a:solidFill>
                  <a:srgbClr val="000E3F">
                    <a:lumMod val="90000"/>
                    <a:lumOff val="10000"/>
                  </a:srgbClr>
                </a:solidFill>
                <a:latin typeface="Bookman Old Style" pitchFamily="18" charset="0"/>
              </a:rPr>
              <a:t>= overseas</a:t>
            </a:r>
            <a:endParaRPr lang="en-US" dirty="0">
              <a:solidFill>
                <a:srgbClr val="000E3F">
                  <a:lumMod val="90000"/>
                  <a:lumOff val="10000"/>
                </a:srgbClr>
              </a:solidFill>
              <a:latin typeface="Bookman Old Style" pitchFamily="18" charset="0"/>
            </a:endParaRPr>
          </a:p>
        </p:txBody>
      </p:sp>
      <p:sp>
        <p:nvSpPr>
          <p:cNvPr id="26" name="TextBox 25"/>
          <p:cNvSpPr txBox="1"/>
          <p:nvPr/>
        </p:nvSpPr>
        <p:spPr>
          <a:xfrm>
            <a:off x="4833053" y="3766211"/>
            <a:ext cx="3004349" cy="307777"/>
          </a:xfrm>
          <a:prstGeom prst="rect">
            <a:avLst/>
          </a:prstGeom>
          <a:noFill/>
        </p:spPr>
        <p:txBody>
          <a:bodyPr wrap="none" rtlCol="0">
            <a:spAutoFit/>
          </a:bodyPr>
          <a:lstStyle/>
          <a:p>
            <a:r>
              <a:rPr lang="en-US" dirty="0" smtClean="0">
                <a:solidFill>
                  <a:srgbClr val="000E3F">
                    <a:lumMod val="90000"/>
                    <a:lumOff val="10000"/>
                  </a:srgbClr>
                </a:solidFill>
                <a:latin typeface="Bookman Old Style" pitchFamily="18" charset="0"/>
              </a:rPr>
              <a:t>5.</a:t>
            </a:r>
            <a:r>
              <a:rPr lang="en-US" dirty="0">
                <a:solidFill>
                  <a:srgbClr val="000E3F">
                    <a:lumMod val="90000"/>
                    <a:lumOff val="10000"/>
                  </a:srgbClr>
                </a:solidFill>
                <a:latin typeface="Bookman Old Style" pitchFamily="18" charset="0"/>
              </a:rPr>
              <a:t> going for a long </a:t>
            </a:r>
            <a:r>
              <a:rPr lang="en-US" dirty="0" smtClean="0">
                <a:solidFill>
                  <a:srgbClr val="000E3F">
                    <a:lumMod val="90000"/>
                    <a:lumOff val="10000"/>
                  </a:srgbClr>
                </a:solidFill>
                <a:latin typeface="Bookman Old Style" pitchFamily="18" charset="0"/>
              </a:rPr>
              <a:t>walk = hiking</a:t>
            </a:r>
            <a:endParaRPr lang="en-US" dirty="0">
              <a:solidFill>
                <a:srgbClr val="000E3F">
                  <a:lumMod val="90000"/>
                  <a:lumOff val="10000"/>
                </a:srgbClr>
              </a:solidFill>
              <a:latin typeface="Bookman Old Style" pitchFamily="18" charset="0"/>
            </a:endParaRPr>
          </a:p>
        </p:txBody>
      </p:sp>
      <p:sp>
        <p:nvSpPr>
          <p:cNvPr id="27" name="TextBox 26"/>
          <p:cNvSpPr txBox="1"/>
          <p:nvPr/>
        </p:nvSpPr>
        <p:spPr>
          <a:xfrm>
            <a:off x="4839980" y="4060884"/>
            <a:ext cx="3193503" cy="307777"/>
          </a:xfrm>
          <a:prstGeom prst="rect">
            <a:avLst/>
          </a:prstGeom>
          <a:noFill/>
        </p:spPr>
        <p:txBody>
          <a:bodyPr wrap="none" rtlCol="0">
            <a:spAutoFit/>
          </a:bodyPr>
          <a:lstStyle/>
          <a:p>
            <a:r>
              <a:rPr lang="en-US" dirty="0" smtClean="0">
                <a:solidFill>
                  <a:srgbClr val="000E3F">
                    <a:lumMod val="90000"/>
                    <a:lumOff val="10000"/>
                  </a:srgbClr>
                </a:solidFill>
                <a:latin typeface="Bookman Old Style" pitchFamily="18" charset="0"/>
              </a:rPr>
              <a:t>6.</a:t>
            </a:r>
            <a:r>
              <a:rPr lang="en-US" dirty="0">
                <a:solidFill>
                  <a:srgbClr val="000E3F">
                    <a:lumMod val="90000"/>
                    <a:lumOff val="10000"/>
                  </a:srgbClr>
                </a:solidFill>
                <a:latin typeface="Bookman Old Style" pitchFamily="18" charset="0"/>
              </a:rPr>
              <a:t> natural </a:t>
            </a:r>
            <a:r>
              <a:rPr lang="en-US" dirty="0" smtClean="0">
                <a:solidFill>
                  <a:srgbClr val="000E3F">
                    <a:lumMod val="90000"/>
                    <a:lumOff val="10000"/>
                  </a:srgbClr>
                </a:solidFill>
                <a:latin typeface="Bookman Old Style" pitchFamily="18" charset="0"/>
              </a:rPr>
              <a:t>surroundings = scenery</a:t>
            </a:r>
            <a:endParaRPr lang="en-US" dirty="0">
              <a:solidFill>
                <a:srgbClr val="000E3F">
                  <a:lumMod val="90000"/>
                  <a:lumOff val="10000"/>
                </a:srgbClr>
              </a:solidFill>
              <a:latin typeface="Bookman Old Style" pitchFamily="18" charset="0"/>
            </a:endParaRPr>
          </a:p>
        </p:txBody>
      </p:sp>
      <p:sp>
        <p:nvSpPr>
          <p:cNvPr id="28" name="TextBox 27"/>
          <p:cNvSpPr txBox="1"/>
          <p:nvPr/>
        </p:nvSpPr>
        <p:spPr>
          <a:xfrm>
            <a:off x="4805344" y="4322178"/>
            <a:ext cx="4136069" cy="307777"/>
          </a:xfrm>
          <a:prstGeom prst="rect">
            <a:avLst/>
          </a:prstGeom>
          <a:noFill/>
        </p:spPr>
        <p:txBody>
          <a:bodyPr wrap="none" rtlCol="0">
            <a:spAutoFit/>
          </a:bodyPr>
          <a:lstStyle/>
          <a:p>
            <a:r>
              <a:rPr lang="en-US" b="1" dirty="0" smtClean="0">
                <a:solidFill>
                  <a:schemeClr val="tx1">
                    <a:lumMod val="90000"/>
                    <a:lumOff val="10000"/>
                  </a:schemeClr>
                </a:solidFill>
                <a:latin typeface="Bookman Old Style" pitchFamily="18" charset="0"/>
                <a:cs typeface="Arial" panose="020B0604020202020204" pitchFamily="34" charset="0"/>
              </a:rPr>
              <a:t>3.</a:t>
            </a:r>
            <a:r>
              <a:rPr lang="en-US" b="1" dirty="0">
                <a:solidFill>
                  <a:schemeClr val="tx1">
                    <a:lumMod val="90000"/>
                    <a:lumOff val="10000"/>
                  </a:schemeClr>
                </a:solidFill>
                <a:latin typeface="Bookman Old Style" pitchFamily="18" charset="0"/>
              </a:rPr>
              <a:t> </a:t>
            </a:r>
            <a:r>
              <a:rPr lang="en-US" b="1" dirty="0" smtClean="0">
                <a:solidFill>
                  <a:schemeClr val="tx1">
                    <a:lumMod val="90000"/>
                    <a:lumOff val="10000"/>
                  </a:schemeClr>
                </a:solidFill>
                <a:latin typeface="Bookman Old Style" pitchFamily="18" charset="0"/>
              </a:rPr>
              <a:t> Read </a:t>
            </a:r>
            <a:r>
              <a:rPr lang="en-US" b="1" dirty="0">
                <a:solidFill>
                  <a:schemeClr val="tx1">
                    <a:lumMod val="90000"/>
                    <a:lumOff val="10000"/>
                  </a:schemeClr>
                </a:solidFill>
                <a:latin typeface="Bookman Old Style" pitchFamily="18" charset="0"/>
              </a:rPr>
              <a:t>again and answer the </a:t>
            </a:r>
            <a:r>
              <a:rPr lang="en-US" b="1" dirty="0" smtClean="0">
                <a:solidFill>
                  <a:schemeClr val="tx1">
                    <a:lumMod val="90000"/>
                    <a:lumOff val="10000"/>
                  </a:schemeClr>
                </a:solidFill>
                <a:latin typeface="Bookman Old Style" pitchFamily="18" charset="0"/>
              </a:rPr>
              <a:t>questions</a:t>
            </a:r>
            <a:r>
              <a:rPr lang="en-US" b="1" dirty="0" smtClean="0">
                <a:solidFill>
                  <a:schemeClr val="tx1">
                    <a:lumMod val="90000"/>
                    <a:lumOff val="10000"/>
                  </a:schemeClr>
                </a:solidFill>
                <a:latin typeface="Bookman Old Style" pitchFamily="18" charset="0"/>
                <a:cs typeface="Arial" panose="020B0604020202020204" pitchFamily="34" charset="0"/>
              </a:rPr>
              <a:t> </a:t>
            </a:r>
            <a:endParaRPr lang="en-US" b="1" dirty="0">
              <a:solidFill>
                <a:schemeClr val="tx1">
                  <a:lumMod val="90000"/>
                  <a:lumOff val="10000"/>
                </a:schemeClr>
              </a:solidFill>
              <a:latin typeface="Bookman Old Style" pitchFamily="18" charset="0"/>
              <a:cs typeface="Times New Roman" pitchFamily="18" charset="0"/>
            </a:endParaRPr>
          </a:p>
        </p:txBody>
      </p:sp>
      <p:sp>
        <p:nvSpPr>
          <p:cNvPr id="29" name="TextBox 28"/>
          <p:cNvSpPr txBox="1"/>
          <p:nvPr/>
        </p:nvSpPr>
        <p:spPr>
          <a:xfrm>
            <a:off x="457199" y="2237092"/>
            <a:ext cx="3810001" cy="307777"/>
          </a:xfrm>
          <a:prstGeom prst="rect">
            <a:avLst/>
          </a:prstGeom>
          <a:noFill/>
        </p:spPr>
        <p:txBody>
          <a:bodyPr wrap="square" rtlCol="0">
            <a:spAutoFit/>
          </a:bodyPr>
          <a:lstStyle/>
          <a:p>
            <a:r>
              <a:rPr lang="en-US" dirty="0">
                <a:solidFill>
                  <a:schemeClr val="bg1">
                    <a:lumMod val="50000"/>
                  </a:schemeClr>
                </a:solidFill>
                <a:latin typeface="Bookman Old Style" pitchFamily="18" charset="0"/>
                <a:cs typeface="Times New Roman" pitchFamily="18" charset="0"/>
              </a:rPr>
              <a:t>-take place </a:t>
            </a:r>
            <a:r>
              <a:rPr lang="en-US" b="1"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teik</a:t>
            </a:r>
            <a:r>
              <a:rPr lang="en-US" b="1" dirty="0">
                <a:solidFill>
                  <a:schemeClr val="bg1">
                    <a:lumMod val="50000"/>
                  </a:schemeClr>
                </a:solidFill>
                <a:latin typeface="Bookman Old Style" pitchFamily="18" charset="0"/>
              </a:rPr>
              <a:t>/ /</a:t>
            </a:r>
            <a:r>
              <a:rPr lang="en-US" dirty="0" err="1">
                <a:solidFill>
                  <a:schemeClr val="bg1">
                    <a:lumMod val="50000"/>
                  </a:schemeClr>
                </a:solidFill>
                <a:latin typeface="Bookman Old Style" pitchFamily="18" charset="0"/>
              </a:rPr>
              <a:t>pleis</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v) : </a:t>
            </a:r>
            <a:r>
              <a:rPr lang="en-US" dirty="0" err="1">
                <a:solidFill>
                  <a:schemeClr val="bg1">
                    <a:lumMod val="50000"/>
                  </a:schemeClr>
                </a:solidFill>
                <a:latin typeface="Bookman Old Style" pitchFamily="18" charset="0"/>
                <a:cs typeface="Times New Roman" pitchFamily="18" charset="0"/>
              </a:rPr>
              <a:t>diễn</a:t>
            </a:r>
            <a:r>
              <a:rPr lang="en-US" dirty="0">
                <a:solidFill>
                  <a:schemeClr val="bg1">
                    <a:lumMod val="50000"/>
                  </a:schemeClr>
                </a:solidFill>
                <a:latin typeface="Bookman Old Style" pitchFamily="18" charset="0"/>
                <a:cs typeface="Times New Roman" pitchFamily="18" charset="0"/>
              </a:rPr>
              <a:t> </a:t>
            </a:r>
            <a:r>
              <a:rPr lang="en-US" dirty="0" err="1" smtClean="0">
                <a:solidFill>
                  <a:schemeClr val="bg1">
                    <a:lumMod val="50000"/>
                  </a:schemeClr>
                </a:solidFill>
                <a:latin typeface="Bookman Old Style" pitchFamily="18" charset="0"/>
                <a:cs typeface="Times New Roman" pitchFamily="18" charset="0"/>
              </a:rPr>
              <a:t>ra</a:t>
            </a:r>
            <a:endParaRPr lang="en-US" dirty="0">
              <a:solidFill>
                <a:schemeClr val="bg1">
                  <a:lumMod val="50000"/>
                </a:schemeClr>
              </a:solidFill>
              <a:latin typeface="Bookman Old Style" pitchFamily="18" charset="0"/>
              <a:cs typeface="Times New Roman" pitchFamily="18" charset="0"/>
            </a:endParaRPr>
          </a:p>
        </p:txBody>
      </p:sp>
      <p:sp>
        <p:nvSpPr>
          <p:cNvPr id="30" name="TextBox 29"/>
          <p:cNvSpPr txBox="1"/>
          <p:nvPr/>
        </p:nvSpPr>
        <p:spPr>
          <a:xfrm>
            <a:off x="442729" y="2872719"/>
            <a:ext cx="2318263"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-founder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ˈ</a:t>
            </a:r>
            <a:r>
              <a:rPr lang="en-US" dirty="0" err="1">
                <a:solidFill>
                  <a:schemeClr val="bg1">
                    <a:lumMod val="50000"/>
                  </a:schemeClr>
                </a:solidFill>
                <a:latin typeface="Bookman Old Style" pitchFamily="18" charset="0"/>
              </a:rPr>
              <a:t>faʊndər</a:t>
            </a:r>
            <a:r>
              <a:rPr lang="en-US" b="1" dirty="0" smtClean="0">
                <a:solidFill>
                  <a:schemeClr val="bg1">
                    <a:lumMod val="50000"/>
                  </a:schemeClr>
                </a:solidFill>
                <a:latin typeface="Bookman Old Style" pitchFamily="18" charset="0"/>
              </a:rPr>
              <a:t>/</a:t>
            </a:r>
            <a:r>
              <a:rPr lang="en-US" dirty="0" smtClean="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31" name="TextBox 30"/>
          <p:cNvSpPr txBox="1"/>
          <p:nvPr/>
        </p:nvSpPr>
        <p:spPr>
          <a:xfrm>
            <a:off x="442729" y="3181857"/>
            <a:ext cx="2268570"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-emperor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empərə</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a:t>
            </a:r>
            <a:endParaRPr lang="en-US" dirty="0">
              <a:solidFill>
                <a:schemeClr val="bg1">
                  <a:lumMod val="50000"/>
                </a:schemeClr>
              </a:solidFill>
              <a:latin typeface="Bookman Old Style" pitchFamily="18" charset="0"/>
              <a:cs typeface="Times New Roman" pitchFamily="18" charset="0"/>
            </a:endParaRPr>
          </a:p>
        </p:txBody>
      </p:sp>
      <p:sp>
        <p:nvSpPr>
          <p:cNvPr id="32" name="TextBox 31"/>
          <p:cNvSpPr txBox="1"/>
          <p:nvPr/>
        </p:nvSpPr>
        <p:spPr>
          <a:xfrm>
            <a:off x="457200" y="3531908"/>
            <a:ext cx="2276585"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-wrestling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resliη</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33" name="TextBox 32"/>
          <p:cNvSpPr txBox="1"/>
          <p:nvPr/>
        </p:nvSpPr>
        <p:spPr>
          <a:xfrm>
            <a:off x="442729" y="2560455"/>
            <a:ext cx="2400016"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-overseas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ouvə´si</a:t>
            </a:r>
            <a:r>
              <a:rPr lang="en-US" dirty="0">
                <a:solidFill>
                  <a:schemeClr val="bg1">
                    <a:lumMod val="50000"/>
                  </a:schemeClr>
                </a:solidFill>
                <a:latin typeface="Bookman Old Style" pitchFamily="18" charset="0"/>
              </a:rPr>
              <a:t>:</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34" name="TextBox 33"/>
          <p:cNvSpPr txBox="1"/>
          <p:nvPr/>
        </p:nvSpPr>
        <p:spPr>
          <a:xfrm>
            <a:off x="2614024" y="2560454"/>
            <a:ext cx="1178528" cy="307777"/>
          </a:xfrm>
          <a:prstGeom prst="rect">
            <a:avLst/>
          </a:prstGeom>
          <a:noFill/>
        </p:spPr>
        <p:txBody>
          <a:bodyPr wrap="none" rtlCol="0">
            <a:spAutoFit/>
          </a:bodyPr>
          <a:lstStyle/>
          <a:p>
            <a:r>
              <a:rPr lang="en-US" dirty="0" err="1">
                <a:solidFill>
                  <a:schemeClr val="bg1">
                    <a:lumMod val="50000"/>
                  </a:schemeClr>
                </a:solidFill>
                <a:latin typeface="Bookman Old Style" pitchFamily="18" charset="0"/>
                <a:cs typeface="Times New Roman" pitchFamily="18" charset="0"/>
              </a:rPr>
              <a:t>nước</a:t>
            </a:r>
            <a:r>
              <a:rPr lang="en-US" dirty="0">
                <a:solidFill>
                  <a:schemeClr val="bg1">
                    <a:lumMod val="50000"/>
                  </a:schemeClr>
                </a:solidFill>
                <a:latin typeface="Bookman Old Style" pitchFamily="18" charset="0"/>
                <a:cs typeface="Times New Roman" pitchFamily="18" charset="0"/>
              </a:rPr>
              <a:t> </a:t>
            </a:r>
            <a:r>
              <a:rPr lang="en-US" dirty="0" err="1">
                <a:solidFill>
                  <a:schemeClr val="bg1">
                    <a:lumMod val="50000"/>
                  </a:schemeClr>
                </a:solidFill>
                <a:latin typeface="Bookman Old Style" pitchFamily="18" charset="0"/>
                <a:cs typeface="Times New Roman" pitchFamily="18" charset="0"/>
              </a:rPr>
              <a:t>ngoài</a:t>
            </a:r>
            <a:r>
              <a:rPr lang="en-US" dirty="0" smtClean="0">
                <a:solidFill>
                  <a:schemeClr val="bg1">
                    <a:lumMod val="50000"/>
                  </a:schemeClr>
                </a:solidFill>
                <a:latin typeface="Bookman Old Style" pitchFamily="18" charset="0"/>
                <a:cs typeface="Times New Roman" pitchFamily="18" charset="0"/>
              </a:rPr>
              <a:t>.</a:t>
            </a:r>
            <a:endParaRPr lang="en-US" dirty="0">
              <a:solidFill>
                <a:schemeClr val="bg1">
                  <a:lumMod val="50000"/>
                </a:schemeClr>
              </a:solidFill>
              <a:latin typeface="Bookman Old Style" pitchFamily="18" charset="0"/>
              <a:cs typeface="Times New Roman" pitchFamily="18" charset="0"/>
            </a:endParaRPr>
          </a:p>
        </p:txBody>
      </p:sp>
      <p:sp>
        <p:nvSpPr>
          <p:cNvPr id="35" name="TextBox 34"/>
          <p:cNvSpPr txBox="1"/>
          <p:nvPr/>
        </p:nvSpPr>
        <p:spPr>
          <a:xfrm>
            <a:off x="2610480" y="2868231"/>
            <a:ext cx="1418978" cy="307777"/>
          </a:xfrm>
          <a:prstGeom prst="rect">
            <a:avLst/>
          </a:prstGeom>
          <a:noFill/>
        </p:spPr>
        <p:txBody>
          <a:bodyPr wrap="none" rtlCol="0">
            <a:spAutoFit/>
          </a:bodyPr>
          <a:lstStyle/>
          <a:p>
            <a:r>
              <a:rPr lang="en-US" dirty="0" err="1">
                <a:solidFill>
                  <a:schemeClr val="bg1">
                    <a:lumMod val="50000"/>
                  </a:schemeClr>
                </a:solidFill>
                <a:latin typeface="Bookman Old Style" pitchFamily="18" charset="0"/>
                <a:cs typeface="Times New Roman" pitchFamily="18" charset="0"/>
              </a:rPr>
              <a:t>người</a:t>
            </a:r>
            <a:r>
              <a:rPr lang="en-US" dirty="0">
                <a:solidFill>
                  <a:schemeClr val="bg1">
                    <a:lumMod val="50000"/>
                  </a:schemeClr>
                </a:solidFill>
                <a:latin typeface="Bookman Old Style" pitchFamily="18" charset="0"/>
                <a:cs typeface="Times New Roman" pitchFamily="18" charset="0"/>
              </a:rPr>
              <a:t> </a:t>
            </a:r>
            <a:r>
              <a:rPr lang="en-US" dirty="0" err="1">
                <a:solidFill>
                  <a:schemeClr val="bg1">
                    <a:lumMod val="50000"/>
                  </a:schemeClr>
                </a:solidFill>
                <a:latin typeface="Bookman Old Style" pitchFamily="18" charset="0"/>
                <a:cs typeface="Times New Roman" pitchFamily="18" charset="0"/>
              </a:rPr>
              <a:t>sáng</a:t>
            </a:r>
            <a:r>
              <a:rPr lang="en-US" dirty="0">
                <a:solidFill>
                  <a:schemeClr val="bg1">
                    <a:lumMod val="50000"/>
                  </a:schemeClr>
                </a:solidFill>
                <a:latin typeface="Bookman Old Style" pitchFamily="18" charset="0"/>
                <a:cs typeface="Times New Roman" pitchFamily="18" charset="0"/>
              </a:rPr>
              <a:t> </a:t>
            </a:r>
            <a:r>
              <a:rPr lang="en-US" dirty="0" err="1" smtClean="0">
                <a:solidFill>
                  <a:schemeClr val="bg1">
                    <a:lumMod val="50000"/>
                  </a:schemeClr>
                </a:solidFill>
                <a:latin typeface="Bookman Old Style" pitchFamily="18" charset="0"/>
                <a:cs typeface="Times New Roman" pitchFamily="18" charset="0"/>
              </a:rPr>
              <a:t>lập</a:t>
            </a:r>
            <a:endParaRPr lang="en-US" dirty="0">
              <a:solidFill>
                <a:schemeClr val="bg1">
                  <a:lumMod val="50000"/>
                </a:schemeClr>
              </a:solidFill>
              <a:latin typeface="Bookman Old Style" pitchFamily="18" charset="0"/>
              <a:cs typeface="Times New Roman" pitchFamily="18" charset="0"/>
            </a:endParaRPr>
          </a:p>
        </p:txBody>
      </p:sp>
      <p:sp>
        <p:nvSpPr>
          <p:cNvPr id="36" name="TextBox 35"/>
          <p:cNvSpPr txBox="1"/>
          <p:nvPr/>
        </p:nvSpPr>
        <p:spPr>
          <a:xfrm>
            <a:off x="2614024" y="3181856"/>
            <a:ext cx="514885" cy="307777"/>
          </a:xfrm>
          <a:prstGeom prst="rect">
            <a:avLst/>
          </a:prstGeom>
          <a:noFill/>
        </p:spPr>
        <p:txBody>
          <a:bodyPr wrap="none" rtlCol="0">
            <a:spAutoFit/>
          </a:bodyPr>
          <a:lstStyle/>
          <a:p>
            <a:r>
              <a:rPr lang="en-US" dirty="0" err="1" smtClean="0">
                <a:solidFill>
                  <a:schemeClr val="bg1">
                    <a:lumMod val="50000"/>
                  </a:schemeClr>
                </a:solidFill>
                <a:latin typeface="Bookman Old Style" pitchFamily="18" charset="0"/>
                <a:cs typeface="Times New Roman" pitchFamily="18" charset="0"/>
              </a:rPr>
              <a:t>vua</a:t>
            </a:r>
            <a:endParaRPr lang="en-US" dirty="0">
              <a:solidFill>
                <a:schemeClr val="bg1">
                  <a:lumMod val="50000"/>
                </a:schemeClr>
              </a:solidFill>
              <a:latin typeface="Bookman Old Style" pitchFamily="18" charset="0"/>
              <a:cs typeface="Times New Roman" pitchFamily="18" charset="0"/>
            </a:endParaRPr>
          </a:p>
        </p:txBody>
      </p:sp>
      <p:sp>
        <p:nvSpPr>
          <p:cNvPr id="37" name="TextBox 36"/>
          <p:cNvSpPr txBox="1"/>
          <p:nvPr/>
        </p:nvSpPr>
        <p:spPr>
          <a:xfrm>
            <a:off x="2550725" y="3537348"/>
            <a:ext cx="797013" cy="307777"/>
          </a:xfrm>
          <a:prstGeom prst="rect">
            <a:avLst/>
          </a:prstGeom>
          <a:noFill/>
        </p:spPr>
        <p:txBody>
          <a:bodyPr wrap="none" rtlCol="0">
            <a:spAutoFit/>
          </a:bodyPr>
          <a:lstStyle/>
          <a:p>
            <a:r>
              <a:rPr lang="en-US" dirty="0" err="1">
                <a:solidFill>
                  <a:schemeClr val="bg1">
                    <a:lumMod val="50000"/>
                  </a:schemeClr>
                </a:solidFill>
                <a:latin typeface="Bookman Old Style" pitchFamily="18" charset="0"/>
                <a:cs typeface="Times New Roman" pitchFamily="18" charset="0"/>
              </a:rPr>
              <a:t>đấu</a:t>
            </a:r>
            <a:r>
              <a:rPr lang="en-US" dirty="0">
                <a:solidFill>
                  <a:schemeClr val="bg1">
                    <a:lumMod val="50000"/>
                  </a:schemeClr>
                </a:solidFill>
                <a:latin typeface="Bookman Old Style" pitchFamily="18" charset="0"/>
                <a:cs typeface="Times New Roman" pitchFamily="18" charset="0"/>
              </a:rPr>
              <a:t> </a:t>
            </a:r>
            <a:r>
              <a:rPr lang="en-US" dirty="0" err="1" smtClean="0">
                <a:solidFill>
                  <a:schemeClr val="bg1">
                    <a:lumMod val="50000"/>
                  </a:schemeClr>
                </a:solidFill>
                <a:latin typeface="Bookman Old Style" pitchFamily="18" charset="0"/>
                <a:cs typeface="Times New Roman" pitchFamily="18" charset="0"/>
              </a:rPr>
              <a:t>vật</a:t>
            </a:r>
            <a:endParaRPr lang="en-US" dirty="0">
              <a:solidFill>
                <a:schemeClr val="bg1">
                  <a:lumMod val="50000"/>
                </a:schemeClr>
              </a:solidFill>
              <a:latin typeface="Bookman Old Style" pitchFamily="18" charset="0"/>
              <a:cs typeface="Times New Roman" pitchFamily="18" charset="0"/>
            </a:endParaRPr>
          </a:p>
        </p:txBody>
      </p:sp>
    </p:spTree>
    <p:extLst>
      <p:ext uri="{BB962C8B-B14F-4D97-AF65-F5344CB8AC3E}">
        <p14:creationId xmlns:p14="http://schemas.microsoft.com/office/powerpoint/2010/main" val="30610614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6"/>
        <p:cNvGrpSpPr/>
        <p:nvPr/>
      </p:nvGrpSpPr>
      <p:grpSpPr>
        <a:xfrm>
          <a:off x="0" y="0"/>
          <a:ext cx="0" cy="0"/>
          <a:chOff x="0" y="0"/>
          <a:chExt cx="0" cy="0"/>
        </a:xfrm>
      </p:grpSpPr>
      <p:sp>
        <p:nvSpPr>
          <p:cNvPr id="4" name="Rectangle 3"/>
          <p:cNvSpPr/>
          <p:nvPr/>
        </p:nvSpPr>
        <p:spPr>
          <a:xfrm>
            <a:off x="406400" y="724460"/>
            <a:ext cx="8077200" cy="4113177"/>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a:spAutoFit/>
          </a:bodyPr>
          <a:lstStyle/>
          <a:p>
            <a:pPr marL="342900" indent="-342900">
              <a:lnSpc>
                <a:spcPct val="150000"/>
              </a:lnSpc>
              <a:buAutoNum type="arabicPeriod"/>
            </a:pPr>
            <a:r>
              <a:rPr lang="en-US" sz="1600" dirty="0" smtClean="0">
                <a:latin typeface="Bookman Old Style" pitchFamily="18" charset="0"/>
                <a:cs typeface="Arial" panose="020B0604020202020204" pitchFamily="34" charset="0"/>
              </a:rPr>
              <a:t>When </a:t>
            </a:r>
            <a:r>
              <a:rPr lang="en-US" sz="1600" dirty="0">
                <a:latin typeface="Bookman Old Style" pitchFamily="18" charset="0"/>
                <a:cs typeface="Arial" panose="020B0604020202020204" pitchFamily="34" charset="0"/>
              </a:rPr>
              <a:t>does the Hung King Temple Festival take place</a:t>
            </a:r>
            <a:r>
              <a:rPr lang="en-US" sz="1600" dirty="0" smtClean="0">
                <a:latin typeface="Bookman Old Style" pitchFamily="18" charset="0"/>
                <a:cs typeface="Arial" panose="020B0604020202020204" pitchFamily="34" charset="0"/>
              </a:rPr>
              <a:t>?</a:t>
            </a:r>
          </a:p>
          <a:p>
            <a:pPr>
              <a:lnSpc>
                <a:spcPct val="150000"/>
              </a:lnSpc>
            </a:pPr>
            <a:r>
              <a:rPr lang="en-US" sz="1600" dirty="0" smtClean="0">
                <a:latin typeface="Bookman Old Style" pitchFamily="18" charset="0"/>
                <a:cs typeface="Arial" panose="020B0604020202020204" pitchFamily="34" charset="0"/>
                <a:sym typeface="Wingdings" panose="05000000000000000000" pitchFamily="2" charset="2"/>
              </a:rPr>
              <a:t></a:t>
            </a:r>
          </a:p>
          <a:p>
            <a:pPr marL="342900" indent="-342900">
              <a:lnSpc>
                <a:spcPct val="150000"/>
              </a:lnSpc>
              <a:buAutoNum type="arabicPeriod" startAt="2"/>
            </a:pPr>
            <a:r>
              <a:rPr lang="en-US" sz="1600" dirty="0" smtClean="0">
                <a:latin typeface="Bookman Old Style" pitchFamily="18" charset="0"/>
                <a:cs typeface="Arial" panose="020B0604020202020204" pitchFamily="34" charset="0"/>
              </a:rPr>
              <a:t>What </a:t>
            </a:r>
            <a:r>
              <a:rPr lang="en-US" sz="1600" dirty="0">
                <a:latin typeface="Bookman Old Style" pitchFamily="18" charset="0"/>
                <a:cs typeface="Arial" panose="020B0604020202020204" pitchFamily="34" charset="0"/>
              </a:rPr>
              <a:t>is included in the offerings to the Hung Kings</a:t>
            </a:r>
            <a:r>
              <a:rPr lang="en-US" sz="1600" dirty="0" smtClean="0">
                <a:latin typeface="Bookman Old Style" pitchFamily="18" charset="0"/>
                <a:cs typeface="Arial" panose="020B0604020202020204" pitchFamily="34" charset="0"/>
              </a:rPr>
              <a:t>?</a:t>
            </a:r>
          </a:p>
          <a:p>
            <a:pPr>
              <a:lnSpc>
                <a:spcPct val="150000"/>
              </a:lnSpc>
            </a:pPr>
            <a:r>
              <a:rPr lang="en-US" sz="1600" dirty="0" smtClean="0">
                <a:latin typeface="Bookman Old Style" pitchFamily="18" charset="0"/>
                <a:cs typeface="Arial" panose="020B0604020202020204" pitchFamily="34" charset="0"/>
                <a:sym typeface="Wingdings" panose="05000000000000000000" pitchFamily="2" charset="2"/>
              </a:rPr>
              <a:t></a:t>
            </a:r>
          </a:p>
          <a:p>
            <a:pPr marL="342900" indent="-342900">
              <a:lnSpc>
                <a:spcPct val="150000"/>
              </a:lnSpc>
              <a:buAutoNum type="arabicPeriod" startAt="3"/>
            </a:pPr>
            <a:r>
              <a:rPr lang="en-US" sz="1600" dirty="0" smtClean="0">
                <a:latin typeface="Bookman Old Style" pitchFamily="18" charset="0"/>
                <a:cs typeface="Arial" panose="020B0604020202020204" pitchFamily="34" charset="0"/>
              </a:rPr>
              <a:t>Why </a:t>
            </a:r>
            <a:r>
              <a:rPr lang="en-US" sz="1600" dirty="0">
                <a:latin typeface="Bookman Old Style" pitchFamily="18" charset="0"/>
                <a:cs typeface="Arial" panose="020B0604020202020204" pitchFamily="34" charset="0"/>
              </a:rPr>
              <a:t>is it joyful to go to the Hung King Temple Festival</a:t>
            </a:r>
            <a:r>
              <a:rPr lang="en-US" sz="1600" dirty="0" smtClean="0">
                <a:latin typeface="Bookman Old Style" pitchFamily="18" charset="0"/>
                <a:cs typeface="Arial" panose="020B0604020202020204" pitchFamily="34" charset="0"/>
              </a:rPr>
              <a:t>?</a:t>
            </a:r>
          </a:p>
          <a:p>
            <a:pPr>
              <a:lnSpc>
                <a:spcPct val="150000"/>
              </a:lnSpc>
            </a:pPr>
            <a:r>
              <a:rPr lang="en-US" sz="1600" dirty="0" smtClean="0">
                <a:latin typeface="Bookman Old Style" pitchFamily="18" charset="0"/>
                <a:cs typeface="Arial" panose="020B0604020202020204" pitchFamily="34" charset="0"/>
                <a:sym typeface="Wingdings" panose="05000000000000000000" pitchFamily="2" charset="2"/>
              </a:rPr>
              <a:t></a:t>
            </a:r>
          </a:p>
          <a:p>
            <a:pPr marL="342900" indent="-342900">
              <a:lnSpc>
                <a:spcPct val="150000"/>
              </a:lnSpc>
              <a:buAutoNum type="arabicPeriod" startAt="4"/>
            </a:pPr>
            <a:r>
              <a:rPr lang="en-US" sz="1600" dirty="0" smtClean="0">
                <a:latin typeface="Bookman Old Style" pitchFamily="18" charset="0"/>
                <a:cs typeface="Arial" panose="020B0604020202020204" pitchFamily="34" charset="0"/>
              </a:rPr>
              <a:t>What </a:t>
            </a:r>
            <a:r>
              <a:rPr lang="en-US" sz="1600" dirty="0">
                <a:latin typeface="Bookman Old Style" pitchFamily="18" charset="0"/>
                <a:cs typeface="Arial" panose="020B0604020202020204" pitchFamily="34" charset="0"/>
              </a:rPr>
              <a:t>do people do to worship Buddha at the Huong Pagoda Festival</a:t>
            </a:r>
            <a:r>
              <a:rPr lang="en-US" sz="1600" dirty="0" smtClean="0">
                <a:latin typeface="Bookman Old Style" pitchFamily="18" charset="0"/>
                <a:cs typeface="Arial" panose="020B0604020202020204" pitchFamily="34" charset="0"/>
              </a:rPr>
              <a:t>?</a:t>
            </a:r>
            <a:endParaRPr lang="en-US" sz="1600" dirty="0">
              <a:latin typeface="Bookman Old Style" pitchFamily="18" charset="0"/>
              <a:cs typeface="Arial" panose="020B0604020202020204" pitchFamily="34" charset="0"/>
            </a:endParaRPr>
          </a:p>
          <a:p>
            <a:pPr>
              <a:lnSpc>
                <a:spcPct val="150000"/>
              </a:lnSpc>
            </a:pPr>
            <a:r>
              <a:rPr lang="en-US" sz="1600" dirty="0" smtClean="0">
                <a:latin typeface="Bookman Old Style" pitchFamily="18" charset="0"/>
                <a:cs typeface="Arial" panose="020B0604020202020204" pitchFamily="34" charset="0"/>
                <a:sym typeface="Wingdings" panose="05000000000000000000" pitchFamily="2" charset="2"/>
              </a:rPr>
              <a:t></a:t>
            </a:r>
          </a:p>
          <a:p>
            <a:pPr marL="342900" indent="-342900">
              <a:lnSpc>
                <a:spcPct val="150000"/>
              </a:lnSpc>
              <a:buAutoNum type="arabicPeriod" startAt="5"/>
            </a:pPr>
            <a:r>
              <a:rPr lang="en-US" sz="1600" dirty="0" smtClean="0">
                <a:latin typeface="Bookman Old Style" pitchFamily="18" charset="0"/>
                <a:cs typeface="Arial" panose="020B0604020202020204" pitchFamily="34" charset="0"/>
              </a:rPr>
              <a:t>Which </a:t>
            </a:r>
            <a:r>
              <a:rPr lang="en-US" sz="1600" dirty="0">
                <a:latin typeface="Bookman Old Style" pitchFamily="18" charset="0"/>
                <a:cs typeface="Arial" panose="020B0604020202020204" pitchFamily="34" charset="0"/>
              </a:rPr>
              <a:t>of the activities at the Huong Pagoda Festival do you like most</a:t>
            </a:r>
            <a:r>
              <a:rPr lang="en-US" sz="1600" dirty="0" smtClean="0">
                <a:latin typeface="Bookman Old Style" pitchFamily="18" charset="0"/>
                <a:cs typeface="Arial" panose="020B0604020202020204" pitchFamily="34" charset="0"/>
              </a:rPr>
              <a:t>?</a:t>
            </a:r>
            <a:endParaRPr lang="en-US" sz="1600" dirty="0">
              <a:latin typeface="Bookman Old Style" pitchFamily="18" charset="0"/>
              <a:cs typeface="Arial" panose="020B0604020202020204" pitchFamily="34" charset="0"/>
            </a:endParaRPr>
          </a:p>
          <a:p>
            <a:pPr>
              <a:lnSpc>
                <a:spcPct val="150000"/>
              </a:lnSpc>
            </a:pPr>
            <a:r>
              <a:rPr lang="en-US" sz="1600" dirty="0" smtClean="0">
                <a:latin typeface="Bookman Old Style" pitchFamily="18" charset="0"/>
                <a:cs typeface="Arial" panose="020B0604020202020204" pitchFamily="34" charset="0"/>
                <a:sym typeface="Wingdings" panose="05000000000000000000" pitchFamily="2" charset="2"/>
              </a:rPr>
              <a:t></a:t>
            </a:r>
          </a:p>
          <a:p>
            <a:pPr>
              <a:lnSpc>
                <a:spcPct val="150000"/>
              </a:lnSpc>
            </a:pPr>
            <a:endParaRPr lang="en-US" sz="1600" dirty="0">
              <a:latin typeface="Bookman Old Style" pitchFamily="18" charset="0"/>
              <a:cs typeface="Arial" panose="020B0604020202020204" pitchFamily="34" charset="0"/>
            </a:endParaRPr>
          </a:p>
        </p:txBody>
      </p:sp>
      <p:sp>
        <p:nvSpPr>
          <p:cNvPr id="3" name="TextBox 2"/>
          <p:cNvSpPr txBox="1"/>
          <p:nvPr/>
        </p:nvSpPr>
        <p:spPr>
          <a:xfrm>
            <a:off x="76200" y="152444"/>
            <a:ext cx="4427815" cy="338554"/>
          </a:xfrm>
          <a:prstGeom prst="rect">
            <a:avLst/>
          </a:prstGeom>
          <a:solidFill>
            <a:schemeClr val="accent6"/>
          </a:solidFill>
        </p:spPr>
        <p:txBody>
          <a:bodyPr wrap="none" rtlCol="0">
            <a:spAutoFit/>
          </a:bodyPr>
          <a:lstStyle/>
          <a:p>
            <a:r>
              <a:rPr lang="en-US" sz="1600" b="1" dirty="0" smtClean="0">
                <a:solidFill>
                  <a:srgbClr val="0A001E"/>
                </a:solidFill>
                <a:latin typeface="Bookman Old Style" pitchFamily="18" charset="0"/>
              </a:rPr>
              <a:t>3. Read again and answer the questions</a:t>
            </a:r>
            <a:endParaRPr lang="en-US" sz="1600" b="1" dirty="0">
              <a:solidFill>
                <a:srgbClr val="0A001E"/>
              </a:solidFill>
              <a:latin typeface="Bookman Old Style" pitchFamily="18" charset="0"/>
            </a:endParaRPr>
          </a:p>
        </p:txBody>
      </p:sp>
      <p:sp>
        <p:nvSpPr>
          <p:cNvPr id="2" name="TextBox 1"/>
          <p:cNvSpPr txBox="1"/>
          <p:nvPr/>
        </p:nvSpPr>
        <p:spPr>
          <a:xfrm>
            <a:off x="685800" y="1096115"/>
            <a:ext cx="6739345" cy="523220"/>
          </a:xfrm>
          <a:prstGeom prst="rect">
            <a:avLst/>
          </a:prstGeom>
          <a:noFill/>
        </p:spPr>
        <p:txBody>
          <a:bodyPr wrap="none" rtlCol="0">
            <a:spAutoFit/>
          </a:bodyPr>
          <a:lstStyle/>
          <a:p>
            <a:r>
              <a:rPr lang="en-US" dirty="0">
                <a:solidFill>
                  <a:srgbClr val="FF0000"/>
                </a:solidFill>
                <a:latin typeface="Bookman Old Style" pitchFamily="18" charset="0"/>
              </a:rPr>
              <a:t>The Hung King Temple festival takes place from the 8th to the 11th day of </a:t>
            </a:r>
            <a:endParaRPr lang="en-US" dirty="0" smtClean="0">
              <a:solidFill>
                <a:srgbClr val="FF0000"/>
              </a:solidFill>
              <a:latin typeface="Bookman Old Style" pitchFamily="18" charset="0"/>
            </a:endParaRPr>
          </a:p>
          <a:p>
            <a:r>
              <a:rPr lang="en-US" dirty="0" smtClean="0">
                <a:solidFill>
                  <a:srgbClr val="FF0000"/>
                </a:solidFill>
                <a:latin typeface="Bookman Old Style" pitchFamily="18" charset="0"/>
              </a:rPr>
              <a:t>the </a:t>
            </a:r>
            <a:r>
              <a:rPr lang="en-US" dirty="0">
                <a:solidFill>
                  <a:srgbClr val="FF0000"/>
                </a:solidFill>
                <a:latin typeface="Bookman Old Style" pitchFamily="18" charset="0"/>
              </a:rPr>
              <a:t>third lunar month  .</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43" name="Rectangle 42"/>
          <p:cNvSpPr/>
          <p:nvPr/>
        </p:nvSpPr>
        <p:spPr>
          <a:xfrm>
            <a:off x="152400" y="590550"/>
            <a:ext cx="8001000" cy="3208571"/>
          </a:xfrm>
          <a:prstGeom prst="rect">
            <a:avLst/>
          </a:prstGeom>
          <a:solidFill>
            <a:schemeClr val="accent6"/>
          </a:solidFill>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25000"/>
              </a:lnSpc>
            </a:pPr>
            <a:r>
              <a:rPr lang="en-US" sz="1800" b="1" dirty="0" smtClean="0">
                <a:solidFill>
                  <a:srgbClr val="002060"/>
                </a:solidFill>
                <a:cs typeface="Arial" panose="020B0604020202020204" pitchFamily="34" charset="0"/>
              </a:rPr>
              <a:t>A.</a:t>
            </a:r>
            <a:r>
              <a:rPr lang="en-US" sz="1800" dirty="0">
                <a:solidFill>
                  <a:srgbClr val="002060"/>
                </a:solidFill>
                <a:cs typeface="Arial" panose="020B0604020202020204" pitchFamily="34" charset="0"/>
              </a:rPr>
              <a:t> The Hung King Temple Festival takes place from the 8th to the 11th day of the third lunar month in </a:t>
            </a:r>
            <a:r>
              <a:rPr lang="en-US" sz="1800" dirty="0" err="1">
                <a:solidFill>
                  <a:srgbClr val="002060"/>
                </a:solidFill>
                <a:cs typeface="Arial" panose="020B0604020202020204" pitchFamily="34" charset="0"/>
              </a:rPr>
              <a:t>Phu</a:t>
            </a:r>
            <a:r>
              <a:rPr lang="en-US" sz="1800" dirty="0">
                <a:solidFill>
                  <a:srgbClr val="002060"/>
                </a:solidFill>
                <a:cs typeface="Arial" panose="020B0604020202020204" pitchFamily="34" charset="0"/>
              </a:rPr>
              <a:t> </a:t>
            </a:r>
            <a:r>
              <a:rPr lang="en-US" sz="1800" dirty="0" err="1">
                <a:solidFill>
                  <a:srgbClr val="002060"/>
                </a:solidFill>
                <a:cs typeface="Arial" panose="020B0604020202020204" pitchFamily="34" charset="0"/>
              </a:rPr>
              <a:t>Tho</a:t>
            </a:r>
            <a:r>
              <a:rPr lang="en-US" sz="1800" dirty="0">
                <a:solidFill>
                  <a:srgbClr val="002060"/>
                </a:solidFill>
                <a:cs typeface="Arial" panose="020B0604020202020204" pitchFamily="34" charset="0"/>
              </a:rPr>
              <a:t>. This festival is held to worship the Hung Kings who are the founders and also the first emperors of the nation. The festival features a procession from the foot of the </a:t>
            </a:r>
            <a:r>
              <a:rPr lang="en-US" sz="1800" dirty="0" err="1">
                <a:solidFill>
                  <a:srgbClr val="002060"/>
                </a:solidFill>
                <a:cs typeface="Arial" panose="020B0604020202020204" pitchFamily="34" charset="0"/>
              </a:rPr>
              <a:t>Nghia</a:t>
            </a:r>
            <a:r>
              <a:rPr lang="en-US" sz="1800" dirty="0">
                <a:solidFill>
                  <a:srgbClr val="002060"/>
                </a:solidFill>
                <a:cs typeface="Arial" panose="020B0604020202020204" pitchFamily="34" charset="0"/>
              </a:rPr>
              <a:t> Linh mountain to the High Temple on top of the mountain. Here, there is a ceremony of offering incense and </a:t>
            </a:r>
            <a:r>
              <a:rPr lang="en-US" sz="1800" dirty="0" smtClean="0">
                <a:solidFill>
                  <a:srgbClr val="002060"/>
                </a:solidFill>
                <a:cs typeface="Arial" panose="020B0604020202020204" pitchFamily="34" charset="0"/>
              </a:rPr>
              <a:t>specialties </a:t>
            </a:r>
            <a:r>
              <a:rPr lang="en-US" sz="1800" dirty="0">
                <a:solidFill>
                  <a:srgbClr val="002060"/>
                </a:solidFill>
                <a:cs typeface="Arial" panose="020B0604020202020204" pitchFamily="34" charset="0"/>
              </a:rPr>
              <a:t>such as </a:t>
            </a:r>
            <a:r>
              <a:rPr lang="en-US" sz="1800" i="1" dirty="0">
                <a:solidFill>
                  <a:srgbClr val="002060"/>
                </a:solidFill>
                <a:cs typeface="Arial" panose="020B0604020202020204" pitchFamily="34" charset="0"/>
              </a:rPr>
              <a:t>C</a:t>
            </a:r>
            <a:r>
              <a:rPr lang="en-US" sz="1800" i="1" dirty="0" smtClean="0">
                <a:solidFill>
                  <a:srgbClr val="002060"/>
                </a:solidFill>
                <a:cs typeface="Arial" panose="020B0604020202020204" pitchFamily="34" charset="0"/>
              </a:rPr>
              <a:t>hung</a:t>
            </a:r>
            <a:r>
              <a:rPr lang="en-US" sz="1800" dirty="0">
                <a:solidFill>
                  <a:srgbClr val="002060"/>
                </a:solidFill>
                <a:cs typeface="Arial" panose="020B0604020202020204" pitchFamily="34" charset="0"/>
              </a:rPr>
              <a:t> cakes, </a:t>
            </a:r>
            <a:r>
              <a:rPr lang="en-US" sz="1800" i="1" dirty="0" smtClean="0">
                <a:solidFill>
                  <a:srgbClr val="002060"/>
                </a:solidFill>
                <a:cs typeface="Arial" panose="020B0604020202020204" pitchFamily="34" charset="0"/>
              </a:rPr>
              <a:t>day </a:t>
            </a:r>
            <a:r>
              <a:rPr lang="en-US" sz="1800" dirty="0" smtClean="0">
                <a:solidFill>
                  <a:srgbClr val="002060"/>
                </a:solidFill>
                <a:cs typeface="Arial" panose="020B0604020202020204" pitchFamily="34" charset="0"/>
              </a:rPr>
              <a:t>cakes </a:t>
            </a:r>
            <a:r>
              <a:rPr lang="en-US" sz="1800" dirty="0">
                <a:solidFill>
                  <a:srgbClr val="002060"/>
                </a:solidFill>
                <a:cs typeface="Arial" panose="020B0604020202020204" pitchFamily="34" charset="0"/>
              </a:rPr>
              <a:t>and five-fruit trays to the Kings. Moreover, there are also many joyful activities including bamboo swings, lion dances, wrestling </a:t>
            </a:r>
            <a:endParaRPr lang="en-US" sz="1800" dirty="0" smtClean="0">
              <a:solidFill>
                <a:srgbClr val="002060"/>
              </a:solidFill>
              <a:cs typeface="Arial" panose="020B0604020202020204" pitchFamily="34" charset="0"/>
            </a:endParaRPr>
          </a:p>
          <a:p>
            <a:pPr>
              <a:lnSpc>
                <a:spcPct val="125000"/>
              </a:lnSpc>
            </a:pPr>
            <a:r>
              <a:rPr lang="en-US" sz="1800" dirty="0" smtClean="0">
                <a:solidFill>
                  <a:srgbClr val="002060"/>
                </a:solidFill>
                <a:cs typeface="Arial" panose="020B0604020202020204" pitchFamily="34" charset="0"/>
              </a:rPr>
              <a:t>and</a:t>
            </a:r>
            <a:r>
              <a:rPr lang="en-US" sz="1800" dirty="0">
                <a:solidFill>
                  <a:srgbClr val="002060"/>
                </a:solidFill>
                <a:cs typeface="Arial" panose="020B0604020202020204" pitchFamily="34" charset="0"/>
              </a:rPr>
              <a:t> </a:t>
            </a:r>
            <a:r>
              <a:rPr lang="en-US" sz="1800" i="1" dirty="0" err="1">
                <a:solidFill>
                  <a:srgbClr val="002060"/>
                </a:solidFill>
                <a:cs typeface="Arial" panose="020B0604020202020204" pitchFamily="34" charset="0"/>
              </a:rPr>
              <a:t>X</a:t>
            </a:r>
            <a:r>
              <a:rPr lang="en-US" sz="1800" i="1" dirty="0" err="1" smtClean="0">
                <a:solidFill>
                  <a:srgbClr val="002060"/>
                </a:solidFill>
                <a:cs typeface="Arial" panose="020B0604020202020204" pitchFamily="34" charset="0"/>
              </a:rPr>
              <a:t>oan</a:t>
            </a:r>
            <a:r>
              <a:rPr lang="en-US" sz="1800" dirty="0">
                <a:solidFill>
                  <a:srgbClr val="002060"/>
                </a:solidFill>
                <a:cs typeface="Arial" panose="020B0604020202020204" pitchFamily="34" charset="0"/>
              </a:rPr>
              <a:t> singing performances.</a:t>
            </a:r>
            <a:endParaRPr lang="vi-VN" sz="1800" dirty="0">
              <a:solidFill>
                <a:srgbClr val="002060"/>
              </a:solidFill>
              <a:cs typeface="Arial" panose="020B0604020202020204" pitchFamily="34" charset="0"/>
            </a:endParaRPr>
          </a:p>
        </p:txBody>
      </p:sp>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260138"/>
            <a:ext cx="4653012" cy="17834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424086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6"/>
        <p:cNvGrpSpPr/>
        <p:nvPr/>
      </p:nvGrpSpPr>
      <p:grpSpPr>
        <a:xfrm>
          <a:off x="0" y="0"/>
          <a:ext cx="0" cy="0"/>
          <a:chOff x="0" y="0"/>
          <a:chExt cx="0" cy="0"/>
        </a:xfrm>
      </p:grpSpPr>
      <p:sp>
        <p:nvSpPr>
          <p:cNvPr id="4" name="Rectangle 3"/>
          <p:cNvSpPr/>
          <p:nvPr/>
        </p:nvSpPr>
        <p:spPr>
          <a:xfrm>
            <a:off x="406400" y="724460"/>
            <a:ext cx="8077200" cy="4113177"/>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a:spAutoFit/>
          </a:bodyPr>
          <a:lstStyle/>
          <a:p>
            <a:pPr marL="342900" indent="-342900">
              <a:lnSpc>
                <a:spcPct val="150000"/>
              </a:lnSpc>
              <a:buFont typeface="Arial"/>
              <a:buAutoNum type="arabicPeriod"/>
            </a:pPr>
            <a:r>
              <a:rPr lang="en-US" sz="1600" dirty="0" smtClean="0">
                <a:solidFill>
                  <a:srgbClr val="000E3F"/>
                </a:solidFill>
                <a:latin typeface="Bookman Old Style" pitchFamily="18" charset="0"/>
                <a:cs typeface="Arial" panose="020B0604020202020204" pitchFamily="34" charset="0"/>
              </a:rPr>
              <a:t>When </a:t>
            </a:r>
            <a:r>
              <a:rPr lang="en-US" sz="1600" dirty="0">
                <a:solidFill>
                  <a:srgbClr val="000E3F"/>
                </a:solidFill>
                <a:latin typeface="Bookman Old Style" pitchFamily="18" charset="0"/>
                <a:cs typeface="Arial" panose="020B0604020202020204" pitchFamily="34" charset="0"/>
              </a:rPr>
              <a:t>does the Hung King Temple Festival take place</a:t>
            </a:r>
            <a:r>
              <a:rPr lang="en-US" sz="1600" dirty="0" smtClean="0">
                <a:solidFill>
                  <a:srgbClr val="000E3F"/>
                </a:solidFill>
                <a:latin typeface="Bookman Old Style" pitchFamily="18" charset="0"/>
                <a:cs typeface="Arial" panose="020B0604020202020204" pitchFamily="34" charset="0"/>
              </a:rPr>
              <a:t>?</a:t>
            </a:r>
          </a:p>
          <a:p>
            <a:pPr>
              <a:lnSpc>
                <a:spcPct val="150000"/>
              </a:lnSpc>
            </a:pPr>
            <a:r>
              <a:rPr lang="en-US" sz="1600" dirty="0" smtClean="0">
                <a:solidFill>
                  <a:srgbClr val="000E3F"/>
                </a:solidFill>
                <a:latin typeface="Bookman Old Style" pitchFamily="18" charset="0"/>
                <a:cs typeface="Arial" panose="020B0604020202020204" pitchFamily="34" charset="0"/>
                <a:sym typeface="Wingdings" panose="05000000000000000000" pitchFamily="2" charset="2"/>
              </a:rPr>
              <a:t></a:t>
            </a:r>
          </a:p>
          <a:p>
            <a:pPr marL="342900" indent="-342900">
              <a:lnSpc>
                <a:spcPct val="150000"/>
              </a:lnSpc>
              <a:buFont typeface="Arial"/>
              <a:buAutoNum type="arabicPeriod" startAt="2"/>
            </a:pPr>
            <a:r>
              <a:rPr lang="en-US" sz="1600" dirty="0" smtClean="0">
                <a:solidFill>
                  <a:srgbClr val="000E3F"/>
                </a:solidFill>
                <a:latin typeface="Bookman Old Style" pitchFamily="18" charset="0"/>
                <a:cs typeface="Arial" panose="020B0604020202020204" pitchFamily="34" charset="0"/>
              </a:rPr>
              <a:t>What </a:t>
            </a:r>
            <a:r>
              <a:rPr lang="en-US" sz="1600" dirty="0">
                <a:solidFill>
                  <a:srgbClr val="000E3F"/>
                </a:solidFill>
                <a:latin typeface="Bookman Old Style" pitchFamily="18" charset="0"/>
                <a:cs typeface="Arial" panose="020B0604020202020204" pitchFamily="34" charset="0"/>
              </a:rPr>
              <a:t>is included in the offerings to the Hung Kings</a:t>
            </a:r>
            <a:r>
              <a:rPr lang="en-US" sz="1600" dirty="0" smtClean="0">
                <a:solidFill>
                  <a:srgbClr val="000E3F"/>
                </a:solidFill>
                <a:latin typeface="Bookman Old Style" pitchFamily="18" charset="0"/>
                <a:cs typeface="Arial" panose="020B0604020202020204" pitchFamily="34" charset="0"/>
              </a:rPr>
              <a:t>?</a:t>
            </a:r>
          </a:p>
          <a:p>
            <a:pPr>
              <a:lnSpc>
                <a:spcPct val="150000"/>
              </a:lnSpc>
            </a:pPr>
            <a:r>
              <a:rPr lang="en-US" sz="1600" dirty="0" smtClean="0">
                <a:solidFill>
                  <a:srgbClr val="000E3F"/>
                </a:solidFill>
                <a:latin typeface="Bookman Old Style" pitchFamily="18" charset="0"/>
                <a:cs typeface="Arial" panose="020B0604020202020204" pitchFamily="34" charset="0"/>
                <a:sym typeface="Wingdings" panose="05000000000000000000" pitchFamily="2" charset="2"/>
              </a:rPr>
              <a:t></a:t>
            </a:r>
          </a:p>
          <a:p>
            <a:pPr marL="342900" indent="-342900">
              <a:lnSpc>
                <a:spcPct val="150000"/>
              </a:lnSpc>
              <a:buFont typeface="Arial"/>
              <a:buAutoNum type="arabicPeriod" startAt="3"/>
            </a:pPr>
            <a:r>
              <a:rPr lang="en-US" sz="1600" dirty="0" smtClean="0">
                <a:solidFill>
                  <a:srgbClr val="000E3F"/>
                </a:solidFill>
                <a:latin typeface="Bookman Old Style" pitchFamily="18" charset="0"/>
                <a:cs typeface="Arial" panose="020B0604020202020204" pitchFamily="34" charset="0"/>
              </a:rPr>
              <a:t>Why </a:t>
            </a:r>
            <a:r>
              <a:rPr lang="en-US" sz="1600" dirty="0">
                <a:solidFill>
                  <a:srgbClr val="000E3F"/>
                </a:solidFill>
                <a:latin typeface="Bookman Old Style" pitchFamily="18" charset="0"/>
                <a:cs typeface="Arial" panose="020B0604020202020204" pitchFamily="34" charset="0"/>
              </a:rPr>
              <a:t>is it joyful to go to the Hung King Temple Festival</a:t>
            </a:r>
            <a:r>
              <a:rPr lang="en-US" sz="1600" dirty="0" smtClean="0">
                <a:solidFill>
                  <a:srgbClr val="000E3F"/>
                </a:solidFill>
                <a:latin typeface="Bookman Old Style" pitchFamily="18" charset="0"/>
                <a:cs typeface="Arial" panose="020B0604020202020204" pitchFamily="34" charset="0"/>
              </a:rPr>
              <a:t>?</a:t>
            </a:r>
          </a:p>
          <a:p>
            <a:pPr>
              <a:lnSpc>
                <a:spcPct val="150000"/>
              </a:lnSpc>
            </a:pPr>
            <a:r>
              <a:rPr lang="en-US" sz="1600" dirty="0" smtClean="0">
                <a:solidFill>
                  <a:srgbClr val="000E3F"/>
                </a:solidFill>
                <a:latin typeface="Bookman Old Style" pitchFamily="18" charset="0"/>
                <a:cs typeface="Arial" panose="020B0604020202020204" pitchFamily="34" charset="0"/>
                <a:sym typeface="Wingdings" panose="05000000000000000000" pitchFamily="2" charset="2"/>
              </a:rPr>
              <a:t></a:t>
            </a:r>
          </a:p>
          <a:p>
            <a:pPr marL="342900" indent="-342900">
              <a:lnSpc>
                <a:spcPct val="150000"/>
              </a:lnSpc>
              <a:buFont typeface="Arial"/>
              <a:buAutoNum type="arabicPeriod" startAt="4"/>
            </a:pPr>
            <a:r>
              <a:rPr lang="en-US" sz="1600" dirty="0" smtClean="0">
                <a:solidFill>
                  <a:srgbClr val="000E3F"/>
                </a:solidFill>
                <a:latin typeface="Bookman Old Style" pitchFamily="18" charset="0"/>
                <a:cs typeface="Arial" panose="020B0604020202020204" pitchFamily="34" charset="0"/>
              </a:rPr>
              <a:t>What </a:t>
            </a:r>
            <a:r>
              <a:rPr lang="en-US" sz="1600" dirty="0">
                <a:solidFill>
                  <a:srgbClr val="000E3F"/>
                </a:solidFill>
                <a:latin typeface="Bookman Old Style" pitchFamily="18" charset="0"/>
                <a:cs typeface="Arial" panose="020B0604020202020204" pitchFamily="34" charset="0"/>
              </a:rPr>
              <a:t>do people do to worship Buddha at the Huong Pagoda Festival</a:t>
            </a:r>
            <a:r>
              <a:rPr lang="en-US" sz="1600" dirty="0" smtClean="0">
                <a:solidFill>
                  <a:srgbClr val="000E3F"/>
                </a:solidFill>
                <a:latin typeface="Bookman Old Style" pitchFamily="18" charset="0"/>
                <a:cs typeface="Arial" panose="020B0604020202020204" pitchFamily="34" charset="0"/>
              </a:rPr>
              <a:t>?</a:t>
            </a:r>
            <a:endParaRPr lang="en-US" sz="1600" dirty="0">
              <a:solidFill>
                <a:srgbClr val="000E3F"/>
              </a:solidFill>
              <a:latin typeface="Bookman Old Style" pitchFamily="18" charset="0"/>
              <a:cs typeface="Arial" panose="020B0604020202020204" pitchFamily="34" charset="0"/>
            </a:endParaRPr>
          </a:p>
          <a:p>
            <a:pPr>
              <a:lnSpc>
                <a:spcPct val="150000"/>
              </a:lnSpc>
            </a:pPr>
            <a:r>
              <a:rPr lang="en-US" sz="1600" dirty="0" smtClean="0">
                <a:solidFill>
                  <a:srgbClr val="000E3F"/>
                </a:solidFill>
                <a:latin typeface="Bookman Old Style" pitchFamily="18" charset="0"/>
                <a:cs typeface="Arial" panose="020B0604020202020204" pitchFamily="34" charset="0"/>
                <a:sym typeface="Wingdings" panose="05000000000000000000" pitchFamily="2" charset="2"/>
              </a:rPr>
              <a:t></a:t>
            </a:r>
          </a:p>
          <a:p>
            <a:pPr marL="342900" indent="-342900">
              <a:lnSpc>
                <a:spcPct val="150000"/>
              </a:lnSpc>
              <a:buFont typeface="Arial"/>
              <a:buAutoNum type="arabicPeriod" startAt="5"/>
            </a:pPr>
            <a:r>
              <a:rPr lang="en-US" sz="1600" dirty="0" smtClean="0">
                <a:solidFill>
                  <a:srgbClr val="000E3F"/>
                </a:solidFill>
                <a:latin typeface="Bookman Old Style" pitchFamily="18" charset="0"/>
                <a:cs typeface="Arial" panose="020B0604020202020204" pitchFamily="34" charset="0"/>
              </a:rPr>
              <a:t>Which </a:t>
            </a:r>
            <a:r>
              <a:rPr lang="en-US" sz="1600" dirty="0">
                <a:solidFill>
                  <a:srgbClr val="000E3F"/>
                </a:solidFill>
                <a:latin typeface="Bookman Old Style" pitchFamily="18" charset="0"/>
                <a:cs typeface="Arial" panose="020B0604020202020204" pitchFamily="34" charset="0"/>
              </a:rPr>
              <a:t>of the activities at the Huong Pagoda Festival do you like most</a:t>
            </a:r>
            <a:r>
              <a:rPr lang="en-US" sz="1600" dirty="0" smtClean="0">
                <a:solidFill>
                  <a:srgbClr val="000E3F"/>
                </a:solidFill>
                <a:latin typeface="Bookman Old Style" pitchFamily="18" charset="0"/>
                <a:cs typeface="Arial" panose="020B0604020202020204" pitchFamily="34" charset="0"/>
              </a:rPr>
              <a:t>?</a:t>
            </a:r>
            <a:endParaRPr lang="en-US" sz="1600" dirty="0">
              <a:solidFill>
                <a:srgbClr val="000E3F"/>
              </a:solidFill>
              <a:latin typeface="Bookman Old Style" pitchFamily="18" charset="0"/>
              <a:cs typeface="Arial" panose="020B0604020202020204" pitchFamily="34" charset="0"/>
            </a:endParaRPr>
          </a:p>
          <a:p>
            <a:pPr>
              <a:lnSpc>
                <a:spcPct val="150000"/>
              </a:lnSpc>
            </a:pPr>
            <a:r>
              <a:rPr lang="en-US" sz="1600" dirty="0" smtClean="0">
                <a:solidFill>
                  <a:srgbClr val="000E3F"/>
                </a:solidFill>
                <a:latin typeface="Bookman Old Style" pitchFamily="18" charset="0"/>
                <a:cs typeface="Arial" panose="020B0604020202020204" pitchFamily="34" charset="0"/>
                <a:sym typeface="Wingdings" panose="05000000000000000000" pitchFamily="2" charset="2"/>
              </a:rPr>
              <a:t></a:t>
            </a:r>
          </a:p>
          <a:p>
            <a:pPr>
              <a:lnSpc>
                <a:spcPct val="150000"/>
              </a:lnSpc>
            </a:pPr>
            <a:endParaRPr lang="en-US" sz="1600" dirty="0">
              <a:solidFill>
                <a:srgbClr val="000E3F"/>
              </a:solidFill>
              <a:latin typeface="Bookman Old Style" pitchFamily="18" charset="0"/>
              <a:cs typeface="Arial" panose="020B0604020202020204" pitchFamily="34" charset="0"/>
            </a:endParaRPr>
          </a:p>
        </p:txBody>
      </p:sp>
      <p:sp>
        <p:nvSpPr>
          <p:cNvPr id="3" name="TextBox 2"/>
          <p:cNvSpPr txBox="1"/>
          <p:nvPr/>
        </p:nvSpPr>
        <p:spPr>
          <a:xfrm>
            <a:off x="76200" y="152444"/>
            <a:ext cx="4427815" cy="338554"/>
          </a:xfrm>
          <a:prstGeom prst="rect">
            <a:avLst/>
          </a:prstGeom>
          <a:solidFill>
            <a:schemeClr val="accent6"/>
          </a:solidFill>
        </p:spPr>
        <p:txBody>
          <a:bodyPr wrap="none" rtlCol="0">
            <a:spAutoFit/>
          </a:bodyPr>
          <a:lstStyle/>
          <a:p>
            <a:r>
              <a:rPr lang="en-US" sz="1600" b="1" dirty="0" smtClean="0">
                <a:solidFill>
                  <a:srgbClr val="0A001E"/>
                </a:solidFill>
                <a:latin typeface="Bookman Old Style" pitchFamily="18" charset="0"/>
              </a:rPr>
              <a:t>3. Read again and answer the questions</a:t>
            </a:r>
            <a:endParaRPr lang="en-US" sz="1600" b="1" dirty="0">
              <a:solidFill>
                <a:srgbClr val="0A001E"/>
              </a:solidFill>
              <a:latin typeface="Bookman Old Style" pitchFamily="18" charset="0"/>
            </a:endParaRPr>
          </a:p>
        </p:txBody>
      </p:sp>
      <p:sp>
        <p:nvSpPr>
          <p:cNvPr id="2" name="TextBox 1"/>
          <p:cNvSpPr txBox="1"/>
          <p:nvPr/>
        </p:nvSpPr>
        <p:spPr>
          <a:xfrm>
            <a:off x="685800" y="1096115"/>
            <a:ext cx="6739345" cy="523220"/>
          </a:xfrm>
          <a:prstGeom prst="rect">
            <a:avLst/>
          </a:prstGeom>
          <a:noFill/>
        </p:spPr>
        <p:txBody>
          <a:bodyPr wrap="none" rtlCol="0">
            <a:spAutoFit/>
          </a:bodyPr>
          <a:lstStyle/>
          <a:p>
            <a:r>
              <a:rPr lang="en-US" dirty="0">
                <a:solidFill>
                  <a:srgbClr val="FF0000"/>
                </a:solidFill>
                <a:latin typeface="Bookman Old Style" pitchFamily="18" charset="0"/>
              </a:rPr>
              <a:t>The Hung King Temple festival takes place from the 8th to the 11th day of </a:t>
            </a:r>
            <a:endParaRPr lang="en-US" dirty="0" smtClean="0">
              <a:solidFill>
                <a:srgbClr val="FF0000"/>
              </a:solidFill>
              <a:latin typeface="Bookman Old Style" pitchFamily="18" charset="0"/>
            </a:endParaRPr>
          </a:p>
          <a:p>
            <a:r>
              <a:rPr lang="en-US" dirty="0" smtClean="0">
                <a:solidFill>
                  <a:srgbClr val="FF0000"/>
                </a:solidFill>
                <a:latin typeface="Bookman Old Style" pitchFamily="18" charset="0"/>
              </a:rPr>
              <a:t>the </a:t>
            </a:r>
            <a:r>
              <a:rPr lang="en-US" dirty="0">
                <a:solidFill>
                  <a:srgbClr val="FF0000"/>
                </a:solidFill>
                <a:latin typeface="Bookman Old Style" pitchFamily="18" charset="0"/>
              </a:rPr>
              <a:t>third lunar month  .</a:t>
            </a:r>
          </a:p>
        </p:txBody>
      </p:sp>
      <p:sp>
        <p:nvSpPr>
          <p:cNvPr id="5" name="TextBox 4"/>
          <p:cNvSpPr txBox="1"/>
          <p:nvPr/>
        </p:nvSpPr>
        <p:spPr>
          <a:xfrm>
            <a:off x="762000" y="1885950"/>
            <a:ext cx="6567824" cy="307777"/>
          </a:xfrm>
          <a:prstGeom prst="rect">
            <a:avLst/>
          </a:prstGeom>
          <a:noFill/>
        </p:spPr>
        <p:txBody>
          <a:bodyPr wrap="none" rtlCol="0">
            <a:spAutoFit/>
          </a:bodyPr>
          <a:lstStyle/>
          <a:p>
            <a:r>
              <a:rPr lang="en-US" dirty="0">
                <a:solidFill>
                  <a:srgbClr val="FF0000"/>
                </a:solidFill>
                <a:latin typeface="Bookman Old Style" pitchFamily="18" charset="0"/>
              </a:rPr>
              <a:t>Incense, </a:t>
            </a:r>
            <a:r>
              <a:rPr lang="en-US" dirty="0" smtClean="0">
                <a:solidFill>
                  <a:srgbClr val="FF0000"/>
                </a:solidFill>
                <a:latin typeface="Bookman Old Style" pitchFamily="18" charset="0"/>
              </a:rPr>
              <a:t>specialties </a:t>
            </a:r>
            <a:r>
              <a:rPr lang="en-US" dirty="0">
                <a:solidFill>
                  <a:srgbClr val="FF0000"/>
                </a:solidFill>
                <a:latin typeface="Bookman Old Style" pitchFamily="18" charset="0"/>
              </a:rPr>
              <a:t>such as C</a:t>
            </a:r>
            <a:r>
              <a:rPr lang="en-US" dirty="0" smtClean="0">
                <a:solidFill>
                  <a:srgbClr val="FF0000"/>
                </a:solidFill>
                <a:latin typeface="Bookman Old Style" pitchFamily="18" charset="0"/>
              </a:rPr>
              <a:t>hung </a:t>
            </a:r>
            <a:r>
              <a:rPr lang="en-US" dirty="0">
                <a:solidFill>
                  <a:srgbClr val="FF0000"/>
                </a:solidFill>
                <a:latin typeface="Bookman Old Style" pitchFamily="18" charset="0"/>
              </a:rPr>
              <a:t>cakes, day cakes and five-fruit trays.</a:t>
            </a:r>
          </a:p>
        </p:txBody>
      </p:sp>
    </p:spTree>
    <p:extLst>
      <p:ext uri="{BB962C8B-B14F-4D97-AF65-F5344CB8AC3E}">
        <p14:creationId xmlns:p14="http://schemas.microsoft.com/office/powerpoint/2010/main" val="38117750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43" name="Rectangle 42"/>
          <p:cNvSpPr/>
          <p:nvPr/>
        </p:nvSpPr>
        <p:spPr>
          <a:xfrm>
            <a:off x="152400" y="590550"/>
            <a:ext cx="8001000" cy="3208571"/>
          </a:xfrm>
          <a:prstGeom prst="rect">
            <a:avLst/>
          </a:prstGeom>
          <a:solidFill>
            <a:schemeClr val="accent6"/>
          </a:solidFill>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25000"/>
              </a:lnSpc>
            </a:pPr>
            <a:r>
              <a:rPr lang="en-US" sz="1800" b="1" dirty="0" smtClean="0">
                <a:solidFill>
                  <a:srgbClr val="002060"/>
                </a:solidFill>
                <a:cs typeface="Arial" panose="020B0604020202020204" pitchFamily="34" charset="0"/>
              </a:rPr>
              <a:t>A.</a:t>
            </a:r>
            <a:r>
              <a:rPr lang="en-US" sz="1800" dirty="0">
                <a:solidFill>
                  <a:srgbClr val="002060"/>
                </a:solidFill>
                <a:cs typeface="Arial" panose="020B0604020202020204" pitchFamily="34" charset="0"/>
              </a:rPr>
              <a:t> The Hung King Temple Festival takes place from the 8th to the 11th day of the third lunar month in </a:t>
            </a:r>
            <a:r>
              <a:rPr lang="en-US" sz="1800" dirty="0" err="1">
                <a:solidFill>
                  <a:srgbClr val="002060"/>
                </a:solidFill>
                <a:cs typeface="Arial" panose="020B0604020202020204" pitchFamily="34" charset="0"/>
              </a:rPr>
              <a:t>Phu</a:t>
            </a:r>
            <a:r>
              <a:rPr lang="en-US" sz="1800" dirty="0">
                <a:solidFill>
                  <a:srgbClr val="002060"/>
                </a:solidFill>
                <a:cs typeface="Arial" panose="020B0604020202020204" pitchFamily="34" charset="0"/>
              </a:rPr>
              <a:t> </a:t>
            </a:r>
            <a:r>
              <a:rPr lang="en-US" sz="1800" dirty="0" err="1">
                <a:solidFill>
                  <a:srgbClr val="002060"/>
                </a:solidFill>
                <a:cs typeface="Arial" panose="020B0604020202020204" pitchFamily="34" charset="0"/>
              </a:rPr>
              <a:t>Tho</a:t>
            </a:r>
            <a:r>
              <a:rPr lang="en-US" sz="1800" dirty="0">
                <a:solidFill>
                  <a:srgbClr val="002060"/>
                </a:solidFill>
                <a:cs typeface="Arial" panose="020B0604020202020204" pitchFamily="34" charset="0"/>
              </a:rPr>
              <a:t>. This festival is held to worship the Hung Kings who are the founders and also the first emperors of the nation. The festival features a procession from the foot of the </a:t>
            </a:r>
            <a:r>
              <a:rPr lang="en-US" sz="1800" dirty="0" err="1">
                <a:solidFill>
                  <a:srgbClr val="002060"/>
                </a:solidFill>
                <a:cs typeface="Arial" panose="020B0604020202020204" pitchFamily="34" charset="0"/>
              </a:rPr>
              <a:t>Nghia</a:t>
            </a:r>
            <a:r>
              <a:rPr lang="en-US" sz="1800" dirty="0">
                <a:solidFill>
                  <a:srgbClr val="002060"/>
                </a:solidFill>
                <a:cs typeface="Arial" panose="020B0604020202020204" pitchFamily="34" charset="0"/>
              </a:rPr>
              <a:t> Linh mountain to the High Temple on top of the mountain. Here, there is a ceremony of offering incense and </a:t>
            </a:r>
            <a:r>
              <a:rPr lang="en-US" sz="1800" dirty="0" smtClean="0">
                <a:solidFill>
                  <a:srgbClr val="002060"/>
                </a:solidFill>
                <a:cs typeface="Arial" panose="020B0604020202020204" pitchFamily="34" charset="0"/>
              </a:rPr>
              <a:t>specialties </a:t>
            </a:r>
            <a:r>
              <a:rPr lang="en-US" sz="1800" dirty="0">
                <a:solidFill>
                  <a:srgbClr val="002060"/>
                </a:solidFill>
                <a:cs typeface="Arial" panose="020B0604020202020204" pitchFamily="34" charset="0"/>
              </a:rPr>
              <a:t>such as </a:t>
            </a:r>
            <a:r>
              <a:rPr lang="en-US" sz="1800" i="1" dirty="0">
                <a:solidFill>
                  <a:srgbClr val="002060"/>
                </a:solidFill>
                <a:cs typeface="Arial" panose="020B0604020202020204" pitchFamily="34" charset="0"/>
              </a:rPr>
              <a:t>C</a:t>
            </a:r>
            <a:r>
              <a:rPr lang="en-US" sz="1800" i="1" dirty="0" smtClean="0">
                <a:solidFill>
                  <a:srgbClr val="002060"/>
                </a:solidFill>
                <a:cs typeface="Arial" panose="020B0604020202020204" pitchFamily="34" charset="0"/>
              </a:rPr>
              <a:t>hung</a:t>
            </a:r>
            <a:r>
              <a:rPr lang="en-US" sz="1800" dirty="0">
                <a:solidFill>
                  <a:srgbClr val="002060"/>
                </a:solidFill>
                <a:cs typeface="Arial" panose="020B0604020202020204" pitchFamily="34" charset="0"/>
              </a:rPr>
              <a:t> cakes, </a:t>
            </a:r>
            <a:r>
              <a:rPr lang="en-US" sz="1800" i="1" dirty="0" smtClean="0">
                <a:solidFill>
                  <a:srgbClr val="002060"/>
                </a:solidFill>
                <a:cs typeface="Arial" panose="020B0604020202020204" pitchFamily="34" charset="0"/>
              </a:rPr>
              <a:t>day </a:t>
            </a:r>
            <a:r>
              <a:rPr lang="en-US" sz="1800" dirty="0" smtClean="0">
                <a:solidFill>
                  <a:srgbClr val="002060"/>
                </a:solidFill>
                <a:cs typeface="Arial" panose="020B0604020202020204" pitchFamily="34" charset="0"/>
              </a:rPr>
              <a:t>cakes </a:t>
            </a:r>
            <a:r>
              <a:rPr lang="en-US" sz="1800" dirty="0">
                <a:solidFill>
                  <a:srgbClr val="002060"/>
                </a:solidFill>
                <a:cs typeface="Arial" panose="020B0604020202020204" pitchFamily="34" charset="0"/>
              </a:rPr>
              <a:t>and five-fruit trays to the Kings. Moreover, there are also many joyful activities including bamboo swings, lion dances, wrestling </a:t>
            </a:r>
            <a:endParaRPr lang="en-US" sz="1800" dirty="0" smtClean="0">
              <a:solidFill>
                <a:srgbClr val="002060"/>
              </a:solidFill>
              <a:cs typeface="Arial" panose="020B0604020202020204" pitchFamily="34" charset="0"/>
            </a:endParaRPr>
          </a:p>
          <a:p>
            <a:pPr>
              <a:lnSpc>
                <a:spcPct val="125000"/>
              </a:lnSpc>
            </a:pPr>
            <a:r>
              <a:rPr lang="en-US" sz="1800" dirty="0" smtClean="0">
                <a:solidFill>
                  <a:srgbClr val="002060"/>
                </a:solidFill>
                <a:cs typeface="Arial" panose="020B0604020202020204" pitchFamily="34" charset="0"/>
              </a:rPr>
              <a:t>and</a:t>
            </a:r>
            <a:r>
              <a:rPr lang="en-US" sz="1800" dirty="0">
                <a:solidFill>
                  <a:srgbClr val="002060"/>
                </a:solidFill>
                <a:cs typeface="Arial" panose="020B0604020202020204" pitchFamily="34" charset="0"/>
              </a:rPr>
              <a:t> </a:t>
            </a:r>
            <a:r>
              <a:rPr lang="en-US" sz="1800" i="1" dirty="0" err="1">
                <a:solidFill>
                  <a:srgbClr val="002060"/>
                </a:solidFill>
                <a:cs typeface="Arial" panose="020B0604020202020204" pitchFamily="34" charset="0"/>
              </a:rPr>
              <a:t>X</a:t>
            </a:r>
            <a:r>
              <a:rPr lang="en-US" sz="1800" i="1" dirty="0" err="1" smtClean="0">
                <a:solidFill>
                  <a:srgbClr val="002060"/>
                </a:solidFill>
                <a:cs typeface="Arial" panose="020B0604020202020204" pitchFamily="34" charset="0"/>
              </a:rPr>
              <a:t>oan</a:t>
            </a:r>
            <a:r>
              <a:rPr lang="en-US" sz="1800" dirty="0">
                <a:solidFill>
                  <a:srgbClr val="002060"/>
                </a:solidFill>
                <a:cs typeface="Arial" panose="020B0604020202020204" pitchFamily="34" charset="0"/>
              </a:rPr>
              <a:t> singing performances.</a:t>
            </a:r>
            <a:endParaRPr lang="vi-VN" sz="1800" dirty="0">
              <a:solidFill>
                <a:srgbClr val="002060"/>
              </a:solidFill>
              <a:cs typeface="Arial" panose="020B0604020202020204" pitchFamily="34" charset="0"/>
            </a:endParaRPr>
          </a:p>
        </p:txBody>
      </p:sp>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260138"/>
            <a:ext cx="4653012" cy="17834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52600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6"/>
        <p:cNvGrpSpPr/>
        <p:nvPr/>
      </p:nvGrpSpPr>
      <p:grpSpPr>
        <a:xfrm>
          <a:off x="0" y="0"/>
          <a:ext cx="0" cy="0"/>
          <a:chOff x="0" y="0"/>
          <a:chExt cx="0" cy="0"/>
        </a:xfrm>
      </p:grpSpPr>
      <p:sp>
        <p:nvSpPr>
          <p:cNvPr id="4" name="Rectangle 3"/>
          <p:cNvSpPr/>
          <p:nvPr/>
        </p:nvSpPr>
        <p:spPr>
          <a:xfrm>
            <a:off x="406400" y="724460"/>
            <a:ext cx="8077200" cy="4113177"/>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a:spAutoFit/>
          </a:bodyPr>
          <a:lstStyle/>
          <a:p>
            <a:pPr marL="342900" indent="-342900">
              <a:lnSpc>
                <a:spcPct val="150000"/>
              </a:lnSpc>
              <a:buFont typeface="Arial"/>
              <a:buAutoNum type="arabicPeriod"/>
            </a:pPr>
            <a:r>
              <a:rPr lang="en-US" sz="1600" dirty="0" smtClean="0">
                <a:solidFill>
                  <a:srgbClr val="000E3F"/>
                </a:solidFill>
                <a:latin typeface="Bookman Old Style" pitchFamily="18" charset="0"/>
                <a:cs typeface="Arial" panose="020B0604020202020204" pitchFamily="34" charset="0"/>
              </a:rPr>
              <a:t>When </a:t>
            </a:r>
            <a:r>
              <a:rPr lang="en-US" sz="1600" dirty="0">
                <a:solidFill>
                  <a:srgbClr val="000E3F"/>
                </a:solidFill>
                <a:latin typeface="Bookman Old Style" pitchFamily="18" charset="0"/>
                <a:cs typeface="Arial" panose="020B0604020202020204" pitchFamily="34" charset="0"/>
              </a:rPr>
              <a:t>does the Hung King Temple Festival take place</a:t>
            </a:r>
            <a:r>
              <a:rPr lang="en-US" sz="1600" dirty="0" smtClean="0">
                <a:solidFill>
                  <a:srgbClr val="000E3F"/>
                </a:solidFill>
                <a:latin typeface="Bookman Old Style" pitchFamily="18" charset="0"/>
                <a:cs typeface="Arial" panose="020B0604020202020204" pitchFamily="34" charset="0"/>
              </a:rPr>
              <a:t>?</a:t>
            </a:r>
          </a:p>
          <a:p>
            <a:pPr>
              <a:lnSpc>
                <a:spcPct val="150000"/>
              </a:lnSpc>
            </a:pPr>
            <a:r>
              <a:rPr lang="en-US" sz="1600" dirty="0" smtClean="0">
                <a:solidFill>
                  <a:srgbClr val="000E3F"/>
                </a:solidFill>
                <a:latin typeface="Bookman Old Style" pitchFamily="18" charset="0"/>
                <a:cs typeface="Arial" panose="020B0604020202020204" pitchFamily="34" charset="0"/>
                <a:sym typeface="Wingdings" panose="05000000000000000000" pitchFamily="2" charset="2"/>
              </a:rPr>
              <a:t></a:t>
            </a:r>
          </a:p>
          <a:p>
            <a:pPr marL="342900" indent="-342900">
              <a:lnSpc>
                <a:spcPct val="150000"/>
              </a:lnSpc>
              <a:buFont typeface="Arial"/>
              <a:buAutoNum type="arabicPeriod" startAt="2"/>
            </a:pPr>
            <a:r>
              <a:rPr lang="en-US" sz="1600" dirty="0" smtClean="0">
                <a:solidFill>
                  <a:srgbClr val="000E3F"/>
                </a:solidFill>
                <a:latin typeface="Bookman Old Style" pitchFamily="18" charset="0"/>
                <a:cs typeface="Arial" panose="020B0604020202020204" pitchFamily="34" charset="0"/>
              </a:rPr>
              <a:t>What </a:t>
            </a:r>
            <a:r>
              <a:rPr lang="en-US" sz="1600" dirty="0">
                <a:solidFill>
                  <a:srgbClr val="000E3F"/>
                </a:solidFill>
                <a:latin typeface="Bookman Old Style" pitchFamily="18" charset="0"/>
                <a:cs typeface="Arial" panose="020B0604020202020204" pitchFamily="34" charset="0"/>
              </a:rPr>
              <a:t>is included in the offerings to the Hung Kings</a:t>
            </a:r>
            <a:r>
              <a:rPr lang="en-US" sz="1600" dirty="0" smtClean="0">
                <a:solidFill>
                  <a:srgbClr val="000E3F"/>
                </a:solidFill>
                <a:latin typeface="Bookman Old Style" pitchFamily="18" charset="0"/>
                <a:cs typeface="Arial" panose="020B0604020202020204" pitchFamily="34" charset="0"/>
              </a:rPr>
              <a:t>?</a:t>
            </a:r>
          </a:p>
          <a:p>
            <a:pPr>
              <a:lnSpc>
                <a:spcPct val="150000"/>
              </a:lnSpc>
            </a:pPr>
            <a:r>
              <a:rPr lang="en-US" sz="1600" dirty="0" smtClean="0">
                <a:solidFill>
                  <a:srgbClr val="000E3F"/>
                </a:solidFill>
                <a:latin typeface="Bookman Old Style" pitchFamily="18" charset="0"/>
                <a:cs typeface="Arial" panose="020B0604020202020204" pitchFamily="34" charset="0"/>
                <a:sym typeface="Wingdings" panose="05000000000000000000" pitchFamily="2" charset="2"/>
              </a:rPr>
              <a:t></a:t>
            </a:r>
          </a:p>
          <a:p>
            <a:pPr marL="342900" indent="-342900">
              <a:lnSpc>
                <a:spcPct val="150000"/>
              </a:lnSpc>
              <a:buFont typeface="Arial"/>
              <a:buAutoNum type="arabicPeriod" startAt="3"/>
            </a:pPr>
            <a:r>
              <a:rPr lang="en-US" sz="1600" dirty="0" smtClean="0">
                <a:solidFill>
                  <a:srgbClr val="000E3F"/>
                </a:solidFill>
                <a:latin typeface="Bookman Old Style" pitchFamily="18" charset="0"/>
                <a:cs typeface="Arial" panose="020B0604020202020204" pitchFamily="34" charset="0"/>
              </a:rPr>
              <a:t>Why </a:t>
            </a:r>
            <a:r>
              <a:rPr lang="en-US" sz="1600" dirty="0">
                <a:solidFill>
                  <a:srgbClr val="000E3F"/>
                </a:solidFill>
                <a:latin typeface="Bookman Old Style" pitchFamily="18" charset="0"/>
                <a:cs typeface="Arial" panose="020B0604020202020204" pitchFamily="34" charset="0"/>
              </a:rPr>
              <a:t>is it joyful to go to the Hung King Temple Festival</a:t>
            </a:r>
            <a:r>
              <a:rPr lang="en-US" sz="1600" dirty="0" smtClean="0">
                <a:solidFill>
                  <a:srgbClr val="000E3F"/>
                </a:solidFill>
                <a:latin typeface="Bookman Old Style" pitchFamily="18" charset="0"/>
                <a:cs typeface="Arial" panose="020B0604020202020204" pitchFamily="34" charset="0"/>
              </a:rPr>
              <a:t>?</a:t>
            </a:r>
          </a:p>
          <a:p>
            <a:pPr>
              <a:lnSpc>
                <a:spcPct val="150000"/>
              </a:lnSpc>
            </a:pPr>
            <a:r>
              <a:rPr lang="en-US" sz="1600" dirty="0" smtClean="0">
                <a:solidFill>
                  <a:srgbClr val="000E3F"/>
                </a:solidFill>
                <a:latin typeface="Bookman Old Style" pitchFamily="18" charset="0"/>
                <a:cs typeface="Arial" panose="020B0604020202020204" pitchFamily="34" charset="0"/>
                <a:sym typeface="Wingdings" panose="05000000000000000000" pitchFamily="2" charset="2"/>
              </a:rPr>
              <a:t></a:t>
            </a:r>
          </a:p>
          <a:p>
            <a:pPr marL="342900" indent="-342900">
              <a:lnSpc>
                <a:spcPct val="150000"/>
              </a:lnSpc>
              <a:buFont typeface="Arial"/>
              <a:buAutoNum type="arabicPeriod" startAt="4"/>
            </a:pPr>
            <a:r>
              <a:rPr lang="en-US" sz="1600" dirty="0" smtClean="0">
                <a:solidFill>
                  <a:srgbClr val="000E3F"/>
                </a:solidFill>
                <a:latin typeface="Bookman Old Style" pitchFamily="18" charset="0"/>
                <a:cs typeface="Arial" panose="020B0604020202020204" pitchFamily="34" charset="0"/>
              </a:rPr>
              <a:t>What </a:t>
            </a:r>
            <a:r>
              <a:rPr lang="en-US" sz="1600" dirty="0">
                <a:solidFill>
                  <a:srgbClr val="000E3F"/>
                </a:solidFill>
                <a:latin typeface="Bookman Old Style" pitchFamily="18" charset="0"/>
                <a:cs typeface="Arial" panose="020B0604020202020204" pitchFamily="34" charset="0"/>
              </a:rPr>
              <a:t>do people do to worship Buddha at the Huong Pagoda Festival</a:t>
            </a:r>
            <a:r>
              <a:rPr lang="en-US" sz="1600" dirty="0" smtClean="0">
                <a:solidFill>
                  <a:srgbClr val="000E3F"/>
                </a:solidFill>
                <a:latin typeface="Bookman Old Style" pitchFamily="18" charset="0"/>
                <a:cs typeface="Arial" panose="020B0604020202020204" pitchFamily="34" charset="0"/>
              </a:rPr>
              <a:t>?</a:t>
            </a:r>
            <a:endParaRPr lang="en-US" sz="1600" dirty="0">
              <a:solidFill>
                <a:srgbClr val="000E3F"/>
              </a:solidFill>
              <a:latin typeface="Bookman Old Style" pitchFamily="18" charset="0"/>
              <a:cs typeface="Arial" panose="020B0604020202020204" pitchFamily="34" charset="0"/>
            </a:endParaRPr>
          </a:p>
          <a:p>
            <a:pPr>
              <a:lnSpc>
                <a:spcPct val="150000"/>
              </a:lnSpc>
            </a:pPr>
            <a:r>
              <a:rPr lang="en-US" sz="1600" dirty="0" smtClean="0">
                <a:solidFill>
                  <a:srgbClr val="000E3F"/>
                </a:solidFill>
                <a:latin typeface="Bookman Old Style" pitchFamily="18" charset="0"/>
                <a:cs typeface="Arial" panose="020B0604020202020204" pitchFamily="34" charset="0"/>
                <a:sym typeface="Wingdings" panose="05000000000000000000" pitchFamily="2" charset="2"/>
              </a:rPr>
              <a:t></a:t>
            </a:r>
          </a:p>
          <a:p>
            <a:pPr marL="342900" indent="-342900">
              <a:lnSpc>
                <a:spcPct val="150000"/>
              </a:lnSpc>
              <a:buFont typeface="Arial"/>
              <a:buAutoNum type="arabicPeriod" startAt="5"/>
            </a:pPr>
            <a:r>
              <a:rPr lang="en-US" sz="1600" dirty="0" smtClean="0">
                <a:solidFill>
                  <a:srgbClr val="000E3F"/>
                </a:solidFill>
                <a:latin typeface="Bookman Old Style" pitchFamily="18" charset="0"/>
                <a:cs typeface="Arial" panose="020B0604020202020204" pitchFamily="34" charset="0"/>
              </a:rPr>
              <a:t>Which </a:t>
            </a:r>
            <a:r>
              <a:rPr lang="en-US" sz="1600" dirty="0">
                <a:solidFill>
                  <a:srgbClr val="000E3F"/>
                </a:solidFill>
                <a:latin typeface="Bookman Old Style" pitchFamily="18" charset="0"/>
                <a:cs typeface="Arial" panose="020B0604020202020204" pitchFamily="34" charset="0"/>
              </a:rPr>
              <a:t>of the activities at the Huong Pagoda Festival do you like most</a:t>
            </a:r>
            <a:r>
              <a:rPr lang="en-US" sz="1600" dirty="0" smtClean="0">
                <a:solidFill>
                  <a:srgbClr val="000E3F"/>
                </a:solidFill>
                <a:latin typeface="Bookman Old Style" pitchFamily="18" charset="0"/>
                <a:cs typeface="Arial" panose="020B0604020202020204" pitchFamily="34" charset="0"/>
              </a:rPr>
              <a:t>?</a:t>
            </a:r>
            <a:endParaRPr lang="en-US" sz="1600" dirty="0">
              <a:solidFill>
                <a:srgbClr val="000E3F"/>
              </a:solidFill>
              <a:latin typeface="Bookman Old Style" pitchFamily="18" charset="0"/>
              <a:cs typeface="Arial" panose="020B0604020202020204" pitchFamily="34" charset="0"/>
            </a:endParaRPr>
          </a:p>
          <a:p>
            <a:pPr>
              <a:lnSpc>
                <a:spcPct val="150000"/>
              </a:lnSpc>
            </a:pPr>
            <a:r>
              <a:rPr lang="en-US" sz="1600" dirty="0" smtClean="0">
                <a:solidFill>
                  <a:srgbClr val="000E3F"/>
                </a:solidFill>
                <a:latin typeface="Bookman Old Style" pitchFamily="18" charset="0"/>
                <a:cs typeface="Arial" panose="020B0604020202020204" pitchFamily="34" charset="0"/>
                <a:sym typeface="Wingdings" panose="05000000000000000000" pitchFamily="2" charset="2"/>
              </a:rPr>
              <a:t></a:t>
            </a:r>
          </a:p>
          <a:p>
            <a:pPr>
              <a:lnSpc>
                <a:spcPct val="150000"/>
              </a:lnSpc>
            </a:pPr>
            <a:endParaRPr lang="en-US" sz="1600" dirty="0">
              <a:solidFill>
                <a:srgbClr val="000E3F"/>
              </a:solidFill>
              <a:latin typeface="Bookman Old Style" pitchFamily="18" charset="0"/>
              <a:cs typeface="Arial" panose="020B0604020202020204" pitchFamily="34" charset="0"/>
            </a:endParaRPr>
          </a:p>
        </p:txBody>
      </p:sp>
      <p:sp>
        <p:nvSpPr>
          <p:cNvPr id="3" name="TextBox 2"/>
          <p:cNvSpPr txBox="1"/>
          <p:nvPr/>
        </p:nvSpPr>
        <p:spPr>
          <a:xfrm>
            <a:off x="76200" y="152444"/>
            <a:ext cx="4427815" cy="338554"/>
          </a:xfrm>
          <a:prstGeom prst="rect">
            <a:avLst/>
          </a:prstGeom>
          <a:solidFill>
            <a:schemeClr val="accent6"/>
          </a:solidFill>
        </p:spPr>
        <p:txBody>
          <a:bodyPr wrap="none" rtlCol="0">
            <a:spAutoFit/>
          </a:bodyPr>
          <a:lstStyle/>
          <a:p>
            <a:r>
              <a:rPr lang="en-US" sz="1600" b="1" dirty="0" smtClean="0">
                <a:solidFill>
                  <a:srgbClr val="0A001E"/>
                </a:solidFill>
                <a:latin typeface="Bookman Old Style" pitchFamily="18" charset="0"/>
              </a:rPr>
              <a:t>3. Read again and answer the questions</a:t>
            </a:r>
            <a:endParaRPr lang="en-US" sz="1600" b="1" dirty="0">
              <a:solidFill>
                <a:srgbClr val="0A001E"/>
              </a:solidFill>
              <a:latin typeface="Bookman Old Style" pitchFamily="18" charset="0"/>
            </a:endParaRPr>
          </a:p>
        </p:txBody>
      </p:sp>
      <p:sp>
        <p:nvSpPr>
          <p:cNvPr id="2" name="TextBox 1"/>
          <p:cNvSpPr txBox="1"/>
          <p:nvPr/>
        </p:nvSpPr>
        <p:spPr>
          <a:xfrm>
            <a:off x="685800" y="1096115"/>
            <a:ext cx="6739345" cy="523220"/>
          </a:xfrm>
          <a:prstGeom prst="rect">
            <a:avLst/>
          </a:prstGeom>
          <a:noFill/>
        </p:spPr>
        <p:txBody>
          <a:bodyPr wrap="none" rtlCol="0">
            <a:spAutoFit/>
          </a:bodyPr>
          <a:lstStyle/>
          <a:p>
            <a:r>
              <a:rPr lang="en-US" dirty="0">
                <a:solidFill>
                  <a:srgbClr val="FF0000"/>
                </a:solidFill>
                <a:latin typeface="Bookman Old Style" pitchFamily="18" charset="0"/>
              </a:rPr>
              <a:t>The Hung King Temple festival takes place from the 8th to the 11th day of </a:t>
            </a:r>
            <a:endParaRPr lang="en-US" dirty="0" smtClean="0">
              <a:solidFill>
                <a:srgbClr val="FF0000"/>
              </a:solidFill>
              <a:latin typeface="Bookman Old Style" pitchFamily="18" charset="0"/>
            </a:endParaRPr>
          </a:p>
          <a:p>
            <a:r>
              <a:rPr lang="en-US" dirty="0" smtClean="0">
                <a:solidFill>
                  <a:srgbClr val="FF0000"/>
                </a:solidFill>
                <a:latin typeface="Bookman Old Style" pitchFamily="18" charset="0"/>
              </a:rPr>
              <a:t>the </a:t>
            </a:r>
            <a:r>
              <a:rPr lang="en-US" dirty="0">
                <a:solidFill>
                  <a:srgbClr val="FF0000"/>
                </a:solidFill>
                <a:latin typeface="Bookman Old Style" pitchFamily="18" charset="0"/>
              </a:rPr>
              <a:t>third lunar month  .</a:t>
            </a:r>
          </a:p>
        </p:txBody>
      </p:sp>
      <p:sp>
        <p:nvSpPr>
          <p:cNvPr id="5" name="TextBox 4"/>
          <p:cNvSpPr txBox="1"/>
          <p:nvPr/>
        </p:nvSpPr>
        <p:spPr>
          <a:xfrm>
            <a:off x="762000" y="1885950"/>
            <a:ext cx="6567824" cy="307777"/>
          </a:xfrm>
          <a:prstGeom prst="rect">
            <a:avLst/>
          </a:prstGeom>
          <a:noFill/>
        </p:spPr>
        <p:txBody>
          <a:bodyPr wrap="none" rtlCol="0">
            <a:spAutoFit/>
          </a:bodyPr>
          <a:lstStyle/>
          <a:p>
            <a:r>
              <a:rPr lang="en-US" dirty="0">
                <a:solidFill>
                  <a:srgbClr val="FF0000"/>
                </a:solidFill>
                <a:latin typeface="Bookman Old Style" pitchFamily="18" charset="0"/>
              </a:rPr>
              <a:t>Incense, </a:t>
            </a:r>
            <a:r>
              <a:rPr lang="en-US" dirty="0" smtClean="0">
                <a:solidFill>
                  <a:srgbClr val="FF0000"/>
                </a:solidFill>
                <a:latin typeface="Bookman Old Style" pitchFamily="18" charset="0"/>
              </a:rPr>
              <a:t>specialties </a:t>
            </a:r>
            <a:r>
              <a:rPr lang="en-US" dirty="0">
                <a:solidFill>
                  <a:srgbClr val="FF0000"/>
                </a:solidFill>
                <a:latin typeface="Bookman Old Style" pitchFamily="18" charset="0"/>
              </a:rPr>
              <a:t>such as C</a:t>
            </a:r>
            <a:r>
              <a:rPr lang="en-US" dirty="0" smtClean="0">
                <a:solidFill>
                  <a:srgbClr val="FF0000"/>
                </a:solidFill>
                <a:latin typeface="Bookman Old Style" pitchFamily="18" charset="0"/>
              </a:rPr>
              <a:t>hung </a:t>
            </a:r>
            <a:r>
              <a:rPr lang="en-US" dirty="0">
                <a:solidFill>
                  <a:srgbClr val="FF0000"/>
                </a:solidFill>
                <a:latin typeface="Bookman Old Style" pitchFamily="18" charset="0"/>
              </a:rPr>
              <a:t>cakes, day cakes and five-fruit trays.</a:t>
            </a:r>
          </a:p>
        </p:txBody>
      </p:sp>
      <p:sp>
        <p:nvSpPr>
          <p:cNvPr id="6" name="TextBox 5"/>
          <p:cNvSpPr txBox="1"/>
          <p:nvPr/>
        </p:nvSpPr>
        <p:spPr>
          <a:xfrm>
            <a:off x="762000" y="2571750"/>
            <a:ext cx="7197804" cy="523220"/>
          </a:xfrm>
          <a:prstGeom prst="rect">
            <a:avLst/>
          </a:prstGeom>
          <a:noFill/>
        </p:spPr>
        <p:txBody>
          <a:bodyPr wrap="none" rtlCol="0">
            <a:spAutoFit/>
          </a:bodyPr>
          <a:lstStyle/>
          <a:p>
            <a:r>
              <a:rPr lang="en-US" dirty="0">
                <a:solidFill>
                  <a:srgbClr val="FF0000"/>
                </a:solidFill>
                <a:latin typeface="Bookman Old Style" pitchFamily="18" charset="0"/>
              </a:rPr>
              <a:t>Because there are many joyful activities including bamboo swings, lion dances, </a:t>
            </a:r>
            <a:endParaRPr lang="en-US" dirty="0" smtClean="0">
              <a:solidFill>
                <a:srgbClr val="FF0000"/>
              </a:solidFill>
              <a:latin typeface="Bookman Old Style" pitchFamily="18" charset="0"/>
            </a:endParaRPr>
          </a:p>
          <a:p>
            <a:r>
              <a:rPr lang="en-US" dirty="0" smtClean="0">
                <a:solidFill>
                  <a:srgbClr val="FF0000"/>
                </a:solidFill>
                <a:latin typeface="Bookman Old Style" pitchFamily="18" charset="0"/>
              </a:rPr>
              <a:t>wrestling </a:t>
            </a:r>
            <a:r>
              <a:rPr lang="en-US" dirty="0">
                <a:solidFill>
                  <a:srgbClr val="FF0000"/>
                </a:solidFill>
                <a:latin typeface="Bookman Old Style" pitchFamily="18" charset="0"/>
              </a:rPr>
              <a:t>and </a:t>
            </a:r>
            <a:r>
              <a:rPr lang="en-US" dirty="0" err="1" smtClean="0">
                <a:solidFill>
                  <a:srgbClr val="FF0000"/>
                </a:solidFill>
                <a:latin typeface="Bookman Old Style" pitchFamily="18" charset="0"/>
              </a:rPr>
              <a:t>Xoan</a:t>
            </a:r>
            <a:r>
              <a:rPr lang="en-US" dirty="0" smtClean="0">
                <a:solidFill>
                  <a:srgbClr val="FF0000"/>
                </a:solidFill>
                <a:latin typeface="Bookman Old Style" pitchFamily="18" charset="0"/>
              </a:rPr>
              <a:t> </a:t>
            </a:r>
            <a:r>
              <a:rPr lang="en-US" dirty="0">
                <a:solidFill>
                  <a:srgbClr val="FF0000"/>
                </a:solidFill>
                <a:latin typeface="Bookman Old Style" pitchFamily="18" charset="0"/>
              </a:rPr>
              <a:t>singing performances</a:t>
            </a:r>
          </a:p>
        </p:txBody>
      </p:sp>
    </p:spTree>
    <p:extLst>
      <p:ext uri="{BB962C8B-B14F-4D97-AF65-F5344CB8AC3E}">
        <p14:creationId xmlns:p14="http://schemas.microsoft.com/office/powerpoint/2010/main" val="38479177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259" y="1123950"/>
            <a:ext cx="3291995" cy="21932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962150"/>
            <a:ext cx="4237080" cy="28727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1396" y="2736273"/>
            <a:ext cx="3812001" cy="2419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1800" y="2531745"/>
            <a:ext cx="2606908" cy="17335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ounded Rectangle 9"/>
          <p:cNvSpPr/>
          <p:nvPr/>
        </p:nvSpPr>
        <p:spPr>
          <a:xfrm>
            <a:off x="0" y="0"/>
            <a:ext cx="5227396" cy="1428750"/>
          </a:xfrm>
          <a:prstGeom prst="roundRect">
            <a:avLst/>
          </a:prstGeom>
          <a:solidFill>
            <a:schemeClr val="accent6">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392" y="206543"/>
            <a:ext cx="5319085" cy="1015663"/>
          </a:xfrm>
          <a:prstGeom prst="rect">
            <a:avLst/>
          </a:prstGeom>
          <a:noFill/>
        </p:spPr>
        <p:txBody>
          <a:bodyPr wrap="none" rtlCol="0">
            <a:spAutoFit/>
          </a:bodyPr>
          <a:lstStyle/>
          <a:p>
            <a:pPr algn="ctr"/>
            <a:r>
              <a:rPr lang="en-US" sz="2000" b="1" dirty="0" smtClean="0">
                <a:solidFill>
                  <a:schemeClr val="bg1">
                    <a:lumMod val="75000"/>
                  </a:schemeClr>
                </a:solidFill>
                <a:latin typeface="Bookman Old Style" pitchFamily="18" charset="0"/>
                <a:cs typeface="Mali" charset="-34"/>
              </a:rPr>
              <a:t>Thursday, December 9</a:t>
            </a:r>
            <a:r>
              <a:rPr lang="en-US" sz="2000" b="1" baseline="30000" dirty="0" smtClean="0">
                <a:solidFill>
                  <a:schemeClr val="bg1">
                    <a:lumMod val="75000"/>
                  </a:schemeClr>
                </a:solidFill>
                <a:latin typeface="Bookman Old Style" pitchFamily="18" charset="0"/>
                <a:cs typeface="Mali" charset="-34"/>
              </a:rPr>
              <a:t>th</a:t>
            </a:r>
            <a:r>
              <a:rPr lang="en-US" sz="2000" b="1" dirty="0" smtClean="0">
                <a:solidFill>
                  <a:schemeClr val="bg1">
                    <a:lumMod val="75000"/>
                  </a:schemeClr>
                </a:solidFill>
                <a:latin typeface="Bookman Old Style" pitchFamily="18" charset="0"/>
                <a:cs typeface="Mali" charset="-34"/>
              </a:rPr>
              <a:t> ,2021</a:t>
            </a:r>
          </a:p>
          <a:p>
            <a:pPr algn="ctr"/>
            <a:r>
              <a:rPr lang="en-US" sz="2000" b="1" dirty="0" smtClean="0">
                <a:solidFill>
                  <a:schemeClr val="bg1">
                    <a:lumMod val="75000"/>
                  </a:schemeClr>
                </a:solidFill>
                <a:latin typeface="Bookman Old Style" pitchFamily="18" charset="0"/>
                <a:cs typeface="Mali" charset="-34"/>
              </a:rPr>
              <a:t>Period 40-Unit 5: Festivals in Vietnam</a:t>
            </a:r>
          </a:p>
          <a:p>
            <a:pPr algn="ctr"/>
            <a:r>
              <a:rPr lang="en-US" sz="2000" b="1" dirty="0" smtClean="0">
                <a:solidFill>
                  <a:schemeClr val="bg1">
                    <a:lumMod val="75000"/>
                  </a:schemeClr>
                </a:solidFill>
                <a:latin typeface="Bookman Old Style" pitchFamily="18" charset="0"/>
                <a:cs typeface="Mali" charset="-34"/>
              </a:rPr>
              <a:t>Lesson 5: Skills 1</a:t>
            </a:r>
            <a:endParaRPr lang="en-US" sz="2000" b="1" dirty="0">
              <a:solidFill>
                <a:schemeClr val="bg1">
                  <a:lumMod val="75000"/>
                </a:schemeClr>
              </a:solidFill>
              <a:latin typeface="Bookman Old Style" pitchFamily="18" charset="0"/>
              <a:cs typeface="Mali" charset="-34"/>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par>
                                <p:cTn id="35" presetID="26"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80">
                                          <p:stCondLst>
                                            <p:cond delay="0"/>
                                          </p:stCondLst>
                                        </p:cTn>
                                        <p:tgtEl>
                                          <p:spTgt spid="6"/>
                                        </p:tgtEl>
                                      </p:cBhvr>
                                    </p:animEffect>
                                    <p:anim calcmode="lin" valueType="num">
                                      <p:cBhvr>
                                        <p:cTn id="3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gtEl>
                                      </p:cBhvr>
                                      <p:to x="100000" y="60000"/>
                                    </p:animScale>
                                    <p:animScale>
                                      <p:cBhvr>
                                        <p:cTn id="44" dur="166" decel="50000">
                                          <p:stCondLst>
                                            <p:cond delay="676"/>
                                          </p:stCondLst>
                                        </p:cTn>
                                        <p:tgtEl>
                                          <p:spTgt spid="6"/>
                                        </p:tgtEl>
                                      </p:cBhvr>
                                      <p:to x="100000" y="100000"/>
                                    </p:animScale>
                                    <p:animScale>
                                      <p:cBhvr>
                                        <p:cTn id="45" dur="26">
                                          <p:stCondLst>
                                            <p:cond delay="1312"/>
                                          </p:stCondLst>
                                        </p:cTn>
                                        <p:tgtEl>
                                          <p:spTgt spid="6"/>
                                        </p:tgtEl>
                                      </p:cBhvr>
                                      <p:to x="100000" y="80000"/>
                                    </p:animScale>
                                    <p:animScale>
                                      <p:cBhvr>
                                        <p:cTn id="46" dur="166" decel="50000">
                                          <p:stCondLst>
                                            <p:cond delay="1338"/>
                                          </p:stCondLst>
                                        </p:cTn>
                                        <p:tgtEl>
                                          <p:spTgt spid="6"/>
                                        </p:tgtEl>
                                      </p:cBhvr>
                                      <p:to x="100000" y="100000"/>
                                    </p:animScale>
                                    <p:animScale>
                                      <p:cBhvr>
                                        <p:cTn id="47" dur="26">
                                          <p:stCondLst>
                                            <p:cond delay="1642"/>
                                          </p:stCondLst>
                                        </p:cTn>
                                        <p:tgtEl>
                                          <p:spTgt spid="6"/>
                                        </p:tgtEl>
                                      </p:cBhvr>
                                      <p:to x="100000" y="90000"/>
                                    </p:animScale>
                                    <p:animScale>
                                      <p:cBhvr>
                                        <p:cTn id="48" dur="166" decel="50000">
                                          <p:stCondLst>
                                            <p:cond delay="1668"/>
                                          </p:stCondLst>
                                        </p:cTn>
                                        <p:tgtEl>
                                          <p:spTgt spid="6"/>
                                        </p:tgtEl>
                                      </p:cBhvr>
                                      <p:to x="100000" y="100000"/>
                                    </p:animScale>
                                    <p:animScale>
                                      <p:cBhvr>
                                        <p:cTn id="49" dur="26">
                                          <p:stCondLst>
                                            <p:cond delay="1808"/>
                                          </p:stCondLst>
                                        </p:cTn>
                                        <p:tgtEl>
                                          <p:spTgt spid="6"/>
                                        </p:tgtEl>
                                      </p:cBhvr>
                                      <p:to x="100000" y="95000"/>
                                    </p:animScale>
                                    <p:animScale>
                                      <p:cBhvr>
                                        <p:cTn id="50" dur="166" decel="50000">
                                          <p:stCondLst>
                                            <p:cond delay="1834"/>
                                          </p:stCondLst>
                                        </p:cTn>
                                        <p:tgtEl>
                                          <p:spTgt spid="6"/>
                                        </p:tgtEl>
                                      </p:cBhvr>
                                      <p:to x="100000" y="100000"/>
                                    </p:animScale>
                                  </p:childTnLst>
                                </p:cTn>
                              </p:par>
                              <p:par>
                                <p:cTn id="51" presetID="26"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down)">
                                      <p:cBhvr>
                                        <p:cTn id="53" dur="580">
                                          <p:stCondLst>
                                            <p:cond delay="0"/>
                                          </p:stCondLst>
                                        </p:cTn>
                                        <p:tgtEl>
                                          <p:spTgt spid="7"/>
                                        </p:tgtEl>
                                      </p:cBhvr>
                                    </p:animEffect>
                                    <p:anim calcmode="lin" valueType="num">
                                      <p:cBhvr>
                                        <p:cTn id="5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9" dur="26">
                                          <p:stCondLst>
                                            <p:cond delay="650"/>
                                          </p:stCondLst>
                                        </p:cTn>
                                        <p:tgtEl>
                                          <p:spTgt spid="7"/>
                                        </p:tgtEl>
                                      </p:cBhvr>
                                      <p:to x="100000" y="60000"/>
                                    </p:animScale>
                                    <p:animScale>
                                      <p:cBhvr>
                                        <p:cTn id="60" dur="166" decel="50000">
                                          <p:stCondLst>
                                            <p:cond delay="676"/>
                                          </p:stCondLst>
                                        </p:cTn>
                                        <p:tgtEl>
                                          <p:spTgt spid="7"/>
                                        </p:tgtEl>
                                      </p:cBhvr>
                                      <p:to x="100000" y="100000"/>
                                    </p:animScale>
                                    <p:animScale>
                                      <p:cBhvr>
                                        <p:cTn id="61" dur="26">
                                          <p:stCondLst>
                                            <p:cond delay="1312"/>
                                          </p:stCondLst>
                                        </p:cTn>
                                        <p:tgtEl>
                                          <p:spTgt spid="7"/>
                                        </p:tgtEl>
                                      </p:cBhvr>
                                      <p:to x="100000" y="80000"/>
                                    </p:animScale>
                                    <p:animScale>
                                      <p:cBhvr>
                                        <p:cTn id="62" dur="166" decel="50000">
                                          <p:stCondLst>
                                            <p:cond delay="1338"/>
                                          </p:stCondLst>
                                        </p:cTn>
                                        <p:tgtEl>
                                          <p:spTgt spid="7"/>
                                        </p:tgtEl>
                                      </p:cBhvr>
                                      <p:to x="100000" y="100000"/>
                                    </p:animScale>
                                    <p:animScale>
                                      <p:cBhvr>
                                        <p:cTn id="63" dur="26">
                                          <p:stCondLst>
                                            <p:cond delay="1642"/>
                                          </p:stCondLst>
                                        </p:cTn>
                                        <p:tgtEl>
                                          <p:spTgt spid="7"/>
                                        </p:tgtEl>
                                      </p:cBhvr>
                                      <p:to x="100000" y="90000"/>
                                    </p:animScale>
                                    <p:animScale>
                                      <p:cBhvr>
                                        <p:cTn id="64" dur="166" decel="50000">
                                          <p:stCondLst>
                                            <p:cond delay="1668"/>
                                          </p:stCondLst>
                                        </p:cTn>
                                        <p:tgtEl>
                                          <p:spTgt spid="7"/>
                                        </p:tgtEl>
                                      </p:cBhvr>
                                      <p:to x="100000" y="100000"/>
                                    </p:animScale>
                                    <p:animScale>
                                      <p:cBhvr>
                                        <p:cTn id="65" dur="26">
                                          <p:stCondLst>
                                            <p:cond delay="1808"/>
                                          </p:stCondLst>
                                        </p:cTn>
                                        <p:tgtEl>
                                          <p:spTgt spid="7"/>
                                        </p:tgtEl>
                                      </p:cBhvr>
                                      <p:to x="100000" y="95000"/>
                                    </p:animScale>
                                    <p:animScale>
                                      <p:cBhvr>
                                        <p:cTn id="66" dur="166" decel="50000">
                                          <p:stCondLst>
                                            <p:cond delay="1834"/>
                                          </p:stCondLst>
                                        </p:cTn>
                                        <p:tgtEl>
                                          <p:spTgt spid="7"/>
                                        </p:tgtEl>
                                      </p:cBhvr>
                                      <p:to x="100000" y="100000"/>
                                    </p:animScale>
                                  </p:childTnLst>
                                </p:cTn>
                              </p:par>
                              <p:par>
                                <p:cTn id="67" presetID="26" presetClass="entr" presetSubtype="0"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80">
                                          <p:stCondLst>
                                            <p:cond delay="0"/>
                                          </p:stCondLst>
                                        </p:cTn>
                                        <p:tgtEl>
                                          <p:spTgt spid="8"/>
                                        </p:tgtEl>
                                      </p:cBhvr>
                                    </p:animEffect>
                                    <p:anim calcmode="lin" valueType="num">
                                      <p:cBhvr>
                                        <p:cTn id="7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5" dur="26">
                                          <p:stCondLst>
                                            <p:cond delay="650"/>
                                          </p:stCondLst>
                                        </p:cTn>
                                        <p:tgtEl>
                                          <p:spTgt spid="8"/>
                                        </p:tgtEl>
                                      </p:cBhvr>
                                      <p:to x="100000" y="60000"/>
                                    </p:animScale>
                                    <p:animScale>
                                      <p:cBhvr>
                                        <p:cTn id="76" dur="166" decel="50000">
                                          <p:stCondLst>
                                            <p:cond delay="676"/>
                                          </p:stCondLst>
                                        </p:cTn>
                                        <p:tgtEl>
                                          <p:spTgt spid="8"/>
                                        </p:tgtEl>
                                      </p:cBhvr>
                                      <p:to x="100000" y="100000"/>
                                    </p:animScale>
                                    <p:animScale>
                                      <p:cBhvr>
                                        <p:cTn id="77" dur="26">
                                          <p:stCondLst>
                                            <p:cond delay="1312"/>
                                          </p:stCondLst>
                                        </p:cTn>
                                        <p:tgtEl>
                                          <p:spTgt spid="8"/>
                                        </p:tgtEl>
                                      </p:cBhvr>
                                      <p:to x="100000" y="80000"/>
                                    </p:animScale>
                                    <p:animScale>
                                      <p:cBhvr>
                                        <p:cTn id="78" dur="166" decel="50000">
                                          <p:stCondLst>
                                            <p:cond delay="1338"/>
                                          </p:stCondLst>
                                        </p:cTn>
                                        <p:tgtEl>
                                          <p:spTgt spid="8"/>
                                        </p:tgtEl>
                                      </p:cBhvr>
                                      <p:to x="100000" y="100000"/>
                                    </p:animScale>
                                    <p:animScale>
                                      <p:cBhvr>
                                        <p:cTn id="79" dur="26">
                                          <p:stCondLst>
                                            <p:cond delay="1642"/>
                                          </p:stCondLst>
                                        </p:cTn>
                                        <p:tgtEl>
                                          <p:spTgt spid="8"/>
                                        </p:tgtEl>
                                      </p:cBhvr>
                                      <p:to x="100000" y="90000"/>
                                    </p:animScale>
                                    <p:animScale>
                                      <p:cBhvr>
                                        <p:cTn id="80" dur="166" decel="50000">
                                          <p:stCondLst>
                                            <p:cond delay="1668"/>
                                          </p:stCondLst>
                                        </p:cTn>
                                        <p:tgtEl>
                                          <p:spTgt spid="8"/>
                                        </p:tgtEl>
                                      </p:cBhvr>
                                      <p:to x="100000" y="100000"/>
                                    </p:animScale>
                                    <p:animScale>
                                      <p:cBhvr>
                                        <p:cTn id="81" dur="26">
                                          <p:stCondLst>
                                            <p:cond delay="1808"/>
                                          </p:stCondLst>
                                        </p:cTn>
                                        <p:tgtEl>
                                          <p:spTgt spid="8"/>
                                        </p:tgtEl>
                                      </p:cBhvr>
                                      <p:to x="100000" y="95000"/>
                                    </p:animScale>
                                    <p:animScale>
                                      <p:cBhvr>
                                        <p:cTn id="8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43" name="Rectangle 42"/>
          <p:cNvSpPr/>
          <p:nvPr/>
        </p:nvSpPr>
        <p:spPr>
          <a:xfrm>
            <a:off x="152400" y="590550"/>
            <a:ext cx="8001000" cy="3208571"/>
          </a:xfrm>
          <a:prstGeom prst="rect">
            <a:avLst/>
          </a:prstGeom>
          <a:solidFill>
            <a:schemeClr val="accent6"/>
          </a:solidFill>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25000"/>
              </a:lnSpc>
            </a:pPr>
            <a:r>
              <a:rPr lang="en-US" sz="1800" b="1" dirty="0" smtClean="0">
                <a:solidFill>
                  <a:srgbClr val="002060"/>
                </a:solidFill>
                <a:cs typeface="Arial" panose="020B0604020202020204" pitchFamily="34" charset="0"/>
              </a:rPr>
              <a:t>A.</a:t>
            </a:r>
            <a:r>
              <a:rPr lang="en-US" sz="1800" dirty="0">
                <a:solidFill>
                  <a:srgbClr val="002060"/>
                </a:solidFill>
                <a:cs typeface="Arial" panose="020B0604020202020204" pitchFamily="34" charset="0"/>
              </a:rPr>
              <a:t> The Hung King Temple Festival takes place from the 8th to the 11th day of the third lunar month in </a:t>
            </a:r>
            <a:r>
              <a:rPr lang="en-US" sz="1800" dirty="0" err="1">
                <a:solidFill>
                  <a:srgbClr val="002060"/>
                </a:solidFill>
                <a:cs typeface="Arial" panose="020B0604020202020204" pitchFamily="34" charset="0"/>
              </a:rPr>
              <a:t>Phu</a:t>
            </a:r>
            <a:r>
              <a:rPr lang="en-US" sz="1800" dirty="0">
                <a:solidFill>
                  <a:srgbClr val="002060"/>
                </a:solidFill>
                <a:cs typeface="Arial" panose="020B0604020202020204" pitchFamily="34" charset="0"/>
              </a:rPr>
              <a:t> </a:t>
            </a:r>
            <a:r>
              <a:rPr lang="en-US" sz="1800" dirty="0" err="1">
                <a:solidFill>
                  <a:srgbClr val="002060"/>
                </a:solidFill>
                <a:cs typeface="Arial" panose="020B0604020202020204" pitchFamily="34" charset="0"/>
              </a:rPr>
              <a:t>Tho</a:t>
            </a:r>
            <a:r>
              <a:rPr lang="en-US" sz="1800" dirty="0">
                <a:solidFill>
                  <a:srgbClr val="002060"/>
                </a:solidFill>
                <a:cs typeface="Arial" panose="020B0604020202020204" pitchFamily="34" charset="0"/>
              </a:rPr>
              <a:t>. This festival is held to worship the Hung Kings who are the founders and also the first emperors of the nation. The festival features a procession from the foot of the </a:t>
            </a:r>
            <a:r>
              <a:rPr lang="en-US" sz="1800" dirty="0" err="1">
                <a:solidFill>
                  <a:srgbClr val="002060"/>
                </a:solidFill>
                <a:cs typeface="Arial" panose="020B0604020202020204" pitchFamily="34" charset="0"/>
              </a:rPr>
              <a:t>Nghia</a:t>
            </a:r>
            <a:r>
              <a:rPr lang="en-US" sz="1800" dirty="0">
                <a:solidFill>
                  <a:srgbClr val="002060"/>
                </a:solidFill>
                <a:cs typeface="Arial" panose="020B0604020202020204" pitchFamily="34" charset="0"/>
              </a:rPr>
              <a:t> Linh mountain to the High Temple on top of the mountain. Here, there is a ceremony of offering incense and </a:t>
            </a:r>
            <a:r>
              <a:rPr lang="en-US" sz="1800" dirty="0" smtClean="0">
                <a:solidFill>
                  <a:srgbClr val="002060"/>
                </a:solidFill>
                <a:cs typeface="Arial" panose="020B0604020202020204" pitchFamily="34" charset="0"/>
              </a:rPr>
              <a:t>specialties </a:t>
            </a:r>
            <a:r>
              <a:rPr lang="en-US" sz="1800" dirty="0">
                <a:solidFill>
                  <a:srgbClr val="002060"/>
                </a:solidFill>
                <a:cs typeface="Arial" panose="020B0604020202020204" pitchFamily="34" charset="0"/>
              </a:rPr>
              <a:t>such as </a:t>
            </a:r>
            <a:r>
              <a:rPr lang="en-US" sz="1800" i="1" dirty="0">
                <a:solidFill>
                  <a:srgbClr val="002060"/>
                </a:solidFill>
                <a:cs typeface="Arial" panose="020B0604020202020204" pitchFamily="34" charset="0"/>
              </a:rPr>
              <a:t>C</a:t>
            </a:r>
            <a:r>
              <a:rPr lang="en-US" sz="1800" i="1" dirty="0" smtClean="0">
                <a:solidFill>
                  <a:srgbClr val="002060"/>
                </a:solidFill>
                <a:cs typeface="Arial" panose="020B0604020202020204" pitchFamily="34" charset="0"/>
              </a:rPr>
              <a:t>hung</a:t>
            </a:r>
            <a:r>
              <a:rPr lang="en-US" sz="1800" dirty="0">
                <a:solidFill>
                  <a:srgbClr val="002060"/>
                </a:solidFill>
                <a:cs typeface="Arial" panose="020B0604020202020204" pitchFamily="34" charset="0"/>
              </a:rPr>
              <a:t> cakes, </a:t>
            </a:r>
            <a:r>
              <a:rPr lang="en-US" sz="1800" i="1" dirty="0" smtClean="0">
                <a:solidFill>
                  <a:srgbClr val="002060"/>
                </a:solidFill>
                <a:cs typeface="Arial" panose="020B0604020202020204" pitchFamily="34" charset="0"/>
              </a:rPr>
              <a:t>day </a:t>
            </a:r>
            <a:r>
              <a:rPr lang="en-US" sz="1800" dirty="0" smtClean="0">
                <a:solidFill>
                  <a:srgbClr val="002060"/>
                </a:solidFill>
                <a:cs typeface="Arial" panose="020B0604020202020204" pitchFamily="34" charset="0"/>
              </a:rPr>
              <a:t>cakes </a:t>
            </a:r>
            <a:r>
              <a:rPr lang="en-US" sz="1800" dirty="0">
                <a:solidFill>
                  <a:srgbClr val="002060"/>
                </a:solidFill>
                <a:cs typeface="Arial" panose="020B0604020202020204" pitchFamily="34" charset="0"/>
              </a:rPr>
              <a:t>and five-fruit trays to the Kings. Moreover, there are also many joyful activities including bamboo swings, lion dances, wrestling </a:t>
            </a:r>
            <a:endParaRPr lang="en-US" sz="1800" dirty="0" smtClean="0">
              <a:solidFill>
                <a:srgbClr val="002060"/>
              </a:solidFill>
              <a:cs typeface="Arial" panose="020B0604020202020204" pitchFamily="34" charset="0"/>
            </a:endParaRPr>
          </a:p>
          <a:p>
            <a:pPr>
              <a:lnSpc>
                <a:spcPct val="125000"/>
              </a:lnSpc>
            </a:pPr>
            <a:r>
              <a:rPr lang="en-US" sz="1800" dirty="0" smtClean="0">
                <a:solidFill>
                  <a:srgbClr val="002060"/>
                </a:solidFill>
                <a:cs typeface="Arial" panose="020B0604020202020204" pitchFamily="34" charset="0"/>
              </a:rPr>
              <a:t>and</a:t>
            </a:r>
            <a:r>
              <a:rPr lang="en-US" sz="1800" dirty="0">
                <a:solidFill>
                  <a:srgbClr val="002060"/>
                </a:solidFill>
                <a:cs typeface="Arial" panose="020B0604020202020204" pitchFamily="34" charset="0"/>
              </a:rPr>
              <a:t> </a:t>
            </a:r>
            <a:r>
              <a:rPr lang="en-US" sz="1800" i="1" dirty="0" err="1">
                <a:solidFill>
                  <a:srgbClr val="002060"/>
                </a:solidFill>
                <a:cs typeface="Arial" panose="020B0604020202020204" pitchFamily="34" charset="0"/>
              </a:rPr>
              <a:t>X</a:t>
            </a:r>
            <a:r>
              <a:rPr lang="en-US" sz="1800" i="1" dirty="0" err="1" smtClean="0">
                <a:solidFill>
                  <a:srgbClr val="002060"/>
                </a:solidFill>
                <a:cs typeface="Arial" panose="020B0604020202020204" pitchFamily="34" charset="0"/>
              </a:rPr>
              <a:t>oan</a:t>
            </a:r>
            <a:r>
              <a:rPr lang="en-US" sz="1800" dirty="0">
                <a:solidFill>
                  <a:srgbClr val="002060"/>
                </a:solidFill>
                <a:cs typeface="Arial" panose="020B0604020202020204" pitchFamily="34" charset="0"/>
              </a:rPr>
              <a:t> singing performances.</a:t>
            </a:r>
            <a:endParaRPr lang="vi-VN" sz="1800" dirty="0">
              <a:solidFill>
                <a:srgbClr val="002060"/>
              </a:solidFill>
              <a:cs typeface="Arial" panose="020B0604020202020204" pitchFamily="34" charset="0"/>
            </a:endParaRPr>
          </a:p>
        </p:txBody>
      </p:sp>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260138"/>
            <a:ext cx="4653012" cy="17834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994539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6"/>
        <p:cNvGrpSpPr/>
        <p:nvPr/>
      </p:nvGrpSpPr>
      <p:grpSpPr>
        <a:xfrm>
          <a:off x="0" y="0"/>
          <a:ext cx="0" cy="0"/>
          <a:chOff x="0" y="0"/>
          <a:chExt cx="0" cy="0"/>
        </a:xfrm>
      </p:grpSpPr>
      <p:sp>
        <p:nvSpPr>
          <p:cNvPr id="4" name="Rectangle 3"/>
          <p:cNvSpPr/>
          <p:nvPr/>
        </p:nvSpPr>
        <p:spPr>
          <a:xfrm>
            <a:off x="406400" y="724460"/>
            <a:ext cx="8077200" cy="4113177"/>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a:spAutoFit/>
          </a:bodyPr>
          <a:lstStyle/>
          <a:p>
            <a:pPr marL="342900" indent="-342900">
              <a:lnSpc>
                <a:spcPct val="150000"/>
              </a:lnSpc>
              <a:buFont typeface="Arial"/>
              <a:buAutoNum type="arabicPeriod"/>
            </a:pPr>
            <a:r>
              <a:rPr lang="en-US" sz="1600" dirty="0" smtClean="0">
                <a:solidFill>
                  <a:srgbClr val="000E3F"/>
                </a:solidFill>
                <a:latin typeface="Bookman Old Style" pitchFamily="18" charset="0"/>
                <a:cs typeface="Arial" panose="020B0604020202020204" pitchFamily="34" charset="0"/>
              </a:rPr>
              <a:t>When </a:t>
            </a:r>
            <a:r>
              <a:rPr lang="en-US" sz="1600" dirty="0">
                <a:solidFill>
                  <a:srgbClr val="000E3F"/>
                </a:solidFill>
                <a:latin typeface="Bookman Old Style" pitchFamily="18" charset="0"/>
                <a:cs typeface="Arial" panose="020B0604020202020204" pitchFamily="34" charset="0"/>
              </a:rPr>
              <a:t>does the Hung King Temple Festival take place</a:t>
            </a:r>
            <a:r>
              <a:rPr lang="en-US" sz="1600" dirty="0" smtClean="0">
                <a:solidFill>
                  <a:srgbClr val="000E3F"/>
                </a:solidFill>
                <a:latin typeface="Bookman Old Style" pitchFamily="18" charset="0"/>
                <a:cs typeface="Arial" panose="020B0604020202020204" pitchFamily="34" charset="0"/>
              </a:rPr>
              <a:t>?</a:t>
            </a:r>
          </a:p>
          <a:p>
            <a:pPr>
              <a:lnSpc>
                <a:spcPct val="150000"/>
              </a:lnSpc>
            </a:pPr>
            <a:r>
              <a:rPr lang="en-US" sz="1600" dirty="0" smtClean="0">
                <a:solidFill>
                  <a:srgbClr val="000E3F"/>
                </a:solidFill>
                <a:latin typeface="Bookman Old Style" pitchFamily="18" charset="0"/>
                <a:cs typeface="Arial" panose="020B0604020202020204" pitchFamily="34" charset="0"/>
                <a:sym typeface="Wingdings" panose="05000000000000000000" pitchFamily="2" charset="2"/>
              </a:rPr>
              <a:t></a:t>
            </a:r>
          </a:p>
          <a:p>
            <a:pPr marL="342900" indent="-342900">
              <a:lnSpc>
                <a:spcPct val="150000"/>
              </a:lnSpc>
              <a:buFont typeface="Arial"/>
              <a:buAutoNum type="arabicPeriod" startAt="2"/>
            </a:pPr>
            <a:r>
              <a:rPr lang="en-US" sz="1600" dirty="0" smtClean="0">
                <a:solidFill>
                  <a:srgbClr val="000E3F"/>
                </a:solidFill>
                <a:latin typeface="Bookman Old Style" pitchFamily="18" charset="0"/>
                <a:cs typeface="Arial" panose="020B0604020202020204" pitchFamily="34" charset="0"/>
              </a:rPr>
              <a:t>What </a:t>
            </a:r>
            <a:r>
              <a:rPr lang="en-US" sz="1600" dirty="0">
                <a:solidFill>
                  <a:srgbClr val="000E3F"/>
                </a:solidFill>
                <a:latin typeface="Bookman Old Style" pitchFamily="18" charset="0"/>
                <a:cs typeface="Arial" panose="020B0604020202020204" pitchFamily="34" charset="0"/>
              </a:rPr>
              <a:t>is included in the offerings to the Hung Kings</a:t>
            </a:r>
            <a:r>
              <a:rPr lang="en-US" sz="1600" dirty="0" smtClean="0">
                <a:solidFill>
                  <a:srgbClr val="000E3F"/>
                </a:solidFill>
                <a:latin typeface="Bookman Old Style" pitchFamily="18" charset="0"/>
                <a:cs typeface="Arial" panose="020B0604020202020204" pitchFamily="34" charset="0"/>
              </a:rPr>
              <a:t>?</a:t>
            </a:r>
          </a:p>
          <a:p>
            <a:pPr>
              <a:lnSpc>
                <a:spcPct val="150000"/>
              </a:lnSpc>
            </a:pPr>
            <a:r>
              <a:rPr lang="en-US" sz="1600" dirty="0" smtClean="0">
                <a:solidFill>
                  <a:srgbClr val="000E3F"/>
                </a:solidFill>
                <a:latin typeface="Bookman Old Style" pitchFamily="18" charset="0"/>
                <a:cs typeface="Arial" panose="020B0604020202020204" pitchFamily="34" charset="0"/>
                <a:sym typeface="Wingdings" panose="05000000000000000000" pitchFamily="2" charset="2"/>
              </a:rPr>
              <a:t></a:t>
            </a:r>
          </a:p>
          <a:p>
            <a:pPr marL="342900" indent="-342900">
              <a:lnSpc>
                <a:spcPct val="150000"/>
              </a:lnSpc>
              <a:buFont typeface="Arial"/>
              <a:buAutoNum type="arabicPeriod" startAt="3"/>
            </a:pPr>
            <a:r>
              <a:rPr lang="en-US" sz="1600" dirty="0" smtClean="0">
                <a:solidFill>
                  <a:srgbClr val="000E3F"/>
                </a:solidFill>
                <a:latin typeface="Bookman Old Style" pitchFamily="18" charset="0"/>
                <a:cs typeface="Arial" panose="020B0604020202020204" pitchFamily="34" charset="0"/>
              </a:rPr>
              <a:t>Why </a:t>
            </a:r>
            <a:r>
              <a:rPr lang="en-US" sz="1600" dirty="0">
                <a:solidFill>
                  <a:srgbClr val="000E3F"/>
                </a:solidFill>
                <a:latin typeface="Bookman Old Style" pitchFamily="18" charset="0"/>
                <a:cs typeface="Arial" panose="020B0604020202020204" pitchFamily="34" charset="0"/>
              </a:rPr>
              <a:t>is it joyful to go to the Hung King Temple Festival</a:t>
            </a:r>
            <a:r>
              <a:rPr lang="en-US" sz="1600" dirty="0" smtClean="0">
                <a:solidFill>
                  <a:srgbClr val="000E3F"/>
                </a:solidFill>
                <a:latin typeface="Bookman Old Style" pitchFamily="18" charset="0"/>
                <a:cs typeface="Arial" panose="020B0604020202020204" pitchFamily="34" charset="0"/>
              </a:rPr>
              <a:t>?</a:t>
            </a:r>
          </a:p>
          <a:p>
            <a:pPr>
              <a:lnSpc>
                <a:spcPct val="150000"/>
              </a:lnSpc>
            </a:pPr>
            <a:r>
              <a:rPr lang="en-US" sz="1600" dirty="0" smtClean="0">
                <a:solidFill>
                  <a:srgbClr val="000E3F"/>
                </a:solidFill>
                <a:latin typeface="Bookman Old Style" pitchFamily="18" charset="0"/>
                <a:cs typeface="Arial" panose="020B0604020202020204" pitchFamily="34" charset="0"/>
                <a:sym typeface="Wingdings" panose="05000000000000000000" pitchFamily="2" charset="2"/>
              </a:rPr>
              <a:t></a:t>
            </a:r>
          </a:p>
          <a:p>
            <a:pPr marL="342900" indent="-342900">
              <a:lnSpc>
                <a:spcPct val="150000"/>
              </a:lnSpc>
              <a:buFont typeface="Arial"/>
              <a:buAutoNum type="arabicPeriod" startAt="4"/>
            </a:pPr>
            <a:r>
              <a:rPr lang="en-US" sz="1600" dirty="0" smtClean="0">
                <a:solidFill>
                  <a:srgbClr val="000E3F"/>
                </a:solidFill>
                <a:latin typeface="Bookman Old Style" pitchFamily="18" charset="0"/>
                <a:cs typeface="Arial" panose="020B0604020202020204" pitchFamily="34" charset="0"/>
              </a:rPr>
              <a:t>What </a:t>
            </a:r>
            <a:r>
              <a:rPr lang="en-US" sz="1600" dirty="0">
                <a:solidFill>
                  <a:srgbClr val="000E3F"/>
                </a:solidFill>
                <a:latin typeface="Bookman Old Style" pitchFamily="18" charset="0"/>
                <a:cs typeface="Arial" panose="020B0604020202020204" pitchFamily="34" charset="0"/>
              </a:rPr>
              <a:t>do people do to worship Buddha at the Huong Pagoda Festival</a:t>
            </a:r>
            <a:r>
              <a:rPr lang="en-US" sz="1600" dirty="0" smtClean="0">
                <a:solidFill>
                  <a:srgbClr val="000E3F"/>
                </a:solidFill>
                <a:latin typeface="Bookman Old Style" pitchFamily="18" charset="0"/>
                <a:cs typeface="Arial" panose="020B0604020202020204" pitchFamily="34" charset="0"/>
              </a:rPr>
              <a:t>?</a:t>
            </a:r>
            <a:endParaRPr lang="en-US" sz="1600" dirty="0">
              <a:solidFill>
                <a:srgbClr val="000E3F"/>
              </a:solidFill>
              <a:latin typeface="Bookman Old Style" pitchFamily="18" charset="0"/>
              <a:cs typeface="Arial" panose="020B0604020202020204" pitchFamily="34" charset="0"/>
            </a:endParaRPr>
          </a:p>
          <a:p>
            <a:pPr>
              <a:lnSpc>
                <a:spcPct val="150000"/>
              </a:lnSpc>
            </a:pPr>
            <a:r>
              <a:rPr lang="en-US" sz="1600" dirty="0" smtClean="0">
                <a:solidFill>
                  <a:srgbClr val="000E3F"/>
                </a:solidFill>
                <a:latin typeface="Bookman Old Style" pitchFamily="18" charset="0"/>
                <a:cs typeface="Arial" panose="020B0604020202020204" pitchFamily="34" charset="0"/>
                <a:sym typeface="Wingdings" panose="05000000000000000000" pitchFamily="2" charset="2"/>
              </a:rPr>
              <a:t></a:t>
            </a:r>
          </a:p>
          <a:p>
            <a:pPr marL="342900" indent="-342900">
              <a:lnSpc>
                <a:spcPct val="150000"/>
              </a:lnSpc>
              <a:buFont typeface="Arial"/>
              <a:buAutoNum type="arabicPeriod" startAt="5"/>
            </a:pPr>
            <a:r>
              <a:rPr lang="en-US" sz="1600" dirty="0" smtClean="0">
                <a:solidFill>
                  <a:srgbClr val="000E3F"/>
                </a:solidFill>
                <a:latin typeface="Bookman Old Style" pitchFamily="18" charset="0"/>
                <a:cs typeface="Arial" panose="020B0604020202020204" pitchFamily="34" charset="0"/>
              </a:rPr>
              <a:t>Which </a:t>
            </a:r>
            <a:r>
              <a:rPr lang="en-US" sz="1600" dirty="0">
                <a:solidFill>
                  <a:srgbClr val="000E3F"/>
                </a:solidFill>
                <a:latin typeface="Bookman Old Style" pitchFamily="18" charset="0"/>
                <a:cs typeface="Arial" panose="020B0604020202020204" pitchFamily="34" charset="0"/>
              </a:rPr>
              <a:t>of the activities at the Huong Pagoda Festival do you like most</a:t>
            </a:r>
            <a:r>
              <a:rPr lang="en-US" sz="1600" dirty="0" smtClean="0">
                <a:solidFill>
                  <a:srgbClr val="000E3F"/>
                </a:solidFill>
                <a:latin typeface="Bookman Old Style" pitchFamily="18" charset="0"/>
                <a:cs typeface="Arial" panose="020B0604020202020204" pitchFamily="34" charset="0"/>
              </a:rPr>
              <a:t>?</a:t>
            </a:r>
            <a:endParaRPr lang="en-US" sz="1600" dirty="0">
              <a:solidFill>
                <a:srgbClr val="000E3F"/>
              </a:solidFill>
              <a:latin typeface="Bookman Old Style" pitchFamily="18" charset="0"/>
              <a:cs typeface="Arial" panose="020B0604020202020204" pitchFamily="34" charset="0"/>
            </a:endParaRPr>
          </a:p>
          <a:p>
            <a:pPr>
              <a:lnSpc>
                <a:spcPct val="150000"/>
              </a:lnSpc>
            </a:pPr>
            <a:r>
              <a:rPr lang="en-US" sz="1600" dirty="0" smtClean="0">
                <a:solidFill>
                  <a:srgbClr val="000E3F"/>
                </a:solidFill>
                <a:latin typeface="Bookman Old Style" pitchFamily="18" charset="0"/>
                <a:cs typeface="Arial" panose="020B0604020202020204" pitchFamily="34" charset="0"/>
                <a:sym typeface="Wingdings" panose="05000000000000000000" pitchFamily="2" charset="2"/>
              </a:rPr>
              <a:t></a:t>
            </a:r>
          </a:p>
          <a:p>
            <a:pPr>
              <a:lnSpc>
                <a:spcPct val="150000"/>
              </a:lnSpc>
            </a:pPr>
            <a:endParaRPr lang="en-US" sz="1600" dirty="0">
              <a:solidFill>
                <a:srgbClr val="000E3F"/>
              </a:solidFill>
              <a:latin typeface="Bookman Old Style" pitchFamily="18" charset="0"/>
              <a:cs typeface="Arial" panose="020B0604020202020204" pitchFamily="34" charset="0"/>
            </a:endParaRPr>
          </a:p>
        </p:txBody>
      </p:sp>
      <p:sp>
        <p:nvSpPr>
          <p:cNvPr id="3" name="TextBox 2"/>
          <p:cNvSpPr txBox="1"/>
          <p:nvPr/>
        </p:nvSpPr>
        <p:spPr>
          <a:xfrm>
            <a:off x="76200" y="152444"/>
            <a:ext cx="4427815" cy="338554"/>
          </a:xfrm>
          <a:prstGeom prst="rect">
            <a:avLst/>
          </a:prstGeom>
          <a:solidFill>
            <a:schemeClr val="accent6"/>
          </a:solidFill>
        </p:spPr>
        <p:txBody>
          <a:bodyPr wrap="none" rtlCol="0">
            <a:spAutoFit/>
          </a:bodyPr>
          <a:lstStyle/>
          <a:p>
            <a:r>
              <a:rPr lang="en-US" sz="1600" b="1" dirty="0" smtClean="0">
                <a:solidFill>
                  <a:srgbClr val="0A001E"/>
                </a:solidFill>
                <a:latin typeface="Bookman Old Style" pitchFamily="18" charset="0"/>
              </a:rPr>
              <a:t>3. Read again and answer the questions</a:t>
            </a:r>
            <a:endParaRPr lang="en-US" sz="1600" b="1" dirty="0">
              <a:solidFill>
                <a:srgbClr val="0A001E"/>
              </a:solidFill>
              <a:latin typeface="Bookman Old Style" pitchFamily="18" charset="0"/>
            </a:endParaRPr>
          </a:p>
        </p:txBody>
      </p:sp>
      <p:sp>
        <p:nvSpPr>
          <p:cNvPr id="2" name="TextBox 1"/>
          <p:cNvSpPr txBox="1"/>
          <p:nvPr/>
        </p:nvSpPr>
        <p:spPr>
          <a:xfrm>
            <a:off x="685800" y="1096115"/>
            <a:ext cx="6739345" cy="523220"/>
          </a:xfrm>
          <a:prstGeom prst="rect">
            <a:avLst/>
          </a:prstGeom>
          <a:noFill/>
        </p:spPr>
        <p:txBody>
          <a:bodyPr wrap="none" rtlCol="0">
            <a:spAutoFit/>
          </a:bodyPr>
          <a:lstStyle/>
          <a:p>
            <a:r>
              <a:rPr lang="en-US" dirty="0">
                <a:solidFill>
                  <a:srgbClr val="FF0000"/>
                </a:solidFill>
                <a:latin typeface="Bookman Old Style" pitchFamily="18" charset="0"/>
              </a:rPr>
              <a:t>The Hung King Temple festival takes place from the 8th to the 11th day of </a:t>
            </a:r>
            <a:endParaRPr lang="en-US" dirty="0" smtClean="0">
              <a:solidFill>
                <a:srgbClr val="FF0000"/>
              </a:solidFill>
              <a:latin typeface="Bookman Old Style" pitchFamily="18" charset="0"/>
            </a:endParaRPr>
          </a:p>
          <a:p>
            <a:r>
              <a:rPr lang="en-US" dirty="0" smtClean="0">
                <a:solidFill>
                  <a:srgbClr val="FF0000"/>
                </a:solidFill>
                <a:latin typeface="Bookman Old Style" pitchFamily="18" charset="0"/>
              </a:rPr>
              <a:t>the </a:t>
            </a:r>
            <a:r>
              <a:rPr lang="en-US" dirty="0">
                <a:solidFill>
                  <a:srgbClr val="FF0000"/>
                </a:solidFill>
                <a:latin typeface="Bookman Old Style" pitchFamily="18" charset="0"/>
              </a:rPr>
              <a:t>third lunar month  .</a:t>
            </a:r>
          </a:p>
        </p:txBody>
      </p:sp>
      <p:sp>
        <p:nvSpPr>
          <p:cNvPr id="5" name="TextBox 4"/>
          <p:cNvSpPr txBox="1"/>
          <p:nvPr/>
        </p:nvSpPr>
        <p:spPr>
          <a:xfrm>
            <a:off x="762000" y="1885950"/>
            <a:ext cx="6567824" cy="307777"/>
          </a:xfrm>
          <a:prstGeom prst="rect">
            <a:avLst/>
          </a:prstGeom>
          <a:noFill/>
        </p:spPr>
        <p:txBody>
          <a:bodyPr wrap="none" rtlCol="0">
            <a:spAutoFit/>
          </a:bodyPr>
          <a:lstStyle/>
          <a:p>
            <a:r>
              <a:rPr lang="en-US" dirty="0">
                <a:solidFill>
                  <a:srgbClr val="FF0000"/>
                </a:solidFill>
                <a:latin typeface="Bookman Old Style" pitchFamily="18" charset="0"/>
              </a:rPr>
              <a:t>Incense, </a:t>
            </a:r>
            <a:r>
              <a:rPr lang="en-US" dirty="0" smtClean="0">
                <a:solidFill>
                  <a:srgbClr val="FF0000"/>
                </a:solidFill>
                <a:latin typeface="Bookman Old Style" pitchFamily="18" charset="0"/>
              </a:rPr>
              <a:t>specialties </a:t>
            </a:r>
            <a:r>
              <a:rPr lang="en-US" dirty="0">
                <a:solidFill>
                  <a:srgbClr val="FF0000"/>
                </a:solidFill>
                <a:latin typeface="Bookman Old Style" pitchFamily="18" charset="0"/>
              </a:rPr>
              <a:t>such as C</a:t>
            </a:r>
            <a:r>
              <a:rPr lang="en-US" dirty="0" smtClean="0">
                <a:solidFill>
                  <a:srgbClr val="FF0000"/>
                </a:solidFill>
                <a:latin typeface="Bookman Old Style" pitchFamily="18" charset="0"/>
              </a:rPr>
              <a:t>hung </a:t>
            </a:r>
            <a:r>
              <a:rPr lang="en-US" dirty="0">
                <a:solidFill>
                  <a:srgbClr val="FF0000"/>
                </a:solidFill>
                <a:latin typeface="Bookman Old Style" pitchFamily="18" charset="0"/>
              </a:rPr>
              <a:t>cakes, day cakes and five-fruit trays.</a:t>
            </a:r>
          </a:p>
        </p:txBody>
      </p:sp>
      <p:sp>
        <p:nvSpPr>
          <p:cNvPr id="6" name="TextBox 5"/>
          <p:cNvSpPr txBox="1"/>
          <p:nvPr/>
        </p:nvSpPr>
        <p:spPr>
          <a:xfrm>
            <a:off x="762000" y="2571750"/>
            <a:ext cx="7197804" cy="523220"/>
          </a:xfrm>
          <a:prstGeom prst="rect">
            <a:avLst/>
          </a:prstGeom>
          <a:noFill/>
        </p:spPr>
        <p:txBody>
          <a:bodyPr wrap="none" rtlCol="0">
            <a:spAutoFit/>
          </a:bodyPr>
          <a:lstStyle/>
          <a:p>
            <a:r>
              <a:rPr lang="en-US" dirty="0">
                <a:solidFill>
                  <a:srgbClr val="FF0000"/>
                </a:solidFill>
                <a:latin typeface="Bookman Old Style" pitchFamily="18" charset="0"/>
              </a:rPr>
              <a:t>Because there are many joyful activities including bamboo swings, lion dances, </a:t>
            </a:r>
            <a:endParaRPr lang="en-US" dirty="0" smtClean="0">
              <a:solidFill>
                <a:srgbClr val="FF0000"/>
              </a:solidFill>
              <a:latin typeface="Bookman Old Style" pitchFamily="18" charset="0"/>
            </a:endParaRPr>
          </a:p>
          <a:p>
            <a:r>
              <a:rPr lang="en-US" dirty="0" smtClean="0">
                <a:solidFill>
                  <a:srgbClr val="FF0000"/>
                </a:solidFill>
                <a:latin typeface="Bookman Old Style" pitchFamily="18" charset="0"/>
              </a:rPr>
              <a:t>wrestling </a:t>
            </a:r>
            <a:r>
              <a:rPr lang="en-US" dirty="0">
                <a:solidFill>
                  <a:srgbClr val="FF0000"/>
                </a:solidFill>
                <a:latin typeface="Bookman Old Style" pitchFamily="18" charset="0"/>
              </a:rPr>
              <a:t>and </a:t>
            </a:r>
            <a:r>
              <a:rPr lang="en-US" dirty="0" err="1" smtClean="0">
                <a:solidFill>
                  <a:srgbClr val="FF0000"/>
                </a:solidFill>
                <a:latin typeface="Bookman Old Style" pitchFamily="18" charset="0"/>
              </a:rPr>
              <a:t>Xoan</a:t>
            </a:r>
            <a:r>
              <a:rPr lang="en-US" dirty="0" smtClean="0">
                <a:solidFill>
                  <a:srgbClr val="FF0000"/>
                </a:solidFill>
                <a:latin typeface="Bookman Old Style" pitchFamily="18" charset="0"/>
              </a:rPr>
              <a:t> </a:t>
            </a:r>
            <a:r>
              <a:rPr lang="en-US" dirty="0">
                <a:solidFill>
                  <a:srgbClr val="FF0000"/>
                </a:solidFill>
                <a:latin typeface="Bookman Old Style" pitchFamily="18" charset="0"/>
              </a:rPr>
              <a:t>singing performances</a:t>
            </a:r>
          </a:p>
        </p:txBody>
      </p:sp>
      <p:sp>
        <p:nvSpPr>
          <p:cNvPr id="7" name="TextBox 6"/>
          <p:cNvSpPr txBox="1"/>
          <p:nvPr/>
        </p:nvSpPr>
        <p:spPr>
          <a:xfrm>
            <a:off x="796636" y="3345386"/>
            <a:ext cx="7481535" cy="307777"/>
          </a:xfrm>
          <a:prstGeom prst="rect">
            <a:avLst/>
          </a:prstGeom>
          <a:noFill/>
        </p:spPr>
        <p:txBody>
          <a:bodyPr wrap="none" rtlCol="0">
            <a:spAutoFit/>
          </a:bodyPr>
          <a:lstStyle/>
          <a:p>
            <a:r>
              <a:rPr lang="en-US" dirty="0">
                <a:solidFill>
                  <a:srgbClr val="FF0000"/>
                </a:solidFill>
                <a:latin typeface="Bookman Old Style" pitchFamily="18" charset="0"/>
              </a:rPr>
              <a:t>People join the procession and make offerings of incense, flowers, fruit and candles</a:t>
            </a:r>
          </a:p>
        </p:txBody>
      </p:sp>
    </p:spTree>
    <p:extLst>
      <p:ext uri="{BB962C8B-B14F-4D97-AF65-F5344CB8AC3E}">
        <p14:creationId xmlns:p14="http://schemas.microsoft.com/office/powerpoint/2010/main" val="25654680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8"/>
        <p:cNvGrpSpPr/>
        <p:nvPr/>
      </p:nvGrpSpPr>
      <p:grpSpPr>
        <a:xfrm>
          <a:off x="0" y="0"/>
          <a:ext cx="0" cy="0"/>
          <a:chOff x="0" y="0"/>
          <a:chExt cx="0" cy="0"/>
        </a:xfrm>
      </p:grpSpPr>
      <p:sp>
        <p:nvSpPr>
          <p:cNvPr id="23" name="Rectangle 22"/>
          <p:cNvSpPr/>
          <p:nvPr/>
        </p:nvSpPr>
        <p:spPr>
          <a:xfrm>
            <a:off x="457200" y="742950"/>
            <a:ext cx="8153400" cy="2949525"/>
          </a:xfrm>
          <a:prstGeom prst="rect">
            <a:avLst/>
          </a:prstGeom>
          <a:solidFill>
            <a:schemeClr val="accent6"/>
          </a:solidFill>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1800" b="1" dirty="0" smtClean="0">
                <a:solidFill>
                  <a:srgbClr val="002060"/>
                </a:solidFill>
                <a:cs typeface="Arial" panose="020B0604020202020204" pitchFamily="34" charset="0"/>
              </a:rPr>
              <a:t>B.</a:t>
            </a:r>
            <a:r>
              <a:rPr lang="en-US" sz="1800" dirty="0" smtClean="0">
                <a:solidFill>
                  <a:srgbClr val="002060"/>
                </a:solidFill>
                <a:cs typeface="Arial" panose="020B0604020202020204" pitchFamily="34" charset="0"/>
              </a:rPr>
              <a:t> This Buddhist Festival is held annually and lasts for three months from the first to the third lunar month. During the festival, visitors come from all over the country and from overseas to join the procession and make offerings of incense, flowers, fruit and candles to worship Buddha at the pagoda. In addition to the ceremonies, people enjoy activities at this festival such as hiking in the mountains, exploring caves and taking photos of the beautiful scenery.</a:t>
            </a:r>
            <a:endParaRPr lang="vi-VN" sz="1800" dirty="0">
              <a:solidFill>
                <a:srgbClr val="002060"/>
              </a:solidFill>
              <a:cs typeface="Arial" panose="020B0604020202020204" pitchFamily="34" charset="0"/>
            </a:endParaRP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6700" y="3333750"/>
            <a:ext cx="3499656" cy="1648594"/>
          </a:xfrm>
          <a:prstGeom prst="rect">
            <a:avLst/>
          </a:prstGeom>
          <a:solidFill>
            <a:schemeClr val="accent6"/>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42943051"/>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6"/>
        <p:cNvGrpSpPr/>
        <p:nvPr/>
      </p:nvGrpSpPr>
      <p:grpSpPr>
        <a:xfrm>
          <a:off x="0" y="0"/>
          <a:ext cx="0" cy="0"/>
          <a:chOff x="0" y="0"/>
          <a:chExt cx="0" cy="0"/>
        </a:xfrm>
      </p:grpSpPr>
      <p:sp>
        <p:nvSpPr>
          <p:cNvPr id="4" name="Rectangle 3"/>
          <p:cNvSpPr/>
          <p:nvPr/>
        </p:nvSpPr>
        <p:spPr>
          <a:xfrm>
            <a:off x="406400" y="724460"/>
            <a:ext cx="8077200" cy="4113177"/>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a:spAutoFit/>
          </a:bodyPr>
          <a:lstStyle/>
          <a:p>
            <a:pPr marL="342900" indent="-342900">
              <a:lnSpc>
                <a:spcPct val="150000"/>
              </a:lnSpc>
              <a:buFont typeface="Arial"/>
              <a:buAutoNum type="arabicPeriod"/>
            </a:pPr>
            <a:r>
              <a:rPr lang="en-US" sz="1600" dirty="0" smtClean="0">
                <a:solidFill>
                  <a:srgbClr val="000E3F"/>
                </a:solidFill>
                <a:latin typeface="Bookman Old Style" pitchFamily="18" charset="0"/>
                <a:cs typeface="Arial" panose="020B0604020202020204" pitchFamily="34" charset="0"/>
              </a:rPr>
              <a:t>When </a:t>
            </a:r>
            <a:r>
              <a:rPr lang="en-US" sz="1600" dirty="0">
                <a:solidFill>
                  <a:srgbClr val="000E3F"/>
                </a:solidFill>
                <a:latin typeface="Bookman Old Style" pitchFamily="18" charset="0"/>
                <a:cs typeface="Arial" panose="020B0604020202020204" pitchFamily="34" charset="0"/>
              </a:rPr>
              <a:t>does the Hung King Temple Festival take place</a:t>
            </a:r>
            <a:r>
              <a:rPr lang="en-US" sz="1600" dirty="0" smtClean="0">
                <a:solidFill>
                  <a:srgbClr val="000E3F"/>
                </a:solidFill>
                <a:latin typeface="Bookman Old Style" pitchFamily="18" charset="0"/>
                <a:cs typeface="Arial" panose="020B0604020202020204" pitchFamily="34" charset="0"/>
              </a:rPr>
              <a:t>?</a:t>
            </a:r>
          </a:p>
          <a:p>
            <a:pPr>
              <a:lnSpc>
                <a:spcPct val="150000"/>
              </a:lnSpc>
            </a:pPr>
            <a:r>
              <a:rPr lang="en-US" sz="1600" dirty="0" smtClean="0">
                <a:solidFill>
                  <a:srgbClr val="000E3F"/>
                </a:solidFill>
                <a:latin typeface="Bookman Old Style" pitchFamily="18" charset="0"/>
                <a:cs typeface="Arial" panose="020B0604020202020204" pitchFamily="34" charset="0"/>
                <a:sym typeface="Wingdings" panose="05000000000000000000" pitchFamily="2" charset="2"/>
              </a:rPr>
              <a:t></a:t>
            </a:r>
          </a:p>
          <a:p>
            <a:pPr marL="342900" indent="-342900">
              <a:lnSpc>
                <a:spcPct val="150000"/>
              </a:lnSpc>
              <a:buFont typeface="Arial"/>
              <a:buAutoNum type="arabicPeriod" startAt="2"/>
            </a:pPr>
            <a:r>
              <a:rPr lang="en-US" sz="1600" dirty="0" smtClean="0">
                <a:solidFill>
                  <a:srgbClr val="000E3F"/>
                </a:solidFill>
                <a:latin typeface="Bookman Old Style" pitchFamily="18" charset="0"/>
                <a:cs typeface="Arial" panose="020B0604020202020204" pitchFamily="34" charset="0"/>
              </a:rPr>
              <a:t>What </a:t>
            </a:r>
            <a:r>
              <a:rPr lang="en-US" sz="1600" dirty="0">
                <a:solidFill>
                  <a:srgbClr val="000E3F"/>
                </a:solidFill>
                <a:latin typeface="Bookman Old Style" pitchFamily="18" charset="0"/>
                <a:cs typeface="Arial" panose="020B0604020202020204" pitchFamily="34" charset="0"/>
              </a:rPr>
              <a:t>is included in the offerings to the Hung Kings</a:t>
            </a:r>
            <a:r>
              <a:rPr lang="en-US" sz="1600" dirty="0" smtClean="0">
                <a:solidFill>
                  <a:srgbClr val="000E3F"/>
                </a:solidFill>
                <a:latin typeface="Bookman Old Style" pitchFamily="18" charset="0"/>
                <a:cs typeface="Arial" panose="020B0604020202020204" pitchFamily="34" charset="0"/>
              </a:rPr>
              <a:t>?</a:t>
            </a:r>
          </a:p>
          <a:p>
            <a:pPr>
              <a:lnSpc>
                <a:spcPct val="150000"/>
              </a:lnSpc>
            </a:pPr>
            <a:r>
              <a:rPr lang="en-US" sz="1600" dirty="0" smtClean="0">
                <a:solidFill>
                  <a:srgbClr val="000E3F"/>
                </a:solidFill>
                <a:latin typeface="Bookman Old Style" pitchFamily="18" charset="0"/>
                <a:cs typeface="Arial" panose="020B0604020202020204" pitchFamily="34" charset="0"/>
                <a:sym typeface="Wingdings" panose="05000000000000000000" pitchFamily="2" charset="2"/>
              </a:rPr>
              <a:t></a:t>
            </a:r>
          </a:p>
          <a:p>
            <a:pPr marL="342900" indent="-342900">
              <a:lnSpc>
                <a:spcPct val="150000"/>
              </a:lnSpc>
              <a:buFont typeface="Arial"/>
              <a:buAutoNum type="arabicPeriod" startAt="3"/>
            </a:pPr>
            <a:r>
              <a:rPr lang="en-US" sz="1600" dirty="0" smtClean="0">
                <a:solidFill>
                  <a:srgbClr val="000E3F"/>
                </a:solidFill>
                <a:latin typeface="Bookman Old Style" pitchFamily="18" charset="0"/>
                <a:cs typeface="Arial" panose="020B0604020202020204" pitchFamily="34" charset="0"/>
              </a:rPr>
              <a:t>Why </a:t>
            </a:r>
            <a:r>
              <a:rPr lang="en-US" sz="1600" dirty="0">
                <a:solidFill>
                  <a:srgbClr val="000E3F"/>
                </a:solidFill>
                <a:latin typeface="Bookman Old Style" pitchFamily="18" charset="0"/>
                <a:cs typeface="Arial" panose="020B0604020202020204" pitchFamily="34" charset="0"/>
              </a:rPr>
              <a:t>is it joyful to go to the Hung King Temple Festival</a:t>
            </a:r>
            <a:r>
              <a:rPr lang="en-US" sz="1600" dirty="0" smtClean="0">
                <a:solidFill>
                  <a:srgbClr val="000E3F"/>
                </a:solidFill>
                <a:latin typeface="Bookman Old Style" pitchFamily="18" charset="0"/>
                <a:cs typeface="Arial" panose="020B0604020202020204" pitchFamily="34" charset="0"/>
              </a:rPr>
              <a:t>?</a:t>
            </a:r>
          </a:p>
          <a:p>
            <a:pPr>
              <a:lnSpc>
                <a:spcPct val="150000"/>
              </a:lnSpc>
            </a:pPr>
            <a:r>
              <a:rPr lang="en-US" sz="1600" dirty="0" smtClean="0">
                <a:solidFill>
                  <a:srgbClr val="000E3F"/>
                </a:solidFill>
                <a:latin typeface="Bookman Old Style" pitchFamily="18" charset="0"/>
                <a:cs typeface="Arial" panose="020B0604020202020204" pitchFamily="34" charset="0"/>
                <a:sym typeface="Wingdings" panose="05000000000000000000" pitchFamily="2" charset="2"/>
              </a:rPr>
              <a:t></a:t>
            </a:r>
          </a:p>
          <a:p>
            <a:pPr marL="342900" indent="-342900">
              <a:lnSpc>
                <a:spcPct val="150000"/>
              </a:lnSpc>
              <a:buFont typeface="Arial"/>
              <a:buAutoNum type="arabicPeriod" startAt="4"/>
            </a:pPr>
            <a:r>
              <a:rPr lang="en-US" sz="1600" dirty="0" smtClean="0">
                <a:solidFill>
                  <a:srgbClr val="000E3F"/>
                </a:solidFill>
                <a:latin typeface="Bookman Old Style" pitchFamily="18" charset="0"/>
                <a:cs typeface="Arial" panose="020B0604020202020204" pitchFamily="34" charset="0"/>
              </a:rPr>
              <a:t>What </a:t>
            </a:r>
            <a:r>
              <a:rPr lang="en-US" sz="1600" dirty="0">
                <a:solidFill>
                  <a:srgbClr val="000E3F"/>
                </a:solidFill>
                <a:latin typeface="Bookman Old Style" pitchFamily="18" charset="0"/>
                <a:cs typeface="Arial" panose="020B0604020202020204" pitchFamily="34" charset="0"/>
              </a:rPr>
              <a:t>do people do to worship Buddha at the Huong Pagoda Festival</a:t>
            </a:r>
            <a:r>
              <a:rPr lang="en-US" sz="1600" dirty="0" smtClean="0">
                <a:solidFill>
                  <a:srgbClr val="000E3F"/>
                </a:solidFill>
                <a:latin typeface="Bookman Old Style" pitchFamily="18" charset="0"/>
                <a:cs typeface="Arial" panose="020B0604020202020204" pitchFamily="34" charset="0"/>
              </a:rPr>
              <a:t>?</a:t>
            </a:r>
            <a:endParaRPr lang="en-US" sz="1600" dirty="0">
              <a:solidFill>
                <a:srgbClr val="000E3F"/>
              </a:solidFill>
              <a:latin typeface="Bookman Old Style" pitchFamily="18" charset="0"/>
              <a:cs typeface="Arial" panose="020B0604020202020204" pitchFamily="34" charset="0"/>
            </a:endParaRPr>
          </a:p>
          <a:p>
            <a:pPr>
              <a:lnSpc>
                <a:spcPct val="150000"/>
              </a:lnSpc>
            </a:pPr>
            <a:r>
              <a:rPr lang="en-US" sz="1600" dirty="0" smtClean="0">
                <a:solidFill>
                  <a:srgbClr val="000E3F"/>
                </a:solidFill>
                <a:latin typeface="Bookman Old Style" pitchFamily="18" charset="0"/>
                <a:cs typeface="Arial" panose="020B0604020202020204" pitchFamily="34" charset="0"/>
                <a:sym typeface="Wingdings" panose="05000000000000000000" pitchFamily="2" charset="2"/>
              </a:rPr>
              <a:t></a:t>
            </a:r>
          </a:p>
          <a:p>
            <a:pPr marL="342900" indent="-342900">
              <a:lnSpc>
                <a:spcPct val="150000"/>
              </a:lnSpc>
              <a:buFont typeface="Arial"/>
              <a:buAutoNum type="arabicPeriod" startAt="5"/>
            </a:pPr>
            <a:r>
              <a:rPr lang="en-US" sz="1600" dirty="0" smtClean="0">
                <a:solidFill>
                  <a:srgbClr val="000E3F"/>
                </a:solidFill>
                <a:latin typeface="Bookman Old Style" pitchFamily="18" charset="0"/>
                <a:cs typeface="Arial" panose="020B0604020202020204" pitchFamily="34" charset="0"/>
              </a:rPr>
              <a:t>Which </a:t>
            </a:r>
            <a:r>
              <a:rPr lang="en-US" sz="1600" dirty="0">
                <a:solidFill>
                  <a:srgbClr val="000E3F"/>
                </a:solidFill>
                <a:latin typeface="Bookman Old Style" pitchFamily="18" charset="0"/>
                <a:cs typeface="Arial" panose="020B0604020202020204" pitchFamily="34" charset="0"/>
              </a:rPr>
              <a:t>of the activities at the Huong Pagoda Festival do you like most</a:t>
            </a:r>
            <a:r>
              <a:rPr lang="en-US" sz="1600" dirty="0" smtClean="0">
                <a:solidFill>
                  <a:srgbClr val="000E3F"/>
                </a:solidFill>
                <a:latin typeface="Bookman Old Style" pitchFamily="18" charset="0"/>
                <a:cs typeface="Arial" panose="020B0604020202020204" pitchFamily="34" charset="0"/>
              </a:rPr>
              <a:t>?</a:t>
            </a:r>
            <a:endParaRPr lang="en-US" sz="1600" dirty="0">
              <a:solidFill>
                <a:srgbClr val="000E3F"/>
              </a:solidFill>
              <a:latin typeface="Bookman Old Style" pitchFamily="18" charset="0"/>
              <a:cs typeface="Arial" panose="020B0604020202020204" pitchFamily="34" charset="0"/>
            </a:endParaRPr>
          </a:p>
          <a:p>
            <a:pPr>
              <a:lnSpc>
                <a:spcPct val="150000"/>
              </a:lnSpc>
            </a:pPr>
            <a:r>
              <a:rPr lang="en-US" sz="1600" dirty="0" smtClean="0">
                <a:solidFill>
                  <a:srgbClr val="000E3F"/>
                </a:solidFill>
                <a:latin typeface="Bookman Old Style" pitchFamily="18" charset="0"/>
                <a:cs typeface="Arial" panose="020B0604020202020204" pitchFamily="34" charset="0"/>
                <a:sym typeface="Wingdings" panose="05000000000000000000" pitchFamily="2" charset="2"/>
              </a:rPr>
              <a:t></a:t>
            </a:r>
          </a:p>
          <a:p>
            <a:pPr>
              <a:lnSpc>
                <a:spcPct val="150000"/>
              </a:lnSpc>
            </a:pPr>
            <a:endParaRPr lang="en-US" sz="1600" dirty="0">
              <a:solidFill>
                <a:srgbClr val="000E3F"/>
              </a:solidFill>
              <a:latin typeface="Bookman Old Style" pitchFamily="18" charset="0"/>
              <a:cs typeface="Arial" panose="020B0604020202020204" pitchFamily="34" charset="0"/>
            </a:endParaRPr>
          </a:p>
        </p:txBody>
      </p:sp>
      <p:sp>
        <p:nvSpPr>
          <p:cNvPr id="3" name="TextBox 2"/>
          <p:cNvSpPr txBox="1"/>
          <p:nvPr/>
        </p:nvSpPr>
        <p:spPr>
          <a:xfrm>
            <a:off x="76200" y="152444"/>
            <a:ext cx="4427815" cy="338554"/>
          </a:xfrm>
          <a:prstGeom prst="rect">
            <a:avLst/>
          </a:prstGeom>
          <a:solidFill>
            <a:schemeClr val="accent6"/>
          </a:solidFill>
        </p:spPr>
        <p:txBody>
          <a:bodyPr wrap="none" rtlCol="0">
            <a:spAutoFit/>
          </a:bodyPr>
          <a:lstStyle/>
          <a:p>
            <a:r>
              <a:rPr lang="en-US" sz="1600" b="1" dirty="0" smtClean="0">
                <a:solidFill>
                  <a:srgbClr val="0A001E"/>
                </a:solidFill>
                <a:latin typeface="Bookman Old Style" pitchFamily="18" charset="0"/>
              </a:rPr>
              <a:t>3. Read again and answer the questions</a:t>
            </a:r>
            <a:endParaRPr lang="en-US" sz="1600" b="1" dirty="0">
              <a:solidFill>
                <a:srgbClr val="0A001E"/>
              </a:solidFill>
              <a:latin typeface="Bookman Old Style" pitchFamily="18" charset="0"/>
            </a:endParaRPr>
          </a:p>
        </p:txBody>
      </p:sp>
      <p:sp>
        <p:nvSpPr>
          <p:cNvPr id="2" name="TextBox 1"/>
          <p:cNvSpPr txBox="1"/>
          <p:nvPr/>
        </p:nvSpPr>
        <p:spPr>
          <a:xfrm>
            <a:off x="685800" y="1096115"/>
            <a:ext cx="6739345" cy="523220"/>
          </a:xfrm>
          <a:prstGeom prst="rect">
            <a:avLst/>
          </a:prstGeom>
          <a:noFill/>
        </p:spPr>
        <p:txBody>
          <a:bodyPr wrap="none" rtlCol="0">
            <a:spAutoFit/>
          </a:bodyPr>
          <a:lstStyle/>
          <a:p>
            <a:r>
              <a:rPr lang="en-US" dirty="0">
                <a:solidFill>
                  <a:srgbClr val="FF0000"/>
                </a:solidFill>
                <a:latin typeface="Bookman Old Style" pitchFamily="18" charset="0"/>
              </a:rPr>
              <a:t>The Hung King Temple festival takes place from the 8th to the 11th day of </a:t>
            </a:r>
            <a:endParaRPr lang="en-US" dirty="0" smtClean="0">
              <a:solidFill>
                <a:srgbClr val="FF0000"/>
              </a:solidFill>
              <a:latin typeface="Bookman Old Style" pitchFamily="18" charset="0"/>
            </a:endParaRPr>
          </a:p>
          <a:p>
            <a:r>
              <a:rPr lang="en-US" dirty="0" smtClean="0">
                <a:solidFill>
                  <a:srgbClr val="FF0000"/>
                </a:solidFill>
                <a:latin typeface="Bookman Old Style" pitchFamily="18" charset="0"/>
              </a:rPr>
              <a:t>the </a:t>
            </a:r>
            <a:r>
              <a:rPr lang="en-US" dirty="0">
                <a:solidFill>
                  <a:srgbClr val="FF0000"/>
                </a:solidFill>
                <a:latin typeface="Bookman Old Style" pitchFamily="18" charset="0"/>
              </a:rPr>
              <a:t>third lunar month  .</a:t>
            </a:r>
          </a:p>
        </p:txBody>
      </p:sp>
      <p:sp>
        <p:nvSpPr>
          <p:cNvPr id="5" name="TextBox 4"/>
          <p:cNvSpPr txBox="1"/>
          <p:nvPr/>
        </p:nvSpPr>
        <p:spPr>
          <a:xfrm>
            <a:off x="762000" y="1885950"/>
            <a:ext cx="6567824" cy="307777"/>
          </a:xfrm>
          <a:prstGeom prst="rect">
            <a:avLst/>
          </a:prstGeom>
          <a:noFill/>
        </p:spPr>
        <p:txBody>
          <a:bodyPr wrap="none" rtlCol="0">
            <a:spAutoFit/>
          </a:bodyPr>
          <a:lstStyle/>
          <a:p>
            <a:r>
              <a:rPr lang="en-US" dirty="0">
                <a:solidFill>
                  <a:srgbClr val="FF0000"/>
                </a:solidFill>
                <a:latin typeface="Bookman Old Style" pitchFamily="18" charset="0"/>
              </a:rPr>
              <a:t>Incense, </a:t>
            </a:r>
            <a:r>
              <a:rPr lang="en-US" dirty="0" smtClean="0">
                <a:solidFill>
                  <a:srgbClr val="FF0000"/>
                </a:solidFill>
                <a:latin typeface="Bookman Old Style" pitchFamily="18" charset="0"/>
              </a:rPr>
              <a:t>specialties </a:t>
            </a:r>
            <a:r>
              <a:rPr lang="en-US" dirty="0">
                <a:solidFill>
                  <a:srgbClr val="FF0000"/>
                </a:solidFill>
                <a:latin typeface="Bookman Old Style" pitchFamily="18" charset="0"/>
              </a:rPr>
              <a:t>such as C</a:t>
            </a:r>
            <a:r>
              <a:rPr lang="en-US" dirty="0" smtClean="0">
                <a:solidFill>
                  <a:srgbClr val="FF0000"/>
                </a:solidFill>
                <a:latin typeface="Bookman Old Style" pitchFamily="18" charset="0"/>
              </a:rPr>
              <a:t>hung </a:t>
            </a:r>
            <a:r>
              <a:rPr lang="en-US" dirty="0">
                <a:solidFill>
                  <a:srgbClr val="FF0000"/>
                </a:solidFill>
                <a:latin typeface="Bookman Old Style" pitchFamily="18" charset="0"/>
              </a:rPr>
              <a:t>cakes, day cakes and five-fruit trays.</a:t>
            </a:r>
          </a:p>
        </p:txBody>
      </p:sp>
      <p:sp>
        <p:nvSpPr>
          <p:cNvPr id="6" name="TextBox 5"/>
          <p:cNvSpPr txBox="1"/>
          <p:nvPr/>
        </p:nvSpPr>
        <p:spPr>
          <a:xfrm>
            <a:off x="762000" y="2571750"/>
            <a:ext cx="7197804" cy="523220"/>
          </a:xfrm>
          <a:prstGeom prst="rect">
            <a:avLst/>
          </a:prstGeom>
          <a:noFill/>
        </p:spPr>
        <p:txBody>
          <a:bodyPr wrap="none" rtlCol="0">
            <a:spAutoFit/>
          </a:bodyPr>
          <a:lstStyle/>
          <a:p>
            <a:r>
              <a:rPr lang="en-US" dirty="0">
                <a:solidFill>
                  <a:srgbClr val="FF0000"/>
                </a:solidFill>
                <a:latin typeface="Bookman Old Style" pitchFamily="18" charset="0"/>
              </a:rPr>
              <a:t>Because there are many joyful activities including bamboo swings, lion dances, </a:t>
            </a:r>
            <a:endParaRPr lang="en-US" dirty="0" smtClean="0">
              <a:solidFill>
                <a:srgbClr val="FF0000"/>
              </a:solidFill>
              <a:latin typeface="Bookman Old Style" pitchFamily="18" charset="0"/>
            </a:endParaRPr>
          </a:p>
          <a:p>
            <a:r>
              <a:rPr lang="en-US" dirty="0" smtClean="0">
                <a:solidFill>
                  <a:srgbClr val="FF0000"/>
                </a:solidFill>
                <a:latin typeface="Bookman Old Style" pitchFamily="18" charset="0"/>
              </a:rPr>
              <a:t>wrestling </a:t>
            </a:r>
            <a:r>
              <a:rPr lang="en-US" dirty="0">
                <a:solidFill>
                  <a:srgbClr val="FF0000"/>
                </a:solidFill>
                <a:latin typeface="Bookman Old Style" pitchFamily="18" charset="0"/>
              </a:rPr>
              <a:t>and </a:t>
            </a:r>
            <a:r>
              <a:rPr lang="en-US" dirty="0" err="1" smtClean="0">
                <a:solidFill>
                  <a:srgbClr val="FF0000"/>
                </a:solidFill>
                <a:latin typeface="Bookman Old Style" pitchFamily="18" charset="0"/>
              </a:rPr>
              <a:t>Xoan</a:t>
            </a:r>
            <a:r>
              <a:rPr lang="en-US" dirty="0" smtClean="0">
                <a:solidFill>
                  <a:srgbClr val="FF0000"/>
                </a:solidFill>
                <a:latin typeface="Bookman Old Style" pitchFamily="18" charset="0"/>
              </a:rPr>
              <a:t> </a:t>
            </a:r>
            <a:r>
              <a:rPr lang="en-US" dirty="0">
                <a:solidFill>
                  <a:srgbClr val="FF0000"/>
                </a:solidFill>
                <a:latin typeface="Bookman Old Style" pitchFamily="18" charset="0"/>
              </a:rPr>
              <a:t>singing performances</a:t>
            </a:r>
          </a:p>
        </p:txBody>
      </p:sp>
      <p:sp>
        <p:nvSpPr>
          <p:cNvPr id="7" name="TextBox 6"/>
          <p:cNvSpPr txBox="1"/>
          <p:nvPr/>
        </p:nvSpPr>
        <p:spPr>
          <a:xfrm>
            <a:off x="796636" y="3345386"/>
            <a:ext cx="7481535" cy="307777"/>
          </a:xfrm>
          <a:prstGeom prst="rect">
            <a:avLst/>
          </a:prstGeom>
          <a:noFill/>
        </p:spPr>
        <p:txBody>
          <a:bodyPr wrap="none" rtlCol="0">
            <a:spAutoFit/>
          </a:bodyPr>
          <a:lstStyle/>
          <a:p>
            <a:r>
              <a:rPr lang="en-US" dirty="0">
                <a:solidFill>
                  <a:srgbClr val="FF0000"/>
                </a:solidFill>
                <a:latin typeface="Bookman Old Style" pitchFamily="18" charset="0"/>
              </a:rPr>
              <a:t>People join the procession and make offerings of incense, flowers, fruit and candles</a:t>
            </a:r>
          </a:p>
        </p:txBody>
      </p:sp>
    </p:spTree>
    <p:extLst>
      <p:ext uri="{BB962C8B-B14F-4D97-AF65-F5344CB8AC3E}">
        <p14:creationId xmlns:p14="http://schemas.microsoft.com/office/powerpoint/2010/main" val="363461230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4" name="Rounded Rectangle 3"/>
          <p:cNvSpPr/>
          <p:nvPr/>
        </p:nvSpPr>
        <p:spPr>
          <a:xfrm>
            <a:off x="152400" y="1552575"/>
            <a:ext cx="8848726" cy="3571875"/>
          </a:xfrm>
          <a:prstGeom prst="roundRect">
            <a:avLst/>
          </a:prstGeom>
          <a:solidFill>
            <a:schemeClr val="accent3">
              <a:lumMod val="20000"/>
              <a:lumOff val="80000"/>
            </a:schemeClr>
          </a:solidFill>
          <a:ln w="9525">
            <a:gradFill>
              <a:gsLst>
                <a:gs pos="0">
                  <a:schemeClr val="accent1">
                    <a:tint val="66000"/>
                    <a:satMod val="160000"/>
                  </a:schemeClr>
                </a:gs>
                <a:gs pos="40000">
                  <a:schemeClr val="accent1">
                    <a:tint val="44500"/>
                    <a:satMod val="160000"/>
                  </a:schemeClr>
                </a:gs>
                <a:gs pos="100000">
                  <a:schemeClr val="accent1">
                    <a:tint val="23500"/>
                    <a:satMod val="160000"/>
                  </a:schemeClr>
                </a:gs>
              </a:gsLst>
              <a:lin ang="5400000" scaled="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217A6"/>
              </a:solidFill>
              <a:latin typeface="Bookman Old Style" pitchFamily="18" charset="0"/>
            </a:endParaRPr>
          </a:p>
        </p:txBody>
      </p:sp>
      <p:sp>
        <p:nvSpPr>
          <p:cNvPr id="10" name="Rounded Rectangle 9"/>
          <p:cNvSpPr/>
          <p:nvPr/>
        </p:nvSpPr>
        <p:spPr>
          <a:xfrm>
            <a:off x="2143125" y="0"/>
            <a:ext cx="5227396" cy="1428750"/>
          </a:xfrm>
          <a:prstGeom prst="roundRect">
            <a:avLst/>
          </a:prstGeom>
          <a:solidFill>
            <a:schemeClr val="accent6">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217A6"/>
              </a:solidFill>
              <a:latin typeface="Bookman Old Style" pitchFamily="18" charset="0"/>
            </a:endParaRPr>
          </a:p>
        </p:txBody>
      </p:sp>
      <p:sp>
        <p:nvSpPr>
          <p:cNvPr id="9" name="TextBox 8"/>
          <p:cNvSpPr txBox="1"/>
          <p:nvPr/>
        </p:nvSpPr>
        <p:spPr>
          <a:xfrm>
            <a:off x="2040733" y="206543"/>
            <a:ext cx="5319085" cy="1015663"/>
          </a:xfrm>
          <a:prstGeom prst="rect">
            <a:avLst/>
          </a:prstGeom>
          <a:noFill/>
        </p:spPr>
        <p:txBody>
          <a:bodyPr wrap="none" rtlCol="0">
            <a:spAutoFit/>
          </a:bodyPr>
          <a:lstStyle/>
          <a:p>
            <a:pPr algn="ctr"/>
            <a:r>
              <a:rPr lang="en-US" sz="2000" b="1" dirty="0" smtClean="0">
                <a:solidFill>
                  <a:srgbClr val="000E3F"/>
                </a:solidFill>
                <a:latin typeface="Bookman Old Style" pitchFamily="18" charset="0"/>
                <a:cs typeface="Mali" charset="-34"/>
              </a:rPr>
              <a:t>Thursday, December 9</a:t>
            </a:r>
            <a:r>
              <a:rPr lang="en-US" sz="2000" b="1" baseline="30000" dirty="0" smtClean="0">
                <a:solidFill>
                  <a:srgbClr val="000E3F"/>
                </a:solidFill>
                <a:latin typeface="Bookman Old Style" pitchFamily="18" charset="0"/>
                <a:cs typeface="Mali" charset="-34"/>
              </a:rPr>
              <a:t>th</a:t>
            </a:r>
            <a:r>
              <a:rPr lang="en-US" sz="2000" b="1" dirty="0" smtClean="0">
                <a:solidFill>
                  <a:srgbClr val="000E3F"/>
                </a:solidFill>
                <a:latin typeface="Bookman Old Style" pitchFamily="18" charset="0"/>
                <a:cs typeface="Mali" charset="-34"/>
              </a:rPr>
              <a:t>, 2021</a:t>
            </a:r>
          </a:p>
          <a:p>
            <a:pPr algn="ctr"/>
            <a:r>
              <a:rPr lang="en-US" sz="2000" b="1" dirty="0" smtClean="0">
                <a:solidFill>
                  <a:srgbClr val="000E3F"/>
                </a:solidFill>
                <a:latin typeface="Bookman Old Style" pitchFamily="18" charset="0"/>
                <a:cs typeface="Mali" charset="-34"/>
              </a:rPr>
              <a:t>Period 40-Unit 5: Festivals in Vietnam</a:t>
            </a:r>
          </a:p>
          <a:p>
            <a:pPr algn="ctr"/>
            <a:r>
              <a:rPr lang="en-US" sz="2000" b="1" dirty="0" smtClean="0">
                <a:solidFill>
                  <a:srgbClr val="000E3F"/>
                </a:solidFill>
                <a:latin typeface="Bookman Old Style" pitchFamily="18" charset="0"/>
                <a:cs typeface="Mali" charset="-34"/>
              </a:rPr>
              <a:t>Lesson 5: Skills 1</a:t>
            </a:r>
            <a:endParaRPr lang="en-US" sz="2000" b="1" dirty="0">
              <a:solidFill>
                <a:srgbClr val="000E3F"/>
              </a:solidFill>
              <a:latin typeface="Bookman Old Style" pitchFamily="18" charset="0"/>
              <a:cs typeface="Mali" charset="-34"/>
            </a:endParaRPr>
          </a:p>
        </p:txBody>
      </p:sp>
      <p:sp>
        <p:nvSpPr>
          <p:cNvPr id="3" name="TextBox 2"/>
          <p:cNvSpPr txBox="1"/>
          <p:nvPr/>
        </p:nvSpPr>
        <p:spPr>
          <a:xfrm>
            <a:off x="457200" y="1659354"/>
            <a:ext cx="1717137" cy="584775"/>
          </a:xfrm>
          <a:prstGeom prst="rect">
            <a:avLst/>
          </a:prstGeom>
          <a:noFill/>
        </p:spPr>
        <p:txBody>
          <a:bodyPr wrap="none" rtlCol="0">
            <a:spAutoFit/>
          </a:bodyPr>
          <a:lstStyle/>
          <a:p>
            <a:r>
              <a:rPr lang="en-US" sz="1600" b="1" dirty="0" smtClean="0">
                <a:solidFill>
                  <a:srgbClr val="000E3F"/>
                </a:solidFill>
                <a:latin typeface="Bookman Old Style" pitchFamily="18" charset="0"/>
                <a:cs typeface="Times New Roman" pitchFamily="18" charset="0"/>
              </a:rPr>
              <a:t>*Discussion</a:t>
            </a:r>
          </a:p>
          <a:p>
            <a:pPr marL="400050" indent="-400050">
              <a:buFont typeface="Arial"/>
              <a:buAutoNum type="romanUcPeriod"/>
            </a:pPr>
            <a:r>
              <a:rPr lang="en-US" sz="1600" b="1" dirty="0" smtClean="0">
                <a:solidFill>
                  <a:srgbClr val="000E3F"/>
                </a:solidFill>
                <a:latin typeface="Bookman Old Style" pitchFamily="18" charset="0"/>
                <a:cs typeface="Times New Roman" pitchFamily="18" charset="0"/>
              </a:rPr>
              <a:t>New words</a:t>
            </a:r>
          </a:p>
        </p:txBody>
      </p:sp>
      <p:cxnSp>
        <p:nvCxnSpPr>
          <p:cNvPr id="12" name="Straight Connector 11"/>
          <p:cNvCxnSpPr/>
          <p:nvPr/>
        </p:nvCxnSpPr>
        <p:spPr>
          <a:xfrm>
            <a:off x="4676463" y="1504949"/>
            <a:ext cx="0" cy="3571875"/>
          </a:xfrm>
          <a:prstGeom prst="line">
            <a:avLst/>
          </a:prstGeom>
          <a:ln w="3175">
            <a:solidFill>
              <a:srgbClr val="0A001E"/>
            </a:solidFill>
            <a:headEnd type="oval" w="med" len="med"/>
            <a:tailEnd type="oval"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1032" y="3845125"/>
            <a:ext cx="4310795" cy="954107"/>
          </a:xfrm>
          <a:prstGeom prst="rect">
            <a:avLst/>
          </a:prstGeom>
          <a:noFill/>
        </p:spPr>
        <p:txBody>
          <a:bodyPr wrap="none" rtlCol="0">
            <a:spAutoFit/>
          </a:bodyPr>
          <a:lstStyle/>
          <a:p>
            <a:pPr marL="400050" indent="-400050">
              <a:buFont typeface="Arial"/>
              <a:buAutoNum type="romanUcPeriod" startAt="2"/>
            </a:pPr>
            <a:r>
              <a:rPr lang="en-US" b="1" dirty="0" smtClean="0">
                <a:solidFill>
                  <a:srgbClr val="000E3F"/>
                </a:solidFill>
                <a:latin typeface="Bookman Old Style" pitchFamily="18" charset="0"/>
                <a:cs typeface="Times New Roman" pitchFamily="18" charset="0"/>
              </a:rPr>
              <a:t>Reading</a:t>
            </a:r>
          </a:p>
          <a:p>
            <a:pPr marL="342900" indent="-342900">
              <a:buFont typeface="Arial"/>
              <a:buAutoNum type="arabicPeriod"/>
            </a:pPr>
            <a:r>
              <a:rPr lang="en-US" b="1" dirty="0" smtClean="0">
                <a:solidFill>
                  <a:srgbClr val="000E3F"/>
                </a:solidFill>
                <a:latin typeface="Bookman Old Style" pitchFamily="18" charset="0"/>
                <a:cs typeface="Times New Roman" pitchFamily="18" charset="0"/>
              </a:rPr>
              <a:t>Read and check your ideas</a:t>
            </a:r>
          </a:p>
          <a:p>
            <a:pPr marL="285750" indent="-285750">
              <a:buFontTx/>
              <a:buChar char="-"/>
            </a:pPr>
            <a:r>
              <a:rPr lang="en-US" dirty="0" smtClean="0">
                <a:solidFill>
                  <a:srgbClr val="000E3F"/>
                </a:solidFill>
                <a:latin typeface="Bookman Old Style" pitchFamily="18" charset="0"/>
                <a:cs typeface="Times New Roman" pitchFamily="18" charset="0"/>
              </a:rPr>
              <a:t>Hung Temple Festival worships Hung Kings</a:t>
            </a:r>
          </a:p>
          <a:p>
            <a:pPr marL="285750" indent="-285750">
              <a:buFontTx/>
              <a:buChar char="-"/>
            </a:pPr>
            <a:r>
              <a:rPr lang="en-US" dirty="0" err="1" smtClean="0">
                <a:solidFill>
                  <a:srgbClr val="000E3F"/>
                </a:solidFill>
                <a:latin typeface="Bookman Old Style" pitchFamily="18" charset="0"/>
                <a:cs typeface="Times New Roman" pitchFamily="18" charset="0"/>
              </a:rPr>
              <a:t>Huong</a:t>
            </a:r>
            <a:r>
              <a:rPr lang="en-US" dirty="0" smtClean="0">
                <a:solidFill>
                  <a:srgbClr val="000E3F"/>
                </a:solidFill>
                <a:latin typeface="Bookman Old Style" pitchFamily="18" charset="0"/>
                <a:cs typeface="Times New Roman" pitchFamily="18" charset="0"/>
              </a:rPr>
              <a:t> Festival worships Buddha</a:t>
            </a:r>
            <a:endParaRPr lang="en-US" dirty="0">
              <a:solidFill>
                <a:srgbClr val="000E3F"/>
              </a:solidFill>
              <a:latin typeface="Bookman Old Style" pitchFamily="18" charset="0"/>
              <a:cs typeface="Times New Roman" pitchFamily="18" charset="0"/>
            </a:endParaRPr>
          </a:p>
        </p:txBody>
      </p:sp>
      <p:sp>
        <p:nvSpPr>
          <p:cNvPr id="11" name="TextBox 10"/>
          <p:cNvSpPr txBox="1"/>
          <p:nvPr/>
        </p:nvSpPr>
        <p:spPr>
          <a:xfrm>
            <a:off x="4756823" y="1633377"/>
            <a:ext cx="4076757" cy="738664"/>
          </a:xfrm>
          <a:prstGeom prst="rect">
            <a:avLst/>
          </a:prstGeom>
          <a:noFill/>
        </p:spPr>
        <p:txBody>
          <a:bodyPr wrap="none" rtlCol="0">
            <a:spAutoFit/>
          </a:bodyPr>
          <a:lstStyle/>
          <a:p>
            <a:pPr marL="342900" indent="-342900">
              <a:buFont typeface="Arial"/>
              <a:buAutoNum type="arabicPeriod" startAt="2"/>
            </a:pPr>
            <a:r>
              <a:rPr lang="en-US" b="1" dirty="0">
                <a:solidFill>
                  <a:srgbClr val="002060"/>
                </a:solidFill>
                <a:latin typeface="Bookman Old Style" pitchFamily="18" charset="0"/>
                <a:cs typeface="Arial" panose="020B0604020202020204" pitchFamily="34" charset="0"/>
              </a:rPr>
              <a:t>Find words/phrases in the passages </a:t>
            </a:r>
          </a:p>
          <a:p>
            <a:r>
              <a:rPr lang="en-US" b="1" dirty="0">
                <a:solidFill>
                  <a:srgbClr val="002060"/>
                </a:solidFill>
                <a:latin typeface="Bookman Old Style" pitchFamily="18" charset="0"/>
                <a:cs typeface="Arial" panose="020B0604020202020204" pitchFamily="34" charset="0"/>
              </a:rPr>
              <a:t>that have similar meaning to these words</a:t>
            </a:r>
          </a:p>
          <a:p>
            <a:r>
              <a:rPr lang="en-US" b="1" dirty="0">
                <a:solidFill>
                  <a:srgbClr val="002060"/>
                </a:solidFill>
                <a:latin typeface="Bookman Old Style" pitchFamily="18" charset="0"/>
                <a:cs typeface="Arial" panose="020B0604020202020204" pitchFamily="34" charset="0"/>
              </a:rPr>
              <a:t>or phrases</a:t>
            </a:r>
            <a:endParaRPr lang="en-US" b="1" dirty="0">
              <a:solidFill>
                <a:srgbClr val="000E3F"/>
              </a:solidFill>
              <a:latin typeface="Bookman Old Style" pitchFamily="18" charset="0"/>
              <a:cs typeface="Times New Roman" pitchFamily="18" charset="0"/>
            </a:endParaRPr>
          </a:p>
        </p:txBody>
      </p:sp>
      <p:sp>
        <p:nvSpPr>
          <p:cNvPr id="28" name="TextBox 27"/>
          <p:cNvSpPr txBox="1"/>
          <p:nvPr/>
        </p:nvSpPr>
        <p:spPr>
          <a:xfrm>
            <a:off x="4756823" y="2367476"/>
            <a:ext cx="4136069" cy="307777"/>
          </a:xfrm>
          <a:prstGeom prst="rect">
            <a:avLst/>
          </a:prstGeom>
          <a:noFill/>
        </p:spPr>
        <p:txBody>
          <a:bodyPr wrap="none" rtlCol="0">
            <a:spAutoFit/>
          </a:bodyPr>
          <a:lstStyle/>
          <a:p>
            <a:r>
              <a:rPr lang="en-US" b="1" dirty="0" smtClean="0">
                <a:solidFill>
                  <a:srgbClr val="000E3F">
                    <a:lumMod val="90000"/>
                    <a:lumOff val="10000"/>
                  </a:srgbClr>
                </a:solidFill>
                <a:latin typeface="Bookman Old Style" pitchFamily="18" charset="0"/>
                <a:cs typeface="Arial" panose="020B0604020202020204" pitchFamily="34" charset="0"/>
              </a:rPr>
              <a:t>3.</a:t>
            </a:r>
            <a:r>
              <a:rPr lang="en-US" b="1" dirty="0">
                <a:solidFill>
                  <a:srgbClr val="000E3F">
                    <a:lumMod val="90000"/>
                    <a:lumOff val="10000"/>
                  </a:srgbClr>
                </a:solidFill>
                <a:latin typeface="Bookman Old Style" pitchFamily="18" charset="0"/>
              </a:rPr>
              <a:t> </a:t>
            </a:r>
            <a:r>
              <a:rPr lang="en-US" b="1" dirty="0" smtClean="0">
                <a:solidFill>
                  <a:srgbClr val="000E3F">
                    <a:lumMod val="90000"/>
                    <a:lumOff val="10000"/>
                  </a:srgbClr>
                </a:solidFill>
                <a:latin typeface="Bookman Old Style" pitchFamily="18" charset="0"/>
              </a:rPr>
              <a:t> Read </a:t>
            </a:r>
            <a:r>
              <a:rPr lang="en-US" b="1" dirty="0">
                <a:solidFill>
                  <a:srgbClr val="000E3F">
                    <a:lumMod val="90000"/>
                    <a:lumOff val="10000"/>
                  </a:srgbClr>
                </a:solidFill>
                <a:latin typeface="Bookman Old Style" pitchFamily="18" charset="0"/>
              </a:rPr>
              <a:t>again and answer the </a:t>
            </a:r>
            <a:r>
              <a:rPr lang="en-US" b="1" dirty="0" smtClean="0">
                <a:solidFill>
                  <a:srgbClr val="000E3F">
                    <a:lumMod val="90000"/>
                    <a:lumOff val="10000"/>
                  </a:srgbClr>
                </a:solidFill>
                <a:latin typeface="Bookman Old Style" pitchFamily="18" charset="0"/>
              </a:rPr>
              <a:t>questions</a:t>
            </a:r>
            <a:r>
              <a:rPr lang="en-US" b="1" dirty="0" smtClean="0">
                <a:solidFill>
                  <a:srgbClr val="000E3F">
                    <a:lumMod val="90000"/>
                    <a:lumOff val="10000"/>
                  </a:srgbClr>
                </a:solidFill>
                <a:latin typeface="Bookman Old Style" pitchFamily="18" charset="0"/>
                <a:cs typeface="Arial" panose="020B0604020202020204" pitchFamily="34" charset="0"/>
              </a:rPr>
              <a:t> </a:t>
            </a:r>
            <a:endParaRPr lang="en-US" b="1" dirty="0">
              <a:solidFill>
                <a:srgbClr val="000E3F">
                  <a:lumMod val="90000"/>
                  <a:lumOff val="10000"/>
                </a:srgbClr>
              </a:solidFill>
              <a:latin typeface="Bookman Old Style" pitchFamily="18" charset="0"/>
              <a:cs typeface="Times New Roman" pitchFamily="18" charset="0"/>
            </a:endParaRPr>
          </a:p>
        </p:txBody>
      </p:sp>
      <p:sp>
        <p:nvSpPr>
          <p:cNvPr id="14" name="TextBox 13"/>
          <p:cNvSpPr txBox="1"/>
          <p:nvPr/>
        </p:nvSpPr>
        <p:spPr>
          <a:xfrm>
            <a:off x="4756823" y="2685115"/>
            <a:ext cx="3494867" cy="307777"/>
          </a:xfrm>
          <a:prstGeom prst="rect">
            <a:avLst/>
          </a:prstGeom>
          <a:noFill/>
        </p:spPr>
        <p:txBody>
          <a:bodyPr wrap="none" rtlCol="0">
            <a:spAutoFit/>
          </a:bodyPr>
          <a:lstStyle/>
          <a:p>
            <a:r>
              <a:rPr lang="en-US" b="1" dirty="0" smtClean="0">
                <a:solidFill>
                  <a:schemeClr val="tx1">
                    <a:lumMod val="90000"/>
                    <a:lumOff val="10000"/>
                  </a:schemeClr>
                </a:solidFill>
                <a:latin typeface="Bookman Old Style" pitchFamily="18" charset="0"/>
              </a:rPr>
              <a:t>III. Speaking – Guide to do at home</a:t>
            </a:r>
            <a:endParaRPr lang="en-US" b="1" dirty="0">
              <a:solidFill>
                <a:schemeClr val="tx1">
                  <a:lumMod val="90000"/>
                  <a:lumOff val="10000"/>
                </a:schemeClr>
              </a:solidFill>
              <a:latin typeface="Bookman Old Style" pitchFamily="18" charset="0"/>
            </a:endParaRPr>
          </a:p>
        </p:txBody>
      </p:sp>
      <p:sp>
        <p:nvSpPr>
          <p:cNvPr id="22" name="TextBox 21"/>
          <p:cNvSpPr txBox="1"/>
          <p:nvPr/>
        </p:nvSpPr>
        <p:spPr>
          <a:xfrm>
            <a:off x="457199" y="2237092"/>
            <a:ext cx="3810001" cy="307777"/>
          </a:xfrm>
          <a:prstGeom prst="rect">
            <a:avLst/>
          </a:prstGeom>
          <a:noFill/>
        </p:spPr>
        <p:txBody>
          <a:bodyPr wrap="square" rtlCol="0">
            <a:spAutoFit/>
          </a:bodyPr>
          <a:lstStyle/>
          <a:p>
            <a:r>
              <a:rPr lang="en-US" dirty="0">
                <a:solidFill>
                  <a:schemeClr val="bg1">
                    <a:lumMod val="50000"/>
                  </a:schemeClr>
                </a:solidFill>
                <a:latin typeface="Bookman Old Style" pitchFamily="18" charset="0"/>
                <a:cs typeface="Times New Roman" pitchFamily="18" charset="0"/>
              </a:rPr>
              <a:t>-take place </a:t>
            </a:r>
            <a:r>
              <a:rPr lang="en-US" b="1"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teik</a:t>
            </a:r>
            <a:r>
              <a:rPr lang="en-US" b="1" dirty="0">
                <a:solidFill>
                  <a:schemeClr val="bg1">
                    <a:lumMod val="50000"/>
                  </a:schemeClr>
                </a:solidFill>
                <a:latin typeface="Bookman Old Style" pitchFamily="18" charset="0"/>
              </a:rPr>
              <a:t>/ /</a:t>
            </a:r>
            <a:r>
              <a:rPr lang="en-US" dirty="0" err="1">
                <a:solidFill>
                  <a:schemeClr val="bg1">
                    <a:lumMod val="50000"/>
                  </a:schemeClr>
                </a:solidFill>
                <a:latin typeface="Bookman Old Style" pitchFamily="18" charset="0"/>
              </a:rPr>
              <a:t>pleis</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v) : </a:t>
            </a:r>
            <a:r>
              <a:rPr lang="en-US" dirty="0" err="1">
                <a:solidFill>
                  <a:schemeClr val="bg1">
                    <a:lumMod val="50000"/>
                  </a:schemeClr>
                </a:solidFill>
                <a:latin typeface="Bookman Old Style" pitchFamily="18" charset="0"/>
                <a:cs typeface="Times New Roman" pitchFamily="18" charset="0"/>
              </a:rPr>
              <a:t>diễn</a:t>
            </a:r>
            <a:r>
              <a:rPr lang="en-US" dirty="0">
                <a:solidFill>
                  <a:schemeClr val="bg1">
                    <a:lumMod val="50000"/>
                  </a:schemeClr>
                </a:solidFill>
                <a:latin typeface="Bookman Old Style" pitchFamily="18" charset="0"/>
                <a:cs typeface="Times New Roman" pitchFamily="18" charset="0"/>
              </a:rPr>
              <a:t> </a:t>
            </a:r>
            <a:r>
              <a:rPr lang="en-US" dirty="0" err="1" smtClean="0">
                <a:solidFill>
                  <a:schemeClr val="bg1">
                    <a:lumMod val="50000"/>
                  </a:schemeClr>
                </a:solidFill>
                <a:latin typeface="Bookman Old Style" pitchFamily="18" charset="0"/>
                <a:cs typeface="Times New Roman" pitchFamily="18" charset="0"/>
              </a:rPr>
              <a:t>ra</a:t>
            </a:r>
            <a:endParaRPr lang="en-US" dirty="0">
              <a:solidFill>
                <a:schemeClr val="bg1">
                  <a:lumMod val="50000"/>
                </a:schemeClr>
              </a:solidFill>
              <a:latin typeface="Bookman Old Style" pitchFamily="18" charset="0"/>
              <a:cs typeface="Times New Roman" pitchFamily="18" charset="0"/>
            </a:endParaRPr>
          </a:p>
        </p:txBody>
      </p:sp>
      <p:sp>
        <p:nvSpPr>
          <p:cNvPr id="23" name="TextBox 22"/>
          <p:cNvSpPr txBox="1"/>
          <p:nvPr/>
        </p:nvSpPr>
        <p:spPr>
          <a:xfrm>
            <a:off x="442729" y="2872719"/>
            <a:ext cx="2318263"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-founder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ˈ</a:t>
            </a:r>
            <a:r>
              <a:rPr lang="en-US" dirty="0" err="1">
                <a:solidFill>
                  <a:schemeClr val="bg1">
                    <a:lumMod val="50000"/>
                  </a:schemeClr>
                </a:solidFill>
                <a:latin typeface="Bookman Old Style" pitchFamily="18" charset="0"/>
              </a:rPr>
              <a:t>faʊndər</a:t>
            </a:r>
            <a:r>
              <a:rPr lang="en-US" b="1" dirty="0" smtClean="0">
                <a:solidFill>
                  <a:schemeClr val="bg1">
                    <a:lumMod val="50000"/>
                  </a:schemeClr>
                </a:solidFill>
                <a:latin typeface="Bookman Old Style" pitchFamily="18" charset="0"/>
              </a:rPr>
              <a:t>/</a:t>
            </a:r>
            <a:r>
              <a:rPr lang="en-US" dirty="0" smtClean="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24" name="TextBox 23"/>
          <p:cNvSpPr txBox="1"/>
          <p:nvPr/>
        </p:nvSpPr>
        <p:spPr>
          <a:xfrm>
            <a:off x="442729" y="3181857"/>
            <a:ext cx="2268570"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-emperor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empərə</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a:t>
            </a:r>
            <a:endParaRPr lang="en-US" dirty="0">
              <a:solidFill>
                <a:schemeClr val="bg1">
                  <a:lumMod val="50000"/>
                </a:schemeClr>
              </a:solidFill>
              <a:latin typeface="Bookman Old Style" pitchFamily="18" charset="0"/>
              <a:cs typeface="Times New Roman" pitchFamily="18" charset="0"/>
            </a:endParaRPr>
          </a:p>
        </p:txBody>
      </p:sp>
      <p:sp>
        <p:nvSpPr>
          <p:cNvPr id="25" name="TextBox 24"/>
          <p:cNvSpPr txBox="1"/>
          <p:nvPr/>
        </p:nvSpPr>
        <p:spPr>
          <a:xfrm>
            <a:off x="457200" y="3531908"/>
            <a:ext cx="2276585"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-wrestling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resliη</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26" name="TextBox 25"/>
          <p:cNvSpPr txBox="1"/>
          <p:nvPr/>
        </p:nvSpPr>
        <p:spPr>
          <a:xfrm>
            <a:off x="442729" y="2560455"/>
            <a:ext cx="2400016"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-overseas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ouvə´si</a:t>
            </a:r>
            <a:r>
              <a:rPr lang="en-US" dirty="0">
                <a:solidFill>
                  <a:schemeClr val="bg1">
                    <a:lumMod val="50000"/>
                  </a:schemeClr>
                </a:solidFill>
                <a:latin typeface="Bookman Old Style" pitchFamily="18" charset="0"/>
              </a:rPr>
              <a:t>:</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27" name="TextBox 26"/>
          <p:cNvSpPr txBox="1"/>
          <p:nvPr/>
        </p:nvSpPr>
        <p:spPr>
          <a:xfrm>
            <a:off x="2614024" y="2560454"/>
            <a:ext cx="1178528" cy="307777"/>
          </a:xfrm>
          <a:prstGeom prst="rect">
            <a:avLst/>
          </a:prstGeom>
          <a:noFill/>
        </p:spPr>
        <p:txBody>
          <a:bodyPr wrap="none" rtlCol="0">
            <a:spAutoFit/>
          </a:bodyPr>
          <a:lstStyle/>
          <a:p>
            <a:r>
              <a:rPr lang="en-US" dirty="0" err="1">
                <a:solidFill>
                  <a:schemeClr val="bg1">
                    <a:lumMod val="50000"/>
                  </a:schemeClr>
                </a:solidFill>
                <a:latin typeface="Bookman Old Style" pitchFamily="18" charset="0"/>
                <a:cs typeface="Times New Roman" pitchFamily="18" charset="0"/>
              </a:rPr>
              <a:t>nước</a:t>
            </a:r>
            <a:r>
              <a:rPr lang="en-US" dirty="0">
                <a:solidFill>
                  <a:schemeClr val="bg1">
                    <a:lumMod val="50000"/>
                  </a:schemeClr>
                </a:solidFill>
                <a:latin typeface="Bookman Old Style" pitchFamily="18" charset="0"/>
                <a:cs typeface="Times New Roman" pitchFamily="18" charset="0"/>
              </a:rPr>
              <a:t> </a:t>
            </a:r>
            <a:r>
              <a:rPr lang="en-US" dirty="0" err="1">
                <a:solidFill>
                  <a:schemeClr val="bg1">
                    <a:lumMod val="50000"/>
                  </a:schemeClr>
                </a:solidFill>
                <a:latin typeface="Bookman Old Style" pitchFamily="18" charset="0"/>
                <a:cs typeface="Times New Roman" pitchFamily="18" charset="0"/>
              </a:rPr>
              <a:t>ngoài</a:t>
            </a:r>
            <a:r>
              <a:rPr lang="en-US" dirty="0" smtClean="0">
                <a:solidFill>
                  <a:schemeClr val="bg1">
                    <a:lumMod val="50000"/>
                  </a:schemeClr>
                </a:solidFill>
                <a:latin typeface="Bookman Old Style" pitchFamily="18" charset="0"/>
                <a:cs typeface="Times New Roman" pitchFamily="18" charset="0"/>
              </a:rPr>
              <a:t>.</a:t>
            </a:r>
            <a:endParaRPr lang="en-US" dirty="0">
              <a:solidFill>
                <a:schemeClr val="bg1">
                  <a:lumMod val="50000"/>
                </a:schemeClr>
              </a:solidFill>
              <a:latin typeface="Bookman Old Style" pitchFamily="18" charset="0"/>
              <a:cs typeface="Times New Roman" pitchFamily="18" charset="0"/>
            </a:endParaRPr>
          </a:p>
        </p:txBody>
      </p:sp>
      <p:sp>
        <p:nvSpPr>
          <p:cNvPr id="29" name="TextBox 28"/>
          <p:cNvSpPr txBox="1"/>
          <p:nvPr/>
        </p:nvSpPr>
        <p:spPr>
          <a:xfrm>
            <a:off x="2610480" y="2868231"/>
            <a:ext cx="1418978" cy="307777"/>
          </a:xfrm>
          <a:prstGeom prst="rect">
            <a:avLst/>
          </a:prstGeom>
          <a:noFill/>
        </p:spPr>
        <p:txBody>
          <a:bodyPr wrap="none" rtlCol="0">
            <a:spAutoFit/>
          </a:bodyPr>
          <a:lstStyle/>
          <a:p>
            <a:r>
              <a:rPr lang="en-US" dirty="0" err="1">
                <a:solidFill>
                  <a:schemeClr val="bg1">
                    <a:lumMod val="50000"/>
                  </a:schemeClr>
                </a:solidFill>
                <a:latin typeface="Bookman Old Style" pitchFamily="18" charset="0"/>
                <a:cs typeface="Times New Roman" pitchFamily="18" charset="0"/>
              </a:rPr>
              <a:t>người</a:t>
            </a:r>
            <a:r>
              <a:rPr lang="en-US" dirty="0">
                <a:solidFill>
                  <a:schemeClr val="bg1">
                    <a:lumMod val="50000"/>
                  </a:schemeClr>
                </a:solidFill>
                <a:latin typeface="Bookman Old Style" pitchFamily="18" charset="0"/>
                <a:cs typeface="Times New Roman" pitchFamily="18" charset="0"/>
              </a:rPr>
              <a:t> </a:t>
            </a:r>
            <a:r>
              <a:rPr lang="en-US" dirty="0" err="1">
                <a:solidFill>
                  <a:schemeClr val="bg1">
                    <a:lumMod val="50000"/>
                  </a:schemeClr>
                </a:solidFill>
                <a:latin typeface="Bookman Old Style" pitchFamily="18" charset="0"/>
                <a:cs typeface="Times New Roman" pitchFamily="18" charset="0"/>
              </a:rPr>
              <a:t>sáng</a:t>
            </a:r>
            <a:r>
              <a:rPr lang="en-US" dirty="0">
                <a:solidFill>
                  <a:schemeClr val="bg1">
                    <a:lumMod val="50000"/>
                  </a:schemeClr>
                </a:solidFill>
                <a:latin typeface="Bookman Old Style" pitchFamily="18" charset="0"/>
                <a:cs typeface="Times New Roman" pitchFamily="18" charset="0"/>
              </a:rPr>
              <a:t> </a:t>
            </a:r>
            <a:r>
              <a:rPr lang="en-US" dirty="0" err="1" smtClean="0">
                <a:solidFill>
                  <a:schemeClr val="bg1">
                    <a:lumMod val="50000"/>
                  </a:schemeClr>
                </a:solidFill>
                <a:latin typeface="Bookman Old Style" pitchFamily="18" charset="0"/>
                <a:cs typeface="Times New Roman" pitchFamily="18" charset="0"/>
              </a:rPr>
              <a:t>lập</a:t>
            </a:r>
            <a:endParaRPr lang="en-US" dirty="0">
              <a:solidFill>
                <a:schemeClr val="bg1">
                  <a:lumMod val="50000"/>
                </a:schemeClr>
              </a:solidFill>
              <a:latin typeface="Bookman Old Style" pitchFamily="18" charset="0"/>
              <a:cs typeface="Times New Roman" pitchFamily="18" charset="0"/>
            </a:endParaRPr>
          </a:p>
        </p:txBody>
      </p:sp>
      <p:sp>
        <p:nvSpPr>
          <p:cNvPr id="30" name="TextBox 29"/>
          <p:cNvSpPr txBox="1"/>
          <p:nvPr/>
        </p:nvSpPr>
        <p:spPr>
          <a:xfrm>
            <a:off x="2614024" y="3181856"/>
            <a:ext cx="514885" cy="307777"/>
          </a:xfrm>
          <a:prstGeom prst="rect">
            <a:avLst/>
          </a:prstGeom>
          <a:noFill/>
        </p:spPr>
        <p:txBody>
          <a:bodyPr wrap="none" rtlCol="0">
            <a:spAutoFit/>
          </a:bodyPr>
          <a:lstStyle/>
          <a:p>
            <a:r>
              <a:rPr lang="en-US" dirty="0" err="1" smtClean="0">
                <a:solidFill>
                  <a:schemeClr val="bg1">
                    <a:lumMod val="50000"/>
                  </a:schemeClr>
                </a:solidFill>
                <a:latin typeface="Bookman Old Style" pitchFamily="18" charset="0"/>
                <a:cs typeface="Times New Roman" pitchFamily="18" charset="0"/>
              </a:rPr>
              <a:t>vua</a:t>
            </a:r>
            <a:endParaRPr lang="en-US" dirty="0">
              <a:solidFill>
                <a:schemeClr val="bg1">
                  <a:lumMod val="50000"/>
                </a:schemeClr>
              </a:solidFill>
              <a:latin typeface="Bookman Old Style" pitchFamily="18" charset="0"/>
              <a:cs typeface="Times New Roman" pitchFamily="18" charset="0"/>
            </a:endParaRPr>
          </a:p>
        </p:txBody>
      </p:sp>
      <p:sp>
        <p:nvSpPr>
          <p:cNvPr id="31" name="TextBox 30"/>
          <p:cNvSpPr txBox="1"/>
          <p:nvPr/>
        </p:nvSpPr>
        <p:spPr>
          <a:xfrm>
            <a:off x="2550725" y="3537348"/>
            <a:ext cx="797013" cy="307777"/>
          </a:xfrm>
          <a:prstGeom prst="rect">
            <a:avLst/>
          </a:prstGeom>
          <a:noFill/>
        </p:spPr>
        <p:txBody>
          <a:bodyPr wrap="none" rtlCol="0">
            <a:spAutoFit/>
          </a:bodyPr>
          <a:lstStyle/>
          <a:p>
            <a:r>
              <a:rPr lang="en-US" dirty="0" err="1">
                <a:solidFill>
                  <a:schemeClr val="bg1">
                    <a:lumMod val="50000"/>
                  </a:schemeClr>
                </a:solidFill>
                <a:latin typeface="Bookman Old Style" pitchFamily="18" charset="0"/>
                <a:cs typeface="Times New Roman" pitchFamily="18" charset="0"/>
              </a:rPr>
              <a:t>đấu</a:t>
            </a:r>
            <a:r>
              <a:rPr lang="en-US" dirty="0">
                <a:solidFill>
                  <a:schemeClr val="bg1">
                    <a:lumMod val="50000"/>
                  </a:schemeClr>
                </a:solidFill>
                <a:latin typeface="Bookman Old Style" pitchFamily="18" charset="0"/>
                <a:cs typeface="Times New Roman" pitchFamily="18" charset="0"/>
              </a:rPr>
              <a:t> </a:t>
            </a:r>
            <a:r>
              <a:rPr lang="en-US" dirty="0" err="1" smtClean="0">
                <a:solidFill>
                  <a:schemeClr val="bg1">
                    <a:lumMod val="50000"/>
                  </a:schemeClr>
                </a:solidFill>
                <a:latin typeface="Bookman Old Style" pitchFamily="18" charset="0"/>
                <a:cs typeface="Times New Roman" pitchFamily="18" charset="0"/>
              </a:rPr>
              <a:t>vật</a:t>
            </a:r>
            <a:endParaRPr lang="en-US" dirty="0">
              <a:solidFill>
                <a:schemeClr val="bg1">
                  <a:lumMod val="50000"/>
                </a:schemeClr>
              </a:solidFill>
              <a:latin typeface="Bookman Old Style" pitchFamily="18" charset="0"/>
              <a:cs typeface="Times New Roman" pitchFamily="18" charset="0"/>
            </a:endParaRPr>
          </a:p>
        </p:txBody>
      </p:sp>
    </p:spTree>
    <p:extLst>
      <p:ext uri="{BB962C8B-B14F-4D97-AF65-F5344CB8AC3E}">
        <p14:creationId xmlns:p14="http://schemas.microsoft.com/office/powerpoint/2010/main" val="7794840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6"/>
        <p:cNvGrpSpPr/>
        <p:nvPr/>
      </p:nvGrpSpPr>
      <p:grpSpPr>
        <a:xfrm>
          <a:off x="0" y="0"/>
          <a:ext cx="0" cy="0"/>
          <a:chOff x="0" y="0"/>
          <a:chExt cx="0" cy="0"/>
        </a:xfrm>
      </p:grpSpPr>
      <p:sp>
        <p:nvSpPr>
          <p:cNvPr id="4" name="Rectangle 3"/>
          <p:cNvSpPr/>
          <p:nvPr/>
        </p:nvSpPr>
        <p:spPr>
          <a:xfrm>
            <a:off x="406399" y="2167088"/>
            <a:ext cx="8077200" cy="419859"/>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a:spAutoFit/>
          </a:bodyPr>
          <a:lstStyle/>
          <a:p>
            <a:pPr marL="342900" indent="-342900">
              <a:lnSpc>
                <a:spcPct val="150000"/>
              </a:lnSpc>
              <a:buAutoNum type="arabicPeriod"/>
            </a:pPr>
            <a:r>
              <a:rPr lang="en-US" sz="1600" dirty="0" smtClean="0">
                <a:solidFill>
                  <a:srgbClr val="000E3F"/>
                </a:solidFill>
                <a:latin typeface="Bookman Old Style" pitchFamily="18" charset="0"/>
                <a:cs typeface="Arial" panose="020B0604020202020204" pitchFamily="34" charset="0"/>
              </a:rPr>
              <a:t>Which place do you prefer to go? Why ?</a:t>
            </a:r>
          </a:p>
        </p:txBody>
      </p:sp>
      <p:sp>
        <p:nvSpPr>
          <p:cNvPr id="3" name="TextBox 2"/>
          <p:cNvSpPr txBox="1"/>
          <p:nvPr/>
        </p:nvSpPr>
        <p:spPr>
          <a:xfrm>
            <a:off x="3520708" y="152444"/>
            <a:ext cx="1848583" cy="338554"/>
          </a:xfrm>
          <a:prstGeom prst="rect">
            <a:avLst/>
          </a:prstGeom>
          <a:solidFill>
            <a:schemeClr val="accent6"/>
          </a:solidFill>
        </p:spPr>
        <p:txBody>
          <a:bodyPr wrap="none" rtlCol="0">
            <a:spAutoFit/>
          </a:bodyPr>
          <a:lstStyle/>
          <a:p>
            <a:r>
              <a:rPr lang="en-US" sz="1600" b="1" dirty="0" smtClean="0">
                <a:solidFill>
                  <a:srgbClr val="0A001E"/>
                </a:solidFill>
                <a:latin typeface="Bookman Old Style" pitchFamily="18" charset="0"/>
              </a:rPr>
              <a:t>Speaking Guide</a:t>
            </a:r>
            <a:endParaRPr lang="en-US" sz="1600" b="1" dirty="0">
              <a:solidFill>
                <a:srgbClr val="0A001E"/>
              </a:solidFill>
              <a:latin typeface="Bookman Old Style" pitchFamily="18"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26469"/>
            <a:ext cx="3295055" cy="12629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26119">
            <a:off x="5126933" y="739777"/>
            <a:ext cx="2624495" cy="1236329"/>
          </a:xfrm>
          <a:prstGeom prst="rect">
            <a:avLst/>
          </a:prstGeom>
          <a:solidFill>
            <a:schemeClr val="accent6"/>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1" name="Rectangle 10"/>
          <p:cNvSpPr/>
          <p:nvPr/>
        </p:nvSpPr>
        <p:spPr>
          <a:xfrm>
            <a:off x="406399" y="2749390"/>
            <a:ext cx="8077200" cy="419859"/>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US" sz="1600" dirty="0" smtClean="0">
                <a:solidFill>
                  <a:srgbClr val="000E3F"/>
                </a:solidFill>
                <a:latin typeface="Bookman Old Style" pitchFamily="18" charset="0"/>
                <a:cs typeface="Arial" panose="020B0604020202020204" pitchFamily="34" charset="0"/>
              </a:rPr>
              <a:t>2.   What things should you take with you ? Why?</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3305332"/>
            <a:ext cx="2895600" cy="1819118"/>
          </a:xfrm>
          <a:prstGeom prst="rect">
            <a:avLst/>
          </a:prstGeom>
        </p:spPr>
      </p:pic>
    </p:spTree>
    <p:extLst>
      <p:ext uri="{BB962C8B-B14F-4D97-AF65-F5344CB8AC3E}">
        <p14:creationId xmlns:p14="http://schemas.microsoft.com/office/powerpoint/2010/main" val="422899208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32" presetClass="emph" presetSubtype="0" fill="hold" nodeType="clickEffect">
                                  <p:stCondLst>
                                    <p:cond delay="0"/>
                                  </p:stCondLst>
                                  <p:childTnLst>
                                    <p:animRot by="120000">
                                      <p:cBhvr>
                                        <p:cTn id="31" dur="100" fill="hold">
                                          <p:stCondLst>
                                            <p:cond delay="0"/>
                                          </p:stCondLst>
                                        </p:cTn>
                                        <p:tgtEl>
                                          <p:spTgt spid="9"/>
                                        </p:tgtEl>
                                        <p:attrNameLst>
                                          <p:attrName>r</p:attrName>
                                        </p:attrNameLst>
                                      </p:cBhvr>
                                    </p:animRot>
                                    <p:animRot by="-240000">
                                      <p:cBhvr>
                                        <p:cTn id="32" dur="200" fill="hold">
                                          <p:stCondLst>
                                            <p:cond delay="200"/>
                                          </p:stCondLst>
                                        </p:cTn>
                                        <p:tgtEl>
                                          <p:spTgt spid="9"/>
                                        </p:tgtEl>
                                        <p:attrNameLst>
                                          <p:attrName>r</p:attrName>
                                        </p:attrNameLst>
                                      </p:cBhvr>
                                    </p:animRot>
                                    <p:animRot by="240000">
                                      <p:cBhvr>
                                        <p:cTn id="33" dur="200" fill="hold">
                                          <p:stCondLst>
                                            <p:cond delay="400"/>
                                          </p:stCondLst>
                                        </p:cTn>
                                        <p:tgtEl>
                                          <p:spTgt spid="9"/>
                                        </p:tgtEl>
                                        <p:attrNameLst>
                                          <p:attrName>r</p:attrName>
                                        </p:attrNameLst>
                                      </p:cBhvr>
                                    </p:animRot>
                                    <p:animRot by="-240000">
                                      <p:cBhvr>
                                        <p:cTn id="34" dur="200" fill="hold">
                                          <p:stCondLst>
                                            <p:cond delay="600"/>
                                          </p:stCondLst>
                                        </p:cTn>
                                        <p:tgtEl>
                                          <p:spTgt spid="9"/>
                                        </p:tgtEl>
                                        <p:attrNameLst>
                                          <p:attrName>r</p:attrName>
                                        </p:attrNameLst>
                                      </p:cBhvr>
                                    </p:animRot>
                                    <p:animRot by="120000">
                                      <p:cBhvr>
                                        <p:cTn id="35" dur="200" fill="hold">
                                          <p:stCondLst>
                                            <p:cond delay="800"/>
                                          </p:stCondLst>
                                        </p:cTn>
                                        <p:tgtEl>
                                          <p:spTgt spid="9"/>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6"/>
        <p:cNvGrpSpPr/>
        <p:nvPr/>
      </p:nvGrpSpPr>
      <p:grpSpPr>
        <a:xfrm>
          <a:off x="0" y="0"/>
          <a:ext cx="0" cy="0"/>
          <a:chOff x="0" y="0"/>
          <a:chExt cx="0" cy="0"/>
        </a:xfrm>
      </p:grpSpPr>
      <p:sp>
        <p:nvSpPr>
          <p:cNvPr id="3" name="TextBox 2"/>
          <p:cNvSpPr txBox="1"/>
          <p:nvPr/>
        </p:nvSpPr>
        <p:spPr>
          <a:xfrm>
            <a:off x="3520708" y="152444"/>
            <a:ext cx="1848583" cy="338554"/>
          </a:xfrm>
          <a:prstGeom prst="rect">
            <a:avLst/>
          </a:prstGeom>
          <a:solidFill>
            <a:schemeClr val="accent6"/>
          </a:solidFill>
        </p:spPr>
        <p:txBody>
          <a:bodyPr wrap="none" rtlCol="0">
            <a:spAutoFit/>
          </a:bodyPr>
          <a:lstStyle/>
          <a:p>
            <a:r>
              <a:rPr lang="en-US" sz="1600" b="1" dirty="0" smtClean="0">
                <a:solidFill>
                  <a:srgbClr val="0A001E"/>
                </a:solidFill>
                <a:latin typeface="Bookman Old Style" pitchFamily="18" charset="0"/>
              </a:rPr>
              <a:t>Speaking Guide</a:t>
            </a:r>
            <a:endParaRPr lang="en-US" sz="1600" b="1" dirty="0">
              <a:solidFill>
                <a:srgbClr val="0A001E"/>
              </a:solidFill>
              <a:latin typeface="Bookman Old Style" pitchFamily="18"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26469"/>
            <a:ext cx="3295055" cy="12629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26119">
            <a:off x="5126933" y="739777"/>
            <a:ext cx="2624495" cy="1236329"/>
          </a:xfrm>
          <a:prstGeom prst="rect">
            <a:avLst/>
          </a:prstGeom>
          <a:solidFill>
            <a:schemeClr val="accent6"/>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0" name="Rectangle 9"/>
          <p:cNvSpPr/>
          <p:nvPr/>
        </p:nvSpPr>
        <p:spPr>
          <a:xfrm>
            <a:off x="406399" y="2495550"/>
            <a:ext cx="8077200" cy="1569660"/>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US" sz="1600" dirty="0" smtClean="0">
                <a:solidFill>
                  <a:srgbClr val="000E3F"/>
                </a:solidFill>
                <a:latin typeface="Bookman Old Style" pitchFamily="18" charset="0"/>
                <a:cs typeface="Arial" panose="020B0604020202020204" pitchFamily="34" charset="0"/>
              </a:rPr>
              <a:t>I prefer to go </a:t>
            </a:r>
            <a:r>
              <a:rPr lang="en-US" sz="1600" dirty="0" err="1" smtClean="0">
                <a:solidFill>
                  <a:srgbClr val="000E3F"/>
                </a:solidFill>
                <a:latin typeface="Bookman Old Style" pitchFamily="18" charset="0"/>
                <a:cs typeface="Arial" panose="020B0604020202020204" pitchFamily="34" charset="0"/>
              </a:rPr>
              <a:t>Huong</a:t>
            </a:r>
            <a:r>
              <a:rPr lang="en-US" sz="1600" dirty="0" smtClean="0">
                <a:solidFill>
                  <a:srgbClr val="000E3F"/>
                </a:solidFill>
                <a:latin typeface="Bookman Old Style" pitchFamily="18" charset="0"/>
                <a:cs typeface="Arial" panose="020B0604020202020204" pitchFamily="34" charset="0"/>
              </a:rPr>
              <a:t> Pagoda because I really want to travel along Yen Steam by boat.</a:t>
            </a:r>
          </a:p>
          <a:p>
            <a:pPr>
              <a:lnSpc>
                <a:spcPct val="150000"/>
              </a:lnSpc>
            </a:pPr>
            <a:r>
              <a:rPr lang="en-US" sz="1600" dirty="0" smtClean="0">
                <a:solidFill>
                  <a:srgbClr val="000E3F"/>
                </a:solidFill>
                <a:latin typeface="Bookman Old Style" pitchFamily="18" charset="0"/>
                <a:cs typeface="Arial" panose="020B0604020202020204" pitchFamily="34" charset="0"/>
              </a:rPr>
              <a:t>I think I will take a bottle of water because we’ll need it when we’re climbing the mountain.</a:t>
            </a:r>
            <a:endParaRPr lang="en-US" sz="1600" dirty="0">
              <a:solidFill>
                <a:srgbClr val="000E3F"/>
              </a:solidFill>
              <a:latin typeface="Bookman Old Style" pitchFamily="18" charset="0"/>
              <a:cs typeface="Arial" panose="020B0604020202020204" pitchFamily="34" charset="0"/>
            </a:endParaRPr>
          </a:p>
        </p:txBody>
      </p:sp>
      <p:sp>
        <p:nvSpPr>
          <p:cNvPr id="5" name="TextBox 4"/>
          <p:cNvSpPr txBox="1"/>
          <p:nvPr/>
        </p:nvSpPr>
        <p:spPr>
          <a:xfrm>
            <a:off x="-3429000" y="3181350"/>
            <a:ext cx="184731" cy="307777"/>
          </a:xfrm>
          <a:prstGeom prst="rect">
            <a:avLst/>
          </a:prstGeom>
          <a:noFill/>
        </p:spPr>
        <p:txBody>
          <a:bodyPr wrap="none" rtlCol="0">
            <a:spAutoFit/>
          </a:bodyPr>
          <a:lstStyle/>
          <a:p>
            <a:endParaRPr lang="en-US" dirty="0"/>
          </a:p>
        </p:txBody>
      </p:sp>
      <p:sp>
        <p:nvSpPr>
          <p:cNvPr id="14" name="Rectangle 13"/>
          <p:cNvSpPr/>
          <p:nvPr/>
        </p:nvSpPr>
        <p:spPr>
          <a:xfrm>
            <a:off x="533400" y="2864881"/>
            <a:ext cx="8077200" cy="830997"/>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US" sz="1600" dirty="0" smtClean="0">
                <a:solidFill>
                  <a:srgbClr val="000E3F"/>
                </a:solidFill>
                <a:latin typeface="Bookman Old Style" pitchFamily="18" charset="0"/>
                <a:cs typeface="Arial" panose="020B0604020202020204" pitchFamily="34" charset="0"/>
              </a:rPr>
              <a:t>I prefer to go ____________________ because ________________________</a:t>
            </a:r>
          </a:p>
          <a:p>
            <a:pPr>
              <a:lnSpc>
                <a:spcPct val="150000"/>
              </a:lnSpc>
            </a:pPr>
            <a:r>
              <a:rPr lang="en-US" sz="1600" dirty="0" smtClean="0">
                <a:solidFill>
                  <a:srgbClr val="000E3F"/>
                </a:solidFill>
                <a:latin typeface="Bookman Old Style" pitchFamily="18" charset="0"/>
                <a:cs typeface="Arial" panose="020B0604020202020204" pitchFamily="34" charset="0"/>
              </a:rPr>
              <a:t>I think I will take _____________because __________________________</a:t>
            </a:r>
            <a:endParaRPr lang="en-US" sz="1600" dirty="0">
              <a:solidFill>
                <a:srgbClr val="000E3F"/>
              </a:solidFill>
              <a:latin typeface="Bookman Old Style" pitchFamily="18" charset="0"/>
              <a:cs typeface="Arial" panose="020B0604020202020204" pitchFamily="34" charset="0"/>
            </a:endParaRPr>
          </a:p>
        </p:txBody>
      </p:sp>
    </p:spTree>
    <p:extLst>
      <p:ext uri="{BB962C8B-B14F-4D97-AF65-F5344CB8AC3E}">
        <p14:creationId xmlns:p14="http://schemas.microsoft.com/office/powerpoint/2010/main" val="8867680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14"/>
                                        </p:tgtEl>
                                        <p:attrNameLst>
                                          <p:attrName>ppt_w</p:attrName>
                                        </p:attrNameLst>
                                      </p:cBhvr>
                                      <p:tavLst>
                                        <p:tav tm="0">
                                          <p:val>
                                            <p:strVal val="ppt_w"/>
                                          </p:val>
                                        </p:tav>
                                        <p:tav tm="100000">
                                          <p:val>
                                            <p:fltVal val="0"/>
                                          </p:val>
                                        </p:tav>
                                      </p:tavLst>
                                    </p:anim>
                                    <p:anim calcmode="lin" valueType="num">
                                      <p:cBhvr>
                                        <p:cTn id="14" dur="1000"/>
                                        <p:tgtEl>
                                          <p:spTgt spid="14"/>
                                        </p:tgtEl>
                                        <p:attrNameLst>
                                          <p:attrName>ppt_h</p:attrName>
                                        </p:attrNameLst>
                                      </p:cBhvr>
                                      <p:tavLst>
                                        <p:tav tm="0">
                                          <p:val>
                                            <p:strVal val="ppt_h"/>
                                          </p:val>
                                        </p:tav>
                                        <p:tav tm="100000">
                                          <p:val>
                                            <p:fltVal val="0"/>
                                          </p:val>
                                        </p:tav>
                                      </p:tavLst>
                                    </p:anim>
                                    <p:anim calcmode="lin" valueType="num">
                                      <p:cBhvr>
                                        <p:cTn id="15" dur="1000"/>
                                        <p:tgtEl>
                                          <p:spTgt spid="14"/>
                                        </p:tgtEl>
                                        <p:attrNameLst>
                                          <p:attrName>style.rotation</p:attrName>
                                        </p:attrNameLst>
                                      </p:cBhvr>
                                      <p:tavLst>
                                        <p:tav tm="0">
                                          <p:val>
                                            <p:fltVal val="0"/>
                                          </p:val>
                                        </p:tav>
                                        <p:tav tm="100000">
                                          <p:val>
                                            <p:fltVal val="90"/>
                                          </p:val>
                                        </p:tav>
                                      </p:tavLst>
                                    </p:anim>
                                    <p:animEffect transition="out" filter="fade">
                                      <p:cBhvr>
                                        <p:cTn id="16" dur="1000"/>
                                        <p:tgtEl>
                                          <p:spTgt spid="14"/>
                                        </p:tgtEl>
                                      </p:cBhvr>
                                    </p:animEffect>
                                    <p:set>
                                      <p:cBhvr>
                                        <p:cTn id="17" dur="1" fill="hold">
                                          <p:stCondLst>
                                            <p:cond delay="9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xit" presetSubtype="0" fill="hold" grpId="1" nodeType="clickEffect">
                                  <p:stCondLst>
                                    <p:cond delay="0"/>
                                  </p:stCondLst>
                                  <p:childTnLst>
                                    <p:anim calcmode="lin" valueType="num">
                                      <p:cBhvr>
                                        <p:cTn id="27" dur="1000"/>
                                        <p:tgtEl>
                                          <p:spTgt spid="10"/>
                                        </p:tgtEl>
                                        <p:attrNameLst>
                                          <p:attrName>ppt_w</p:attrName>
                                        </p:attrNameLst>
                                      </p:cBhvr>
                                      <p:tavLst>
                                        <p:tav tm="0">
                                          <p:val>
                                            <p:strVal val="ppt_w"/>
                                          </p:val>
                                        </p:tav>
                                        <p:tav tm="100000">
                                          <p:val>
                                            <p:fltVal val="0"/>
                                          </p:val>
                                        </p:tav>
                                      </p:tavLst>
                                    </p:anim>
                                    <p:anim calcmode="lin" valueType="num">
                                      <p:cBhvr>
                                        <p:cTn id="28" dur="1000"/>
                                        <p:tgtEl>
                                          <p:spTgt spid="10"/>
                                        </p:tgtEl>
                                        <p:attrNameLst>
                                          <p:attrName>ppt_h</p:attrName>
                                        </p:attrNameLst>
                                      </p:cBhvr>
                                      <p:tavLst>
                                        <p:tav tm="0">
                                          <p:val>
                                            <p:strVal val="ppt_h"/>
                                          </p:val>
                                        </p:tav>
                                        <p:tav tm="100000">
                                          <p:val>
                                            <p:fltVal val="0"/>
                                          </p:val>
                                        </p:tav>
                                      </p:tavLst>
                                    </p:anim>
                                    <p:anim calcmode="lin" valueType="num">
                                      <p:cBhvr>
                                        <p:cTn id="29" dur="1000"/>
                                        <p:tgtEl>
                                          <p:spTgt spid="10"/>
                                        </p:tgtEl>
                                        <p:attrNameLst>
                                          <p:attrName>style.rotation</p:attrName>
                                        </p:attrNameLst>
                                      </p:cBhvr>
                                      <p:tavLst>
                                        <p:tav tm="0">
                                          <p:val>
                                            <p:fltVal val="0"/>
                                          </p:val>
                                        </p:tav>
                                        <p:tav tm="100000">
                                          <p:val>
                                            <p:fltVal val="90"/>
                                          </p:val>
                                        </p:tav>
                                      </p:tavLst>
                                    </p:anim>
                                    <p:animEffect transition="out" filter="fade">
                                      <p:cBhvr>
                                        <p:cTn id="30" dur="1000"/>
                                        <p:tgtEl>
                                          <p:spTgt spid="10"/>
                                        </p:tgtEl>
                                      </p:cBhvr>
                                    </p:animEffect>
                                    <p:set>
                                      <p:cBhvr>
                                        <p:cTn id="31" dur="1" fill="hold">
                                          <p:stCondLst>
                                            <p:cond delay="9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2"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animBg="1"/>
      <p:bldP spid="14" grpId="1" animBg="1"/>
      <p:bldP spid="14"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56"/>
        <p:cNvGrpSpPr/>
        <p:nvPr/>
      </p:nvGrpSpPr>
      <p:grpSpPr>
        <a:xfrm>
          <a:off x="0" y="0"/>
          <a:ext cx="0" cy="0"/>
          <a:chOff x="0" y="0"/>
          <a:chExt cx="0" cy="0"/>
        </a:xfrm>
      </p:grpSpPr>
      <p:sp>
        <p:nvSpPr>
          <p:cNvPr id="4" name="Rounded Rectangle 3"/>
          <p:cNvSpPr/>
          <p:nvPr/>
        </p:nvSpPr>
        <p:spPr>
          <a:xfrm>
            <a:off x="181344" y="1292934"/>
            <a:ext cx="3048000" cy="175684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581400" y="133350"/>
            <a:ext cx="1981200" cy="6096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29000" y="3181350"/>
            <a:ext cx="184731" cy="307777"/>
          </a:xfrm>
          <a:prstGeom prst="rect">
            <a:avLst/>
          </a:prstGeom>
          <a:noFill/>
        </p:spPr>
        <p:txBody>
          <a:bodyPr wrap="none" rtlCol="0">
            <a:spAutoFit/>
          </a:bodyPr>
          <a:lstStyle/>
          <a:p>
            <a:endParaRPr lang="en-US" dirty="0"/>
          </a:p>
        </p:txBody>
      </p:sp>
      <p:sp>
        <p:nvSpPr>
          <p:cNvPr id="11" name="Google Shape;3933;p43"/>
          <p:cNvSpPr txBox="1">
            <a:spLocks noGrp="1"/>
          </p:cNvSpPr>
          <p:nvPr>
            <p:ph type="title"/>
          </p:nvPr>
        </p:nvSpPr>
        <p:spPr>
          <a:xfrm>
            <a:off x="3733800" y="128477"/>
            <a:ext cx="1993369" cy="582300"/>
          </a:xfrm>
          <a:prstGeom prst="rect">
            <a:avLst/>
          </a:prstGeom>
          <a:noFill/>
          <a:effectLst>
            <a:reflection blurRad="6350" stA="50000" endA="300" endPos="55500" dist="50800" dir="5400000" sy="-100000" algn="bl" rotWithShape="0"/>
          </a:effectLst>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smtClean="0"/>
              <a:t>Wrap up</a:t>
            </a:r>
            <a:endParaRPr sz="2800" dirty="0"/>
          </a:p>
        </p:txBody>
      </p:sp>
      <p:sp>
        <p:nvSpPr>
          <p:cNvPr id="12" name="TextBox 11"/>
          <p:cNvSpPr txBox="1"/>
          <p:nvPr/>
        </p:nvSpPr>
        <p:spPr>
          <a:xfrm>
            <a:off x="455368" y="1292934"/>
            <a:ext cx="1587792" cy="307777"/>
          </a:xfrm>
          <a:prstGeom prst="rect">
            <a:avLst/>
          </a:prstGeom>
          <a:noFill/>
        </p:spPr>
        <p:txBody>
          <a:bodyPr wrap="square" rtlCol="0">
            <a:spAutoFit/>
          </a:bodyPr>
          <a:lstStyle/>
          <a:p>
            <a:r>
              <a:rPr lang="en-US" dirty="0">
                <a:solidFill>
                  <a:schemeClr val="bg1">
                    <a:lumMod val="50000"/>
                  </a:schemeClr>
                </a:solidFill>
                <a:latin typeface="Bookman Old Style" pitchFamily="18" charset="0"/>
                <a:cs typeface="Times New Roman" pitchFamily="18" charset="0"/>
              </a:rPr>
              <a:t>-take place </a:t>
            </a:r>
            <a:r>
              <a:rPr lang="en-US" dirty="0" smtClean="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v) </a:t>
            </a:r>
            <a:r>
              <a:rPr lang="en-US" dirty="0" smtClean="0">
                <a:solidFill>
                  <a:schemeClr val="bg1">
                    <a:lumMod val="50000"/>
                  </a:schemeClr>
                </a:solidFill>
                <a:latin typeface="Bookman Old Style" pitchFamily="18" charset="0"/>
                <a:cs typeface="Times New Roman" pitchFamily="18" charset="0"/>
              </a:rPr>
              <a:t>:</a:t>
            </a:r>
            <a:endParaRPr lang="en-US" dirty="0">
              <a:solidFill>
                <a:schemeClr val="bg1">
                  <a:lumMod val="50000"/>
                </a:schemeClr>
              </a:solidFill>
              <a:latin typeface="Bookman Old Style" pitchFamily="18" charset="0"/>
              <a:cs typeface="Times New Roman" pitchFamily="18" charset="0"/>
            </a:endParaRPr>
          </a:p>
        </p:txBody>
      </p:sp>
      <p:sp>
        <p:nvSpPr>
          <p:cNvPr id="13" name="TextBox 12"/>
          <p:cNvSpPr txBox="1"/>
          <p:nvPr/>
        </p:nvSpPr>
        <p:spPr>
          <a:xfrm>
            <a:off x="440897" y="1928561"/>
            <a:ext cx="1338828"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-founder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15" name="TextBox 14"/>
          <p:cNvSpPr txBox="1"/>
          <p:nvPr/>
        </p:nvSpPr>
        <p:spPr>
          <a:xfrm>
            <a:off x="440897" y="2237699"/>
            <a:ext cx="1322798"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-emperor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a:t>
            </a:r>
            <a:endParaRPr lang="en-US" dirty="0">
              <a:solidFill>
                <a:schemeClr val="bg1">
                  <a:lumMod val="50000"/>
                </a:schemeClr>
              </a:solidFill>
              <a:latin typeface="Bookman Old Style" pitchFamily="18" charset="0"/>
              <a:cs typeface="Times New Roman" pitchFamily="18" charset="0"/>
            </a:endParaRPr>
          </a:p>
        </p:txBody>
      </p:sp>
      <p:sp>
        <p:nvSpPr>
          <p:cNvPr id="16" name="TextBox 15"/>
          <p:cNvSpPr txBox="1"/>
          <p:nvPr/>
        </p:nvSpPr>
        <p:spPr>
          <a:xfrm>
            <a:off x="455368" y="2587750"/>
            <a:ext cx="1454244"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-wrestling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17" name="TextBox 16"/>
          <p:cNvSpPr txBox="1"/>
          <p:nvPr/>
        </p:nvSpPr>
        <p:spPr>
          <a:xfrm>
            <a:off x="440897" y="1616297"/>
            <a:ext cx="1406154"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-overseas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18" name="TextBox 17"/>
          <p:cNvSpPr txBox="1"/>
          <p:nvPr/>
        </p:nvSpPr>
        <p:spPr>
          <a:xfrm>
            <a:off x="1759447" y="1620784"/>
            <a:ext cx="1178528" cy="307777"/>
          </a:xfrm>
          <a:prstGeom prst="rect">
            <a:avLst/>
          </a:prstGeom>
          <a:noFill/>
        </p:spPr>
        <p:txBody>
          <a:bodyPr wrap="none" rtlCol="0">
            <a:spAutoFit/>
          </a:bodyPr>
          <a:lstStyle/>
          <a:p>
            <a:r>
              <a:rPr lang="en-US" dirty="0" err="1">
                <a:solidFill>
                  <a:srgbClr val="FF0000"/>
                </a:solidFill>
                <a:latin typeface="Bookman Old Style" pitchFamily="18" charset="0"/>
                <a:cs typeface="Times New Roman" pitchFamily="18" charset="0"/>
              </a:rPr>
              <a:t>nước</a:t>
            </a:r>
            <a:r>
              <a:rPr lang="en-US" dirty="0">
                <a:solidFill>
                  <a:srgbClr val="FF0000"/>
                </a:solidFill>
                <a:latin typeface="Bookman Old Style" pitchFamily="18" charset="0"/>
                <a:cs typeface="Times New Roman" pitchFamily="18" charset="0"/>
              </a:rPr>
              <a:t> </a:t>
            </a:r>
            <a:r>
              <a:rPr lang="en-US" dirty="0" err="1">
                <a:solidFill>
                  <a:srgbClr val="FF0000"/>
                </a:solidFill>
                <a:latin typeface="Bookman Old Style" pitchFamily="18" charset="0"/>
                <a:cs typeface="Times New Roman" pitchFamily="18" charset="0"/>
              </a:rPr>
              <a:t>ngoài</a:t>
            </a:r>
            <a:r>
              <a:rPr lang="en-US" dirty="0" smtClean="0">
                <a:solidFill>
                  <a:srgbClr val="FF0000"/>
                </a:solidFill>
                <a:latin typeface="Bookman Old Style" pitchFamily="18" charset="0"/>
                <a:cs typeface="Times New Roman" pitchFamily="18" charset="0"/>
              </a:rPr>
              <a:t>.</a:t>
            </a:r>
            <a:endParaRPr lang="en-US" dirty="0">
              <a:solidFill>
                <a:srgbClr val="FF0000"/>
              </a:solidFill>
              <a:latin typeface="Bookman Old Style" pitchFamily="18" charset="0"/>
              <a:cs typeface="Times New Roman" pitchFamily="18" charset="0"/>
            </a:endParaRPr>
          </a:p>
        </p:txBody>
      </p:sp>
      <p:sp>
        <p:nvSpPr>
          <p:cNvPr id="19" name="TextBox 18"/>
          <p:cNvSpPr txBox="1"/>
          <p:nvPr/>
        </p:nvSpPr>
        <p:spPr>
          <a:xfrm>
            <a:off x="1705344" y="1918303"/>
            <a:ext cx="1418978" cy="307777"/>
          </a:xfrm>
          <a:prstGeom prst="rect">
            <a:avLst/>
          </a:prstGeom>
          <a:noFill/>
        </p:spPr>
        <p:txBody>
          <a:bodyPr wrap="none" rtlCol="0">
            <a:spAutoFit/>
          </a:bodyPr>
          <a:lstStyle/>
          <a:p>
            <a:r>
              <a:rPr lang="en-US" dirty="0" err="1">
                <a:solidFill>
                  <a:srgbClr val="FF0000"/>
                </a:solidFill>
                <a:latin typeface="Bookman Old Style" pitchFamily="18" charset="0"/>
                <a:cs typeface="Times New Roman" pitchFamily="18" charset="0"/>
              </a:rPr>
              <a:t>người</a:t>
            </a:r>
            <a:r>
              <a:rPr lang="en-US" dirty="0">
                <a:solidFill>
                  <a:srgbClr val="FF0000"/>
                </a:solidFill>
                <a:latin typeface="Bookman Old Style" pitchFamily="18" charset="0"/>
                <a:cs typeface="Times New Roman" pitchFamily="18" charset="0"/>
              </a:rPr>
              <a:t> </a:t>
            </a:r>
            <a:r>
              <a:rPr lang="en-US" dirty="0" err="1">
                <a:solidFill>
                  <a:srgbClr val="FF0000"/>
                </a:solidFill>
                <a:latin typeface="Bookman Old Style" pitchFamily="18" charset="0"/>
                <a:cs typeface="Times New Roman" pitchFamily="18" charset="0"/>
              </a:rPr>
              <a:t>sáng</a:t>
            </a:r>
            <a:r>
              <a:rPr lang="en-US" dirty="0">
                <a:solidFill>
                  <a:srgbClr val="FF0000"/>
                </a:solidFill>
                <a:latin typeface="Bookman Old Style" pitchFamily="18" charset="0"/>
                <a:cs typeface="Times New Roman" pitchFamily="18" charset="0"/>
              </a:rPr>
              <a:t> </a:t>
            </a:r>
            <a:r>
              <a:rPr lang="en-US" dirty="0" err="1" smtClean="0">
                <a:solidFill>
                  <a:srgbClr val="FF0000"/>
                </a:solidFill>
                <a:latin typeface="Bookman Old Style" pitchFamily="18" charset="0"/>
                <a:cs typeface="Times New Roman" pitchFamily="18" charset="0"/>
              </a:rPr>
              <a:t>lập</a:t>
            </a:r>
            <a:endParaRPr lang="en-US" dirty="0">
              <a:solidFill>
                <a:srgbClr val="FF0000"/>
              </a:solidFill>
              <a:latin typeface="Bookman Old Style" pitchFamily="18" charset="0"/>
              <a:cs typeface="Times New Roman" pitchFamily="18" charset="0"/>
            </a:endParaRPr>
          </a:p>
        </p:txBody>
      </p:sp>
      <p:sp>
        <p:nvSpPr>
          <p:cNvPr id="20" name="TextBox 19"/>
          <p:cNvSpPr txBox="1"/>
          <p:nvPr/>
        </p:nvSpPr>
        <p:spPr>
          <a:xfrm>
            <a:off x="1731094" y="2237699"/>
            <a:ext cx="514885" cy="307777"/>
          </a:xfrm>
          <a:prstGeom prst="rect">
            <a:avLst/>
          </a:prstGeom>
          <a:noFill/>
        </p:spPr>
        <p:txBody>
          <a:bodyPr wrap="none" rtlCol="0">
            <a:spAutoFit/>
          </a:bodyPr>
          <a:lstStyle/>
          <a:p>
            <a:r>
              <a:rPr lang="en-US" dirty="0" err="1" smtClean="0">
                <a:solidFill>
                  <a:srgbClr val="FF0000"/>
                </a:solidFill>
                <a:latin typeface="Bookman Old Style" pitchFamily="18" charset="0"/>
                <a:cs typeface="Times New Roman" pitchFamily="18" charset="0"/>
              </a:rPr>
              <a:t>vua</a:t>
            </a:r>
            <a:endParaRPr lang="en-US" dirty="0">
              <a:solidFill>
                <a:srgbClr val="FF0000"/>
              </a:solidFill>
              <a:latin typeface="Bookman Old Style" pitchFamily="18" charset="0"/>
              <a:cs typeface="Times New Roman" pitchFamily="18" charset="0"/>
            </a:endParaRPr>
          </a:p>
        </p:txBody>
      </p:sp>
      <p:sp>
        <p:nvSpPr>
          <p:cNvPr id="21" name="TextBox 20"/>
          <p:cNvSpPr txBox="1"/>
          <p:nvPr/>
        </p:nvSpPr>
        <p:spPr>
          <a:xfrm>
            <a:off x="1909612" y="2600780"/>
            <a:ext cx="797013" cy="307777"/>
          </a:xfrm>
          <a:prstGeom prst="rect">
            <a:avLst/>
          </a:prstGeom>
          <a:noFill/>
        </p:spPr>
        <p:txBody>
          <a:bodyPr wrap="none" rtlCol="0">
            <a:spAutoFit/>
          </a:bodyPr>
          <a:lstStyle/>
          <a:p>
            <a:r>
              <a:rPr lang="en-US" dirty="0" err="1">
                <a:solidFill>
                  <a:srgbClr val="FF0000"/>
                </a:solidFill>
                <a:latin typeface="Bookman Old Style" pitchFamily="18" charset="0"/>
                <a:cs typeface="Times New Roman" pitchFamily="18" charset="0"/>
              </a:rPr>
              <a:t>đấu</a:t>
            </a:r>
            <a:r>
              <a:rPr lang="en-US" dirty="0">
                <a:solidFill>
                  <a:srgbClr val="FF0000"/>
                </a:solidFill>
                <a:latin typeface="Bookman Old Style" pitchFamily="18" charset="0"/>
                <a:cs typeface="Times New Roman" pitchFamily="18" charset="0"/>
              </a:rPr>
              <a:t> </a:t>
            </a:r>
            <a:r>
              <a:rPr lang="en-US" dirty="0" err="1" smtClean="0">
                <a:solidFill>
                  <a:srgbClr val="FF0000"/>
                </a:solidFill>
                <a:latin typeface="Bookman Old Style" pitchFamily="18" charset="0"/>
                <a:cs typeface="Times New Roman" pitchFamily="18" charset="0"/>
              </a:rPr>
              <a:t>vật</a:t>
            </a:r>
            <a:endParaRPr lang="en-US" dirty="0">
              <a:solidFill>
                <a:srgbClr val="FF0000"/>
              </a:solidFill>
              <a:latin typeface="Bookman Old Style" pitchFamily="18" charset="0"/>
              <a:cs typeface="Times New Roman" pitchFamily="18" charset="0"/>
            </a:endParaRPr>
          </a:p>
        </p:txBody>
      </p:sp>
      <p:sp>
        <p:nvSpPr>
          <p:cNvPr id="6" name="Rounded Rectangle 5"/>
          <p:cNvSpPr/>
          <p:nvPr/>
        </p:nvSpPr>
        <p:spPr>
          <a:xfrm>
            <a:off x="4038599" y="1592006"/>
            <a:ext cx="4724399" cy="94161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Tx/>
              <a:buChar char="-"/>
            </a:pPr>
            <a:r>
              <a:rPr lang="en-US" dirty="0">
                <a:solidFill>
                  <a:srgbClr val="000E3F"/>
                </a:solidFill>
                <a:latin typeface="Bookman Old Style" pitchFamily="18" charset="0"/>
                <a:cs typeface="Times New Roman" pitchFamily="18" charset="0"/>
              </a:rPr>
              <a:t>Hung Temple Festival worships </a:t>
            </a:r>
            <a:r>
              <a:rPr lang="en-US" dirty="0" smtClean="0">
                <a:solidFill>
                  <a:srgbClr val="000E3F"/>
                </a:solidFill>
                <a:latin typeface="Bookman Old Style" pitchFamily="18" charset="0"/>
                <a:cs typeface="Times New Roman" pitchFamily="18" charset="0"/>
              </a:rPr>
              <a:t>_________</a:t>
            </a:r>
          </a:p>
          <a:p>
            <a:pPr marL="285750" indent="-285750">
              <a:lnSpc>
                <a:spcPct val="150000"/>
              </a:lnSpc>
              <a:buFontTx/>
              <a:buChar char="-"/>
            </a:pPr>
            <a:r>
              <a:rPr lang="en-US" dirty="0" err="1" smtClean="0">
                <a:solidFill>
                  <a:srgbClr val="000E3F"/>
                </a:solidFill>
                <a:latin typeface="Bookman Old Style" pitchFamily="18" charset="0"/>
                <a:cs typeface="Times New Roman" pitchFamily="18" charset="0"/>
              </a:rPr>
              <a:t>Huong</a:t>
            </a:r>
            <a:r>
              <a:rPr lang="en-US" dirty="0" smtClean="0">
                <a:solidFill>
                  <a:srgbClr val="000E3F"/>
                </a:solidFill>
                <a:latin typeface="Bookman Old Style" pitchFamily="18" charset="0"/>
                <a:cs typeface="Times New Roman" pitchFamily="18" charset="0"/>
              </a:rPr>
              <a:t> </a:t>
            </a:r>
            <a:r>
              <a:rPr lang="en-US" dirty="0">
                <a:solidFill>
                  <a:srgbClr val="000E3F"/>
                </a:solidFill>
                <a:latin typeface="Bookman Old Style" pitchFamily="18" charset="0"/>
                <a:cs typeface="Times New Roman" pitchFamily="18" charset="0"/>
              </a:rPr>
              <a:t>Festival </a:t>
            </a:r>
            <a:r>
              <a:rPr lang="en-US" dirty="0" smtClean="0">
                <a:solidFill>
                  <a:srgbClr val="000E3F"/>
                </a:solidFill>
                <a:latin typeface="Bookman Old Style" pitchFamily="18" charset="0"/>
                <a:cs typeface="Times New Roman" pitchFamily="18" charset="0"/>
              </a:rPr>
              <a:t>worships___________</a:t>
            </a:r>
            <a:endParaRPr lang="en-US" dirty="0">
              <a:solidFill>
                <a:srgbClr val="000E3F"/>
              </a:solidFill>
              <a:latin typeface="Bookman Old Style" pitchFamily="18" charset="0"/>
              <a:cs typeface="Times New Roman" pitchFamily="18" charset="0"/>
            </a:endParaRPr>
          </a:p>
        </p:txBody>
      </p:sp>
      <p:sp>
        <p:nvSpPr>
          <p:cNvPr id="22" name="Rectangle 21"/>
          <p:cNvSpPr/>
          <p:nvPr/>
        </p:nvSpPr>
        <p:spPr>
          <a:xfrm>
            <a:off x="533400" y="3489126"/>
            <a:ext cx="8077200" cy="830997"/>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US" sz="1600" dirty="0" smtClean="0">
                <a:solidFill>
                  <a:srgbClr val="000E3F"/>
                </a:solidFill>
                <a:latin typeface="Bookman Old Style" pitchFamily="18" charset="0"/>
                <a:cs typeface="Arial" panose="020B0604020202020204" pitchFamily="34" charset="0"/>
              </a:rPr>
              <a:t>I prefer to go ____________________ because ________________________</a:t>
            </a:r>
          </a:p>
          <a:p>
            <a:pPr>
              <a:lnSpc>
                <a:spcPct val="150000"/>
              </a:lnSpc>
            </a:pPr>
            <a:r>
              <a:rPr lang="en-US" sz="1600" dirty="0" smtClean="0">
                <a:solidFill>
                  <a:srgbClr val="000E3F"/>
                </a:solidFill>
                <a:latin typeface="Bookman Old Style" pitchFamily="18" charset="0"/>
                <a:cs typeface="Arial" panose="020B0604020202020204" pitchFamily="34" charset="0"/>
              </a:rPr>
              <a:t>I think I will take _____________because __________________________</a:t>
            </a:r>
            <a:endParaRPr lang="en-US" sz="1600" dirty="0">
              <a:solidFill>
                <a:srgbClr val="000E3F"/>
              </a:solidFill>
              <a:latin typeface="Bookman Old Style" pitchFamily="18" charset="0"/>
              <a:cs typeface="Arial" panose="020B0604020202020204" pitchFamily="34" charset="0"/>
            </a:endParaRPr>
          </a:p>
        </p:txBody>
      </p:sp>
      <p:sp>
        <p:nvSpPr>
          <p:cNvPr id="7" name="TextBox 6"/>
          <p:cNvSpPr txBox="1"/>
          <p:nvPr/>
        </p:nvSpPr>
        <p:spPr>
          <a:xfrm>
            <a:off x="2043160" y="1292934"/>
            <a:ext cx="788999" cy="307777"/>
          </a:xfrm>
          <a:prstGeom prst="rect">
            <a:avLst/>
          </a:prstGeom>
          <a:noFill/>
        </p:spPr>
        <p:txBody>
          <a:bodyPr wrap="none" rtlCol="0">
            <a:spAutoFit/>
          </a:bodyPr>
          <a:lstStyle/>
          <a:p>
            <a:r>
              <a:rPr lang="en-US" dirty="0" err="1">
                <a:solidFill>
                  <a:srgbClr val="FF0000"/>
                </a:solidFill>
                <a:latin typeface="Bookman Old Style" pitchFamily="18" charset="0"/>
                <a:cs typeface="Times New Roman" pitchFamily="18" charset="0"/>
              </a:rPr>
              <a:t>diễn</a:t>
            </a:r>
            <a:r>
              <a:rPr lang="en-US" dirty="0">
                <a:solidFill>
                  <a:srgbClr val="FF0000"/>
                </a:solidFill>
                <a:latin typeface="Bookman Old Style" pitchFamily="18" charset="0"/>
                <a:cs typeface="Times New Roman" pitchFamily="18" charset="0"/>
              </a:rPr>
              <a:t> </a:t>
            </a:r>
            <a:r>
              <a:rPr lang="en-US" dirty="0" err="1">
                <a:solidFill>
                  <a:srgbClr val="FF0000"/>
                </a:solidFill>
                <a:latin typeface="Bookman Old Style" pitchFamily="18" charset="0"/>
                <a:cs typeface="Times New Roman" pitchFamily="18" charset="0"/>
              </a:rPr>
              <a:t>ra</a:t>
            </a:r>
            <a:endParaRPr lang="en-US" dirty="0">
              <a:solidFill>
                <a:srgbClr val="FF0000"/>
              </a:solidFill>
              <a:latin typeface="Bookman Old Style" pitchFamily="18" charset="0"/>
              <a:cs typeface="Times New Roman" pitchFamily="18" charset="0"/>
            </a:endParaRPr>
          </a:p>
        </p:txBody>
      </p:sp>
      <p:sp>
        <p:nvSpPr>
          <p:cNvPr id="23" name="TextBox 22"/>
          <p:cNvSpPr txBox="1"/>
          <p:nvPr/>
        </p:nvSpPr>
        <p:spPr>
          <a:xfrm>
            <a:off x="7239000" y="1716211"/>
            <a:ext cx="1215397" cy="307777"/>
          </a:xfrm>
          <a:prstGeom prst="rect">
            <a:avLst/>
          </a:prstGeom>
          <a:noFill/>
        </p:spPr>
        <p:txBody>
          <a:bodyPr wrap="none" rtlCol="0">
            <a:spAutoFit/>
          </a:bodyPr>
          <a:lstStyle/>
          <a:p>
            <a:r>
              <a:rPr lang="en-US" dirty="0">
                <a:solidFill>
                  <a:srgbClr val="FF0000"/>
                </a:solidFill>
                <a:latin typeface="Bookman Old Style" pitchFamily="18" charset="0"/>
                <a:cs typeface="Times New Roman" pitchFamily="18" charset="0"/>
              </a:rPr>
              <a:t>Hung </a:t>
            </a:r>
            <a:r>
              <a:rPr lang="en-US" dirty="0" smtClean="0">
                <a:solidFill>
                  <a:srgbClr val="FF0000"/>
                </a:solidFill>
                <a:latin typeface="Bookman Old Style" pitchFamily="18" charset="0"/>
                <a:cs typeface="Times New Roman" pitchFamily="18" charset="0"/>
              </a:rPr>
              <a:t>Kings</a:t>
            </a:r>
            <a:endParaRPr lang="en-US" dirty="0">
              <a:solidFill>
                <a:srgbClr val="FF0000"/>
              </a:solidFill>
              <a:latin typeface="Bookman Old Style" pitchFamily="18" charset="0"/>
              <a:cs typeface="Times New Roman" pitchFamily="18" charset="0"/>
            </a:endParaRPr>
          </a:p>
        </p:txBody>
      </p:sp>
      <p:sp>
        <p:nvSpPr>
          <p:cNvPr id="24" name="TextBox 23"/>
          <p:cNvSpPr txBox="1"/>
          <p:nvPr/>
        </p:nvSpPr>
        <p:spPr>
          <a:xfrm>
            <a:off x="6705600" y="2062108"/>
            <a:ext cx="883575" cy="307777"/>
          </a:xfrm>
          <a:prstGeom prst="rect">
            <a:avLst/>
          </a:prstGeom>
          <a:noFill/>
        </p:spPr>
        <p:txBody>
          <a:bodyPr wrap="none" rtlCol="0">
            <a:spAutoFit/>
          </a:bodyPr>
          <a:lstStyle/>
          <a:p>
            <a:r>
              <a:rPr lang="en-US" dirty="0" smtClean="0">
                <a:solidFill>
                  <a:srgbClr val="FF0000"/>
                </a:solidFill>
                <a:latin typeface="Bookman Old Style" pitchFamily="18" charset="0"/>
                <a:cs typeface="Times New Roman" pitchFamily="18" charset="0"/>
              </a:rPr>
              <a:t>Buddha</a:t>
            </a:r>
            <a:endParaRPr lang="en-US" dirty="0">
              <a:solidFill>
                <a:srgbClr val="FF0000"/>
              </a:solidFill>
              <a:latin typeface="Bookman Old Style" pitchFamily="18" charset="0"/>
              <a:cs typeface="Times New Roman" pitchFamily="18" charset="0"/>
            </a:endParaRPr>
          </a:p>
        </p:txBody>
      </p:sp>
    </p:spTree>
    <p:extLst>
      <p:ext uri="{BB962C8B-B14F-4D97-AF65-F5344CB8AC3E}">
        <p14:creationId xmlns:p14="http://schemas.microsoft.com/office/powerpoint/2010/main" val="4465166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randombar(horizontal)">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randombar(horizontal)">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ppt_x"/>
                                          </p:val>
                                        </p:tav>
                                        <p:tav tm="100000">
                                          <p:val>
                                            <p:strVal val="#ppt_x"/>
                                          </p:val>
                                        </p:tav>
                                      </p:tavLst>
                                    </p:anim>
                                    <p:anim calcmode="lin" valueType="num">
                                      <p:cBhvr additive="base">
                                        <p:cTn id="7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p:bldP spid="15" grpId="0"/>
      <p:bldP spid="16" grpId="0"/>
      <p:bldP spid="17" grpId="0"/>
      <p:bldP spid="18" grpId="0"/>
      <p:bldP spid="19" grpId="0"/>
      <p:bldP spid="20" grpId="0"/>
      <p:bldP spid="21" grpId="0"/>
      <p:bldP spid="6" grpId="0" animBg="1"/>
      <p:bldP spid="22" grpId="0" animBg="1"/>
      <p:bldP spid="7"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31"/>
        <p:cNvGrpSpPr/>
        <p:nvPr/>
      </p:nvGrpSpPr>
      <p:grpSpPr>
        <a:xfrm>
          <a:off x="0" y="0"/>
          <a:ext cx="0" cy="0"/>
          <a:chOff x="0" y="0"/>
          <a:chExt cx="0" cy="0"/>
        </a:xfrm>
      </p:grpSpPr>
      <p:sp>
        <p:nvSpPr>
          <p:cNvPr id="3932" name="Google Shape;3932;p43"/>
          <p:cNvSpPr/>
          <p:nvPr/>
        </p:nvSpPr>
        <p:spPr>
          <a:xfrm>
            <a:off x="515668" y="1200150"/>
            <a:ext cx="2316000" cy="506700"/>
          </a:xfrm>
          <a:prstGeom prst="roundRect">
            <a:avLst>
              <a:gd name="adj" fmla="val 32764"/>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933" name="Google Shape;3933;p43"/>
          <p:cNvSpPr txBox="1">
            <a:spLocks noGrp="1"/>
          </p:cNvSpPr>
          <p:nvPr>
            <p:ph type="title"/>
          </p:nvPr>
        </p:nvSpPr>
        <p:spPr>
          <a:xfrm>
            <a:off x="597431" y="1133209"/>
            <a:ext cx="2407146" cy="58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Homework</a:t>
            </a:r>
            <a:endParaRPr dirty="0"/>
          </a:p>
        </p:txBody>
      </p:sp>
      <p:grpSp>
        <p:nvGrpSpPr>
          <p:cNvPr id="3935" name="Google Shape;3935;p43"/>
          <p:cNvGrpSpPr/>
          <p:nvPr/>
        </p:nvGrpSpPr>
        <p:grpSpPr>
          <a:xfrm>
            <a:off x="3810001" y="514350"/>
            <a:ext cx="4868898" cy="3462125"/>
            <a:chOff x="4230613" y="1245725"/>
            <a:chExt cx="3424625" cy="2730750"/>
          </a:xfrm>
        </p:grpSpPr>
        <p:pic>
          <p:nvPicPr>
            <p:cNvPr id="3936" name="Google Shape;3936;p43"/>
            <p:cNvPicPr preferRelativeResize="0"/>
            <p:nvPr/>
          </p:nvPicPr>
          <p:blipFill>
            <a:blip r:embed="rId3">
              <a:alphaModFix/>
            </a:blip>
            <a:stretch>
              <a:fillRect/>
            </a:stretch>
          </p:blipFill>
          <p:spPr>
            <a:xfrm>
              <a:off x="4374550" y="1387191"/>
              <a:ext cx="3110352" cy="1749554"/>
            </a:xfrm>
            <a:prstGeom prst="rect">
              <a:avLst/>
            </a:prstGeom>
            <a:noFill/>
            <a:ln>
              <a:noFill/>
            </a:ln>
          </p:spPr>
        </p:pic>
        <p:sp>
          <p:nvSpPr>
            <p:cNvPr id="3937" name="Google Shape;3937;p43"/>
            <p:cNvSpPr/>
            <p:nvPr/>
          </p:nvSpPr>
          <p:spPr>
            <a:xfrm>
              <a:off x="4230613" y="1245725"/>
              <a:ext cx="3424625" cy="2730750"/>
            </a:xfrm>
            <a:custGeom>
              <a:avLst/>
              <a:gdLst/>
              <a:ahLst/>
              <a:cxnLst/>
              <a:rect l="l" t="t" r="r" b="b"/>
              <a:pathLst>
                <a:path w="136985" h="109230" extrusionOk="0">
                  <a:moveTo>
                    <a:pt x="130648" y="5124"/>
                  </a:moveTo>
                  <a:lnTo>
                    <a:pt x="130648" y="75445"/>
                  </a:lnTo>
                  <a:lnTo>
                    <a:pt x="5722" y="75445"/>
                  </a:lnTo>
                  <a:lnTo>
                    <a:pt x="5722" y="5124"/>
                  </a:lnTo>
                  <a:close/>
                  <a:moveTo>
                    <a:pt x="4219" y="1"/>
                  </a:moveTo>
                  <a:cubicBezTo>
                    <a:pt x="2029" y="1"/>
                    <a:pt x="1" y="1358"/>
                    <a:pt x="1" y="3622"/>
                  </a:cubicBezTo>
                  <a:lnTo>
                    <a:pt x="1" y="81239"/>
                  </a:lnTo>
                  <a:lnTo>
                    <a:pt x="1" y="88861"/>
                  </a:lnTo>
                  <a:lnTo>
                    <a:pt x="1" y="89314"/>
                  </a:lnTo>
                  <a:cubicBezTo>
                    <a:pt x="1" y="91504"/>
                    <a:pt x="2029" y="93550"/>
                    <a:pt x="4219" y="93550"/>
                  </a:cubicBezTo>
                  <a:lnTo>
                    <a:pt x="54769" y="93550"/>
                  </a:lnTo>
                  <a:cubicBezTo>
                    <a:pt x="54769" y="93550"/>
                    <a:pt x="54679" y="98602"/>
                    <a:pt x="52723" y="101915"/>
                  </a:cubicBezTo>
                  <a:cubicBezTo>
                    <a:pt x="52506" y="102295"/>
                    <a:pt x="52198" y="102675"/>
                    <a:pt x="51890" y="102965"/>
                  </a:cubicBezTo>
                  <a:cubicBezTo>
                    <a:pt x="51057" y="103870"/>
                    <a:pt x="50080" y="104776"/>
                    <a:pt x="49247" y="105536"/>
                  </a:cubicBezTo>
                  <a:cubicBezTo>
                    <a:pt x="47672" y="106966"/>
                    <a:pt x="46767" y="108107"/>
                    <a:pt x="48577" y="108632"/>
                  </a:cubicBezTo>
                  <a:cubicBezTo>
                    <a:pt x="49247" y="109012"/>
                    <a:pt x="50388" y="109229"/>
                    <a:pt x="52343" y="109229"/>
                  </a:cubicBezTo>
                  <a:lnTo>
                    <a:pt x="85620" y="109229"/>
                  </a:lnTo>
                  <a:cubicBezTo>
                    <a:pt x="88934" y="109229"/>
                    <a:pt x="90147" y="108940"/>
                    <a:pt x="90147" y="107727"/>
                  </a:cubicBezTo>
                  <a:cubicBezTo>
                    <a:pt x="90219" y="106821"/>
                    <a:pt x="87811" y="104776"/>
                    <a:pt x="86073" y="102965"/>
                  </a:cubicBezTo>
                  <a:cubicBezTo>
                    <a:pt x="85620" y="102603"/>
                    <a:pt x="85313" y="102060"/>
                    <a:pt x="85005" y="101535"/>
                  </a:cubicBezTo>
                  <a:lnTo>
                    <a:pt x="84552" y="101535"/>
                  </a:lnTo>
                  <a:cubicBezTo>
                    <a:pt x="82742" y="98221"/>
                    <a:pt x="82669" y="93550"/>
                    <a:pt x="82669" y="93550"/>
                  </a:cubicBezTo>
                  <a:lnTo>
                    <a:pt x="132531" y="93550"/>
                  </a:lnTo>
                  <a:cubicBezTo>
                    <a:pt x="134794" y="93550"/>
                    <a:pt x="136985" y="91504"/>
                    <a:pt x="136985" y="89314"/>
                  </a:cubicBezTo>
                  <a:lnTo>
                    <a:pt x="136985" y="88861"/>
                  </a:lnTo>
                  <a:lnTo>
                    <a:pt x="136985" y="81239"/>
                  </a:lnTo>
                  <a:lnTo>
                    <a:pt x="136985" y="3622"/>
                  </a:lnTo>
                  <a:cubicBezTo>
                    <a:pt x="136985" y="1358"/>
                    <a:pt x="134794" y="1"/>
                    <a:pt x="132531" y="1"/>
                  </a:cubicBezTo>
                  <a:close/>
                </a:path>
              </a:pathLst>
            </a:custGeom>
            <a:solidFill>
              <a:schemeClr val="l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4165" name="Google Shape;4165;p43"/>
          <p:cNvGrpSpPr/>
          <p:nvPr/>
        </p:nvGrpSpPr>
        <p:grpSpPr>
          <a:xfrm rot="-9244359" flipH="1">
            <a:off x="672170" y="4007176"/>
            <a:ext cx="1143885" cy="733919"/>
            <a:chOff x="2877423" y="2363955"/>
            <a:chExt cx="642609" cy="412299"/>
          </a:xfrm>
        </p:grpSpPr>
        <p:sp>
          <p:nvSpPr>
            <p:cNvPr id="4166" name="Google Shape;4166;p43"/>
            <p:cNvSpPr/>
            <p:nvPr/>
          </p:nvSpPr>
          <p:spPr>
            <a:xfrm>
              <a:off x="2877423" y="2607461"/>
              <a:ext cx="159063" cy="168793"/>
            </a:xfrm>
            <a:custGeom>
              <a:avLst/>
              <a:gdLst/>
              <a:ahLst/>
              <a:cxnLst/>
              <a:rect l="l" t="t" r="r" b="b"/>
              <a:pathLst>
                <a:path w="3204" h="3400" extrusionOk="0">
                  <a:moveTo>
                    <a:pt x="1579" y="1"/>
                  </a:moveTo>
                  <a:cubicBezTo>
                    <a:pt x="1322" y="1"/>
                    <a:pt x="1073" y="143"/>
                    <a:pt x="958" y="392"/>
                  </a:cubicBezTo>
                  <a:cubicBezTo>
                    <a:pt x="904" y="561"/>
                    <a:pt x="844" y="729"/>
                    <a:pt x="790" y="925"/>
                  </a:cubicBezTo>
                  <a:cubicBezTo>
                    <a:pt x="648" y="985"/>
                    <a:pt x="506" y="1012"/>
                    <a:pt x="399" y="1093"/>
                  </a:cubicBezTo>
                  <a:cubicBezTo>
                    <a:pt x="142" y="1208"/>
                    <a:pt x="1" y="1430"/>
                    <a:pt x="1" y="1687"/>
                  </a:cubicBezTo>
                  <a:cubicBezTo>
                    <a:pt x="1" y="1963"/>
                    <a:pt x="142" y="2192"/>
                    <a:pt x="399" y="2300"/>
                  </a:cubicBezTo>
                  <a:cubicBezTo>
                    <a:pt x="506" y="2388"/>
                    <a:pt x="648" y="2415"/>
                    <a:pt x="790" y="2469"/>
                  </a:cubicBezTo>
                  <a:cubicBezTo>
                    <a:pt x="931" y="3177"/>
                    <a:pt x="1181" y="3285"/>
                    <a:pt x="1322" y="3345"/>
                  </a:cubicBezTo>
                  <a:cubicBezTo>
                    <a:pt x="1410" y="3399"/>
                    <a:pt x="1491" y="3399"/>
                    <a:pt x="1579" y="3399"/>
                  </a:cubicBezTo>
                  <a:cubicBezTo>
                    <a:pt x="1660" y="3399"/>
                    <a:pt x="1747" y="3399"/>
                    <a:pt x="1828" y="3372"/>
                  </a:cubicBezTo>
                  <a:cubicBezTo>
                    <a:pt x="1997" y="3285"/>
                    <a:pt x="2138" y="3177"/>
                    <a:pt x="2226" y="3008"/>
                  </a:cubicBezTo>
                  <a:cubicBezTo>
                    <a:pt x="2280" y="2840"/>
                    <a:pt x="2334" y="2671"/>
                    <a:pt x="2395" y="2469"/>
                  </a:cubicBezTo>
                  <a:cubicBezTo>
                    <a:pt x="2529" y="2415"/>
                    <a:pt x="2671" y="2361"/>
                    <a:pt x="2786" y="2300"/>
                  </a:cubicBezTo>
                  <a:cubicBezTo>
                    <a:pt x="2927" y="2246"/>
                    <a:pt x="3035" y="2132"/>
                    <a:pt x="3096" y="1997"/>
                  </a:cubicBezTo>
                  <a:cubicBezTo>
                    <a:pt x="3177" y="1855"/>
                    <a:pt x="3204" y="1660"/>
                    <a:pt x="3123" y="1491"/>
                  </a:cubicBezTo>
                  <a:cubicBezTo>
                    <a:pt x="3069" y="1323"/>
                    <a:pt x="2954" y="1181"/>
                    <a:pt x="2786" y="1093"/>
                  </a:cubicBezTo>
                  <a:cubicBezTo>
                    <a:pt x="2671" y="1012"/>
                    <a:pt x="2529" y="985"/>
                    <a:pt x="2395" y="925"/>
                  </a:cubicBezTo>
                  <a:cubicBezTo>
                    <a:pt x="2334" y="729"/>
                    <a:pt x="2280" y="561"/>
                    <a:pt x="2226" y="392"/>
                  </a:cubicBezTo>
                  <a:cubicBezTo>
                    <a:pt x="2111" y="143"/>
                    <a:pt x="1855" y="1"/>
                    <a:pt x="1579"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167" name="Google Shape;4167;p43"/>
            <p:cNvSpPr/>
            <p:nvPr/>
          </p:nvSpPr>
          <p:spPr>
            <a:xfrm>
              <a:off x="3362309" y="2538294"/>
              <a:ext cx="157722" cy="170084"/>
            </a:xfrm>
            <a:custGeom>
              <a:avLst/>
              <a:gdLst/>
              <a:ahLst/>
              <a:cxnLst/>
              <a:rect l="l" t="t" r="r" b="b"/>
              <a:pathLst>
                <a:path w="3177" h="3426" extrusionOk="0">
                  <a:moveTo>
                    <a:pt x="1578" y="0"/>
                  </a:moveTo>
                  <a:cubicBezTo>
                    <a:pt x="1295" y="0"/>
                    <a:pt x="1045" y="169"/>
                    <a:pt x="958" y="418"/>
                  </a:cubicBezTo>
                  <a:cubicBezTo>
                    <a:pt x="877" y="560"/>
                    <a:pt x="816" y="755"/>
                    <a:pt x="789" y="958"/>
                  </a:cubicBezTo>
                  <a:cubicBezTo>
                    <a:pt x="621" y="985"/>
                    <a:pt x="479" y="1038"/>
                    <a:pt x="371" y="1092"/>
                  </a:cubicBezTo>
                  <a:cubicBezTo>
                    <a:pt x="142" y="1207"/>
                    <a:pt x="0" y="1463"/>
                    <a:pt x="0" y="1713"/>
                  </a:cubicBezTo>
                  <a:cubicBezTo>
                    <a:pt x="0" y="1969"/>
                    <a:pt x="142" y="2218"/>
                    <a:pt x="371" y="2333"/>
                  </a:cubicBezTo>
                  <a:cubicBezTo>
                    <a:pt x="479" y="2387"/>
                    <a:pt x="621" y="2441"/>
                    <a:pt x="789" y="2475"/>
                  </a:cubicBezTo>
                  <a:cubicBezTo>
                    <a:pt x="904" y="3203"/>
                    <a:pt x="1153" y="3318"/>
                    <a:pt x="1295" y="3372"/>
                  </a:cubicBezTo>
                  <a:cubicBezTo>
                    <a:pt x="1383" y="3399"/>
                    <a:pt x="1463" y="3425"/>
                    <a:pt x="1578" y="3425"/>
                  </a:cubicBezTo>
                  <a:cubicBezTo>
                    <a:pt x="1659" y="3425"/>
                    <a:pt x="1747" y="3399"/>
                    <a:pt x="1828" y="3372"/>
                  </a:cubicBezTo>
                  <a:cubicBezTo>
                    <a:pt x="1996" y="3318"/>
                    <a:pt x="2111" y="3176"/>
                    <a:pt x="2192" y="3007"/>
                  </a:cubicBezTo>
                  <a:cubicBezTo>
                    <a:pt x="2279" y="2866"/>
                    <a:pt x="2333" y="2670"/>
                    <a:pt x="2360" y="2475"/>
                  </a:cubicBezTo>
                  <a:cubicBezTo>
                    <a:pt x="2502" y="2441"/>
                    <a:pt x="2643" y="2387"/>
                    <a:pt x="2785" y="2333"/>
                  </a:cubicBezTo>
                  <a:cubicBezTo>
                    <a:pt x="2900" y="2245"/>
                    <a:pt x="3008" y="2138"/>
                    <a:pt x="3068" y="2023"/>
                  </a:cubicBezTo>
                  <a:cubicBezTo>
                    <a:pt x="3149" y="1854"/>
                    <a:pt x="3176" y="1659"/>
                    <a:pt x="3122" y="1490"/>
                  </a:cubicBezTo>
                  <a:cubicBezTo>
                    <a:pt x="3068" y="1322"/>
                    <a:pt x="2927" y="1180"/>
                    <a:pt x="2785" y="1092"/>
                  </a:cubicBezTo>
                  <a:cubicBezTo>
                    <a:pt x="2643" y="1038"/>
                    <a:pt x="2502" y="985"/>
                    <a:pt x="2360" y="958"/>
                  </a:cubicBezTo>
                  <a:cubicBezTo>
                    <a:pt x="2306" y="755"/>
                    <a:pt x="2252" y="560"/>
                    <a:pt x="2192" y="418"/>
                  </a:cubicBezTo>
                  <a:cubicBezTo>
                    <a:pt x="2084" y="169"/>
                    <a:pt x="1828" y="0"/>
                    <a:pt x="1578"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168" name="Google Shape;4168;p43"/>
            <p:cNvSpPr/>
            <p:nvPr/>
          </p:nvSpPr>
          <p:spPr>
            <a:xfrm>
              <a:off x="3089591" y="2363955"/>
              <a:ext cx="144963" cy="150673"/>
            </a:xfrm>
            <a:custGeom>
              <a:avLst/>
              <a:gdLst/>
              <a:ahLst/>
              <a:cxnLst/>
              <a:rect l="l" t="t" r="r" b="b"/>
              <a:pathLst>
                <a:path w="2920" h="3035" extrusionOk="0">
                  <a:moveTo>
                    <a:pt x="1430" y="0"/>
                  </a:moveTo>
                  <a:cubicBezTo>
                    <a:pt x="1153" y="0"/>
                    <a:pt x="924" y="169"/>
                    <a:pt x="816" y="391"/>
                  </a:cubicBezTo>
                  <a:cubicBezTo>
                    <a:pt x="756" y="506"/>
                    <a:pt x="702" y="647"/>
                    <a:pt x="675" y="782"/>
                  </a:cubicBezTo>
                  <a:cubicBezTo>
                    <a:pt x="560" y="843"/>
                    <a:pt x="479" y="870"/>
                    <a:pt x="391" y="924"/>
                  </a:cubicBezTo>
                  <a:cubicBezTo>
                    <a:pt x="142" y="1039"/>
                    <a:pt x="0" y="1261"/>
                    <a:pt x="0" y="1517"/>
                  </a:cubicBezTo>
                  <a:cubicBezTo>
                    <a:pt x="0" y="1767"/>
                    <a:pt x="142" y="1996"/>
                    <a:pt x="391" y="2131"/>
                  </a:cubicBezTo>
                  <a:cubicBezTo>
                    <a:pt x="479" y="2165"/>
                    <a:pt x="560" y="2219"/>
                    <a:pt x="675" y="2245"/>
                  </a:cubicBezTo>
                  <a:cubicBezTo>
                    <a:pt x="783" y="2751"/>
                    <a:pt x="951" y="2893"/>
                    <a:pt x="1153" y="2974"/>
                  </a:cubicBezTo>
                  <a:cubicBezTo>
                    <a:pt x="1234" y="3034"/>
                    <a:pt x="1322" y="3034"/>
                    <a:pt x="1430" y="3034"/>
                  </a:cubicBezTo>
                  <a:cubicBezTo>
                    <a:pt x="1517" y="3034"/>
                    <a:pt x="1571" y="3034"/>
                    <a:pt x="1659" y="3007"/>
                  </a:cubicBezTo>
                  <a:cubicBezTo>
                    <a:pt x="1828" y="2920"/>
                    <a:pt x="1963" y="2805"/>
                    <a:pt x="2050" y="2637"/>
                  </a:cubicBezTo>
                  <a:cubicBezTo>
                    <a:pt x="2077" y="2529"/>
                    <a:pt x="2131" y="2387"/>
                    <a:pt x="2165" y="2245"/>
                  </a:cubicBezTo>
                  <a:cubicBezTo>
                    <a:pt x="2273" y="2192"/>
                    <a:pt x="2360" y="2165"/>
                    <a:pt x="2468" y="2104"/>
                  </a:cubicBezTo>
                  <a:cubicBezTo>
                    <a:pt x="2583" y="2050"/>
                    <a:pt x="2697" y="1962"/>
                    <a:pt x="2751" y="1827"/>
                  </a:cubicBezTo>
                  <a:cubicBezTo>
                    <a:pt x="2920" y="1490"/>
                    <a:pt x="2805" y="1092"/>
                    <a:pt x="2468" y="924"/>
                  </a:cubicBezTo>
                  <a:cubicBezTo>
                    <a:pt x="2360" y="870"/>
                    <a:pt x="2273" y="843"/>
                    <a:pt x="2165" y="782"/>
                  </a:cubicBezTo>
                  <a:cubicBezTo>
                    <a:pt x="2131" y="647"/>
                    <a:pt x="2077" y="506"/>
                    <a:pt x="2023" y="391"/>
                  </a:cubicBezTo>
                  <a:cubicBezTo>
                    <a:pt x="1936" y="142"/>
                    <a:pt x="1686" y="0"/>
                    <a:pt x="143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169" name="Google Shape;4169;p43"/>
            <p:cNvSpPr/>
            <p:nvPr/>
          </p:nvSpPr>
          <p:spPr>
            <a:xfrm>
              <a:off x="2905571" y="2636602"/>
              <a:ext cx="101822" cy="114531"/>
            </a:xfrm>
            <a:custGeom>
              <a:avLst/>
              <a:gdLst/>
              <a:ahLst/>
              <a:cxnLst/>
              <a:rect l="l" t="t" r="r" b="b"/>
              <a:pathLst>
                <a:path w="2051" h="2307" extrusionOk="0">
                  <a:moveTo>
                    <a:pt x="1012" y="1"/>
                  </a:moveTo>
                  <a:cubicBezTo>
                    <a:pt x="985" y="1"/>
                    <a:pt x="924" y="28"/>
                    <a:pt x="924" y="88"/>
                  </a:cubicBezTo>
                  <a:cubicBezTo>
                    <a:pt x="816" y="284"/>
                    <a:pt x="755" y="567"/>
                    <a:pt x="728" y="870"/>
                  </a:cubicBezTo>
                  <a:cubicBezTo>
                    <a:pt x="533" y="870"/>
                    <a:pt x="277" y="931"/>
                    <a:pt x="81" y="1039"/>
                  </a:cubicBezTo>
                  <a:cubicBezTo>
                    <a:pt x="27" y="1073"/>
                    <a:pt x="0" y="1100"/>
                    <a:pt x="0" y="1154"/>
                  </a:cubicBezTo>
                  <a:cubicBezTo>
                    <a:pt x="0" y="1208"/>
                    <a:pt x="27" y="1241"/>
                    <a:pt x="81" y="1268"/>
                  </a:cubicBezTo>
                  <a:cubicBezTo>
                    <a:pt x="250" y="1349"/>
                    <a:pt x="479" y="1410"/>
                    <a:pt x="728" y="1437"/>
                  </a:cubicBezTo>
                  <a:cubicBezTo>
                    <a:pt x="755" y="1659"/>
                    <a:pt x="843" y="2219"/>
                    <a:pt x="985" y="2307"/>
                  </a:cubicBezTo>
                  <a:lnTo>
                    <a:pt x="1066" y="2307"/>
                  </a:lnTo>
                  <a:cubicBezTo>
                    <a:pt x="1093" y="2280"/>
                    <a:pt x="1120" y="2253"/>
                    <a:pt x="1153" y="2219"/>
                  </a:cubicBezTo>
                  <a:cubicBezTo>
                    <a:pt x="1234" y="2023"/>
                    <a:pt x="1288" y="1747"/>
                    <a:pt x="1322" y="1437"/>
                  </a:cubicBezTo>
                  <a:cubicBezTo>
                    <a:pt x="1517" y="1437"/>
                    <a:pt x="1767" y="1376"/>
                    <a:pt x="1962" y="1268"/>
                  </a:cubicBezTo>
                  <a:cubicBezTo>
                    <a:pt x="1996" y="1268"/>
                    <a:pt x="2023" y="1241"/>
                    <a:pt x="2023" y="1208"/>
                  </a:cubicBezTo>
                  <a:cubicBezTo>
                    <a:pt x="2050" y="1181"/>
                    <a:pt x="2050" y="1154"/>
                    <a:pt x="2023" y="1127"/>
                  </a:cubicBezTo>
                  <a:cubicBezTo>
                    <a:pt x="2023" y="1100"/>
                    <a:pt x="1996" y="1073"/>
                    <a:pt x="1962" y="1039"/>
                  </a:cubicBezTo>
                  <a:cubicBezTo>
                    <a:pt x="1767" y="931"/>
                    <a:pt x="1517" y="904"/>
                    <a:pt x="1322" y="870"/>
                  </a:cubicBezTo>
                  <a:cubicBezTo>
                    <a:pt x="1288" y="567"/>
                    <a:pt x="1234" y="284"/>
                    <a:pt x="1120" y="88"/>
                  </a:cubicBezTo>
                  <a:cubicBezTo>
                    <a:pt x="1120" y="28"/>
                    <a:pt x="1066" y="1"/>
                    <a:pt x="1012" y="1"/>
                  </a:cubicBezTo>
                  <a:close/>
                </a:path>
              </a:pathLst>
            </a:custGeom>
            <a:solidFill>
              <a:srgbClr val="FD8A02"/>
            </a:solidFill>
            <a:ln>
              <a:noFill/>
            </a:ln>
          </p:spPr>
          <p:txBody>
            <a:bodyPr spcFirstLastPara="1" wrap="square" lIns="91425" tIns="91425" rIns="91425" bIns="91425" anchor="ctr" anchorCtr="0">
              <a:noAutofit/>
            </a:bodyPr>
            <a:lstStyle/>
            <a:p>
              <a:endParaRPr/>
            </a:p>
          </p:txBody>
        </p:sp>
        <p:sp>
          <p:nvSpPr>
            <p:cNvPr id="4170" name="Google Shape;4170;p43"/>
            <p:cNvSpPr/>
            <p:nvPr/>
          </p:nvSpPr>
          <p:spPr>
            <a:xfrm>
              <a:off x="3390408" y="2569073"/>
              <a:ext cx="101822" cy="112843"/>
            </a:xfrm>
            <a:custGeom>
              <a:avLst/>
              <a:gdLst/>
              <a:ahLst/>
              <a:cxnLst/>
              <a:rect l="l" t="t" r="r" b="b"/>
              <a:pathLst>
                <a:path w="2051" h="2273" extrusionOk="0">
                  <a:moveTo>
                    <a:pt x="1012" y="0"/>
                  </a:moveTo>
                  <a:cubicBezTo>
                    <a:pt x="951" y="0"/>
                    <a:pt x="897" y="27"/>
                    <a:pt x="897" y="54"/>
                  </a:cubicBezTo>
                  <a:cubicBezTo>
                    <a:pt x="783" y="277"/>
                    <a:pt x="729" y="533"/>
                    <a:pt x="702" y="843"/>
                  </a:cubicBezTo>
                  <a:cubicBezTo>
                    <a:pt x="533" y="870"/>
                    <a:pt x="277" y="924"/>
                    <a:pt x="55" y="1012"/>
                  </a:cubicBezTo>
                  <a:cubicBezTo>
                    <a:pt x="1" y="1039"/>
                    <a:pt x="1" y="1093"/>
                    <a:pt x="1" y="1120"/>
                  </a:cubicBezTo>
                  <a:cubicBezTo>
                    <a:pt x="1" y="1180"/>
                    <a:pt x="1" y="1234"/>
                    <a:pt x="55" y="1261"/>
                  </a:cubicBezTo>
                  <a:cubicBezTo>
                    <a:pt x="223" y="1349"/>
                    <a:pt x="446" y="1403"/>
                    <a:pt x="702" y="1430"/>
                  </a:cubicBezTo>
                  <a:cubicBezTo>
                    <a:pt x="729" y="1652"/>
                    <a:pt x="817" y="2219"/>
                    <a:pt x="951" y="2273"/>
                  </a:cubicBezTo>
                  <a:lnTo>
                    <a:pt x="1039" y="2273"/>
                  </a:lnTo>
                  <a:cubicBezTo>
                    <a:pt x="1066" y="2273"/>
                    <a:pt x="1093" y="2246"/>
                    <a:pt x="1120" y="2219"/>
                  </a:cubicBezTo>
                  <a:cubicBezTo>
                    <a:pt x="1208" y="1990"/>
                    <a:pt x="1262" y="1740"/>
                    <a:pt x="1289" y="1430"/>
                  </a:cubicBezTo>
                  <a:cubicBezTo>
                    <a:pt x="1491" y="1403"/>
                    <a:pt x="1740" y="1349"/>
                    <a:pt x="1963" y="1234"/>
                  </a:cubicBezTo>
                  <a:cubicBezTo>
                    <a:pt x="1963" y="1234"/>
                    <a:pt x="1997" y="1207"/>
                    <a:pt x="2024" y="1180"/>
                  </a:cubicBezTo>
                  <a:cubicBezTo>
                    <a:pt x="2050" y="1120"/>
                    <a:pt x="2024" y="1066"/>
                    <a:pt x="1963" y="1039"/>
                  </a:cubicBezTo>
                  <a:cubicBezTo>
                    <a:pt x="1740" y="924"/>
                    <a:pt x="1491" y="870"/>
                    <a:pt x="1289" y="843"/>
                  </a:cubicBezTo>
                  <a:cubicBezTo>
                    <a:pt x="1262" y="533"/>
                    <a:pt x="1208" y="277"/>
                    <a:pt x="1120" y="54"/>
                  </a:cubicBezTo>
                  <a:cubicBezTo>
                    <a:pt x="1093" y="27"/>
                    <a:pt x="1039" y="0"/>
                    <a:pt x="1012" y="0"/>
                  </a:cubicBezTo>
                  <a:close/>
                </a:path>
              </a:pathLst>
            </a:custGeom>
            <a:solidFill>
              <a:srgbClr val="FD8A02"/>
            </a:solidFill>
            <a:ln>
              <a:noFill/>
            </a:ln>
          </p:spPr>
          <p:txBody>
            <a:bodyPr spcFirstLastPara="1" wrap="square" lIns="91425" tIns="91425" rIns="91425" bIns="91425" anchor="ctr" anchorCtr="0">
              <a:noAutofit/>
            </a:bodyPr>
            <a:lstStyle/>
            <a:p>
              <a:endParaRPr/>
            </a:p>
          </p:txBody>
        </p:sp>
        <p:sp>
          <p:nvSpPr>
            <p:cNvPr id="4171" name="Google Shape;4171;p43"/>
            <p:cNvSpPr/>
            <p:nvPr/>
          </p:nvSpPr>
          <p:spPr>
            <a:xfrm>
              <a:off x="3117392" y="2393047"/>
              <a:ext cx="85042" cy="96460"/>
            </a:xfrm>
            <a:custGeom>
              <a:avLst/>
              <a:gdLst/>
              <a:ahLst/>
              <a:cxnLst/>
              <a:rect l="l" t="t" r="r" b="b"/>
              <a:pathLst>
                <a:path w="1713" h="1943" extrusionOk="0">
                  <a:moveTo>
                    <a:pt x="870" y="1"/>
                  </a:moveTo>
                  <a:cubicBezTo>
                    <a:pt x="816" y="1"/>
                    <a:pt x="789" y="28"/>
                    <a:pt x="762" y="88"/>
                  </a:cubicBezTo>
                  <a:cubicBezTo>
                    <a:pt x="674" y="257"/>
                    <a:pt x="620" y="479"/>
                    <a:pt x="620" y="736"/>
                  </a:cubicBezTo>
                  <a:cubicBezTo>
                    <a:pt x="452" y="736"/>
                    <a:pt x="256" y="790"/>
                    <a:pt x="88" y="871"/>
                  </a:cubicBezTo>
                  <a:cubicBezTo>
                    <a:pt x="27" y="904"/>
                    <a:pt x="0" y="931"/>
                    <a:pt x="0" y="985"/>
                  </a:cubicBezTo>
                  <a:cubicBezTo>
                    <a:pt x="0" y="1012"/>
                    <a:pt x="27" y="1073"/>
                    <a:pt x="88" y="1073"/>
                  </a:cubicBezTo>
                  <a:cubicBezTo>
                    <a:pt x="223" y="1154"/>
                    <a:pt x="391" y="1208"/>
                    <a:pt x="620" y="1208"/>
                  </a:cubicBezTo>
                  <a:cubicBezTo>
                    <a:pt x="620" y="1410"/>
                    <a:pt x="701" y="1882"/>
                    <a:pt x="816" y="1916"/>
                  </a:cubicBezTo>
                  <a:cubicBezTo>
                    <a:pt x="816" y="1943"/>
                    <a:pt x="843" y="1943"/>
                    <a:pt x="870" y="1943"/>
                  </a:cubicBezTo>
                  <a:lnTo>
                    <a:pt x="897" y="1943"/>
                  </a:lnTo>
                  <a:cubicBezTo>
                    <a:pt x="931" y="1916"/>
                    <a:pt x="957" y="1882"/>
                    <a:pt x="957" y="1855"/>
                  </a:cubicBezTo>
                  <a:cubicBezTo>
                    <a:pt x="1038" y="1686"/>
                    <a:pt x="1099" y="1464"/>
                    <a:pt x="1099" y="1208"/>
                  </a:cubicBezTo>
                  <a:cubicBezTo>
                    <a:pt x="1268" y="1208"/>
                    <a:pt x="1463" y="1154"/>
                    <a:pt x="1659" y="1073"/>
                  </a:cubicBezTo>
                  <a:cubicBezTo>
                    <a:pt x="1659" y="1073"/>
                    <a:pt x="1686" y="1039"/>
                    <a:pt x="1686" y="1012"/>
                  </a:cubicBezTo>
                  <a:cubicBezTo>
                    <a:pt x="1713" y="958"/>
                    <a:pt x="1713" y="904"/>
                    <a:pt x="1659" y="871"/>
                  </a:cubicBezTo>
                  <a:cubicBezTo>
                    <a:pt x="1463" y="790"/>
                    <a:pt x="1268" y="736"/>
                    <a:pt x="1099" y="736"/>
                  </a:cubicBezTo>
                  <a:cubicBezTo>
                    <a:pt x="1099" y="479"/>
                    <a:pt x="1038" y="257"/>
                    <a:pt x="957" y="88"/>
                  </a:cubicBezTo>
                  <a:cubicBezTo>
                    <a:pt x="957" y="28"/>
                    <a:pt x="897" y="1"/>
                    <a:pt x="870" y="1"/>
                  </a:cubicBezTo>
                  <a:close/>
                </a:path>
              </a:pathLst>
            </a:custGeom>
            <a:solidFill>
              <a:srgbClr val="FD8A02"/>
            </a:solidFill>
            <a:ln>
              <a:noFill/>
            </a:ln>
          </p:spPr>
          <p:txBody>
            <a:bodyPr spcFirstLastPara="1" wrap="square" lIns="91425" tIns="91425" rIns="91425" bIns="91425" anchor="ctr" anchorCtr="0">
              <a:noAutofit/>
            </a:bodyPr>
            <a:lstStyle/>
            <a:p>
              <a:endParaRPr/>
            </a:p>
          </p:txBody>
        </p:sp>
      </p:grpSp>
      <p:sp>
        <p:nvSpPr>
          <p:cNvPr id="3" name="Rectangle 2"/>
          <p:cNvSpPr/>
          <p:nvPr/>
        </p:nvSpPr>
        <p:spPr>
          <a:xfrm>
            <a:off x="3953249" y="621673"/>
            <a:ext cx="4544232" cy="2362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800" dirty="0" smtClean="0">
                <a:solidFill>
                  <a:srgbClr val="4217A6"/>
                </a:solidFill>
              </a:rPr>
              <a:t>Learn by heart new words</a:t>
            </a:r>
          </a:p>
          <a:p>
            <a:pPr marL="285750" indent="-285750">
              <a:buFontTx/>
              <a:buChar char="-"/>
            </a:pPr>
            <a:r>
              <a:rPr lang="en-US" sz="1800" dirty="0" smtClean="0">
                <a:solidFill>
                  <a:srgbClr val="4217A6"/>
                </a:solidFill>
              </a:rPr>
              <a:t>Prepare </a:t>
            </a:r>
            <a:r>
              <a:rPr lang="en-US" sz="1800" dirty="0">
                <a:solidFill>
                  <a:srgbClr val="4217A6"/>
                </a:solidFill>
              </a:rPr>
              <a:t>Lesson 6: Skills 2</a:t>
            </a:r>
          </a:p>
          <a:p>
            <a:pPr marL="285750" indent="-285750">
              <a:buFontTx/>
              <a:buChar char="-"/>
            </a:pPr>
            <a:r>
              <a:rPr lang="en-US" sz="1800" dirty="0" smtClean="0">
                <a:solidFill>
                  <a:srgbClr val="4217A6"/>
                </a:solidFill>
              </a:rPr>
              <a:t>Make a recording of Speaking part</a:t>
            </a:r>
            <a:endParaRPr lang="en-US" sz="1800" dirty="0">
              <a:solidFill>
                <a:srgbClr val="4217A6"/>
              </a:solidFill>
            </a:endParaRPr>
          </a:p>
        </p:txBody>
      </p:sp>
    </p:spTree>
    <p:extLst>
      <p:ext uri="{BB962C8B-B14F-4D97-AF65-F5344CB8AC3E}">
        <p14:creationId xmlns:p14="http://schemas.microsoft.com/office/powerpoint/2010/main" val="542776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75"/>
        <p:cNvGrpSpPr/>
        <p:nvPr/>
      </p:nvGrpSpPr>
      <p:grpSpPr>
        <a:xfrm>
          <a:off x="0" y="0"/>
          <a:ext cx="0" cy="0"/>
          <a:chOff x="0" y="0"/>
          <a:chExt cx="0" cy="0"/>
        </a:xfrm>
      </p:grpSpPr>
      <p:sp>
        <p:nvSpPr>
          <p:cNvPr id="4176" name="Google Shape;4176;p44"/>
          <p:cNvSpPr/>
          <p:nvPr/>
        </p:nvSpPr>
        <p:spPr>
          <a:xfrm>
            <a:off x="724400" y="770625"/>
            <a:ext cx="7810000" cy="2334525"/>
          </a:xfrm>
          <a:prstGeom prst="roundRect">
            <a:avLst>
              <a:gd name="adj" fmla="val 32764"/>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44"/>
          <p:cNvSpPr txBox="1">
            <a:spLocks noGrp="1"/>
          </p:cNvSpPr>
          <p:nvPr>
            <p:ph type="title"/>
          </p:nvPr>
        </p:nvSpPr>
        <p:spPr>
          <a:xfrm>
            <a:off x="1752600" y="873300"/>
            <a:ext cx="5867400" cy="31462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Thanks for your attention!</a:t>
            </a:r>
            <a:endParaRPr dirty="0"/>
          </a:p>
        </p:txBody>
      </p:sp>
      <p:grpSp>
        <p:nvGrpSpPr>
          <p:cNvPr id="4" name="Google Shape;4165;p43"/>
          <p:cNvGrpSpPr/>
          <p:nvPr/>
        </p:nvGrpSpPr>
        <p:grpSpPr>
          <a:xfrm rot="-9244359" flipH="1">
            <a:off x="679335" y="1461003"/>
            <a:ext cx="1958239" cy="1466887"/>
            <a:chOff x="2877423" y="2363955"/>
            <a:chExt cx="642609" cy="412299"/>
          </a:xfrm>
        </p:grpSpPr>
        <p:sp>
          <p:nvSpPr>
            <p:cNvPr id="5" name="Google Shape;4166;p43"/>
            <p:cNvSpPr/>
            <p:nvPr/>
          </p:nvSpPr>
          <p:spPr>
            <a:xfrm>
              <a:off x="2877423" y="2607461"/>
              <a:ext cx="159063" cy="168793"/>
            </a:xfrm>
            <a:custGeom>
              <a:avLst/>
              <a:gdLst/>
              <a:ahLst/>
              <a:cxnLst/>
              <a:rect l="l" t="t" r="r" b="b"/>
              <a:pathLst>
                <a:path w="3204" h="3400" extrusionOk="0">
                  <a:moveTo>
                    <a:pt x="1579" y="1"/>
                  </a:moveTo>
                  <a:cubicBezTo>
                    <a:pt x="1322" y="1"/>
                    <a:pt x="1073" y="143"/>
                    <a:pt x="958" y="392"/>
                  </a:cubicBezTo>
                  <a:cubicBezTo>
                    <a:pt x="904" y="561"/>
                    <a:pt x="844" y="729"/>
                    <a:pt x="790" y="925"/>
                  </a:cubicBezTo>
                  <a:cubicBezTo>
                    <a:pt x="648" y="985"/>
                    <a:pt x="506" y="1012"/>
                    <a:pt x="399" y="1093"/>
                  </a:cubicBezTo>
                  <a:cubicBezTo>
                    <a:pt x="142" y="1208"/>
                    <a:pt x="1" y="1430"/>
                    <a:pt x="1" y="1687"/>
                  </a:cubicBezTo>
                  <a:cubicBezTo>
                    <a:pt x="1" y="1963"/>
                    <a:pt x="142" y="2192"/>
                    <a:pt x="399" y="2300"/>
                  </a:cubicBezTo>
                  <a:cubicBezTo>
                    <a:pt x="506" y="2388"/>
                    <a:pt x="648" y="2415"/>
                    <a:pt x="790" y="2469"/>
                  </a:cubicBezTo>
                  <a:cubicBezTo>
                    <a:pt x="931" y="3177"/>
                    <a:pt x="1181" y="3285"/>
                    <a:pt x="1322" y="3345"/>
                  </a:cubicBezTo>
                  <a:cubicBezTo>
                    <a:pt x="1410" y="3399"/>
                    <a:pt x="1491" y="3399"/>
                    <a:pt x="1579" y="3399"/>
                  </a:cubicBezTo>
                  <a:cubicBezTo>
                    <a:pt x="1660" y="3399"/>
                    <a:pt x="1747" y="3399"/>
                    <a:pt x="1828" y="3372"/>
                  </a:cubicBezTo>
                  <a:cubicBezTo>
                    <a:pt x="1997" y="3285"/>
                    <a:pt x="2138" y="3177"/>
                    <a:pt x="2226" y="3008"/>
                  </a:cubicBezTo>
                  <a:cubicBezTo>
                    <a:pt x="2280" y="2840"/>
                    <a:pt x="2334" y="2671"/>
                    <a:pt x="2395" y="2469"/>
                  </a:cubicBezTo>
                  <a:cubicBezTo>
                    <a:pt x="2529" y="2415"/>
                    <a:pt x="2671" y="2361"/>
                    <a:pt x="2786" y="2300"/>
                  </a:cubicBezTo>
                  <a:cubicBezTo>
                    <a:pt x="2927" y="2246"/>
                    <a:pt x="3035" y="2132"/>
                    <a:pt x="3096" y="1997"/>
                  </a:cubicBezTo>
                  <a:cubicBezTo>
                    <a:pt x="3177" y="1855"/>
                    <a:pt x="3204" y="1660"/>
                    <a:pt x="3123" y="1491"/>
                  </a:cubicBezTo>
                  <a:cubicBezTo>
                    <a:pt x="3069" y="1323"/>
                    <a:pt x="2954" y="1181"/>
                    <a:pt x="2786" y="1093"/>
                  </a:cubicBezTo>
                  <a:cubicBezTo>
                    <a:pt x="2671" y="1012"/>
                    <a:pt x="2529" y="985"/>
                    <a:pt x="2395" y="925"/>
                  </a:cubicBezTo>
                  <a:cubicBezTo>
                    <a:pt x="2334" y="729"/>
                    <a:pt x="2280" y="561"/>
                    <a:pt x="2226" y="392"/>
                  </a:cubicBezTo>
                  <a:cubicBezTo>
                    <a:pt x="2111" y="143"/>
                    <a:pt x="1855" y="1"/>
                    <a:pt x="1579"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6" name="Google Shape;4167;p43"/>
            <p:cNvSpPr/>
            <p:nvPr/>
          </p:nvSpPr>
          <p:spPr>
            <a:xfrm>
              <a:off x="3362309" y="2538294"/>
              <a:ext cx="157722" cy="170084"/>
            </a:xfrm>
            <a:custGeom>
              <a:avLst/>
              <a:gdLst/>
              <a:ahLst/>
              <a:cxnLst/>
              <a:rect l="l" t="t" r="r" b="b"/>
              <a:pathLst>
                <a:path w="3177" h="3426" extrusionOk="0">
                  <a:moveTo>
                    <a:pt x="1578" y="0"/>
                  </a:moveTo>
                  <a:cubicBezTo>
                    <a:pt x="1295" y="0"/>
                    <a:pt x="1045" y="169"/>
                    <a:pt x="958" y="418"/>
                  </a:cubicBezTo>
                  <a:cubicBezTo>
                    <a:pt x="877" y="560"/>
                    <a:pt x="816" y="755"/>
                    <a:pt x="789" y="958"/>
                  </a:cubicBezTo>
                  <a:cubicBezTo>
                    <a:pt x="621" y="985"/>
                    <a:pt x="479" y="1038"/>
                    <a:pt x="371" y="1092"/>
                  </a:cubicBezTo>
                  <a:cubicBezTo>
                    <a:pt x="142" y="1207"/>
                    <a:pt x="0" y="1463"/>
                    <a:pt x="0" y="1713"/>
                  </a:cubicBezTo>
                  <a:cubicBezTo>
                    <a:pt x="0" y="1969"/>
                    <a:pt x="142" y="2218"/>
                    <a:pt x="371" y="2333"/>
                  </a:cubicBezTo>
                  <a:cubicBezTo>
                    <a:pt x="479" y="2387"/>
                    <a:pt x="621" y="2441"/>
                    <a:pt x="789" y="2475"/>
                  </a:cubicBezTo>
                  <a:cubicBezTo>
                    <a:pt x="904" y="3203"/>
                    <a:pt x="1153" y="3318"/>
                    <a:pt x="1295" y="3372"/>
                  </a:cubicBezTo>
                  <a:cubicBezTo>
                    <a:pt x="1383" y="3399"/>
                    <a:pt x="1463" y="3425"/>
                    <a:pt x="1578" y="3425"/>
                  </a:cubicBezTo>
                  <a:cubicBezTo>
                    <a:pt x="1659" y="3425"/>
                    <a:pt x="1747" y="3399"/>
                    <a:pt x="1828" y="3372"/>
                  </a:cubicBezTo>
                  <a:cubicBezTo>
                    <a:pt x="1996" y="3318"/>
                    <a:pt x="2111" y="3176"/>
                    <a:pt x="2192" y="3007"/>
                  </a:cubicBezTo>
                  <a:cubicBezTo>
                    <a:pt x="2279" y="2866"/>
                    <a:pt x="2333" y="2670"/>
                    <a:pt x="2360" y="2475"/>
                  </a:cubicBezTo>
                  <a:cubicBezTo>
                    <a:pt x="2502" y="2441"/>
                    <a:pt x="2643" y="2387"/>
                    <a:pt x="2785" y="2333"/>
                  </a:cubicBezTo>
                  <a:cubicBezTo>
                    <a:pt x="2900" y="2245"/>
                    <a:pt x="3008" y="2138"/>
                    <a:pt x="3068" y="2023"/>
                  </a:cubicBezTo>
                  <a:cubicBezTo>
                    <a:pt x="3149" y="1854"/>
                    <a:pt x="3176" y="1659"/>
                    <a:pt x="3122" y="1490"/>
                  </a:cubicBezTo>
                  <a:cubicBezTo>
                    <a:pt x="3068" y="1322"/>
                    <a:pt x="2927" y="1180"/>
                    <a:pt x="2785" y="1092"/>
                  </a:cubicBezTo>
                  <a:cubicBezTo>
                    <a:pt x="2643" y="1038"/>
                    <a:pt x="2502" y="985"/>
                    <a:pt x="2360" y="958"/>
                  </a:cubicBezTo>
                  <a:cubicBezTo>
                    <a:pt x="2306" y="755"/>
                    <a:pt x="2252" y="560"/>
                    <a:pt x="2192" y="418"/>
                  </a:cubicBezTo>
                  <a:cubicBezTo>
                    <a:pt x="2084" y="169"/>
                    <a:pt x="1828" y="0"/>
                    <a:pt x="1578"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7" name="Google Shape;4168;p43"/>
            <p:cNvSpPr/>
            <p:nvPr/>
          </p:nvSpPr>
          <p:spPr>
            <a:xfrm>
              <a:off x="3089591" y="2363955"/>
              <a:ext cx="144963" cy="150673"/>
            </a:xfrm>
            <a:custGeom>
              <a:avLst/>
              <a:gdLst/>
              <a:ahLst/>
              <a:cxnLst/>
              <a:rect l="l" t="t" r="r" b="b"/>
              <a:pathLst>
                <a:path w="2920" h="3035" extrusionOk="0">
                  <a:moveTo>
                    <a:pt x="1430" y="0"/>
                  </a:moveTo>
                  <a:cubicBezTo>
                    <a:pt x="1153" y="0"/>
                    <a:pt x="924" y="169"/>
                    <a:pt x="816" y="391"/>
                  </a:cubicBezTo>
                  <a:cubicBezTo>
                    <a:pt x="756" y="506"/>
                    <a:pt x="702" y="647"/>
                    <a:pt x="675" y="782"/>
                  </a:cubicBezTo>
                  <a:cubicBezTo>
                    <a:pt x="560" y="843"/>
                    <a:pt x="479" y="870"/>
                    <a:pt x="391" y="924"/>
                  </a:cubicBezTo>
                  <a:cubicBezTo>
                    <a:pt x="142" y="1039"/>
                    <a:pt x="0" y="1261"/>
                    <a:pt x="0" y="1517"/>
                  </a:cubicBezTo>
                  <a:cubicBezTo>
                    <a:pt x="0" y="1767"/>
                    <a:pt x="142" y="1996"/>
                    <a:pt x="391" y="2131"/>
                  </a:cubicBezTo>
                  <a:cubicBezTo>
                    <a:pt x="479" y="2165"/>
                    <a:pt x="560" y="2219"/>
                    <a:pt x="675" y="2245"/>
                  </a:cubicBezTo>
                  <a:cubicBezTo>
                    <a:pt x="783" y="2751"/>
                    <a:pt x="951" y="2893"/>
                    <a:pt x="1153" y="2974"/>
                  </a:cubicBezTo>
                  <a:cubicBezTo>
                    <a:pt x="1234" y="3034"/>
                    <a:pt x="1322" y="3034"/>
                    <a:pt x="1430" y="3034"/>
                  </a:cubicBezTo>
                  <a:cubicBezTo>
                    <a:pt x="1517" y="3034"/>
                    <a:pt x="1571" y="3034"/>
                    <a:pt x="1659" y="3007"/>
                  </a:cubicBezTo>
                  <a:cubicBezTo>
                    <a:pt x="1828" y="2920"/>
                    <a:pt x="1963" y="2805"/>
                    <a:pt x="2050" y="2637"/>
                  </a:cubicBezTo>
                  <a:cubicBezTo>
                    <a:pt x="2077" y="2529"/>
                    <a:pt x="2131" y="2387"/>
                    <a:pt x="2165" y="2245"/>
                  </a:cubicBezTo>
                  <a:cubicBezTo>
                    <a:pt x="2273" y="2192"/>
                    <a:pt x="2360" y="2165"/>
                    <a:pt x="2468" y="2104"/>
                  </a:cubicBezTo>
                  <a:cubicBezTo>
                    <a:pt x="2583" y="2050"/>
                    <a:pt x="2697" y="1962"/>
                    <a:pt x="2751" y="1827"/>
                  </a:cubicBezTo>
                  <a:cubicBezTo>
                    <a:pt x="2920" y="1490"/>
                    <a:pt x="2805" y="1092"/>
                    <a:pt x="2468" y="924"/>
                  </a:cubicBezTo>
                  <a:cubicBezTo>
                    <a:pt x="2360" y="870"/>
                    <a:pt x="2273" y="843"/>
                    <a:pt x="2165" y="782"/>
                  </a:cubicBezTo>
                  <a:cubicBezTo>
                    <a:pt x="2131" y="647"/>
                    <a:pt x="2077" y="506"/>
                    <a:pt x="2023" y="391"/>
                  </a:cubicBezTo>
                  <a:cubicBezTo>
                    <a:pt x="1936" y="142"/>
                    <a:pt x="1686" y="0"/>
                    <a:pt x="143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8" name="Google Shape;4169;p43"/>
            <p:cNvSpPr/>
            <p:nvPr/>
          </p:nvSpPr>
          <p:spPr>
            <a:xfrm>
              <a:off x="2905571" y="2636602"/>
              <a:ext cx="101822" cy="114531"/>
            </a:xfrm>
            <a:custGeom>
              <a:avLst/>
              <a:gdLst/>
              <a:ahLst/>
              <a:cxnLst/>
              <a:rect l="l" t="t" r="r" b="b"/>
              <a:pathLst>
                <a:path w="2051" h="2307" extrusionOk="0">
                  <a:moveTo>
                    <a:pt x="1012" y="1"/>
                  </a:moveTo>
                  <a:cubicBezTo>
                    <a:pt x="985" y="1"/>
                    <a:pt x="924" y="28"/>
                    <a:pt x="924" y="88"/>
                  </a:cubicBezTo>
                  <a:cubicBezTo>
                    <a:pt x="816" y="284"/>
                    <a:pt x="755" y="567"/>
                    <a:pt x="728" y="870"/>
                  </a:cubicBezTo>
                  <a:cubicBezTo>
                    <a:pt x="533" y="870"/>
                    <a:pt x="277" y="931"/>
                    <a:pt x="81" y="1039"/>
                  </a:cubicBezTo>
                  <a:cubicBezTo>
                    <a:pt x="27" y="1073"/>
                    <a:pt x="0" y="1100"/>
                    <a:pt x="0" y="1154"/>
                  </a:cubicBezTo>
                  <a:cubicBezTo>
                    <a:pt x="0" y="1208"/>
                    <a:pt x="27" y="1241"/>
                    <a:pt x="81" y="1268"/>
                  </a:cubicBezTo>
                  <a:cubicBezTo>
                    <a:pt x="250" y="1349"/>
                    <a:pt x="479" y="1410"/>
                    <a:pt x="728" y="1437"/>
                  </a:cubicBezTo>
                  <a:cubicBezTo>
                    <a:pt x="755" y="1659"/>
                    <a:pt x="843" y="2219"/>
                    <a:pt x="985" y="2307"/>
                  </a:cubicBezTo>
                  <a:lnTo>
                    <a:pt x="1066" y="2307"/>
                  </a:lnTo>
                  <a:cubicBezTo>
                    <a:pt x="1093" y="2280"/>
                    <a:pt x="1120" y="2253"/>
                    <a:pt x="1153" y="2219"/>
                  </a:cubicBezTo>
                  <a:cubicBezTo>
                    <a:pt x="1234" y="2023"/>
                    <a:pt x="1288" y="1747"/>
                    <a:pt x="1322" y="1437"/>
                  </a:cubicBezTo>
                  <a:cubicBezTo>
                    <a:pt x="1517" y="1437"/>
                    <a:pt x="1767" y="1376"/>
                    <a:pt x="1962" y="1268"/>
                  </a:cubicBezTo>
                  <a:cubicBezTo>
                    <a:pt x="1996" y="1268"/>
                    <a:pt x="2023" y="1241"/>
                    <a:pt x="2023" y="1208"/>
                  </a:cubicBezTo>
                  <a:cubicBezTo>
                    <a:pt x="2050" y="1181"/>
                    <a:pt x="2050" y="1154"/>
                    <a:pt x="2023" y="1127"/>
                  </a:cubicBezTo>
                  <a:cubicBezTo>
                    <a:pt x="2023" y="1100"/>
                    <a:pt x="1996" y="1073"/>
                    <a:pt x="1962" y="1039"/>
                  </a:cubicBezTo>
                  <a:cubicBezTo>
                    <a:pt x="1767" y="931"/>
                    <a:pt x="1517" y="904"/>
                    <a:pt x="1322" y="870"/>
                  </a:cubicBezTo>
                  <a:cubicBezTo>
                    <a:pt x="1288" y="567"/>
                    <a:pt x="1234" y="284"/>
                    <a:pt x="1120" y="88"/>
                  </a:cubicBezTo>
                  <a:cubicBezTo>
                    <a:pt x="1120" y="28"/>
                    <a:pt x="1066" y="1"/>
                    <a:pt x="1012" y="1"/>
                  </a:cubicBezTo>
                  <a:close/>
                </a:path>
              </a:pathLst>
            </a:custGeom>
            <a:solidFill>
              <a:srgbClr val="FD8A02"/>
            </a:solidFill>
            <a:ln>
              <a:noFill/>
            </a:ln>
          </p:spPr>
          <p:txBody>
            <a:bodyPr spcFirstLastPara="1" wrap="square" lIns="91425" tIns="91425" rIns="91425" bIns="91425" anchor="ctr" anchorCtr="0">
              <a:noAutofit/>
            </a:bodyPr>
            <a:lstStyle/>
            <a:p>
              <a:endParaRPr/>
            </a:p>
          </p:txBody>
        </p:sp>
        <p:sp>
          <p:nvSpPr>
            <p:cNvPr id="9" name="Google Shape;4170;p43"/>
            <p:cNvSpPr/>
            <p:nvPr/>
          </p:nvSpPr>
          <p:spPr>
            <a:xfrm>
              <a:off x="3390408" y="2569073"/>
              <a:ext cx="101822" cy="112843"/>
            </a:xfrm>
            <a:custGeom>
              <a:avLst/>
              <a:gdLst/>
              <a:ahLst/>
              <a:cxnLst/>
              <a:rect l="l" t="t" r="r" b="b"/>
              <a:pathLst>
                <a:path w="2051" h="2273" extrusionOk="0">
                  <a:moveTo>
                    <a:pt x="1012" y="0"/>
                  </a:moveTo>
                  <a:cubicBezTo>
                    <a:pt x="951" y="0"/>
                    <a:pt x="897" y="27"/>
                    <a:pt x="897" y="54"/>
                  </a:cubicBezTo>
                  <a:cubicBezTo>
                    <a:pt x="783" y="277"/>
                    <a:pt x="729" y="533"/>
                    <a:pt x="702" y="843"/>
                  </a:cubicBezTo>
                  <a:cubicBezTo>
                    <a:pt x="533" y="870"/>
                    <a:pt x="277" y="924"/>
                    <a:pt x="55" y="1012"/>
                  </a:cubicBezTo>
                  <a:cubicBezTo>
                    <a:pt x="1" y="1039"/>
                    <a:pt x="1" y="1093"/>
                    <a:pt x="1" y="1120"/>
                  </a:cubicBezTo>
                  <a:cubicBezTo>
                    <a:pt x="1" y="1180"/>
                    <a:pt x="1" y="1234"/>
                    <a:pt x="55" y="1261"/>
                  </a:cubicBezTo>
                  <a:cubicBezTo>
                    <a:pt x="223" y="1349"/>
                    <a:pt x="446" y="1403"/>
                    <a:pt x="702" y="1430"/>
                  </a:cubicBezTo>
                  <a:cubicBezTo>
                    <a:pt x="729" y="1652"/>
                    <a:pt x="817" y="2219"/>
                    <a:pt x="951" y="2273"/>
                  </a:cubicBezTo>
                  <a:lnTo>
                    <a:pt x="1039" y="2273"/>
                  </a:lnTo>
                  <a:cubicBezTo>
                    <a:pt x="1066" y="2273"/>
                    <a:pt x="1093" y="2246"/>
                    <a:pt x="1120" y="2219"/>
                  </a:cubicBezTo>
                  <a:cubicBezTo>
                    <a:pt x="1208" y="1990"/>
                    <a:pt x="1262" y="1740"/>
                    <a:pt x="1289" y="1430"/>
                  </a:cubicBezTo>
                  <a:cubicBezTo>
                    <a:pt x="1491" y="1403"/>
                    <a:pt x="1740" y="1349"/>
                    <a:pt x="1963" y="1234"/>
                  </a:cubicBezTo>
                  <a:cubicBezTo>
                    <a:pt x="1963" y="1234"/>
                    <a:pt x="1997" y="1207"/>
                    <a:pt x="2024" y="1180"/>
                  </a:cubicBezTo>
                  <a:cubicBezTo>
                    <a:pt x="2050" y="1120"/>
                    <a:pt x="2024" y="1066"/>
                    <a:pt x="1963" y="1039"/>
                  </a:cubicBezTo>
                  <a:cubicBezTo>
                    <a:pt x="1740" y="924"/>
                    <a:pt x="1491" y="870"/>
                    <a:pt x="1289" y="843"/>
                  </a:cubicBezTo>
                  <a:cubicBezTo>
                    <a:pt x="1262" y="533"/>
                    <a:pt x="1208" y="277"/>
                    <a:pt x="1120" y="54"/>
                  </a:cubicBezTo>
                  <a:cubicBezTo>
                    <a:pt x="1093" y="27"/>
                    <a:pt x="1039" y="0"/>
                    <a:pt x="1012" y="0"/>
                  </a:cubicBezTo>
                  <a:close/>
                </a:path>
              </a:pathLst>
            </a:custGeom>
            <a:solidFill>
              <a:srgbClr val="FD8A02"/>
            </a:solidFill>
            <a:ln>
              <a:noFill/>
            </a:ln>
          </p:spPr>
          <p:txBody>
            <a:bodyPr spcFirstLastPara="1" wrap="square" lIns="91425" tIns="91425" rIns="91425" bIns="91425" anchor="ctr" anchorCtr="0">
              <a:noAutofit/>
            </a:bodyPr>
            <a:lstStyle/>
            <a:p>
              <a:endParaRPr/>
            </a:p>
          </p:txBody>
        </p:sp>
        <p:sp>
          <p:nvSpPr>
            <p:cNvPr id="10" name="Google Shape;4171;p43"/>
            <p:cNvSpPr/>
            <p:nvPr/>
          </p:nvSpPr>
          <p:spPr>
            <a:xfrm>
              <a:off x="3117392" y="2393047"/>
              <a:ext cx="85042" cy="96460"/>
            </a:xfrm>
            <a:custGeom>
              <a:avLst/>
              <a:gdLst/>
              <a:ahLst/>
              <a:cxnLst/>
              <a:rect l="l" t="t" r="r" b="b"/>
              <a:pathLst>
                <a:path w="1713" h="1943" extrusionOk="0">
                  <a:moveTo>
                    <a:pt x="870" y="1"/>
                  </a:moveTo>
                  <a:cubicBezTo>
                    <a:pt x="816" y="1"/>
                    <a:pt x="789" y="28"/>
                    <a:pt x="762" y="88"/>
                  </a:cubicBezTo>
                  <a:cubicBezTo>
                    <a:pt x="674" y="257"/>
                    <a:pt x="620" y="479"/>
                    <a:pt x="620" y="736"/>
                  </a:cubicBezTo>
                  <a:cubicBezTo>
                    <a:pt x="452" y="736"/>
                    <a:pt x="256" y="790"/>
                    <a:pt x="88" y="871"/>
                  </a:cubicBezTo>
                  <a:cubicBezTo>
                    <a:pt x="27" y="904"/>
                    <a:pt x="0" y="931"/>
                    <a:pt x="0" y="985"/>
                  </a:cubicBezTo>
                  <a:cubicBezTo>
                    <a:pt x="0" y="1012"/>
                    <a:pt x="27" y="1073"/>
                    <a:pt x="88" y="1073"/>
                  </a:cubicBezTo>
                  <a:cubicBezTo>
                    <a:pt x="223" y="1154"/>
                    <a:pt x="391" y="1208"/>
                    <a:pt x="620" y="1208"/>
                  </a:cubicBezTo>
                  <a:cubicBezTo>
                    <a:pt x="620" y="1410"/>
                    <a:pt x="701" y="1882"/>
                    <a:pt x="816" y="1916"/>
                  </a:cubicBezTo>
                  <a:cubicBezTo>
                    <a:pt x="816" y="1943"/>
                    <a:pt x="843" y="1943"/>
                    <a:pt x="870" y="1943"/>
                  </a:cubicBezTo>
                  <a:lnTo>
                    <a:pt x="897" y="1943"/>
                  </a:lnTo>
                  <a:cubicBezTo>
                    <a:pt x="931" y="1916"/>
                    <a:pt x="957" y="1882"/>
                    <a:pt x="957" y="1855"/>
                  </a:cubicBezTo>
                  <a:cubicBezTo>
                    <a:pt x="1038" y="1686"/>
                    <a:pt x="1099" y="1464"/>
                    <a:pt x="1099" y="1208"/>
                  </a:cubicBezTo>
                  <a:cubicBezTo>
                    <a:pt x="1268" y="1208"/>
                    <a:pt x="1463" y="1154"/>
                    <a:pt x="1659" y="1073"/>
                  </a:cubicBezTo>
                  <a:cubicBezTo>
                    <a:pt x="1659" y="1073"/>
                    <a:pt x="1686" y="1039"/>
                    <a:pt x="1686" y="1012"/>
                  </a:cubicBezTo>
                  <a:cubicBezTo>
                    <a:pt x="1713" y="958"/>
                    <a:pt x="1713" y="904"/>
                    <a:pt x="1659" y="871"/>
                  </a:cubicBezTo>
                  <a:cubicBezTo>
                    <a:pt x="1463" y="790"/>
                    <a:pt x="1268" y="736"/>
                    <a:pt x="1099" y="736"/>
                  </a:cubicBezTo>
                  <a:cubicBezTo>
                    <a:pt x="1099" y="479"/>
                    <a:pt x="1038" y="257"/>
                    <a:pt x="957" y="88"/>
                  </a:cubicBezTo>
                  <a:cubicBezTo>
                    <a:pt x="957" y="28"/>
                    <a:pt x="897" y="1"/>
                    <a:pt x="870" y="1"/>
                  </a:cubicBezTo>
                  <a:close/>
                </a:path>
              </a:pathLst>
            </a:custGeom>
            <a:solidFill>
              <a:srgbClr val="FD8A02"/>
            </a:solidFill>
            <a:ln>
              <a:noFill/>
            </a:ln>
          </p:spPr>
          <p:txBody>
            <a:bodyPr spcFirstLastPara="1" wrap="square" lIns="91425" tIns="91425" rIns="91425" bIns="91425" anchor="ctr" anchorCtr="0">
              <a:noAutofit/>
            </a:bodyPr>
            <a:lstStyle/>
            <a:p>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9"/>
        <p:cNvGrpSpPr/>
        <p:nvPr/>
      </p:nvGrpSpPr>
      <p:grpSpPr>
        <a:xfrm>
          <a:off x="0" y="0"/>
          <a:ext cx="0" cy="0"/>
          <a:chOff x="0" y="0"/>
          <a:chExt cx="0" cy="0"/>
        </a:xfrm>
      </p:grpSpPr>
      <p:sp>
        <p:nvSpPr>
          <p:cNvPr id="3" name="Title 2"/>
          <p:cNvSpPr>
            <a:spLocks noGrp="1"/>
          </p:cNvSpPr>
          <p:nvPr>
            <p:ph type="title"/>
          </p:nvPr>
        </p:nvSpPr>
        <p:spPr>
          <a:xfrm>
            <a:off x="228600" y="2190750"/>
            <a:ext cx="2328000" cy="622916"/>
          </a:xfrm>
          <a:solidFill>
            <a:srgbClr val="00B0F0"/>
          </a:solidFill>
        </p:spPr>
        <p:style>
          <a:lnRef idx="0">
            <a:schemeClr val="accent5"/>
          </a:lnRef>
          <a:fillRef idx="3">
            <a:schemeClr val="accent5"/>
          </a:fillRef>
          <a:effectRef idx="3">
            <a:schemeClr val="accent5"/>
          </a:effectRef>
          <a:fontRef idx="minor">
            <a:schemeClr val="lt1"/>
          </a:fontRef>
        </p:style>
        <p:txBody>
          <a:bodyPr/>
          <a:lstStyle/>
          <a:p>
            <a:r>
              <a:rPr lang="en-US" dirty="0" smtClean="0">
                <a:solidFill>
                  <a:schemeClr val="accent6"/>
                </a:solidFill>
                <a:latin typeface="Bookman Old Style" pitchFamily="18" charset="0"/>
              </a:rPr>
              <a:t>Objectives</a:t>
            </a:r>
            <a:endParaRPr lang="en-US" dirty="0">
              <a:solidFill>
                <a:schemeClr val="accent6"/>
              </a:solidFill>
              <a:latin typeface="Bookman Old Style" pitchFamily="18" charset="0"/>
            </a:endParaRPr>
          </a:p>
        </p:txBody>
      </p:sp>
      <p:sp>
        <p:nvSpPr>
          <p:cNvPr id="7" name="Flowchart: Terminator 6"/>
          <p:cNvSpPr/>
          <p:nvPr/>
        </p:nvSpPr>
        <p:spPr>
          <a:xfrm>
            <a:off x="3009900" y="1885950"/>
            <a:ext cx="5410200" cy="1065029"/>
          </a:xfrm>
          <a:prstGeom prst="flowChartTermina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Read </a:t>
            </a:r>
            <a:r>
              <a:rPr lang="en-US" sz="2400" dirty="0" smtClean="0"/>
              <a:t>about festivals </a:t>
            </a:r>
            <a:r>
              <a:rPr lang="en-US" sz="2400" dirty="0"/>
              <a:t>in Viet Nam.</a:t>
            </a:r>
          </a:p>
        </p:txBody>
      </p:sp>
      <p:sp>
        <p:nvSpPr>
          <p:cNvPr id="8" name="Flowchart: Terminator 7"/>
          <p:cNvSpPr/>
          <p:nvPr/>
        </p:nvSpPr>
        <p:spPr>
          <a:xfrm>
            <a:off x="2613837" y="3790950"/>
            <a:ext cx="6248400" cy="914400"/>
          </a:xfrm>
          <a:prstGeom prst="flowChartTermina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a:t>
            </a:r>
            <a:r>
              <a:rPr lang="en-US" sz="2400" dirty="0"/>
              <a:t>E</a:t>
            </a:r>
            <a:r>
              <a:rPr lang="en-US" sz="2400" dirty="0" smtClean="0"/>
              <a:t>xplain </a:t>
            </a:r>
            <a:r>
              <a:rPr lang="en-US" sz="2400" dirty="0"/>
              <a:t>your decision about your favorite place to go.</a:t>
            </a:r>
          </a:p>
        </p:txBody>
      </p:sp>
      <p:sp>
        <p:nvSpPr>
          <p:cNvPr id="5" name="Flowchart: Terminator 4"/>
          <p:cNvSpPr/>
          <p:nvPr/>
        </p:nvSpPr>
        <p:spPr>
          <a:xfrm>
            <a:off x="3124200" y="200247"/>
            <a:ext cx="5181600" cy="990600"/>
          </a:xfrm>
          <a:prstGeom prst="flowChartTermina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a:t>
            </a:r>
            <a:r>
              <a:rPr lang="en-US" sz="2400" dirty="0" smtClean="0"/>
              <a:t>Vocabulary about Festivals in Vietnam</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4" name="Rounded Rectangle 3"/>
          <p:cNvSpPr/>
          <p:nvPr/>
        </p:nvSpPr>
        <p:spPr>
          <a:xfrm>
            <a:off x="152400" y="1552575"/>
            <a:ext cx="8848726" cy="3571875"/>
          </a:xfrm>
          <a:prstGeom prst="roundRect">
            <a:avLst/>
          </a:prstGeom>
          <a:solidFill>
            <a:schemeClr val="accent3">
              <a:lumMod val="20000"/>
              <a:lumOff val="80000"/>
            </a:schemeClr>
          </a:solidFill>
          <a:ln w="9525">
            <a:gradFill>
              <a:gsLst>
                <a:gs pos="0">
                  <a:schemeClr val="accent1">
                    <a:tint val="66000"/>
                    <a:satMod val="160000"/>
                  </a:schemeClr>
                </a:gs>
                <a:gs pos="40000">
                  <a:schemeClr val="accent1">
                    <a:tint val="44500"/>
                    <a:satMod val="160000"/>
                  </a:schemeClr>
                </a:gs>
                <a:gs pos="100000">
                  <a:schemeClr val="accent1">
                    <a:tint val="23500"/>
                    <a:satMod val="160000"/>
                  </a:schemeClr>
                </a:gs>
              </a:gsLst>
              <a:lin ang="5400000" scaled="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man Old Style" pitchFamily="18" charset="0"/>
            </a:endParaRPr>
          </a:p>
        </p:txBody>
      </p:sp>
      <p:sp>
        <p:nvSpPr>
          <p:cNvPr id="10" name="Rounded Rectangle 9"/>
          <p:cNvSpPr/>
          <p:nvPr/>
        </p:nvSpPr>
        <p:spPr>
          <a:xfrm>
            <a:off x="2143125" y="0"/>
            <a:ext cx="5227396" cy="1428750"/>
          </a:xfrm>
          <a:prstGeom prst="roundRect">
            <a:avLst/>
          </a:prstGeom>
          <a:solidFill>
            <a:schemeClr val="accent6">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217A6"/>
              </a:solidFill>
              <a:latin typeface="Bookman Old Style" pitchFamily="18" charset="0"/>
            </a:endParaRPr>
          </a:p>
        </p:txBody>
      </p:sp>
      <p:sp>
        <p:nvSpPr>
          <p:cNvPr id="9" name="TextBox 8"/>
          <p:cNvSpPr txBox="1"/>
          <p:nvPr/>
        </p:nvSpPr>
        <p:spPr>
          <a:xfrm>
            <a:off x="2040733" y="206543"/>
            <a:ext cx="5319085" cy="1015663"/>
          </a:xfrm>
          <a:prstGeom prst="rect">
            <a:avLst/>
          </a:prstGeom>
          <a:noFill/>
        </p:spPr>
        <p:txBody>
          <a:bodyPr wrap="none" rtlCol="0">
            <a:spAutoFit/>
          </a:bodyPr>
          <a:lstStyle/>
          <a:p>
            <a:pPr algn="ctr"/>
            <a:r>
              <a:rPr lang="en-US" sz="2000" b="1" dirty="0" smtClean="0">
                <a:solidFill>
                  <a:schemeClr val="tx1"/>
                </a:solidFill>
                <a:latin typeface="Bookman Old Style" pitchFamily="18" charset="0"/>
                <a:cs typeface="Mali" charset="-34"/>
              </a:rPr>
              <a:t>Thursday, December 9</a:t>
            </a:r>
            <a:r>
              <a:rPr lang="en-US" sz="2000" b="1" baseline="30000" dirty="0" smtClean="0">
                <a:solidFill>
                  <a:schemeClr val="tx1"/>
                </a:solidFill>
                <a:latin typeface="Bookman Old Style" pitchFamily="18" charset="0"/>
                <a:cs typeface="Mali" charset="-34"/>
              </a:rPr>
              <a:t>th</a:t>
            </a:r>
            <a:r>
              <a:rPr lang="en-US" sz="2000" b="1" dirty="0" smtClean="0">
                <a:solidFill>
                  <a:schemeClr val="tx1"/>
                </a:solidFill>
                <a:latin typeface="Bookman Old Style" pitchFamily="18" charset="0"/>
                <a:cs typeface="Mali" charset="-34"/>
              </a:rPr>
              <a:t>, 2021</a:t>
            </a:r>
          </a:p>
          <a:p>
            <a:pPr algn="ctr"/>
            <a:r>
              <a:rPr lang="en-US" sz="2000" b="1" dirty="0" smtClean="0">
                <a:solidFill>
                  <a:schemeClr val="tx1"/>
                </a:solidFill>
                <a:latin typeface="Bookman Old Style" pitchFamily="18" charset="0"/>
                <a:cs typeface="Mali" charset="-34"/>
              </a:rPr>
              <a:t>Period 40-Unit 5: Festivals in Vietnam</a:t>
            </a:r>
          </a:p>
          <a:p>
            <a:pPr algn="ctr"/>
            <a:r>
              <a:rPr lang="en-US" sz="2000" b="1" dirty="0" smtClean="0">
                <a:solidFill>
                  <a:schemeClr val="tx1"/>
                </a:solidFill>
                <a:latin typeface="Bookman Old Style" pitchFamily="18" charset="0"/>
                <a:cs typeface="Mali" charset="-34"/>
              </a:rPr>
              <a:t>Lesson 5: Skills 1</a:t>
            </a:r>
            <a:endParaRPr lang="en-US" sz="2000" b="1" dirty="0">
              <a:solidFill>
                <a:schemeClr val="tx1"/>
              </a:solidFill>
              <a:latin typeface="Bookman Old Style" pitchFamily="18" charset="0"/>
              <a:cs typeface="Mali" charset="-34"/>
            </a:endParaRPr>
          </a:p>
        </p:txBody>
      </p:sp>
      <p:sp>
        <p:nvSpPr>
          <p:cNvPr id="3" name="TextBox 2"/>
          <p:cNvSpPr txBox="1"/>
          <p:nvPr/>
        </p:nvSpPr>
        <p:spPr>
          <a:xfrm>
            <a:off x="457200" y="1659354"/>
            <a:ext cx="1430200" cy="338554"/>
          </a:xfrm>
          <a:prstGeom prst="rect">
            <a:avLst/>
          </a:prstGeom>
          <a:noFill/>
        </p:spPr>
        <p:txBody>
          <a:bodyPr wrap="none" rtlCol="0">
            <a:spAutoFit/>
          </a:bodyPr>
          <a:lstStyle/>
          <a:p>
            <a:r>
              <a:rPr lang="en-US" sz="1600" b="1" dirty="0" smtClean="0">
                <a:solidFill>
                  <a:schemeClr val="tx1"/>
                </a:solidFill>
                <a:latin typeface="Bookman Old Style" pitchFamily="18" charset="0"/>
                <a:cs typeface="Times New Roman" pitchFamily="18" charset="0"/>
              </a:rPr>
              <a:t>*Discussion</a:t>
            </a:r>
          </a:p>
        </p:txBody>
      </p:sp>
      <p:cxnSp>
        <p:nvCxnSpPr>
          <p:cNvPr id="12" name="Straight Connector 11"/>
          <p:cNvCxnSpPr/>
          <p:nvPr/>
        </p:nvCxnSpPr>
        <p:spPr>
          <a:xfrm>
            <a:off x="4676463" y="1504949"/>
            <a:ext cx="0" cy="3571875"/>
          </a:xfrm>
          <a:prstGeom prst="line">
            <a:avLst/>
          </a:prstGeom>
          <a:ln w="3175">
            <a:solidFill>
              <a:srgbClr val="0A001E"/>
            </a:solidFill>
            <a:headEnd type="oval" w="med" len="med"/>
            <a:tailEnd type="oval"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6008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9"/>
        <p:cNvGrpSpPr/>
        <p:nvPr/>
      </p:nvGrpSpPr>
      <p:grpSpPr>
        <a:xfrm>
          <a:off x="0" y="0"/>
          <a:ext cx="0" cy="0"/>
          <a:chOff x="0" y="0"/>
          <a:chExt cx="0" cy="0"/>
        </a:xfrm>
      </p:grpSpPr>
      <p:sp>
        <p:nvSpPr>
          <p:cNvPr id="4" name="Rectangle 3"/>
          <p:cNvSpPr/>
          <p:nvPr/>
        </p:nvSpPr>
        <p:spPr>
          <a:xfrm rot="21080399">
            <a:off x="5887914" y="422140"/>
            <a:ext cx="2498561" cy="584775"/>
          </a:xfrm>
          <a:prstGeom prst="rect">
            <a:avLst/>
          </a:prstGeom>
        </p:spPr>
        <p:txBody>
          <a:bodyPr wrap="square">
            <a:spAutoFit/>
          </a:bodyPr>
          <a:lstStyle/>
          <a:p>
            <a:pPr algn="ctr"/>
            <a:r>
              <a:rPr lang="en-US" sz="3200" b="1" dirty="0" smtClean="0">
                <a:solidFill>
                  <a:schemeClr val="bg1">
                    <a:lumMod val="75000"/>
                  </a:schemeClr>
                </a:solidFill>
                <a:latin typeface="Comic Sans MS" pitchFamily="66" charset="0"/>
                <a:cs typeface="Mali" charset="-34"/>
              </a:rPr>
              <a:t>Discussion!</a:t>
            </a:r>
            <a:endParaRPr lang="en-US" sz="3200" b="1" dirty="0">
              <a:solidFill>
                <a:schemeClr val="bg1">
                  <a:lumMod val="75000"/>
                </a:schemeClr>
              </a:solidFill>
              <a:latin typeface="Comic Sans MS" pitchFamily="66" charset="0"/>
              <a:cs typeface="Mali" charset="-34"/>
            </a:endParaRPr>
          </a:p>
        </p:txBody>
      </p:sp>
      <p:sp>
        <p:nvSpPr>
          <p:cNvPr id="15" name="Octagon 14"/>
          <p:cNvSpPr/>
          <p:nvPr/>
        </p:nvSpPr>
        <p:spPr>
          <a:xfrm>
            <a:off x="6553200" y="1261254"/>
            <a:ext cx="990599" cy="914400"/>
          </a:xfrm>
          <a:prstGeom prst="oc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6"/>
                </a:solidFill>
              </a:rPr>
              <a:t>2</a:t>
            </a:r>
            <a:r>
              <a:rPr lang="en-US" sz="4000" dirty="0" smtClean="0">
                <a:solidFill>
                  <a:schemeClr val="accent6"/>
                </a:solidFill>
              </a:rPr>
              <a:t>’</a:t>
            </a:r>
            <a:endParaRPr lang="en-US" sz="4000" dirty="0">
              <a:solidFill>
                <a:schemeClr val="accent6"/>
              </a:solidFill>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26" y="2800350"/>
            <a:ext cx="4925760" cy="1985335"/>
          </a:xfrm>
          <a:prstGeom prst="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047" y="701395"/>
            <a:ext cx="4526753" cy="1988765"/>
          </a:xfrm>
          <a:prstGeom prst="rect">
            <a:avLst/>
          </a:prstGeom>
          <a:ln>
            <a:noFill/>
          </a:ln>
          <a:effectLst>
            <a:outerShdw blurRad="292100" dist="139700" dir="2700000" algn="tl" rotWithShape="0">
              <a:srgbClr val="333333">
                <a:alpha val="65000"/>
              </a:srgbClr>
            </a:outerShdw>
          </a:effectLst>
        </p:spPr>
      </p:pic>
      <p:sp>
        <p:nvSpPr>
          <p:cNvPr id="22" name="6-Point Star 21"/>
          <p:cNvSpPr/>
          <p:nvPr/>
        </p:nvSpPr>
        <p:spPr>
          <a:xfrm>
            <a:off x="4285086" y="302404"/>
            <a:ext cx="1125114" cy="889000"/>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Group 1+2</a:t>
            </a:r>
            <a:endParaRPr lang="en-US" dirty="0">
              <a:solidFill>
                <a:schemeClr val="accent6"/>
              </a:solidFill>
            </a:endParaRPr>
          </a:p>
        </p:txBody>
      </p:sp>
      <p:sp>
        <p:nvSpPr>
          <p:cNvPr id="23" name="6-Point Star 22"/>
          <p:cNvSpPr/>
          <p:nvPr/>
        </p:nvSpPr>
        <p:spPr>
          <a:xfrm>
            <a:off x="152400" y="2706560"/>
            <a:ext cx="1125114" cy="889000"/>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Group 3+4</a:t>
            </a:r>
            <a:endParaRPr lang="en-US" dirty="0">
              <a:solidFill>
                <a:schemeClr val="accent6"/>
              </a:solidFill>
            </a:endParaRPr>
          </a:p>
        </p:txBody>
      </p:sp>
      <p:sp>
        <p:nvSpPr>
          <p:cNvPr id="24" name="TextBox 23"/>
          <p:cNvSpPr txBox="1"/>
          <p:nvPr/>
        </p:nvSpPr>
        <p:spPr>
          <a:xfrm>
            <a:off x="5325762" y="2779009"/>
            <a:ext cx="3823483" cy="338554"/>
          </a:xfrm>
          <a:prstGeom prst="rect">
            <a:avLst/>
          </a:prstGeom>
          <a:noFill/>
        </p:spPr>
        <p:txBody>
          <a:bodyPr wrap="none" rtlCol="0">
            <a:spAutoFit/>
          </a:bodyPr>
          <a:lstStyle/>
          <a:p>
            <a:r>
              <a:rPr lang="en-US" sz="1600" dirty="0" smtClean="0"/>
              <a:t>1. What are people doing in the picture?</a:t>
            </a:r>
            <a:endParaRPr lang="en-US" sz="1600" dirty="0"/>
          </a:p>
        </p:txBody>
      </p:sp>
      <p:sp>
        <p:nvSpPr>
          <p:cNvPr id="25" name="TextBox 24"/>
          <p:cNvSpPr txBox="1"/>
          <p:nvPr/>
        </p:nvSpPr>
        <p:spPr>
          <a:xfrm>
            <a:off x="5381867" y="3454463"/>
            <a:ext cx="3711272" cy="338554"/>
          </a:xfrm>
          <a:prstGeom prst="rect">
            <a:avLst/>
          </a:prstGeom>
          <a:noFill/>
        </p:spPr>
        <p:txBody>
          <a:bodyPr wrap="none" rtlCol="0">
            <a:spAutoFit/>
          </a:bodyPr>
          <a:lstStyle/>
          <a:p>
            <a:r>
              <a:rPr lang="en-US" sz="1600" dirty="0" smtClean="0"/>
              <a:t>2. Who do they worship at the festival?</a:t>
            </a:r>
            <a:endParaRPr lang="en-US" sz="1600" dirty="0"/>
          </a:p>
        </p:txBody>
      </p:sp>
      <p:pic>
        <p:nvPicPr>
          <p:cNvPr id="2" name="btnInknoeActivity"/>
          <p:cNvPicPr>
            <a:picLocks noChangeAspect="1"/>
          </p:cNvPicPr>
          <p:nvPr>
            <p:custDataLst>
              <p:tags r:id="rId1"/>
            </p:custDataLst>
          </p:nvPr>
        </p:nvPicPr>
        <p:blipFill>
          <a:blip r:embed="rId6" r:link="rId7">
            <a:extLst>
              <a:ext uri="{28A0092B-C50C-407E-A947-70E740481C1C}">
                <a14:useLocalDpi xmlns:a14="http://schemas.microsoft.com/office/drawing/2010/main" val="0"/>
              </a:ext>
            </a:extLst>
          </a:blip>
          <a:stretch>
            <a:fillRect/>
          </a:stretch>
        </p:blipFill>
        <p:spPr>
          <a:xfrm>
            <a:off x="6324600" y="4095750"/>
            <a:ext cx="2219546" cy="571500"/>
          </a:xfrm>
          <a:prstGeom prst="rect">
            <a:avLst/>
          </a:prstGeom>
        </p:spPr>
      </p:pic>
    </p:spTree>
    <p:extLst>
      <p:ext uri="{BB962C8B-B14F-4D97-AF65-F5344CB8AC3E}">
        <p14:creationId xmlns:p14="http://schemas.microsoft.com/office/powerpoint/2010/main" val="30384129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80">
                                          <p:stCondLst>
                                            <p:cond delay="0"/>
                                          </p:stCondLst>
                                        </p:cTn>
                                        <p:tgtEl>
                                          <p:spTgt spid="24"/>
                                        </p:tgtEl>
                                      </p:cBhvr>
                                    </p:animEffect>
                                    <p:anim calcmode="lin" valueType="num">
                                      <p:cBhvr>
                                        <p:cTn id="1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1" dur="26">
                                          <p:stCondLst>
                                            <p:cond delay="650"/>
                                          </p:stCondLst>
                                        </p:cTn>
                                        <p:tgtEl>
                                          <p:spTgt spid="24"/>
                                        </p:tgtEl>
                                      </p:cBhvr>
                                      <p:to x="100000" y="60000"/>
                                    </p:animScale>
                                    <p:animScale>
                                      <p:cBhvr>
                                        <p:cTn id="22" dur="166" decel="50000">
                                          <p:stCondLst>
                                            <p:cond delay="676"/>
                                          </p:stCondLst>
                                        </p:cTn>
                                        <p:tgtEl>
                                          <p:spTgt spid="24"/>
                                        </p:tgtEl>
                                      </p:cBhvr>
                                      <p:to x="100000" y="100000"/>
                                    </p:animScale>
                                    <p:animScale>
                                      <p:cBhvr>
                                        <p:cTn id="23" dur="26">
                                          <p:stCondLst>
                                            <p:cond delay="1312"/>
                                          </p:stCondLst>
                                        </p:cTn>
                                        <p:tgtEl>
                                          <p:spTgt spid="24"/>
                                        </p:tgtEl>
                                      </p:cBhvr>
                                      <p:to x="100000" y="80000"/>
                                    </p:animScale>
                                    <p:animScale>
                                      <p:cBhvr>
                                        <p:cTn id="24" dur="166" decel="50000">
                                          <p:stCondLst>
                                            <p:cond delay="1338"/>
                                          </p:stCondLst>
                                        </p:cTn>
                                        <p:tgtEl>
                                          <p:spTgt spid="24"/>
                                        </p:tgtEl>
                                      </p:cBhvr>
                                      <p:to x="100000" y="100000"/>
                                    </p:animScale>
                                    <p:animScale>
                                      <p:cBhvr>
                                        <p:cTn id="25" dur="26">
                                          <p:stCondLst>
                                            <p:cond delay="1642"/>
                                          </p:stCondLst>
                                        </p:cTn>
                                        <p:tgtEl>
                                          <p:spTgt spid="24"/>
                                        </p:tgtEl>
                                      </p:cBhvr>
                                      <p:to x="100000" y="90000"/>
                                    </p:animScale>
                                    <p:animScale>
                                      <p:cBhvr>
                                        <p:cTn id="26" dur="166" decel="50000">
                                          <p:stCondLst>
                                            <p:cond delay="1668"/>
                                          </p:stCondLst>
                                        </p:cTn>
                                        <p:tgtEl>
                                          <p:spTgt spid="24"/>
                                        </p:tgtEl>
                                      </p:cBhvr>
                                      <p:to x="100000" y="100000"/>
                                    </p:animScale>
                                    <p:animScale>
                                      <p:cBhvr>
                                        <p:cTn id="27" dur="26">
                                          <p:stCondLst>
                                            <p:cond delay="1808"/>
                                          </p:stCondLst>
                                        </p:cTn>
                                        <p:tgtEl>
                                          <p:spTgt spid="24"/>
                                        </p:tgtEl>
                                      </p:cBhvr>
                                      <p:to x="100000" y="95000"/>
                                    </p:animScale>
                                    <p:animScale>
                                      <p:cBhvr>
                                        <p:cTn id="28" dur="166" decel="50000">
                                          <p:stCondLst>
                                            <p:cond delay="1834"/>
                                          </p:stCondLst>
                                        </p:cTn>
                                        <p:tgtEl>
                                          <p:spTgt spid="2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 calcmode="lin" valueType="num">
                                      <p:cBhvr>
                                        <p:cTn id="42" dur="1000" fill="hold"/>
                                        <p:tgtEl>
                                          <p:spTgt spid="22"/>
                                        </p:tgtEl>
                                        <p:attrNameLst>
                                          <p:attrName>style.rotation</p:attrName>
                                        </p:attrNameLst>
                                      </p:cBhvr>
                                      <p:tavLst>
                                        <p:tav tm="0">
                                          <p:val>
                                            <p:fltVal val="90"/>
                                          </p:val>
                                        </p:tav>
                                        <p:tav tm="100000">
                                          <p:val>
                                            <p:fltVal val="0"/>
                                          </p:val>
                                        </p:tav>
                                      </p:tavLst>
                                    </p:anim>
                                    <p:animEffect transition="in" filter="fade">
                                      <p:cBhvr>
                                        <p:cTn id="43" dur="10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1000" fill="hold"/>
                                        <p:tgtEl>
                                          <p:spTgt spid="23"/>
                                        </p:tgtEl>
                                        <p:attrNameLst>
                                          <p:attrName>ppt_w</p:attrName>
                                        </p:attrNameLst>
                                      </p:cBhvr>
                                      <p:tavLst>
                                        <p:tav tm="0">
                                          <p:val>
                                            <p:fltVal val="0"/>
                                          </p:val>
                                        </p:tav>
                                        <p:tav tm="100000">
                                          <p:val>
                                            <p:strVal val="#ppt_w"/>
                                          </p:val>
                                        </p:tav>
                                      </p:tavLst>
                                    </p:anim>
                                    <p:anim calcmode="lin" valueType="num">
                                      <p:cBhvr>
                                        <p:cTn id="49" dur="1000" fill="hold"/>
                                        <p:tgtEl>
                                          <p:spTgt spid="23"/>
                                        </p:tgtEl>
                                        <p:attrNameLst>
                                          <p:attrName>ppt_h</p:attrName>
                                        </p:attrNameLst>
                                      </p:cBhvr>
                                      <p:tavLst>
                                        <p:tav tm="0">
                                          <p:val>
                                            <p:fltVal val="0"/>
                                          </p:val>
                                        </p:tav>
                                        <p:tav tm="100000">
                                          <p:val>
                                            <p:strVal val="#ppt_h"/>
                                          </p:val>
                                        </p:tav>
                                      </p:tavLst>
                                    </p:anim>
                                    <p:anim calcmode="lin" valueType="num">
                                      <p:cBhvr>
                                        <p:cTn id="50" dur="1000" fill="hold"/>
                                        <p:tgtEl>
                                          <p:spTgt spid="23"/>
                                        </p:tgtEl>
                                        <p:attrNameLst>
                                          <p:attrName>style.rotation</p:attrName>
                                        </p:attrNameLst>
                                      </p:cBhvr>
                                      <p:tavLst>
                                        <p:tav tm="0">
                                          <p:val>
                                            <p:fltVal val="90"/>
                                          </p:val>
                                        </p:tav>
                                        <p:tav tm="100000">
                                          <p:val>
                                            <p:fltVal val="0"/>
                                          </p:val>
                                        </p:tav>
                                      </p:tavLst>
                                    </p:anim>
                                    <p:animEffect transition="in" filter="fade">
                                      <p:cBhvr>
                                        <p:cTn id="5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23" grpId="0" animBg="1"/>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4" name="Rounded Rectangle 3"/>
          <p:cNvSpPr/>
          <p:nvPr/>
        </p:nvSpPr>
        <p:spPr>
          <a:xfrm>
            <a:off x="152400" y="1552575"/>
            <a:ext cx="8848726" cy="3571875"/>
          </a:xfrm>
          <a:prstGeom prst="roundRect">
            <a:avLst/>
          </a:prstGeom>
          <a:solidFill>
            <a:schemeClr val="accent3">
              <a:lumMod val="20000"/>
              <a:lumOff val="80000"/>
            </a:schemeClr>
          </a:solidFill>
          <a:ln w="9525">
            <a:gradFill>
              <a:gsLst>
                <a:gs pos="0">
                  <a:schemeClr val="accent1">
                    <a:tint val="66000"/>
                    <a:satMod val="160000"/>
                  </a:schemeClr>
                </a:gs>
                <a:gs pos="40000">
                  <a:schemeClr val="accent1">
                    <a:tint val="44500"/>
                    <a:satMod val="160000"/>
                  </a:schemeClr>
                </a:gs>
                <a:gs pos="100000">
                  <a:schemeClr val="accent1">
                    <a:tint val="23500"/>
                    <a:satMod val="160000"/>
                  </a:schemeClr>
                </a:gs>
              </a:gsLst>
              <a:lin ang="5400000" scaled="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217A6"/>
              </a:solidFill>
              <a:latin typeface="Bookman Old Style" pitchFamily="18" charset="0"/>
            </a:endParaRPr>
          </a:p>
        </p:txBody>
      </p:sp>
      <p:sp>
        <p:nvSpPr>
          <p:cNvPr id="10" name="Rounded Rectangle 9"/>
          <p:cNvSpPr/>
          <p:nvPr/>
        </p:nvSpPr>
        <p:spPr>
          <a:xfrm>
            <a:off x="2143125" y="0"/>
            <a:ext cx="5227396" cy="1428750"/>
          </a:xfrm>
          <a:prstGeom prst="roundRect">
            <a:avLst/>
          </a:prstGeom>
          <a:solidFill>
            <a:schemeClr val="accent6">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217A6"/>
              </a:solidFill>
              <a:latin typeface="Bookman Old Style" pitchFamily="18" charset="0"/>
            </a:endParaRPr>
          </a:p>
        </p:txBody>
      </p:sp>
      <p:sp>
        <p:nvSpPr>
          <p:cNvPr id="9" name="TextBox 8"/>
          <p:cNvSpPr txBox="1"/>
          <p:nvPr/>
        </p:nvSpPr>
        <p:spPr>
          <a:xfrm>
            <a:off x="2040733" y="206543"/>
            <a:ext cx="5319085" cy="1015663"/>
          </a:xfrm>
          <a:prstGeom prst="rect">
            <a:avLst/>
          </a:prstGeom>
          <a:noFill/>
        </p:spPr>
        <p:txBody>
          <a:bodyPr wrap="none" rtlCol="0">
            <a:spAutoFit/>
          </a:bodyPr>
          <a:lstStyle/>
          <a:p>
            <a:pPr algn="ctr"/>
            <a:r>
              <a:rPr lang="en-US" sz="2000" b="1" dirty="0" smtClean="0">
                <a:solidFill>
                  <a:srgbClr val="000E3F"/>
                </a:solidFill>
                <a:latin typeface="Bookman Old Style" pitchFamily="18" charset="0"/>
                <a:cs typeface="Mali" charset="-34"/>
              </a:rPr>
              <a:t>Thursday, December 9</a:t>
            </a:r>
            <a:r>
              <a:rPr lang="en-US" sz="2000" b="1" baseline="30000" dirty="0" smtClean="0">
                <a:solidFill>
                  <a:srgbClr val="000E3F"/>
                </a:solidFill>
                <a:latin typeface="Bookman Old Style" pitchFamily="18" charset="0"/>
                <a:cs typeface="Mali" charset="-34"/>
              </a:rPr>
              <a:t>th</a:t>
            </a:r>
            <a:r>
              <a:rPr lang="en-US" sz="2000" b="1" dirty="0" smtClean="0">
                <a:solidFill>
                  <a:srgbClr val="000E3F"/>
                </a:solidFill>
                <a:latin typeface="Bookman Old Style" pitchFamily="18" charset="0"/>
                <a:cs typeface="Mali" charset="-34"/>
              </a:rPr>
              <a:t>, 2021</a:t>
            </a:r>
          </a:p>
          <a:p>
            <a:pPr algn="ctr"/>
            <a:r>
              <a:rPr lang="en-US" sz="2000" b="1" dirty="0" smtClean="0">
                <a:solidFill>
                  <a:srgbClr val="000E3F"/>
                </a:solidFill>
                <a:latin typeface="Bookman Old Style" pitchFamily="18" charset="0"/>
                <a:cs typeface="Mali" charset="-34"/>
              </a:rPr>
              <a:t>Period 40-Unit 5: Festivals in Vietnam</a:t>
            </a:r>
          </a:p>
          <a:p>
            <a:pPr algn="ctr"/>
            <a:r>
              <a:rPr lang="en-US" sz="2000" b="1" dirty="0" smtClean="0">
                <a:solidFill>
                  <a:srgbClr val="000E3F"/>
                </a:solidFill>
                <a:latin typeface="Bookman Old Style" pitchFamily="18" charset="0"/>
                <a:cs typeface="Mali" charset="-34"/>
              </a:rPr>
              <a:t>Lesson 5: Skills 1</a:t>
            </a:r>
            <a:endParaRPr lang="en-US" sz="2000" b="1" dirty="0">
              <a:solidFill>
                <a:srgbClr val="000E3F"/>
              </a:solidFill>
              <a:latin typeface="Bookman Old Style" pitchFamily="18" charset="0"/>
              <a:cs typeface="Mali" charset="-34"/>
            </a:endParaRPr>
          </a:p>
        </p:txBody>
      </p:sp>
      <p:sp>
        <p:nvSpPr>
          <p:cNvPr id="3" name="TextBox 2"/>
          <p:cNvSpPr txBox="1"/>
          <p:nvPr/>
        </p:nvSpPr>
        <p:spPr>
          <a:xfrm>
            <a:off x="457200" y="1659354"/>
            <a:ext cx="1717137" cy="584775"/>
          </a:xfrm>
          <a:prstGeom prst="rect">
            <a:avLst/>
          </a:prstGeom>
          <a:noFill/>
        </p:spPr>
        <p:txBody>
          <a:bodyPr wrap="none" rtlCol="0">
            <a:spAutoFit/>
          </a:bodyPr>
          <a:lstStyle/>
          <a:p>
            <a:r>
              <a:rPr lang="en-US" sz="1600" b="1" dirty="0" smtClean="0">
                <a:solidFill>
                  <a:srgbClr val="000E3F"/>
                </a:solidFill>
                <a:latin typeface="Bookman Old Style" pitchFamily="18" charset="0"/>
                <a:cs typeface="Times New Roman" pitchFamily="18" charset="0"/>
              </a:rPr>
              <a:t>*Discussion</a:t>
            </a:r>
          </a:p>
          <a:p>
            <a:pPr marL="400050" indent="-400050">
              <a:buAutoNum type="romanUcPeriod"/>
            </a:pPr>
            <a:r>
              <a:rPr lang="en-US" sz="1600" b="1" dirty="0" smtClean="0">
                <a:solidFill>
                  <a:srgbClr val="000E3F"/>
                </a:solidFill>
                <a:latin typeface="Bookman Old Style" pitchFamily="18" charset="0"/>
                <a:cs typeface="Times New Roman" pitchFamily="18" charset="0"/>
              </a:rPr>
              <a:t>New words</a:t>
            </a:r>
          </a:p>
        </p:txBody>
      </p:sp>
      <p:cxnSp>
        <p:nvCxnSpPr>
          <p:cNvPr id="12" name="Straight Connector 11"/>
          <p:cNvCxnSpPr/>
          <p:nvPr/>
        </p:nvCxnSpPr>
        <p:spPr>
          <a:xfrm>
            <a:off x="4676463" y="1504949"/>
            <a:ext cx="0" cy="3571875"/>
          </a:xfrm>
          <a:prstGeom prst="line">
            <a:avLst/>
          </a:prstGeom>
          <a:ln w="3175">
            <a:solidFill>
              <a:srgbClr val="0A001E"/>
            </a:solidFill>
            <a:headEnd type="oval" w="med" len="med"/>
            <a:tailEnd type="oval"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527" y="2142911"/>
            <a:ext cx="3505200" cy="216243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823" y="1938752"/>
            <a:ext cx="3878087" cy="247943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1492" y="2237092"/>
            <a:ext cx="3379270" cy="225355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6459" y="2064119"/>
            <a:ext cx="3969335" cy="2232751"/>
          </a:xfrm>
          <a:prstGeom prst="rect">
            <a:avLst/>
          </a:prstGeom>
        </p:spPr>
      </p:pic>
      <p:sp>
        <p:nvSpPr>
          <p:cNvPr id="21" name="TextBox 20"/>
          <p:cNvSpPr txBox="1"/>
          <p:nvPr/>
        </p:nvSpPr>
        <p:spPr>
          <a:xfrm>
            <a:off x="457199" y="2237092"/>
            <a:ext cx="3810001" cy="307777"/>
          </a:xfrm>
          <a:prstGeom prst="rect">
            <a:avLst/>
          </a:prstGeom>
          <a:noFill/>
        </p:spPr>
        <p:txBody>
          <a:bodyPr wrap="square" rtlCol="0">
            <a:spAutoFit/>
          </a:bodyPr>
          <a:lstStyle/>
          <a:p>
            <a:r>
              <a:rPr lang="en-US" dirty="0">
                <a:solidFill>
                  <a:schemeClr val="bg1">
                    <a:lumMod val="50000"/>
                  </a:schemeClr>
                </a:solidFill>
                <a:latin typeface="Bookman Old Style" pitchFamily="18" charset="0"/>
                <a:cs typeface="Times New Roman" pitchFamily="18" charset="0"/>
              </a:rPr>
              <a:t>-take place </a:t>
            </a:r>
            <a:r>
              <a:rPr lang="en-US" b="1"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teik</a:t>
            </a:r>
            <a:r>
              <a:rPr lang="en-US" b="1" dirty="0">
                <a:solidFill>
                  <a:schemeClr val="bg1">
                    <a:lumMod val="50000"/>
                  </a:schemeClr>
                </a:solidFill>
                <a:latin typeface="Bookman Old Style" pitchFamily="18" charset="0"/>
              </a:rPr>
              <a:t>/ /</a:t>
            </a:r>
            <a:r>
              <a:rPr lang="en-US" dirty="0" err="1">
                <a:solidFill>
                  <a:schemeClr val="bg1">
                    <a:lumMod val="50000"/>
                  </a:schemeClr>
                </a:solidFill>
                <a:latin typeface="Bookman Old Style" pitchFamily="18" charset="0"/>
              </a:rPr>
              <a:t>pleis</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v) : </a:t>
            </a:r>
            <a:r>
              <a:rPr lang="en-US" dirty="0" err="1">
                <a:solidFill>
                  <a:schemeClr val="bg1">
                    <a:lumMod val="50000"/>
                  </a:schemeClr>
                </a:solidFill>
                <a:latin typeface="Bookman Old Style" pitchFamily="18" charset="0"/>
                <a:cs typeface="Times New Roman" pitchFamily="18" charset="0"/>
              </a:rPr>
              <a:t>diễn</a:t>
            </a:r>
            <a:r>
              <a:rPr lang="en-US" dirty="0">
                <a:solidFill>
                  <a:schemeClr val="bg1">
                    <a:lumMod val="50000"/>
                  </a:schemeClr>
                </a:solidFill>
                <a:latin typeface="Bookman Old Style" pitchFamily="18" charset="0"/>
                <a:cs typeface="Times New Roman" pitchFamily="18" charset="0"/>
              </a:rPr>
              <a:t> </a:t>
            </a:r>
            <a:r>
              <a:rPr lang="en-US" dirty="0" err="1" smtClean="0">
                <a:solidFill>
                  <a:schemeClr val="bg1">
                    <a:lumMod val="50000"/>
                  </a:schemeClr>
                </a:solidFill>
                <a:latin typeface="Bookman Old Style" pitchFamily="18" charset="0"/>
                <a:cs typeface="Times New Roman" pitchFamily="18" charset="0"/>
              </a:rPr>
              <a:t>ra</a:t>
            </a:r>
            <a:endParaRPr lang="en-US" dirty="0">
              <a:solidFill>
                <a:schemeClr val="bg1">
                  <a:lumMod val="50000"/>
                </a:schemeClr>
              </a:solidFill>
              <a:latin typeface="Bookman Old Style" pitchFamily="18" charset="0"/>
              <a:cs typeface="Times New Roman" pitchFamily="18" charset="0"/>
            </a:endParaRPr>
          </a:p>
        </p:txBody>
      </p:sp>
      <p:sp>
        <p:nvSpPr>
          <p:cNvPr id="22" name="TextBox 21"/>
          <p:cNvSpPr txBox="1"/>
          <p:nvPr/>
        </p:nvSpPr>
        <p:spPr>
          <a:xfrm>
            <a:off x="442729" y="2872719"/>
            <a:ext cx="2318263"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-founder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ˈ</a:t>
            </a:r>
            <a:r>
              <a:rPr lang="en-US" dirty="0" err="1">
                <a:solidFill>
                  <a:schemeClr val="bg1">
                    <a:lumMod val="50000"/>
                  </a:schemeClr>
                </a:solidFill>
                <a:latin typeface="Bookman Old Style" pitchFamily="18" charset="0"/>
              </a:rPr>
              <a:t>faʊndər</a:t>
            </a:r>
            <a:r>
              <a:rPr lang="en-US" b="1" dirty="0" smtClean="0">
                <a:solidFill>
                  <a:schemeClr val="bg1">
                    <a:lumMod val="50000"/>
                  </a:schemeClr>
                </a:solidFill>
                <a:latin typeface="Bookman Old Style" pitchFamily="18" charset="0"/>
              </a:rPr>
              <a:t>/</a:t>
            </a:r>
            <a:r>
              <a:rPr lang="en-US" dirty="0" smtClean="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23" name="TextBox 22"/>
          <p:cNvSpPr txBox="1"/>
          <p:nvPr/>
        </p:nvSpPr>
        <p:spPr>
          <a:xfrm>
            <a:off x="442729" y="3181857"/>
            <a:ext cx="2268570"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-emperor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empərə</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a:t>
            </a:r>
            <a:endParaRPr lang="en-US" dirty="0">
              <a:solidFill>
                <a:schemeClr val="bg1">
                  <a:lumMod val="50000"/>
                </a:schemeClr>
              </a:solidFill>
              <a:latin typeface="Bookman Old Style" pitchFamily="18" charset="0"/>
              <a:cs typeface="Times New Roman" pitchFamily="18" charset="0"/>
            </a:endParaRPr>
          </a:p>
        </p:txBody>
      </p:sp>
      <p:sp>
        <p:nvSpPr>
          <p:cNvPr id="24" name="TextBox 23"/>
          <p:cNvSpPr txBox="1"/>
          <p:nvPr/>
        </p:nvSpPr>
        <p:spPr>
          <a:xfrm>
            <a:off x="457200" y="3531908"/>
            <a:ext cx="2276585"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-wrestling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resliη</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25" name="TextBox 24"/>
          <p:cNvSpPr txBox="1"/>
          <p:nvPr/>
        </p:nvSpPr>
        <p:spPr>
          <a:xfrm>
            <a:off x="442729" y="2560455"/>
            <a:ext cx="2400016"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-overseas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ouvə´si</a:t>
            </a:r>
            <a:r>
              <a:rPr lang="en-US" dirty="0">
                <a:solidFill>
                  <a:schemeClr val="bg1">
                    <a:lumMod val="50000"/>
                  </a:schemeClr>
                </a:solidFill>
                <a:latin typeface="Bookman Old Style" pitchFamily="18" charset="0"/>
              </a:rPr>
              <a:t>:</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26" name="TextBox 25"/>
          <p:cNvSpPr txBox="1"/>
          <p:nvPr/>
        </p:nvSpPr>
        <p:spPr>
          <a:xfrm>
            <a:off x="2690034" y="2560454"/>
            <a:ext cx="1178528" cy="307777"/>
          </a:xfrm>
          <a:prstGeom prst="rect">
            <a:avLst/>
          </a:prstGeom>
          <a:noFill/>
        </p:spPr>
        <p:txBody>
          <a:bodyPr wrap="none" rtlCol="0">
            <a:spAutoFit/>
          </a:bodyPr>
          <a:lstStyle/>
          <a:p>
            <a:r>
              <a:rPr lang="en-US" dirty="0" err="1">
                <a:solidFill>
                  <a:schemeClr val="bg1">
                    <a:lumMod val="50000"/>
                  </a:schemeClr>
                </a:solidFill>
                <a:latin typeface="Bookman Old Style" pitchFamily="18" charset="0"/>
                <a:cs typeface="Times New Roman" pitchFamily="18" charset="0"/>
              </a:rPr>
              <a:t>nước</a:t>
            </a:r>
            <a:r>
              <a:rPr lang="en-US" dirty="0">
                <a:solidFill>
                  <a:schemeClr val="bg1">
                    <a:lumMod val="50000"/>
                  </a:schemeClr>
                </a:solidFill>
                <a:latin typeface="Bookman Old Style" pitchFamily="18" charset="0"/>
                <a:cs typeface="Times New Roman" pitchFamily="18" charset="0"/>
              </a:rPr>
              <a:t> </a:t>
            </a:r>
            <a:r>
              <a:rPr lang="en-US" dirty="0" err="1">
                <a:solidFill>
                  <a:schemeClr val="bg1">
                    <a:lumMod val="50000"/>
                  </a:schemeClr>
                </a:solidFill>
                <a:latin typeface="Bookman Old Style" pitchFamily="18" charset="0"/>
                <a:cs typeface="Times New Roman" pitchFamily="18" charset="0"/>
              </a:rPr>
              <a:t>ngoài</a:t>
            </a:r>
            <a:r>
              <a:rPr lang="en-US" dirty="0" smtClean="0">
                <a:solidFill>
                  <a:schemeClr val="bg1">
                    <a:lumMod val="50000"/>
                  </a:schemeClr>
                </a:solidFill>
                <a:latin typeface="Bookman Old Style" pitchFamily="18" charset="0"/>
                <a:cs typeface="Times New Roman" pitchFamily="18" charset="0"/>
              </a:rPr>
              <a:t>.</a:t>
            </a:r>
            <a:endParaRPr lang="en-US" dirty="0">
              <a:solidFill>
                <a:schemeClr val="bg1">
                  <a:lumMod val="50000"/>
                </a:schemeClr>
              </a:solidFill>
              <a:latin typeface="Bookman Old Style" pitchFamily="18" charset="0"/>
              <a:cs typeface="Times New Roman" pitchFamily="18" charset="0"/>
            </a:endParaRPr>
          </a:p>
        </p:txBody>
      </p:sp>
      <p:sp>
        <p:nvSpPr>
          <p:cNvPr id="27" name="TextBox 26"/>
          <p:cNvSpPr txBox="1"/>
          <p:nvPr/>
        </p:nvSpPr>
        <p:spPr>
          <a:xfrm>
            <a:off x="2610480" y="2868231"/>
            <a:ext cx="1418978" cy="307777"/>
          </a:xfrm>
          <a:prstGeom prst="rect">
            <a:avLst/>
          </a:prstGeom>
          <a:noFill/>
        </p:spPr>
        <p:txBody>
          <a:bodyPr wrap="none" rtlCol="0">
            <a:spAutoFit/>
          </a:bodyPr>
          <a:lstStyle/>
          <a:p>
            <a:r>
              <a:rPr lang="en-US" dirty="0" err="1">
                <a:solidFill>
                  <a:schemeClr val="bg1">
                    <a:lumMod val="50000"/>
                  </a:schemeClr>
                </a:solidFill>
                <a:latin typeface="Bookman Old Style" pitchFamily="18" charset="0"/>
                <a:cs typeface="Times New Roman" pitchFamily="18" charset="0"/>
              </a:rPr>
              <a:t>người</a:t>
            </a:r>
            <a:r>
              <a:rPr lang="en-US" dirty="0">
                <a:solidFill>
                  <a:schemeClr val="bg1">
                    <a:lumMod val="50000"/>
                  </a:schemeClr>
                </a:solidFill>
                <a:latin typeface="Bookman Old Style" pitchFamily="18" charset="0"/>
                <a:cs typeface="Times New Roman" pitchFamily="18" charset="0"/>
              </a:rPr>
              <a:t> </a:t>
            </a:r>
            <a:r>
              <a:rPr lang="en-US" dirty="0" err="1">
                <a:solidFill>
                  <a:schemeClr val="bg1">
                    <a:lumMod val="50000"/>
                  </a:schemeClr>
                </a:solidFill>
                <a:latin typeface="Bookman Old Style" pitchFamily="18" charset="0"/>
                <a:cs typeface="Times New Roman" pitchFamily="18" charset="0"/>
              </a:rPr>
              <a:t>sáng</a:t>
            </a:r>
            <a:r>
              <a:rPr lang="en-US" dirty="0">
                <a:solidFill>
                  <a:schemeClr val="bg1">
                    <a:lumMod val="50000"/>
                  </a:schemeClr>
                </a:solidFill>
                <a:latin typeface="Bookman Old Style" pitchFamily="18" charset="0"/>
                <a:cs typeface="Times New Roman" pitchFamily="18" charset="0"/>
              </a:rPr>
              <a:t> </a:t>
            </a:r>
            <a:r>
              <a:rPr lang="en-US" dirty="0" err="1" smtClean="0">
                <a:solidFill>
                  <a:schemeClr val="bg1">
                    <a:lumMod val="50000"/>
                  </a:schemeClr>
                </a:solidFill>
                <a:latin typeface="Bookman Old Style" pitchFamily="18" charset="0"/>
                <a:cs typeface="Times New Roman" pitchFamily="18" charset="0"/>
              </a:rPr>
              <a:t>lập</a:t>
            </a:r>
            <a:endParaRPr lang="en-US" dirty="0">
              <a:solidFill>
                <a:schemeClr val="bg1">
                  <a:lumMod val="50000"/>
                </a:schemeClr>
              </a:solidFill>
              <a:latin typeface="Bookman Old Style" pitchFamily="18" charset="0"/>
              <a:cs typeface="Times New Roman" pitchFamily="18" charset="0"/>
            </a:endParaRPr>
          </a:p>
        </p:txBody>
      </p:sp>
      <p:sp>
        <p:nvSpPr>
          <p:cNvPr id="28" name="TextBox 27"/>
          <p:cNvSpPr txBox="1"/>
          <p:nvPr/>
        </p:nvSpPr>
        <p:spPr>
          <a:xfrm>
            <a:off x="2614024" y="3181856"/>
            <a:ext cx="514885" cy="307777"/>
          </a:xfrm>
          <a:prstGeom prst="rect">
            <a:avLst/>
          </a:prstGeom>
          <a:noFill/>
        </p:spPr>
        <p:txBody>
          <a:bodyPr wrap="none" rtlCol="0">
            <a:spAutoFit/>
          </a:bodyPr>
          <a:lstStyle/>
          <a:p>
            <a:r>
              <a:rPr lang="en-US" dirty="0" err="1" smtClean="0">
                <a:solidFill>
                  <a:schemeClr val="bg1">
                    <a:lumMod val="50000"/>
                  </a:schemeClr>
                </a:solidFill>
                <a:latin typeface="Bookman Old Style" pitchFamily="18" charset="0"/>
                <a:cs typeface="Times New Roman" pitchFamily="18" charset="0"/>
              </a:rPr>
              <a:t>vua</a:t>
            </a:r>
            <a:endParaRPr lang="en-US" dirty="0">
              <a:solidFill>
                <a:schemeClr val="bg1">
                  <a:lumMod val="50000"/>
                </a:schemeClr>
              </a:solidFill>
              <a:latin typeface="Bookman Old Style" pitchFamily="18" charset="0"/>
              <a:cs typeface="Times New Roman" pitchFamily="18" charset="0"/>
            </a:endParaRPr>
          </a:p>
        </p:txBody>
      </p:sp>
      <p:sp>
        <p:nvSpPr>
          <p:cNvPr id="29" name="TextBox 28"/>
          <p:cNvSpPr txBox="1"/>
          <p:nvPr/>
        </p:nvSpPr>
        <p:spPr>
          <a:xfrm>
            <a:off x="2550725" y="3537348"/>
            <a:ext cx="797013" cy="307777"/>
          </a:xfrm>
          <a:prstGeom prst="rect">
            <a:avLst/>
          </a:prstGeom>
          <a:noFill/>
        </p:spPr>
        <p:txBody>
          <a:bodyPr wrap="none" rtlCol="0">
            <a:spAutoFit/>
          </a:bodyPr>
          <a:lstStyle/>
          <a:p>
            <a:r>
              <a:rPr lang="en-US" dirty="0" err="1">
                <a:solidFill>
                  <a:schemeClr val="bg1">
                    <a:lumMod val="50000"/>
                  </a:schemeClr>
                </a:solidFill>
                <a:latin typeface="Bookman Old Style" pitchFamily="18" charset="0"/>
                <a:cs typeface="Times New Roman" pitchFamily="18" charset="0"/>
              </a:rPr>
              <a:t>đấu</a:t>
            </a:r>
            <a:r>
              <a:rPr lang="en-US" dirty="0">
                <a:solidFill>
                  <a:schemeClr val="bg1">
                    <a:lumMod val="50000"/>
                  </a:schemeClr>
                </a:solidFill>
                <a:latin typeface="Bookman Old Style" pitchFamily="18" charset="0"/>
                <a:cs typeface="Times New Roman" pitchFamily="18" charset="0"/>
              </a:rPr>
              <a:t> </a:t>
            </a:r>
            <a:r>
              <a:rPr lang="en-US" dirty="0" err="1" smtClean="0">
                <a:solidFill>
                  <a:schemeClr val="bg1">
                    <a:lumMod val="50000"/>
                  </a:schemeClr>
                </a:solidFill>
                <a:latin typeface="Bookman Old Style" pitchFamily="18" charset="0"/>
                <a:cs typeface="Times New Roman" pitchFamily="18" charset="0"/>
              </a:rPr>
              <a:t>vật</a:t>
            </a:r>
            <a:endParaRPr lang="en-US" dirty="0">
              <a:solidFill>
                <a:schemeClr val="bg1">
                  <a:lumMod val="50000"/>
                </a:schemeClr>
              </a:solidFill>
              <a:latin typeface="Bookman Old Style" pitchFamily="18" charset="0"/>
              <a:cs typeface="Times New Roman" pitchFamily="18" charset="0"/>
            </a:endParaRPr>
          </a:p>
        </p:txBody>
      </p:sp>
    </p:spTree>
    <p:extLst>
      <p:ext uri="{BB962C8B-B14F-4D97-AF65-F5344CB8AC3E}">
        <p14:creationId xmlns:p14="http://schemas.microsoft.com/office/powerpoint/2010/main" val="42873992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nodeType="clickEffect">
                                  <p:stCondLst>
                                    <p:cond delay="0"/>
                                  </p:stCondLst>
                                  <p:childTnLst>
                                    <p:anim calcmode="lin" valueType="num">
                                      <p:cBhvr>
                                        <p:cTn id="23" dur="1000"/>
                                        <p:tgtEl>
                                          <p:spTgt spid="13"/>
                                        </p:tgtEl>
                                        <p:attrNameLst>
                                          <p:attrName>ppt_w</p:attrName>
                                        </p:attrNameLst>
                                      </p:cBhvr>
                                      <p:tavLst>
                                        <p:tav tm="0">
                                          <p:val>
                                            <p:strVal val="ppt_w"/>
                                          </p:val>
                                        </p:tav>
                                        <p:tav tm="100000">
                                          <p:val>
                                            <p:fltVal val="0"/>
                                          </p:val>
                                        </p:tav>
                                      </p:tavLst>
                                    </p:anim>
                                    <p:anim calcmode="lin" valueType="num">
                                      <p:cBhvr>
                                        <p:cTn id="24" dur="1000"/>
                                        <p:tgtEl>
                                          <p:spTgt spid="13"/>
                                        </p:tgtEl>
                                        <p:attrNameLst>
                                          <p:attrName>ppt_h</p:attrName>
                                        </p:attrNameLst>
                                      </p:cBhvr>
                                      <p:tavLst>
                                        <p:tav tm="0">
                                          <p:val>
                                            <p:strVal val="ppt_h"/>
                                          </p:val>
                                        </p:tav>
                                        <p:tav tm="100000">
                                          <p:val>
                                            <p:fltVal val="0"/>
                                          </p:val>
                                        </p:tav>
                                      </p:tavLst>
                                    </p:anim>
                                    <p:anim calcmode="lin" valueType="num">
                                      <p:cBhvr>
                                        <p:cTn id="25" dur="1000"/>
                                        <p:tgtEl>
                                          <p:spTgt spid="13"/>
                                        </p:tgtEl>
                                        <p:attrNameLst>
                                          <p:attrName>style.rotation</p:attrName>
                                        </p:attrNameLst>
                                      </p:cBhvr>
                                      <p:tavLst>
                                        <p:tav tm="0">
                                          <p:val>
                                            <p:fltVal val="0"/>
                                          </p:val>
                                        </p:tav>
                                        <p:tav tm="100000">
                                          <p:val>
                                            <p:fltVal val="90"/>
                                          </p:val>
                                        </p:tav>
                                      </p:tavLst>
                                    </p:anim>
                                    <p:animEffect transition="out" filter="fade">
                                      <p:cBhvr>
                                        <p:cTn id="26" dur="1000"/>
                                        <p:tgtEl>
                                          <p:spTgt spid="13"/>
                                        </p:tgtEl>
                                      </p:cBhvr>
                                    </p:animEffect>
                                    <p:set>
                                      <p:cBhvr>
                                        <p:cTn id="27" dur="1" fill="hold">
                                          <p:stCondLst>
                                            <p:cond delay="9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xit" presetSubtype="0" fill="hold" nodeType="clickEffect">
                                  <p:stCondLst>
                                    <p:cond delay="0"/>
                                  </p:stCondLst>
                                  <p:childTnLst>
                                    <p:animEffect transition="out" filter="wipe(down)">
                                      <p:cBhvr>
                                        <p:cTn id="48" dur="180" accel="50000">
                                          <p:stCondLst>
                                            <p:cond delay="1820"/>
                                          </p:stCondLst>
                                        </p:cTn>
                                        <p:tgtEl>
                                          <p:spTgt spid="17"/>
                                        </p:tgtEl>
                                      </p:cBhvr>
                                    </p:animEffect>
                                    <p:anim calcmode="lin" valueType="num">
                                      <p:cBhvr>
                                        <p:cTn id="49" dur="1822"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50" dur="178">
                                          <p:stCondLst>
                                            <p:cond delay="1822"/>
                                          </p:stCondLst>
                                        </p:cTn>
                                        <p:tgtEl>
                                          <p:spTgt spid="17"/>
                                        </p:tgtEl>
                                        <p:attrNameLst>
                                          <p:attrName>ppt_x</p:attrName>
                                        </p:attrNameLst>
                                      </p:cBhvr>
                                      <p:tavLst>
                                        <p:tav tm="0">
                                          <p:val>
                                            <p:strVal val="ppt_x"/>
                                          </p:val>
                                        </p:tav>
                                        <p:tav tm="100000">
                                          <p:val>
                                            <p:strVal val="ppt_x"/>
                                          </p:val>
                                        </p:tav>
                                      </p:tavLst>
                                    </p:anim>
                                    <p:anim calcmode="lin" valueType="num">
                                      <p:cBhvr>
                                        <p:cTn id="51" dur="664"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2" dur="664" tmFilter="0, 0; 0.125,0.2665; 0.25,0.4; 0.375,0.465; 0.5,0.5;  0.625,0.535; 0.75,0.6; 0.875,0.7335; 1,1">
                                          <p:stCondLst>
                                            <p:cond delay="664"/>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3" dur="332" tmFilter="0, 0; 0.125,0.2665; 0.25,0.4; 0.375,0.465; 0.5,0.5;  0.625,0.535; 0.75,0.6; 0.875,0.7335; 1,1">
                                          <p:stCondLst>
                                            <p:cond delay="1324"/>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4" dur="164" tmFilter="0, 0; 0.125,0.2665; 0.25,0.4; 0.375,0.465; 0.5,0.5;  0.625,0.535; 0.75,0.6; 0.875,0.7335; 1,1">
                                          <p:stCondLst>
                                            <p:cond delay="1656"/>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5" dur="180" accel="50000">
                                          <p:stCondLst>
                                            <p:cond delay="1820"/>
                                          </p:stCondLst>
                                        </p:cTn>
                                        <p:tgtEl>
                                          <p:spTgt spid="17"/>
                                        </p:tgtEl>
                                        <p:attrNameLst>
                                          <p:attrName>ppt_y</p:attrName>
                                        </p:attrNameLst>
                                      </p:cBhvr>
                                      <p:tavLst>
                                        <p:tav tm="0">
                                          <p:val>
                                            <p:strVal val="ppt_y"/>
                                          </p:val>
                                        </p:tav>
                                        <p:tav tm="100000">
                                          <p:val>
                                            <p:strVal val="ppt_y+ppt_h"/>
                                          </p:val>
                                        </p:tav>
                                      </p:tavLst>
                                    </p:anim>
                                    <p:animScale>
                                      <p:cBhvr>
                                        <p:cTn id="56" dur="26">
                                          <p:stCondLst>
                                            <p:cond delay="620"/>
                                          </p:stCondLst>
                                        </p:cTn>
                                        <p:tgtEl>
                                          <p:spTgt spid="17"/>
                                        </p:tgtEl>
                                      </p:cBhvr>
                                      <p:to x="100000" y="60000"/>
                                    </p:animScale>
                                    <p:animScale>
                                      <p:cBhvr>
                                        <p:cTn id="57" dur="166" decel="50000">
                                          <p:stCondLst>
                                            <p:cond delay="646"/>
                                          </p:stCondLst>
                                        </p:cTn>
                                        <p:tgtEl>
                                          <p:spTgt spid="17"/>
                                        </p:tgtEl>
                                      </p:cBhvr>
                                      <p:to x="100000" y="100000"/>
                                    </p:animScale>
                                    <p:animScale>
                                      <p:cBhvr>
                                        <p:cTn id="58" dur="26">
                                          <p:stCondLst>
                                            <p:cond delay="1312"/>
                                          </p:stCondLst>
                                        </p:cTn>
                                        <p:tgtEl>
                                          <p:spTgt spid="17"/>
                                        </p:tgtEl>
                                      </p:cBhvr>
                                      <p:to x="100000" y="80000"/>
                                    </p:animScale>
                                    <p:animScale>
                                      <p:cBhvr>
                                        <p:cTn id="59" dur="166" decel="50000">
                                          <p:stCondLst>
                                            <p:cond delay="1338"/>
                                          </p:stCondLst>
                                        </p:cTn>
                                        <p:tgtEl>
                                          <p:spTgt spid="17"/>
                                        </p:tgtEl>
                                      </p:cBhvr>
                                      <p:to x="100000" y="100000"/>
                                    </p:animScale>
                                    <p:animScale>
                                      <p:cBhvr>
                                        <p:cTn id="60" dur="26">
                                          <p:stCondLst>
                                            <p:cond delay="1642"/>
                                          </p:stCondLst>
                                        </p:cTn>
                                        <p:tgtEl>
                                          <p:spTgt spid="17"/>
                                        </p:tgtEl>
                                      </p:cBhvr>
                                      <p:to x="100000" y="90000"/>
                                    </p:animScale>
                                    <p:animScale>
                                      <p:cBhvr>
                                        <p:cTn id="61" dur="166" decel="50000">
                                          <p:stCondLst>
                                            <p:cond delay="1668"/>
                                          </p:stCondLst>
                                        </p:cTn>
                                        <p:tgtEl>
                                          <p:spTgt spid="17"/>
                                        </p:tgtEl>
                                      </p:cBhvr>
                                      <p:to x="100000" y="100000"/>
                                    </p:animScale>
                                    <p:animScale>
                                      <p:cBhvr>
                                        <p:cTn id="62" dur="26">
                                          <p:stCondLst>
                                            <p:cond delay="1808"/>
                                          </p:stCondLst>
                                        </p:cTn>
                                        <p:tgtEl>
                                          <p:spTgt spid="17"/>
                                        </p:tgtEl>
                                      </p:cBhvr>
                                      <p:to x="100000" y="95000"/>
                                    </p:animScale>
                                    <p:animScale>
                                      <p:cBhvr>
                                        <p:cTn id="63" dur="166" decel="50000">
                                          <p:stCondLst>
                                            <p:cond delay="1834"/>
                                          </p:stCondLst>
                                        </p:cTn>
                                        <p:tgtEl>
                                          <p:spTgt spid="17"/>
                                        </p:tgtEl>
                                      </p:cBhvr>
                                      <p:to x="100000" y="100000"/>
                                    </p:animScale>
                                    <p:set>
                                      <p:cBhvr>
                                        <p:cTn id="64" dur="1" fill="hold">
                                          <p:stCondLst>
                                            <p:cond delay="1999"/>
                                          </p:stCondLst>
                                        </p:cTn>
                                        <p:tgtEl>
                                          <p:spTgt spid="1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down)">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down)">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down)">
                                      <p:cBhvr>
                                        <p:cTn id="79" dur="580">
                                          <p:stCondLst>
                                            <p:cond delay="0"/>
                                          </p:stCondLst>
                                        </p:cTn>
                                        <p:tgtEl>
                                          <p:spTgt spid="11"/>
                                        </p:tgtEl>
                                      </p:cBhvr>
                                    </p:animEffect>
                                    <p:anim calcmode="lin" valueType="num">
                                      <p:cBhvr>
                                        <p:cTn id="8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5" dur="26">
                                          <p:stCondLst>
                                            <p:cond delay="650"/>
                                          </p:stCondLst>
                                        </p:cTn>
                                        <p:tgtEl>
                                          <p:spTgt spid="11"/>
                                        </p:tgtEl>
                                      </p:cBhvr>
                                      <p:to x="100000" y="60000"/>
                                    </p:animScale>
                                    <p:animScale>
                                      <p:cBhvr>
                                        <p:cTn id="86" dur="166" decel="50000">
                                          <p:stCondLst>
                                            <p:cond delay="676"/>
                                          </p:stCondLst>
                                        </p:cTn>
                                        <p:tgtEl>
                                          <p:spTgt spid="11"/>
                                        </p:tgtEl>
                                      </p:cBhvr>
                                      <p:to x="100000" y="100000"/>
                                    </p:animScale>
                                    <p:animScale>
                                      <p:cBhvr>
                                        <p:cTn id="87" dur="26">
                                          <p:stCondLst>
                                            <p:cond delay="1312"/>
                                          </p:stCondLst>
                                        </p:cTn>
                                        <p:tgtEl>
                                          <p:spTgt spid="11"/>
                                        </p:tgtEl>
                                      </p:cBhvr>
                                      <p:to x="100000" y="80000"/>
                                    </p:animScale>
                                    <p:animScale>
                                      <p:cBhvr>
                                        <p:cTn id="88" dur="166" decel="50000">
                                          <p:stCondLst>
                                            <p:cond delay="1338"/>
                                          </p:stCondLst>
                                        </p:cTn>
                                        <p:tgtEl>
                                          <p:spTgt spid="11"/>
                                        </p:tgtEl>
                                      </p:cBhvr>
                                      <p:to x="100000" y="100000"/>
                                    </p:animScale>
                                    <p:animScale>
                                      <p:cBhvr>
                                        <p:cTn id="89" dur="26">
                                          <p:stCondLst>
                                            <p:cond delay="1642"/>
                                          </p:stCondLst>
                                        </p:cTn>
                                        <p:tgtEl>
                                          <p:spTgt spid="11"/>
                                        </p:tgtEl>
                                      </p:cBhvr>
                                      <p:to x="100000" y="90000"/>
                                    </p:animScale>
                                    <p:animScale>
                                      <p:cBhvr>
                                        <p:cTn id="90" dur="166" decel="50000">
                                          <p:stCondLst>
                                            <p:cond delay="1668"/>
                                          </p:stCondLst>
                                        </p:cTn>
                                        <p:tgtEl>
                                          <p:spTgt spid="11"/>
                                        </p:tgtEl>
                                      </p:cBhvr>
                                      <p:to x="100000" y="100000"/>
                                    </p:animScale>
                                    <p:animScale>
                                      <p:cBhvr>
                                        <p:cTn id="91" dur="26">
                                          <p:stCondLst>
                                            <p:cond delay="1808"/>
                                          </p:stCondLst>
                                        </p:cTn>
                                        <p:tgtEl>
                                          <p:spTgt spid="11"/>
                                        </p:tgtEl>
                                      </p:cBhvr>
                                      <p:to x="100000" y="95000"/>
                                    </p:animScale>
                                    <p:animScale>
                                      <p:cBhvr>
                                        <p:cTn id="92" dur="166" decel="50000">
                                          <p:stCondLst>
                                            <p:cond delay="1834"/>
                                          </p:stCondLst>
                                        </p:cTn>
                                        <p:tgtEl>
                                          <p:spTgt spid="11"/>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xit" presetSubtype="0" fill="hold" nodeType="clickEffect">
                                  <p:stCondLst>
                                    <p:cond delay="0"/>
                                  </p:stCondLst>
                                  <p:childTnLst>
                                    <p:animEffect transition="out" filter="wipe(down)">
                                      <p:cBhvr>
                                        <p:cTn id="96" dur="180" accel="50000">
                                          <p:stCondLst>
                                            <p:cond delay="1820"/>
                                          </p:stCondLst>
                                        </p:cTn>
                                        <p:tgtEl>
                                          <p:spTgt spid="11"/>
                                        </p:tgtEl>
                                      </p:cBhvr>
                                    </p:animEffect>
                                    <p:anim calcmode="lin" valueType="num">
                                      <p:cBhvr>
                                        <p:cTn id="97"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98"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99"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0"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01"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02"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03"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104" dur="26">
                                          <p:stCondLst>
                                            <p:cond delay="620"/>
                                          </p:stCondLst>
                                        </p:cTn>
                                        <p:tgtEl>
                                          <p:spTgt spid="11"/>
                                        </p:tgtEl>
                                      </p:cBhvr>
                                      <p:to x="100000" y="60000"/>
                                    </p:animScale>
                                    <p:animScale>
                                      <p:cBhvr>
                                        <p:cTn id="105" dur="166" decel="50000">
                                          <p:stCondLst>
                                            <p:cond delay="646"/>
                                          </p:stCondLst>
                                        </p:cTn>
                                        <p:tgtEl>
                                          <p:spTgt spid="11"/>
                                        </p:tgtEl>
                                      </p:cBhvr>
                                      <p:to x="100000" y="100000"/>
                                    </p:animScale>
                                    <p:animScale>
                                      <p:cBhvr>
                                        <p:cTn id="106" dur="26">
                                          <p:stCondLst>
                                            <p:cond delay="1312"/>
                                          </p:stCondLst>
                                        </p:cTn>
                                        <p:tgtEl>
                                          <p:spTgt spid="11"/>
                                        </p:tgtEl>
                                      </p:cBhvr>
                                      <p:to x="100000" y="80000"/>
                                    </p:animScale>
                                    <p:animScale>
                                      <p:cBhvr>
                                        <p:cTn id="107" dur="166" decel="50000">
                                          <p:stCondLst>
                                            <p:cond delay="1338"/>
                                          </p:stCondLst>
                                        </p:cTn>
                                        <p:tgtEl>
                                          <p:spTgt spid="11"/>
                                        </p:tgtEl>
                                      </p:cBhvr>
                                      <p:to x="100000" y="100000"/>
                                    </p:animScale>
                                    <p:animScale>
                                      <p:cBhvr>
                                        <p:cTn id="108" dur="26">
                                          <p:stCondLst>
                                            <p:cond delay="1642"/>
                                          </p:stCondLst>
                                        </p:cTn>
                                        <p:tgtEl>
                                          <p:spTgt spid="11"/>
                                        </p:tgtEl>
                                      </p:cBhvr>
                                      <p:to x="100000" y="90000"/>
                                    </p:animScale>
                                    <p:animScale>
                                      <p:cBhvr>
                                        <p:cTn id="109" dur="166" decel="50000">
                                          <p:stCondLst>
                                            <p:cond delay="1668"/>
                                          </p:stCondLst>
                                        </p:cTn>
                                        <p:tgtEl>
                                          <p:spTgt spid="11"/>
                                        </p:tgtEl>
                                      </p:cBhvr>
                                      <p:to x="100000" y="100000"/>
                                    </p:animScale>
                                    <p:animScale>
                                      <p:cBhvr>
                                        <p:cTn id="110" dur="26">
                                          <p:stCondLst>
                                            <p:cond delay="1808"/>
                                          </p:stCondLst>
                                        </p:cTn>
                                        <p:tgtEl>
                                          <p:spTgt spid="11"/>
                                        </p:tgtEl>
                                      </p:cBhvr>
                                      <p:to x="100000" y="95000"/>
                                    </p:animScale>
                                    <p:animScale>
                                      <p:cBhvr>
                                        <p:cTn id="111" dur="166" decel="50000">
                                          <p:stCondLst>
                                            <p:cond delay="1834"/>
                                          </p:stCondLst>
                                        </p:cTn>
                                        <p:tgtEl>
                                          <p:spTgt spid="11"/>
                                        </p:tgtEl>
                                      </p:cBhvr>
                                      <p:to x="100000" y="100000"/>
                                    </p:animScale>
                                    <p:set>
                                      <p:cBhvr>
                                        <p:cTn id="112" dur="1" fill="hold">
                                          <p:stCondLst>
                                            <p:cond delay="1999"/>
                                          </p:stCondLst>
                                        </p:cTn>
                                        <p:tgtEl>
                                          <p:spTgt spid="11"/>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wipe(down)">
                                      <p:cBhvr>
                                        <p:cTn id="117" dur="500"/>
                                        <p:tgtEl>
                                          <p:spTgt spid="28"/>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wipe(down)">
                                      <p:cBhvr>
                                        <p:cTn id="122" dur="500"/>
                                        <p:tgtEl>
                                          <p:spTgt spid="24"/>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nodeType="click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randombar(horizontal)">
                                      <p:cBhvr>
                                        <p:cTn id="127" dur="500"/>
                                        <p:tgtEl>
                                          <p:spTgt spid="14"/>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xit" presetSubtype="10" fill="hold" nodeType="clickEffect">
                                  <p:stCondLst>
                                    <p:cond delay="0"/>
                                  </p:stCondLst>
                                  <p:childTnLst>
                                    <p:animEffect transition="out" filter="randombar(horizontal)">
                                      <p:cBhvr>
                                        <p:cTn id="131" dur="500"/>
                                        <p:tgtEl>
                                          <p:spTgt spid="14"/>
                                        </p:tgtEl>
                                      </p:cBhvr>
                                    </p:animEffect>
                                    <p:set>
                                      <p:cBhvr>
                                        <p:cTn id="132" dur="1" fill="hold">
                                          <p:stCondLst>
                                            <p:cond delay="499"/>
                                          </p:stCondLst>
                                        </p:cTn>
                                        <p:tgtEl>
                                          <p:spTgt spid="14"/>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wipe(down)">
                                      <p:cBhvr>
                                        <p:cTn id="1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4" name="Rounded Rectangle 3"/>
          <p:cNvSpPr/>
          <p:nvPr/>
        </p:nvSpPr>
        <p:spPr>
          <a:xfrm>
            <a:off x="152400" y="1552575"/>
            <a:ext cx="8848726" cy="3571875"/>
          </a:xfrm>
          <a:prstGeom prst="roundRect">
            <a:avLst/>
          </a:prstGeom>
          <a:solidFill>
            <a:schemeClr val="accent3">
              <a:lumMod val="20000"/>
              <a:lumOff val="80000"/>
            </a:schemeClr>
          </a:solidFill>
          <a:ln w="9525">
            <a:gradFill>
              <a:gsLst>
                <a:gs pos="0">
                  <a:schemeClr val="accent1">
                    <a:tint val="66000"/>
                    <a:satMod val="160000"/>
                  </a:schemeClr>
                </a:gs>
                <a:gs pos="40000">
                  <a:schemeClr val="accent1">
                    <a:tint val="44500"/>
                    <a:satMod val="160000"/>
                  </a:schemeClr>
                </a:gs>
                <a:gs pos="100000">
                  <a:schemeClr val="accent1">
                    <a:tint val="23500"/>
                    <a:satMod val="160000"/>
                  </a:schemeClr>
                </a:gs>
              </a:gsLst>
              <a:lin ang="5400000" scaled="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217A6"/>
              </a:solidFill>
              <a:latin typeface="Bookman Old Style" pitchFamily="18" charset="0"/>
            </a:endParaRPr>
          </a:p>
        </p:txBody>
      </p:sp>
      <p:sp>
        <p:nvSpPr>
          <p:cNvPr id="10" name="Rounded Rectangle 9"/>
          <p:cNvSpPr/>
          <p:nvPr/>
        </p:nvSpPr>
        <p:spPr>
          <a:xfrm>
            <a:off x="2143125" y="0"/>
            <a:ext cx="5227396" cy="1428750"/>
          </a:xfrm>
          <a:prstGeom prst="roundRect">
            <a:avLst/>
          </a:prstGeom>
          <a:solidFill>
            <a:schemeClr val="accent6">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217A6"/>
              </a:solidFill>
              <a:latin typeface="Bookman Old Style" pitchFamily="18" charset="0"/>
            </a:endParaRPr>
          </a:p>
        </p:txBody>
      </p:sp>
      <p:sp>
        <p:nvSpPr>
          <p:cNvPr id="9" name="TextBox 8"/>
          <p:cNvSpPr txBox="1"/>
          <p:nvPr/>
        </p:nvSpPr>
        <p:spPr>
          <a:xfrm>
            <a:off x="2040733" y="206543"/>
            <a:ext cx="5319085" cy="1015663"/>
          </a:xfrm>
          <a:prstGeom prst="rect">
            <a:avLst/>
          </a:prstGeom>
          <a:noFill/>
        </p:spPr>
        <p:txBody>
          <a:bodyPr wrap="none" rtlCol="0">
            <a:spAutoFit/>
          </a:bodyPr>
          <a:lstStyle/>
          <a:p>
            <a:pPr algn="ctr"/>
            <a:r>
              <a:rPr lang="en-US" sz="2000" b="1" dirty="0" smtClean="0">
                <a:solidFill>
                  <a:srgbClr val="000E3F"/>
                </a:solidFill>
                <a:latin typeface="Bookman Old Style" pitchFamily="18" charset="0"/>
                <a:cs typeface="Mali" charset="-34"/>
              </a:rPr>
              <a:t>Thursday, December 9</a:t>
            </a:r>
            <a:r>
              <a:rPr lang="en-US" sz="2000" b="1" baseline="30000" dirty="0" smtClean="0">
                <a:solidFill>
                  <a:srgbClr val="000E3F"/>
                </a:solidFill>
                <a:latin typeface="Bookman Old Style" pitchFamily="18" charset="0"/>
                <a:cs typeface="Mali" charset="-34"/>
              </a:rPr>
              <a:t>th</a:t>
            </a:r>
            <a:r>
              <a:rPr lang="en-US" sz="2000" b="1" dirty="0" smtClean="0">
                <a:solidFill>
                  <a:srgbClr val="000E3F"/>
                </a:solidFill>
                <a:latin typeface="Bookman Old Style" pitchFamily="18" charset="0"/>
                <a:cs typeface="Mali" charset="-34"/>
              </a:rPr>
              <a:t>, 2021</a:t>
            </a:r>
          </a:p>
          <a:p>
            <a:pPr algn="ctr"/>
            <a:r>
              <a:rPr lang="en-US" sz="2000" b="1" dirty="0" smtClean="0">
                <a:solidFill>
                  <a:srgbClr val="000E3F"/>
                </a:solidFill>
                <a:latin typeface="Bookman Old Style" pitchFamily="18" charset="0"/>
                <a:cs typeface="Mali" charset="-34"/>
              </a:rPr>
              <a:t>Period 40-Unit 5: Festivals in Vietnam</a:t>
            </a:r>
          </a:p>
          <a:p>
            <a:pPr algn="ctr"/>
            <a:r>
              <a:rPr lang="en-US" sz="2000" b="1" dirty="0" smtClean="0">
                <a:solidFill>
                  <a:srgbClr val="000E3F"/>
                </a:solidFill>
                <a:latin typeface="Bookman Old Style" pitchFamily="18" charset="0"/>
                <a:cs typeface="Mali" charset="-34"/>
              </a:rPr>
              <a:t>Lesson 5: Skills 1</a:t>
            </a:r>
            <a:endParaRPr lang="en-US" sz="2000" b="1" dirty="0">
              <a:solidFill>
                <a:srgbClr val="000E3F"/>
              </a:solidFill>
              <a:latin typeface="Bookman Old Style" pitchFamily="18" charset="0"/>
              <a:cs typeface="Mali" charset="-34"/>
            </a:endParaRPr>
          </a:p>
        </p:txBody>
      </p:sp>
      <p:sp>
        <p:nvSpPr>
          <p:cNvPr id="3" name="TextBox 2"/>
          <p:cNvSpPr txBox="1"/>
          <p:nvPr/>
        </p:nvSpPr>
        <p:spPr>
          <a:xfrm>
            <a:off x="457200" y="1659354"/>
            <a:ext cx="1717137" cy="584775"/>
          </a:xfrm>
          <a:prstGeom prst="rect">
            <a:avLst/>
          </a:prstGeom>
          <a:noFill/>
        </p:spPr>
        <p:txBody>
          <a:bodyPr wrap="none" rtlCol="0">
            <a:spAutoFit/>
          </a:bodyPr>
          <a:lstStyle/>
          <a:p>
            <a:r>
              <a:rPr lang="en-US" sz="1600" b="1" dirty="0" smtClean="0">
                <a:solidFill>
                  <a:srgbClr val="000E3F"/>
                </a:solidFill>
                <a:latin typeface="Bookman Old Style" pitchFamily="18" charset="0"/>
                <a:cs typeface="Times New Roman" pitchFamily="18" charset="0"/>
              </a:rPr>
              <a:t>*Discussion</a:t>
            </a:r>
          </a:p>
          <a:p>
            <a:pPr marL="400050" indent="-400050">
              <a:buAutoNum type="romanUcPeriod"/>
            </a:pPr>
            <a:r>
              <a:rPr lang="en-US" sz="1600" b="1" dirty="0" smtClean="0">
                <a:solidFill>
                  <a:srgbClr val="000E3F"/>
                </a:solidFill>
                <a:latin typeface="Bookman Old Style" pitchFamily="18" charset="0"/>
                <a:cs typeface="Times New Roman" pitchFamily="18" charset="0"/>
              </a:rPr>
              <a:t>New words</a:t>
            </a:r>
          </a:p>
        </p:txBody>
      </p:sp>
      <p:cxnSp>
        <p:nvCxnSpPr>
          <p:cNvPr id="12" name="Straight Connector 11"/>
          <p:cNvCxnSpPr/>
          <p:nvPr/>
        </p:nvCxnSpPr>
        <p:spPr>
          <a:xfrm>
            <a:off x="4676463" y="1504949"/>
            <a:ext cx="0" cy="3571875"/>
          </a:xfrm>
          <a:prstGeom prst="line">
            <a:avLst/>
          </a:prstGeom>
          <a:ln w="3175">
            <a:solidFill>
              <a:srgbClr val="0A001E"/>
            </a:solidFill>
            <a:headEnd type="oval" w="med" len="med"/>
            <a:tailEnd type="oval"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1032" y="3845125"/>
            <a:ext cx="2930610" cy="523220"/>
          </a:xfrm>
          <a:prstGeom prst="rect">
            <a:avLst/>
          </a:prstGeom>
          <a:noFill/>
        </p:spPr>
        <p:txBody>
          <a:bodyPr wrap="none" rtlCol="0">
            <a:spAutoFit/>
          </a:bodyPr>
          <a:lstStyle/>
          <a:p>
            <a:pPr marL="400050" indent="-400050">
              <a:buAutoNum type="romanUcPeriod" startAt="2"/>
            </a:pPr>
            <a:r>
              <a:rPr lang="en-US" b="1" dirty="0" smtClean="0">
                <a:solidFill>
                  <a:srgbClr val="000E3F"/>
                </a:solidFill>
                <a:latin typeface="Bookman Old Style" pitchFamily="18" charset="0"/>
                <a:cs typeface="Times New Roman" pitchFamily="18" charset="0"/>
              </a:rPr>
              <a:t>Reading</a:t>
            </a:r>
          </a:p>
          <a:p>
            <a:r>
              <a:rPr lang="en-US" b="1" dirty="0" smtClean="0">
                <a:solidFill>
                  <a:srgbClr val="000E3F"/>
                </a:solidFill>
                <a:latin typeface="Bookman Old Style" pitchFamily="18" charset="0"/>
                <a:cs typeface="Times New Roman" pitchFamily="18" charset="0"/>
              </a:rPr>
              <a:t>1. Read and check your ideas</a:t>
            </a:r>
            <a:endParaRPr lang="en-US" b="1" dirty="0">
              <a:solidFill>
                <a:srgbClr val="000E3F"/>
              </a:solidFill>
              <a:latin typeface="Bookman Old Style" pitchFamily="18" charset="0"/>
              <a:cs typeface="Times New Roman" pitchFamily="18" charset="0"/>
            </a:endParaRPr>
          </a:p>
        </p:txBody>
      </p:sp>
      <p:sp>
        <p:nvSpPr>
          <p:cNvPr id="17" name="TextBox 16"/>
          <p:cNvSpPr txBox="1"/>
          <p:nvPr/>
        </p:nvSpPr>
        <p:spPr>
          <a:xfrm>
            <a:off x="457199" y="2237092"/>
            <a:ext cx="3810001" cy="307777"/>
          </a:xfrm>
          <a:prstGeom prst="rect">
            <a:avLst/>
          </a:prstGeom>
          <a:noFill/>
        </p:spPr>
        <p:txBody>
          <a:bodyPr wrap="square" rtlCol="0">
            <a:spAutoFit/>
          </a:bodyPr>
          <a:lstStyle/>
          <a:p>
            <a:r>
              <a:rPr lang="en-US" dirty="0">
                <a:solidFill>
                  <a:schemeClr val="bg1">
                    <a:lumMod val="50000"/>
                  </a:schemeClr>
                </a:solidFill>
                <a:latin typeface="Bookman Old Style" pitchFamily="18" charset="0"/>
                <a:cs typeface="Times New Roman" pitchFamily="18" charset="0"/>
              </a:rPr>
              <a:t>-take place </a:t>
            </a:r>
            <a:r>
              <a:rPr lang="en-US" b="1"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teik</a:t>
            </a:r>
            <a:r>
              <a:rPr lang="en-US" b="1" dirty="0">
                <a:solidFill>
                  <a:schemeClr val="bg1">
                    <a:lumMod val="50000"/>
                  </a:schemeClr>
                </a:solidFill>
                <a:latin typeface="Bookman Old Style" pitchFamily="18" charset="0"/>
              </a:rPr>
              <a:t>/ /</a:t>
            </a:r>
            <a:r>
              <a:rPr lang="en-US" dirty="0" err="1">
                <a:solidFill>
                  <a:schemeClr val="bg1">
                    <a:lumMod val="50000"/>
                  </a:schemeClr>
                </a:solidFill>
                <a:latin typeface="Bookman Old Style" pitchFamily="18" charset="0"/>
              </a:rPr>
              <a:t>pleis</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v) : </a:t>
            </a:r>
            <a:r>
              <a:rPr lang="en-US" dirty="0" err="1">
                <a:solidFill>
                  <a:schemeClr val="bg1">
                    <a:lumMod val="50000"/>
                  </a:schemeClr>
                </a:solidFill>
                <a:latin typeface="Bookman Old Style" pitchFamily="18" charset="0"/>
                <a:cs typeface="Times New Roman" pitchFamily="18" charset="0"/>
              </a:rPr>
              <a:t>diễn</a:t>
            </a:r>
            <a:r>
              <a:rPr lang="en-US" dirty="0">
                <a:solidFill>
                  <a:schemeClr val="bg1">
                    <a:lumMod val="50000"/>
                  </a:schemeClr>
                </a:solidFill>
                <a:latin typeface="Bookman Old Style" pitchFamily="18" charset="0"/>
                <a:cs typeface="Times New Roman" pitchFamily="18" charset="0"/>
              </a:rPr>
              <a:t> </a:t>
            </a:r>
            <a:r>
              <a:rPr lang="en-US" dirty="0" err="1" smtClean="0">
                <a:solidFill>
                  <a:schemeClr val="bg1">
                    <a:lumMod val="50000"/>
                  </a:schemeClr>
                </a:solidFill>
                <a:latin typeface="Bookman Old Style" pitchFamily="18" charset="0"/>
                <a:cs typeface="Times New Roman" pitchFamily="18" charset="0"/>
              </a:rPr>
              <a:t>ra</a:t>
            </a:r>
            <a:endParaRPr lang="en-US" dirty="0">
              <a:solidFill>
                <a:schemeClr val="bg1">
                  <a:lumMod val="50000"/>
                </a:schemeClr>
              </a:solidFill>
              <a:latin typeface="Bookman Old Style" pitchFamily="18" charset="0"/>
              <a:cs typeface="Times New Roman" pitchFamily="18" charset="0"/>
            </a:endParaRPr>
          </a:p>
        </p:txBody>
      </p:sp>
      <p:sp>
        <p:nvSpPr>
          <p:cNvPr id="22" name="TextBox 21"/>
          <p:cNvSpPr txBox="1"/>
          <p:nvPr/>
        </p:nvSpPr>
        <p:spPr>
          <a:xfrm>
            <a:off x="442729" y="2872719"/>
            <a:ext cx="2318263"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-founder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ˈ</a:t>
            </a:r>
            <a:r>
              <a:rPr lang="en-US" dirty="0" err="1">
                <a:solidFill>
                  <a:schemeClr val="bg1">
                    <a:lumMod val="50000"/>
                  </a:schemeClr>
                </a:solidFill>
                <a:latin typeface="Bookman Old Style" pitchFamily="18" charset="0"/>
              </a:rPr>
              <a:t>faʊndər</a:t>
            </a:r>
            <a:r>
              <a:rPr lang="en-US" b="1" dirty="0" smtClean="0">
                <a:solidFill>
                  <a:schemeClr val="bg1">
                    <a:lumMod val="50000"/>
                  </a:schemeClr>
                </a:solidFill>
                <a:latin typeface="Bookman Old Style" pitchFamily="18" charset="0"/>
              </a:rPr>
              <a:t>/</a:t>
            </a:r>
            <a:r>
              <a:rPr lang="en-US" dirty="0" smtClean="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23" name="TextBox 22"/>
          <p:cNvSpPr txBox="1"/>
          <p:nvPr/>
        </p:nvSpPr>
        <p:spPr>
          <a:xfrm>
            <a:off x="442729" y="3181857"/>
            <a:ext cx="2268570"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-emperor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empərə</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a:t>
            </a:r>
            <a:endParaRPr lang="en-US" dirty="0">
              <a:solidFill>
                <a:schemeClr val="bg1">
                  <a:lumMod val="50000"/>
                </a:schemeClr>
              </a:solidFill>
              <a:latin typeface="Bookman Old Style" pitchFamily="18" charset="0"/>
              <a:cs typeface="Times New Roman" pitchFamily="18" charset="0"/>
            </a:endParaRPr>
          </a:p>
        </p:txBody>
      </p:sp>
      <p:sp>
        <p:nvSpPr>
          <p:cNvPr id="24" name="TextBox 23"/>
          <p:cNvSpPr txBox="1"/>
          <p:nvPr/>
        </p:nvSpPr>
        <p:spPr>
          <a:xfrm>
            <a:off x="457200" y="3531908"/>
            <a:ext cx="2276585"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-wrestling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resliη</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25" name="TextBox 24"/>
          <p:cNvSpPr txBox="1"/>
          <p:nvPr/>
        </p:nvSpPr>
        <p:spPr>
          <a:xfrm>
            <a:off x="442729" y="2560455"/>
            <a:ext cx="2400016" cy="307777"/>
          </a:xfrm>
          <a:prstGeom prst="rect">
            <a:avLst/>
          </a:prstGeom>
          <a:noFill/>
        </p:spPr>
        <p:txBody>
          <a:bodyPr wrap="none" rtlCol="0">
            <a:spAutoFit/>
          </a:bodyPr>
          <a:lstStyle/>
          <a:p>
            <a:r>
              <a:rPr lang="en-US" dirty="0">
                <a:solidFill>
                  <a:schemeClr val="bg1">
                    <a:lumMod val="50000"/>
                  </a:schemeClr>
                </a:solidFill>
                <a:latin typeface="Bookman Old Style" pitchFamily="18" charset="0"/>
                <a:cs typeface="Times New Roman" pitchFamily="18" charset="0"/>
              </a:rPr>
              <a:t>-overseas </a:t>
            </a:r>
            <a:r>
              <a:rPr lang="en-US" b="1" dirty="0">
                <a:solidFill>
                  <a:schemeClr val="bg1">
                    <a:lumMod val="50000"/>
                  </a:schemeClr>
                </a:solidFill>
                <a:latin typeface="Bookman Old Style" pitchFamily="18" charset="0"/>
              </a:rPr>
              <a:t>/</a:t>
            </a:r>
            <a:r>
              <a:rPr lang="en-US" dirty="0">
                <a:solidFill>
                  <a:schemeClr val="bg1">
                    <a:lumMod val="50000"/>
                  </a:schemeClr>
                </a:solidFill>
                <a:latin typeface="Bookman Old Style" pitchFamily="18" charset="0"/>
              </a:rPr>
              <a:t>¸</a:t>
            </a:r>
            <a:r>
              <a:rPr lang="en-US" dirty="0" err="1">
                <a:solidFill>
                  <a:schemeClr val="bg1">
                    <a:lumMod val="50000"/>
                  </a:schemeClr>
                </a:solidFill>
                <a:latin typeface="Bookman Old Style" pitchFamily="18" charset="0"/>
              </a:rPr>
              <a:t>ouvə´si</a:t>
            </a:r>
            <a:r>
              <a:rPr lang="en-US" dirty="0">
                <a:solidFill>
                  <a:schemeClr val="bg1">
                    <a:lumMod val="50000"/>
                  </a:schemeClr>
                </a:solidFill>
                <a:latin typeface="Bookman Old Style" pitchFamily="18" charset="0"/>
              </a:rPr>
              <a:t>:</a:t>
            </a:r>
            <a:r>
              <a:rPr lang="en-US" b="1" dirty="0">
                <a:solidFill>
                  <a:schemeClr val="bg1">
                    <a:lumMod val="50000"/>
                  </a:schemeClr>
                </a:solidFill>
                <a:latin typeface="Bookman Old Style" pitchFamily="18" charset="0"/>
              </a:rPr>
              <a:t>/ </a:t>
            </a:r>
            <a:r>
              <a:rPr lang="en-US" dirty="0" smtClean="0">
                <a:solidFill>
                  <a:schemeClr val="bg1">
                    <a:lumMod val="50000"/>
                  </a:schemeClr>
                </a:solidFill>
                <a:latin typeface="Bookman Old Style" pitchFamily="18" charset="0"/>
                <a:cs typeface="Times New Roman" pitchFamily="18" charset="0"/>
              </a:rPr>
              <a:t>(</a:t>
            </a:r>
            <a:r>
              <a:rPr lang="en-US" dirty="0">
                <a:solidFill>
                  <a:schemeClr val="bg1">
                    <a:lumMod val="50000"/>
                  </a:schemeClr>
                </a:solidFill>
                <a:latin typeface="Bookman Old Style" pitchFamily="18" charset="0"/>
                <a:cs typeface="Times New Roman" pitchFamily="18" charset="0"/>
              </a:rPr>
              <a:t>n</a:t>
            </a:r>
            <a:r>
              <a:rPr lang="en-US" dirty="0" smtClean="0">
                <a:solidFill>
                  <a:schemeClr val="bg1">
                    <a:lumMod val="50000"/>
                  </a:schemeClr>
                </a:solidFill>
                <a:latin typeface="Bookman Old Style" pitchFamily="18" charset="0"/>
                <a:cs typeface="Times New Roman" pitchFamily="18" charset="0"/>
              </a:rPr>
              <a:t>) :</a:t>
            </a:r>
            <a:endParaRPr lang="en-US" dirty="0">
              <a:solidFill>
                <a:schemeClr val="bg1">
                  <a:lumMod val="50000"/>
                </a:schemeClr>
              </a:solidFill>
              <a:latin typeface="Bookman Old Style" pitchFamily="18" charset="0"/>
              <a:cs typeface="Times New Roman" pitchFamily="18" charset="0"/>
            </a:endParaRPr>
          </a:p>
        </p:txBody>
      </p:sp>
      <p:sp>
        <p:nvSpPr>
          <p:cNvPr id="26" name="TextBox 25"/>
          <p:cNvSpPr txBox="1"/>
          <p:nvPr/>
        </p:nvSpPr>
        <p:spPr>
          <a:xfrm>
            <a:off x="2614024" y="2560454"/>
            <a:ext cx="1178528" cy="307777"/>
          </a:xfrm>
          <a:prstGeom prst="rect">
            <a:avLst/>
          </a:prstGeom>
          <a:noFill/>
        </p:spPr>
        <p:txBody>
          <a:bodyPr wrap="none" rtlCol="0">
            <a:spAutoFit/>
          </a:bodyPr>
          <a:lstStyle/>
          <a:p>
            <a:r>
              <a:rPr lang="en-US" dirty="0" err="1">
                <a:solidFill>
                  <a:schemeClr val="bg1">
                    <a:lumMod val="50000"/>
                  </a:schemeClr>
                </a:solidFill>
                <a:latin typeface="Bookman Old Style" pitchFamily="18" charset="0"/>
                <a:cs typeface="Times New Roman" pitchFamily="18" charset="0"/>
              </a:rPr>
              <a:t>nước</a:t>
            </a:r>
            <a:r>
              <a:rPr lang="en-US" dirty="0">
                <a:solidFill>
                  <a:schemeClr val="bg1">
                    <a:lumMod val="50000"/>
                  </a:schemeClr>
                </a:solidFill>
                <a:latin typeface="Bookman Old Style" pitchFamily="18" charset="0"/>
                <a:cs typeface="Times New Roman" pitchFamily="18" charset="0"/>
              </a:rPr>
              <a:t> </a:t>
            </a:r>
            <a:r>
              <a:rPr lang="en-US" dirty="0" err="1">
                <a:solidFill>
                  <a:schemeClr val="bg1">
                    <a:lumMod val="50000"/>
                  </a:schemeClr>
                </a:solidFill>
                <a:latin typeface="Bookman Old Style" pitchFamily="18" charset="0"/>
                <a:cs typeface="Times New Roman" pitchFamily="18" charset="0"/>
              </a:rPr>
              <a:t>ngoài</a:t>
            </a:r>
            <a:r>
              <a:rPr lang="en-US" dirty="0" smtClean="0">
                <a:solidFill>
                  <a:schemeClr val="bg1">
                    <a:lumMod val="50000"/>
                  </a:schemeClr>
                </a:solidFill>
                <a:latin typeface="Bookman Old Style" pitchFamily="18" charset="0"/>
                <a:cs typeface="Times New Roman" pitchFamily="18" charset="0"/>
              </a:rPr>
              <a:t>.</a:t>
            </a:r>
            <a:endParaRPr lang="en-US" dirty="0">
              <a:solidFill>
                <a:schemeClr val="bg1">
                  <a:lumMod val="50000"/>
                </a:schemeClr>
              </a:solidFill>
              <a:latin typeface="Bookman Old Style" pitchFamily="18" charset="0"/>
              <a:cs typeface="Times New Roman" pitchFamily="18" charset="0"/>
            </a:endParaRPr>
          </a:p>
        </p:txBody>
      </p:sp>
      <p:sp>
        <p:nvSpPr>
          <p:cNvPr id="27" name="TextBox 26"/>
          <p:cNvSpPr txBox="1"/>
          <p:nvPr/>
        </p:nvSpPr>
        <p:spPr>
          <a:xfrm>
            <a:off x="2610480" y="2868231"/>
            <a:ext cx="1418978" cy="307777"/>
          </a:xfrm>
          <a:prstGeom prst="rect">
            <a:avLst/>
          </a:prstGeom>
          <a:noFill/>
        </p:spPr>
        <p:txBody>
          <a:bodyPr wrap="none" rtlCol="0">
            <a:spAutoFit/>
          </a:bodyPr>
          <a:lstStyle/>
          <a:p>
            <a:r>
              <a:rPr lang="en-US" dirty="0" err="1">
                <a:solidFill>
                  <a:schemeClr val="bg1">
                    <a:lumMod val="50000"/>
                  </a:schemeClr>
                </a:solidFill>
                <a:latin typeface="Bookman Old Style" pitchFamily="18" charset="0"/>
                <a:cs typeface="Times New Roman" pitchFamily="18" charset="0"/>
              </a:rPr>
              <a:t>người</a:t>
            </a:r>
            <a:r>
              <a:rPr lang="en-US" dirty="0">
                <a:solidFill>
                  <a:schemeClr val="bg1">
                    <a:lumMod val="50000"/>
                  </a:schemeClr>
                </a:solidFill>
                <a:latin typeface="Bookman Old Style" pitchFamily="18" charset="0"/>
                <a:cs typeface="Times New Roman" pitchFamily="18" charset="0"/>
              </a:rPr>
              <a:t> </a:t>
            </a:r>
            <a:r>
              <a:rPr lang="en-US" dirty="0" err="1">
                <a:solidFill>
                  <a:schemeClr val="bg1">
                    <a:lumMod val="50000"/>
                  </a:schemeClr>
                </a:solidFill>
                <a:latin typeface="Bookman Old Style" pitchFamily="18" charset="0"/>
                <a:cs typeface="Times New Roman" pitchFamily="18" charset="0"/>
              </a:rPr>
              <a:t>sáng</a:t>
            </a:r>
            <a:r>
              <a:rPr lang="en-US" dirty="0">
                <a:solidFill>
                  <a:schemeClr val="bg1">
                    <a:lumMod val="50000"/>
                  </a:schemeClr>
                </a:solidFill>
                <a:latin typeface="Bookman Old Style" pitchFamily="18" charset="0"/>
                <a:cs typeface="Times New Roman" pitchFamily="18" charset="0"/>
              </a:rPr>
              <a:t> </a:t>
            </a:r>
            <a:r>
              <a:rPr lang="en-US" dirty="0" err="1" smtClean="0">
                <a:solidFill>
                  <a:schemeClr val="bg1">
                    <a:lumMod val="50000"/>
                  </a:schemeClr>
                </a:solidFill>
                <a:latin typeface="Bookman Old Style" pitchFamily="18" charset="0"/>
                <a:cs typeface="Times New Roman" pitchFamily="18" charset="0"/>
              </a:rPr>
              <a:t>lập</a:t>
            </a:r>
            <a:endParaRPr lang="en-US" dirty="0">
              <a:solidFill>
                <a:schemeClr val="bg1">
                  <a:lumMod val="50000"/>
                </a:schemeClr>
              </a:solidFill>
              <a:latin typeface="Bookman Old Style" pitchFamily="18" charset="0"/>
              <a:cs typeface="Times New Roman" pitchFamily="18" charset="0"/>
            </a:endParaRPr>
          </a:p>
        </p:txBody>
      </p:sp>
      <p:sp>
        <p:nvSpPr>
          <p:cNvPr id="28" name="TextBox 27"/>
          <p:cNvSpPr txBox="1"/>
          <p:nvPr/>
        </p:nvSpPr>
        <p:spPr>
          <a:xfrm>
            <a:off x="2614024" y="3181856"/>
            <a:ext cx="514885" cy="307777"/>
          </a:xfrm>
          <a:prstGeom prst="rect">
            <a:avLst/>
          </a:prstGeom>
          <a:noFill/>
        </p:spPr>
        <p:txBody>
          <a:bodyPr wrap="none" rtlCol="0">
            <a:spAutoFit/>
          </a:bodyPr>
          <a:lstStyle/>
          <a:p>
            <a:r>
              <a:rPr lang="en-US" dirty="0" err="1" smtClean="0">
                <a:solidFill>
                  <a:schemeClr val="bg1">
                    <a:lumMod val="50000"/>
                  </a:schemeClr>
                </a:solidFill>
                <a:latin typeface="Bookman Old Style" pitchFamily="18" charset="0"/>
                <a:cs typeface="Times New Roman" pitchFamily="18" charset="0"/>
              </a:rPr>
              <a:t>vua</a:t>
            </a:r>
            <a:endParaRPr lang="en-US" dirty="0">
              <a:solidFill>
                <a:schemeClr val="bg1">
                  <a:lumMod val="50000"/>
                </a:schemeClr>
              </a:solidFill>
              <a:latin typeface="Bookman Old Style" pitchFamily="18" charset="0"/>
              <a:cs typeface="Times New Roman" pitchFamily="18" charset="0"/>
            </a:endParaRPr>
          </a:p>
        </p:txBody>
      </p:sp>
      <p:sp>
        <p:nvSpPr>
          <p:cNvPr id="29" name="TextBox 28"/>
          <p:cNvSpPr txBox="1"/>
          <p:nvPr/>
        </p:nvSpPr>
        <p:spPr>
          <a:xfrm>
            <a:off x="2550725" y="3537348"/>
            <a:ext cx="797013" cy="307777"/>
          </a:xfrm>
          <a:prstGeom prst="rect">
            <a:avLst/>
          </a:prstGeom>
          <a:noFill/>
        </p:spPr>
        <p:txBody>
          <a:bodyPr wrap="none" rtlCol="0">
            <a:spAutoFit/>
          </a:bodyPr>
          <a:lstStyle/>
          <a:p>
            <a:r>
              <a:rPr lang="en-US" dirty="0" err="1">
                <a:solidFill>
                  <a:schemeClr val="bg1">
                    <a:lumMod val="50000"/>
                  </a:schemeClr>
                </a:solidFill>
                <a:latin typeface="Bookman Old Style" pitchFamily="18" charset="0"/>
                <a:cs typeface="Times New Roman" pitchFamily="18" charset="0"/>
              </a:rPr>
              <a:t>đấu</a:t>
            </a:r>
            <a:r>
              <a:rPr lang="en-US" dirty="0">
                <a:solidFill>
                  <a:schemeClr val="bg1">
                    <a:lumMod val="50000"/>
                  </a:schemeClr>
                </a:solidFill>
                <a:latin typeface="Bookman Old Style" pitchFamily="18" charset="0"/>
                <a:cs typeface="Times New Roman" pitchFamily="18" charset="0"/>
              </a:rPr>
              <a:t> </a:t>
            </a:r>
            <a:r>
              <a:rPr lang="en-US" dirty="0" err="1" smtClean="0">
                <a:solidFill>
                  <a:schemeClr val="bg1">
                    <a:lumMod val="50000"/>
                  </a:schemeClr>
                </a:solidFill>
                <a:latin typeface="Bookman Old Style" pitchFamily="18" charset="0"/>
                <a:cs typeface="Times New Roman" pitchFamily="18" charset="0"/>
              </a:rPr>
              <a:t>vật</a:t>
            </a:r>
            <a:endParaRPr lang="en-US" dirty="0">
              <a:solidFill>
                <a:schemeClr val="bg1">
                  <a:lumMod val="50000"/>
                </a:schemeClr>
              </a:solidFill>
              <a:latin typeface="Bookman Old Style" pitchFamily="18" charset="0"/>
              <a:cs typeface="Times New Roman" pitchFamily="18" charset="0"/>
            </a:endParaRPr>
          </a:p>
        </p:txBody>
      </p:sp>
    </p:spTree>
    <p:extLst>
      <p:ext uri="{BB962C8B-B14F-4D97-AF65-F5344CB8AC3E}">
        <p14:creationId xmlns:p14="http://schemas.microsoft.com/office/powerpoint/2010/main" val="35064449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3" name="Rounded Rectangle 2"/>
          <p:cNvSpPr/>
          <p:nvPr/>
        </p:nvSpPr>
        <p:spPr>
          <a:xfrm>
            <a:off x="152400" y="94734"/>
            <a:ext cx="3720890" cy="36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43" name="Rectangle 42"/>
          <p:cNvSpPr/>
          <p:nvPr/>
        </p:nvSpPr>
        <p:spPr>
          <a:xfrm>
            <a:off x="152400" y="590550"/>
            <a:ext cx="8001000" cy="3208571"/>
          </a:xfrm>
          <a:prstGeom prst="rect">
            <a:avLst/>
          </a:prstGeom>
          <a:solidFill>
            <a:schemeClr val="accent6"/>
          </a:solidFill>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25000"/>
              </a:lnSpc>
            </a:pPr>
            <a:r>
              <a:rPr lang="en-US" sz="1800" b="1" dirty="0" smtClean="0">
                <a:solidFill>
                  <a:srgbClr val="002060"/>
                </a:solidFill>
                <a:latin typeface="Arial" panose="020B0604020202020204" pitchFamily="34" charset="0"/>
                <a:cs typeface="Arial" panose="020B0604020202020204" pitchFamily="34" charset="0"/>
              </a:rPr>
              <a:t>A.</a:t>
            </a:r>
            <a:r>
              <a:rPr lang="en-US" sz="1800" dirty="0">
                <a:solidFill>
                  <a:srgbClr val="002060"/>
                </a:solidFill>
                <a:latin typeface="Arial" panose="020B0604020202020204" pitchFamily="34" charset="0"/>
                <a:cs typeface="Arial" panose="020B0604020202020204" pitchFamily="34" charset="0"/>
              </a:rPr>
              <a:t> The Hung King Temple Festival takes place from the 8th to the 11th day of the third lunar month in </a:t>
            </a:r>
            <a:r>
              <a:rPr lang="en-US" sz="1800" dirty="0" err="1">
                <a:solidFill>
                  <a:srgbClr val="002060"/>
                </a:solidFill>
                <a:latin typeface="Arial" panose="020B0604020202020204" pitchFamily="34" charset="0"/>
                <a:cs typeface="Arial" panose="020B0604020202020204" pitchFamily="34" charset="0"/>
              </a:rPr>
              <a:t>Phu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Tho</a:t>
            </a:r>
            <a:r>
              <a:rPr lang="en-US" sz="1800" dirty="0">
                <a:solidFill>
                  <a:srgbClr val="002060"/>
                </a:solidFill>
                <a:latin typeface="Arial" panose="020B0604020202020204" pitchFamily="34" charset="0"/>
                <a:cs typeface="Arial" panose="020B0604020202020204" pitchFamily="34" charset="0"/>
              </a:rPr>
              <a:t>. This festival is held to worship the Hung Kings who are the founders and also the first emperors of the nation. The festival features a procession from the foot of the </a:t>
            </a:r>
            <a:r>
              <a:rPr lang="en-US" sz="1800" dirty="0" err="1">
                <a:solidFill>
                  <a:srgbClr val="002060"/>
                </a:solidFill>
                <a:latin typeface="Arial" panose="020B0604020202020204" pitchFamily="34" charset="0"/>
                <a:cs typeface="Arial" panose="020B0604020202020204" pitchFamily="34" charset="0"/>
              </a:rPr>
              <a:t>Nghia</a:t>
            </a:r>
            <a:r>
              <a:rPr lang="en-US" sz="1800" dirty="0">
                <a:solidFill>
                  <a:srgbClr val="002060"/>
                </a:solidFill>
                <a:latin typeface="Arial" panose="020B0604020202020204" pitchFamily="34" charset="0"/>
                <a:cs typeface="Arial" panose="020B0604020202020204" pitchFamily="34" charset="0"/>
              </a:rPr>
              <a:t> Linh mountain to the High Temple on top of the mountain. Here, there is a ceremony of offering incense and </a:t>
            </a:r>
            <a:r>
              <a:rPr lang="en-US" sz="1800" dirty="0" smtClean="0">
                <a:solidFill>
                  <a:srgbClr val="002060"/>
                </a:solidFill>
                <a:latin typeface="Arial" panose="020B0604020202020204" pitchFamily="34" charset="0"/>
                <a:cs typeface="Arial" panose="020B0604020202020204" pitchFamily="34" charset="0"/>
              </a:rPr>
              <a:t>specialties </a:t>
            </a:r>
            <a:r>
              <a:rPr lang="en-US" sz="1800" dirty="0">
                <a:solidFill>
                  <a:srgbClr val="002060"/>
                </a:solidFill>
                <a:latin typeface="Arial" panose="020B0604020202020204" pitchFamily="34" charset="0"/>
                <a:cs typeface="Arial" panose="020B0604020202020204" pitchFamily="34" charset="0"/>
              </a:rPr>
              <a:t>such as </a:t>
            </a:r>
            <a:r>
              <a:rPr lang="en-US" sz="1800" i="1" dirty="0">
                <a:solidFill>
                  <a:srgbClr val="002060"/>
                </a:solidFill>
                <a:latin typeface="Arial" panose="020B0604020202020204" pitchFamily="34" charset="0"/>
                <a:cs typeface="Arial" panose="020B0604020202020204" pitchFamily="34" charset="0"/>
              </a:rPr>
              <a:t>C</a:t>
            </a:r>
            <a:r>
              <a:rPr lang="en-US" sz="1800" i="1" dirty="0" smtClean="0">
                <a:solidFill>
                  <a:srgbClr val="002060"/>
                </a:solidFill>
                <a:latin typeface="Arial" panose="020B0604020202020204" pitchFamily="34" charset="0"/>
                <a:cs typeface="Arial" panose="020B0604020202020204" pitchFamily="34" charset="0"/>
              </a:rPr>
              <a:t>hung</a:t>
            </a:r>
            <a:r>
              <a:rPr lang="en-US" sz="1800" dirty="0">
                <a:solidFill>
                  <a:srgbClr val="002060"/>
                </a:solidFill>
                <a:latin typeface="Arial" panose="020B0604020202020204" pitchFamily="34" charset="0"/>
                <a:cs typeface="Arial" panose="020B0604020202020204" pitchFamily="34" charset="0"/>
              </a:rPr>
              <a:t> cakes, </a:t>
            </a:r>
            <a:r>
              <a:rPr lang="en-US" sz="1800" i="1" dirty="0" smtClean="0">
                <a:solidFill>
                  <a:srgbClr val="002060"/>
                </a:solidFill>
                <a:latin typeface="Arial" panose="020B0604020202020204" pitchFamily="34" charset="0"/>
                <a:cs typeface="Arial" panose="020B0604020202020204" pitchFamily="34" charset="0"/>
              </a:rPr>
              <a:t>day </a:t>
            </a:r>
            <a:r>
              <a:rPr lang="en-US" sz="1800" dirty="0" smtClean="0">
                <a:solidFill>
                  <a:srgbClr val="002060"/>
                </a:solidFill>
                <a:latin typeface="Arial" panose="020B0604020202020204" pitchFamily="34" charset="0"/>
                <a:cs typeface="Arial" panose="020B0604020202020204" pitchFamily="34" charset="0"/>
              </a:rPr>
              <a:t>cakes </a:t>
            </a:r>
            <a:r>
              <a:rPr lang="en-US" sz="1800" dirty="0">
                <a:solidFill>
                  <a:srgbClr val="002060"/>
                </a:solidFill>
                <a:latin typeface="Arial" panose="020B0604020202020204" pitchFamily="34" charset="0"/>
                <a:cs typeface="Arial" panose="020B0604020202020204" pitchFamily="34" charset="0"/>
              </a:rPr>
              <a:t>and five-fruit trays to the Kings. Moreover, there are also many joyful activities including bamboo swings, lion dances, wrestling </a:t>
            </a:r>
            <a:endParaRPr lang="en-US" sz="1800" dirty="0" smtClean="0">
              <a:solidFill>
                <a:srgbClr val="002060"/>
              </a:solidFill>
              <a:latin typeface="Arial" panose="020B0604020202020204" pitchFamily="34" charset="0"/>
              <a:cs typeface="Arial" panose="020B0604020202020204" pitchFamily="34" charset="0"/>
            </a:endParaRPr>
          </a:p>
          <a:p>
            <a:pPr>
              <a:lnSpc>
                <a:spcPct val="125000"/>
              </a:lnSpc>
            </a:pPr>
            <a:r>
              <a:rPr lang="en-US" sz="1800" dirty="0" smtClean="0">
                <a:solidFill>
                  <a:srgbClr val="002060"/>
                </a:solidFill>
                <a:latin typeface="Arial" panose="020B0604020202020204" pitchFamily="34" charset="0"/>
                <a:cs typeface="Arial" panose="020B0604020202020204" pitchFamily="34" charset="0"/>
              </a:rPr>
              <a:t>and</a:t>
            </a:r>
            <a:r>
              <a:rPr lang="en-US" sz="1800" dirty="0">
                <a:solidFill>
                  <a:srgbClr val="002060"/>
                </a:solidFill>
                <a:latin typeface="Arial" panose="020B0604020202020204" pitchFamily="34" charset="0"/>
                <a:cs typeface="Arial" panose="020B0604020202020204" pitchFamily="34" charset="0"/>
              </a:rPr>
              <a:t> </a:t>
            </a:r>
            <a:r>
              <a:rPr lang="en-US" sz="1800" i="1" dirty="0" err="1">
                <a:solidFill>
                  <a:srgbClr val="002060"/>
                </a:solidFill>
                <a:latin typeface="Arial" panose="020B0604020202020204" pitchFamily="34" charset="0"/>
                <a:cs typeface="Arial" panose="020B0604020202020204" pitchFamily="34" charset="0"/>
              </a:rPr>
              <a:t>X</a:t>
            </a:r>
            <a:r>
              <a:rPr lang="en-US" sz="1800" i="1" dirty="0" err="1" smtClean="0">
                <a:solidFill>
                  <a:srgbClr val="002060"/>
                </a:solidFill>
                <a:latin typeface="Arial" panose="020B0604020202020204" pitchFamily="34" charset="0"/>
                <a:cs typeface="Arial" panose="020B0604020202020204" pitchFamily="34" charset="0"/>
              </a:rPr>
              <a:t>oan</a:t>
            </a:r>
            <a:r>
              <a:rPr lang="en-US" sz="1800" dirty="0">
                <a:solidFill>
                  <a:srgbClr val="002060"/>
                </a:solidFill>
                <a:latin typeface="Arial" panose="020B0604020202020204" pitchFamily="34" charset="0"/>
                <a:cs typeface="Arial" panose="020B0604020202020204" pitchFamily="34" charset="0"/>
              </a:rPr>
              <a:t> singing performances.</a:t>
            </a:r>
            <a:endParaRPr lang="vi-VN" sz="1800" dirty="0">
              <a:solidFill>
                <a:srgbClr val="002060"/>
              </a:solidFill>
              <a:latin typeface="Arial" panose="020B0604020202020204" pitchFamily="34" charset="0"/>
              <a:cs typeface="Arial" panose="020B0604020202020204" pitchFamily="34" charset="0"/>
            </a:endParaRPr>
          </a:p>
        </p:txBody>
      </p:sp>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260138"/>
            <a:ext cx="4653012" cy="17834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52400" y="94734"/>
            <a:ext cx="3720890" cy="369332"/>
          </a:xfrm>
          <a:prstGeom prst="rect">
            <a:avLst/>
          </a:prstGeom>
          <a:solidFill>
            <a:schemeClr val="accent6"/>
          </a:solidFill>
        </p:spPr>
        <p:txBody>
          <a:bodyPr wrap="none" rtlCol="0">
            <a:spAutoFit/>
          </a:bodyPr>
          <a:lstStyle/>
          <a:p>
            <a:r>
              <a:rPr lang="en-US" sz="1800" b="1" dirty="0" smtClean="0">
                <a:solidFill>
                  <a:srgbClr val="0A001E"/>
                </a:solidFill>
                <a:latin typeface="Bookman Old Style" pitchFamily="18" charset="0"/>
              </a:rPr>
              <a:t>1. Read and check your ideas</a:t>
            </a:r>
            <a:endParaRPr lang="en-US" sz="1800" b="1" dirty="0">
              <a:solidFill>
                <a:srgbClr val="0A001E"/>
              </a:solidFill>
              <a:latin typeface="Bookman Old Style"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8"/>
        <p:cNvGrpSpPr/>
        <p:nvPr/>
      </p:nvGrpSpPr>
      <p:grpSpPr>
        <a:xfrm>
          <a:off x="0" y="0"/>
          <a:ext cx="0" cy="0"/>
          <a:chOff x="0" y="0"/>
          <a:chExt cx="0" cy="0"/>
        </a:xfrm>
      </p:grpSpPr>
      <p:sp>
        <p:nvSpPr>
          <p:cNvPr id="23" name="Rectangle 22"/>
          <p:cNvSpPr/>
          <p:nvPr/>
        </p:nvSpPr>
        <p:spPr>
          <a:xfrm>
            <a:off x="457200" y="742950"/>
            <a:ext cx="8153400" cy="2949525"/>
          </a:xfrm>
          <a:prstGeom prst="rect">
            <a:avLst/>
          </a:prstGeom>
          <a:solidFill>
            <a:schemeClr val="accent6"/>
          </a:solidFill>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1800" b="1" dirty="0" smtClean="0">
                <a:solidFill>
                  <a:srgbClr val="002060"/>
                </a:solidFill>
                <a:latin typeface="Arial" panose="020B0604020202020204" pitchFamily="34" charset="0"/>
                <a:cs typeface="Arial" panose="020B0604020202020204" pitchFamily="34" charset="0"/>
              </a:rPr>
              <a:t>B.</a:t>
            </a:r>
            <a:r>
              <a:rPr lang="en-US" sz="1800" dirty="0" smtClean="0">
                <a:solidFill>
                  <a:srgbClr val="002060"/>
                </a:solidFill>
                <a:latin typeface="Arial" panose="020B0604020202020204" pitchFamily="34" charset="0"/>
                <a:cs typeface="Arial" panose="020B0604020202020204" pitchFamily="34" charset="0"/>
              </a:rPr>
              <a:t> This Buddhist Festival is held annually and lasts for three months from the first to the third lunar month. During the festival, visitors come from all over the country and from overseas to join the procession and make offerings of incense, flowers, fruit and candles to worship Buddha at the pagoda. In addition to the ceremonies, people enjoy activities at this festival such as hiking in the mountains, exploring caves and taking photos of the beautiful scenery.</a:t>
            </a:r>
            <a:endParaRPr lang="vi-VN" sz="1800" dirty="0">
              <a:solidFill>
                <a:srgbClr val="002060"/>
              </a:solidFill>
              <a:latin typeface="Arial" panose="020B0604020202020204" pitchFamily="34" charset="0"/>
              <a:cs typeface="Arial" panose="020B0604020202020204" pitchFamily="34" charset="0"/>
            </a:endParaRP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6700" y="3333750"/>
            <a:ext cx="3499656" cy="1648594"/>
          </a:xfrm>
          <a:prstGeom prst="rect">
            <a:avLst/>
          </a:prstGeom>
          <a:solidFill>
            <a:schemeClr val="accent6"/>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TextBox 3"/>
          <p:cNvSpPr txBox="1"/>
          <p:nvPr/>
        </p:nvSpPr>
        <p:spPr>
          <a:xfrm>
            <a:off x="152400" y="94734"/>
            <a:ext cx="3720890" cy="369332"/>
          </a:xfrm>
          <a:prstGeom prst="rect">
            <a:avLst/>
          </a:prstGeom>
          <a:solidFill>
            <a:schemeClr val="accent6"/>
          </a:solidFill>
        </p:spPr>
        <p:txBody>
          <a:bodyPr wrap="none" rtlCol="0">
            <a:spAutoFit/>
          </a:bodyPr>
          <a:lstStyle/>
          <a:p>
            <a:r>
              <a:rPr lang="en-US" sz="1800" b="1" dirty="0" smtClean="0">
                <a:solidFill>
                  <a:srgbClr val="0A001E"/>
                </a:solidFill>
                <a:latin typeface="Bookman Old Style" pitchFamily="18" charset="0"/>
              </a:rPr>
              <a:t>1. Read and check your ideas</a:t>
            </a:r>
            <a:endParaRPr lang="en-US" sz="1800" b="1" dirty="0">
              <a:solidFill>
                <a:srgbClr val="0A001E"/>
              </a:solidFill>
              <a:latin typeface="Bookman Old Style" pitchFamily="18" charset="0"/>
            </a:endParaRPr>
          </a:p>
        </p:txBody>
      </p:sp>
    </p:spTree>
  </p:cSld>
  <p:clrMapOvr>
    <a:masterClrMapping/>
  </p:clrMapOvr>
  <p:transition spd="slow">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2122067"/>
</p:tagLst>
</file>

<file path=ppt/tags/tag2.xml><?xml version="1.0" encoding="utf-8"?>
<p:tagLst xmlns:a="http://schemas.openxmlformats.org/drawingml/2006/main" xmlns:r="http://schemas.openxmlformats.org/officeDocument/2006/relationships" xmlns:p="http://schemas.openxmlformats.org/presentationml/2006/main">
  <p:tag name="INKNOEBUTTONMODEL" val="{&quot;ActivityType&quot;:2,&quot;OptionCount&quot;:4,&quot;WcOptionCount&quot;:10,&quot;HasMultipleSubmission&quot;:false,&quot;HasAutoStop&quot;:true,&quot;HasMinimizeMode&quot;:false,&quot;TimerValue&quot;:&quot;01:00&quot;,&quot;HasAutoStart&quot;:false,&quot;HasCorrectAnswers&quot;:false,&quot;McqAnswers&quot;:[],&quot;ActivityId&quot;:&quot;sho20211209060615291934&quot;,&quot;IaMcqCompetition&quot;:false,&quot;IsAnonymous&quot;:false,&quot;AutoAdvance&quot;:false,&quot;IsCompetitionMode&quot;:false}"/>
  <p:tag name="ANSWERS" val="false"/>
</p:tagLst>
</file>

<file path=ppt/theme/theme1.xml><?xml version="1.0" encoding="utf-8"?>
<a:theme xmlns:a="http://schemas.openxmlformats.org/drawingml/2006/main" name="Halloween Kawaii Stickers Minitheme by Slidesgo">
  <a:themeElements>
    <a:clrScheme name="Simple Light">
      <a:dk1>
        <a:srgbClr val="000E3F"/>
      </a:dk1>
      <a:lt1>
        <a:srgbClr val="4217A6"/>
      </a:lt1>
      <a:dk2>
        <a:srgbClr val="915EFD"/>
      </a:dk2>
      <a:lt2>
        <a:srgbClr val="91D728"/>
      </a:lt2>
      <a:accent1>
        <a:srgbClr val="FD8A02"/>
      </a:accent1>
      <a:accent2>
        <a:srgbClr val="FFCF00"/>
      </a:accent2>
      <a:accent3>
        <a:srgbClr val="FC08B2"/>
      </a:accent3>
      <a:accent4>
        <a:srgbClr val="FF8EDE"/>
      </a:accent4>
      <a:accent5>
        <a:srgbClr val="FFFFFF"/>
      </a:accent5>
      <a:accent6>
        <a:srgbClr val="FFFFFF"/>
      </a:accent6>
      <a:hlink>
        <a:srgbClr val="4217A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5818</TotalTime>
  <Words>1971</Words>
  <Application>Microsoft Office PowerPoint</Application>
  <PresentationFormat>On-screen Show (16:9)</PresentationFormat>
  <Paragraphs>308</Paragraphs>
  <Slides>29</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Mali</vt:lpstr>
      <vt:lpstr>Times New Roman</vt:lpstr>
      <vt:lpstr>Patrick Hand</vt:lpstr>
      <vt:lpstr>Lato</vt:lpstr>
      <vt:lpstr>Roboto</vt:lpstr>
      <vt:lpstr>Bookman Old Style</vt:lpstr>
      <vt:lpstr>Wingdings</vt:lpstr>
      <vt:lpstr>Comic Sans MS</vt:lpstr>
      <vt:lpstr>Arimo</vt:lpstr>
      <vt:lpstr>Halloween Kawaii Stickers Minitheme by Slidesgo</vt:lpstr>
      <vt:lpstr>PowerPoint Presentation</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 up</vt:lpstr>
      <vt:lpstr>Homework</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Luong Mai</dc:creator>
  <cp:lastModifiedBy>My Laptop</cp:lastModifiedBy>
  <cp:revision>77</cp:revision>
  <dcterms:modified xsi:type="dcterms:W3CDTF">2021-12-09T09:28:17Z</dcterms:modified>
</cp:coreProperties>
</file>