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</p:sldMasterIdLst>
  <p:notesMasterIdLst>
    <p:notesMasterId r:id="rId31"/>
  </p:notesMasterIdLst>
  <p:handoutMasterIdLst>
    <p:handoutMasterId r:id="rId32"/>
  </p:handoutMasterIdLst>
  <p:sldIdLst>
    <p:sldId id="312" r:id="rId3"/>
    <p:sldId id="313" r:id="rId4"/>
    <p:sldId id="307" r:id="rId5"/>
    <p:sldId id="308" r:id="rId6"/>
    <p:sldId id="309" r:id="rId7"/>
    <p:sldId id="310" r:id="rId8"/>
    <p:sldId id="315" r:id="rId9"/>
    <p:sldId id="330" r:id="rId10"/>
    <p:sldId id="320" r:id="rId11"/>
    <p:sldId id="321" r:id="rId12"/>
    <p:sldId id="331" r:id="rId13"/>
    <p:sldId id="322" r:id="rId14"/>
    <p:sldId id="332" r:id="rId15"/>
    <p:sldId id="325" r:id="rId16"/>
    <p:sldId id="328" r:id="rId17"/>
    <p:sldId id="340" r:id="rId18"/>
    <p:sldId id="346" r:id="rId19"/>
    <p:sldId id="341" r:id="rId20"/>
    <p:sldId id="342" r:id="rId21"/>
    <p:sldId id="343" r:id="rId22"/>
    <p:sldId id="344" r:id="rId23"/>
    <p:sldId id="345" r:id="rId24"/>
    <p:sldId id="297" r:id="rId25"/>
    <p:sldId id="333" r:id="rId26"/>
    <p:sldId id="319" r:id="rId27"/>
    <p:sldId id="316" r:id="rId28"/>
    <p:sldId id="347" r:id="rId29"/>
    <p:sldId id="348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72">
          <p15:clr>
            <a:srgbClr val="A4A3A4"/>
          </p15:clr>
        </p15:guide>
        <p15:guide id="2" pos="38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6D36"/>
    <a:srgbClr val="F3F4F2"/>
    <a:srgbClr val="D46100"/>
    <a:srgbClr val="FFD954"/>
    <a:srgbClr val="46E5C5"/>
    <a:srgbClr val="9933FF"/>
    <a:srgbClr val="FF66FF"/>
    <a:srgbClr val="3B2F2F"/>
    <a:srgbClr val="645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58" autoAdjust="0"/>
    <p:restoredTop sz="94660"/>
  </p:normalViewPr>
  <p:slideViewPr>
    <p:cSldViewPr snapToObjects="1" showGuides="1">
      <p:cViewPr>
        <p:scale>
          <a:sx n="70" d="100"/>
          <a:sy n="70" d="100"/>
        </p:scale>
        <p:origin x="-486" y="-132"/>
      </p:cViewPr>
      <p:guideLst>
        <p:guide orient="horz" pos="2072"/>
        <p:guide pos="38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660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幼圆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幼圆" charset="0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幼圆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幼圆" charset="0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47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幼圆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幼圆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幼圆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幼圆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幼圆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966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B9647-6CC6-42A5-AF72-8480A3D4903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83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B9647-6CC6-42A5-AF72-8480A3D4903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644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B9647-6CC6-42A5-AF72-8480A3D4903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26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b67b5e3c03_0_2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685800"/>
            <a:ext cx="48656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b67b5e3c03_0_2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966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96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3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2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1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9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6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5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1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0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6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5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2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1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0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9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8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7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6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7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6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5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3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2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1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0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9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8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2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1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6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5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3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0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8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3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9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8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9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7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6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5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5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3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2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1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5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3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7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2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7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5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0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9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8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7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6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5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3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2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1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0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9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7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6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5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3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2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1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0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2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1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0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9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8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7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3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2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1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0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9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8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7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3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2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1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0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9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8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9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8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6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5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3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7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6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6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5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4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3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0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9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8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7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8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7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6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5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4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3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2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1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0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9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8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7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6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5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4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3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2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1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0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9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8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7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6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1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0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9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8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9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8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7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6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1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0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9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8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4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3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2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1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8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7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6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5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6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5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4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3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2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1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0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9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6">
  <p:cSld name="Title and text 16">
    <p:bg>
      <p:bgPr>
        <a:solidFill>
          <a:schemeClr val="accent5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/>
          <p:nvPr/>
        </p:nvSpPr>
        <p:spPr>
          <a:xfrm>
            <a:off x="-2011872" y="4333950"/>
            <a:ext cx="16277970" cy="3075257"/>
          </a:xfrm>
          <a:custGeom>
            <a:avLst/>
            <a:gdLst/>
            <a:ahLst/>
            <a:cxnLst/>
            <a:rect l="l" t="t" r="r" b="b"/>
            <a:pathLst>
              <a:path w="77824" h="18421" extrusionOk="0">
                <a:moveTo>
                  <a:pt x="59059" y="1"/>
                </a:moveTo>
                <a:cubicBezTo>
                  <a:pt x="54190" y="1"/>
                  <a:pt x="53234" y="7198"/>
                  <a:pt x="53234" y="7198"/>
                </a:cubicBezTo>
                <a:cubicBezTo>
                  <a:pt x="53150" y="7193"/>
                  <a:pt x="53067" y="7191"/>
                  <a:pt x="52984" y="7191"/>
                </a:cubicBezTo>
                <a:cubicBezTo>
                  <a:pt x="52221" y="7191"/>
                  <a:pt x="51535" y="7397"/>
                  <a:pt x="50957" y="7737"/>
                </a:cubicBezTo>
                <a:cubicBezTo>
                  <a:pt x="50947" y="7727"/>
                  <a:pt x="50937" y="7717"/>
                  <a:pt x="50917" y="7706"/>
                </a:cubicBezTo>
                <a:cubicBezTo>
                  <a:pt x="49933" y="6763"/>
                  <a:pt x="48906" y="6443"/>
                  <a:pt x="47966" y="6443"/>
                </a:cubicBezTo>
                <a:cubicBezTo>
                  <a:pt x="46002" y="6443"/>
                  <a:pt x="44420" y="7839"/>
                  <a:pt x="44420" y="7839"/>
                </a:cubicBezTo>
                <a:cubicBezTo>
                  <a:pt x="44420" y="7839"/>
                  <a:pt x="44106" y="6050"/>
                  <a:pt x="42082" y="5440"/>
                </a:cubicBezTo>
                <a:cubicBezTo>
                  <a:pt x="41897" y="5384"/>
                  <a:pt x="41703" y="5359"/>
                  <a:pt x="41504" y="5359"/>
                </a:cubicBezTo>
                <a:cubicBezTo>
                  <a:pt x="39520" y="5359"/>
                  <a:pt x="37010" y="7869"/>
                  <a:pt x="37010" y="7869"/>
                </a:cubicBezTo>
                <a:cubicBezTo>
                  <a:pt x="37010" y="7869"/>
                  <a:pt x="35495" y="672"/>
                  <a:pt x="29914" y="672"/>
                </a:cubicBezTo>
                <a:cubicBezTo>
                  <a:pt x="26539" y="672"/>
                  <a:pt x="24800" y="3315"/>
                  <a:pt x="23967" y="5399"/>
                </a:cubicBezTo>
                <a:cubicBezTo>
                  <a:pt x="23225" y="3315"/>
                  <a:pt x="21710" y="672"/>
                  <a:pt x="18762" y="672"/>
                </a:cubicBezTo>
                <a:cubicBezTo>
                  <a:pt x="13893" y="672"/>
                  <a:pt x="12561" y="7869"/>
                  <a:pt x="12561" y="7869"/>
                </a:cubicBezTo>
                <a:cubicBezTo>
                  <a:pt x="12561" y="7869"/>
                  <a:pt x="10370" y="5359"/>
                  <a:pt x="8642" y="5359"/>
                </a:cubicBezTo>
                <a:cubicBezTo>
                  <a:pt x="8469" y="5359"/>
                  <a:pt x="8300" y="5384"/>
                  <a:pt x="8139" y="5440"/>
                </a:cubicBezTo>
                <a:cubicBezTo>
                  <a:pt x="6370" y="6050"/>
                  <a:pt x="7326" y="9516"/>
                  <a:pt x="7326" y="9516"/>
                </a:cubicBezTo>
                <a:cubicBezTo>
                  <a:pt x="7326" y="9516"/>
                  <a:pt x="5635" y="7425"/>
                  <a:pt x="3751" y="7425"/>
                </a:cubicBezTo>
                <a:cubicBezTo>
                  <a:pt x="3177" y="7425"/>
                  <a:pt x="2586" y="7618"/>
                  <a:pt x="2019" y="8124"/>
                </a:cubicBezTo>
                <a:cubicBezTo>
                  <a:pt x="0" y="9924"/>
                  <a:pt x="982" y="16348"/>
                  <a:pt x="7103" y="16348"/>
                </a:cubicBezTo>
                <a:cubicBezTo>
                  <a:pt x="8378" y="16348"/>
                  <a:pt x="9876" y="16069"/>
                  <a:pt x="11616" y="15412"/>
                </a:cubicBezTo>
                <a:cubicBezTo>
                  <a:pt x="11616" y="15412"/>
                  <a:pt x="11748" y="17923"/>
                  <a:pt x="13527" y="18360"/>
                </a:cubicBezTo>
                <a:cubicBezTo>
                  <a:pt x="13695" y="18402"/>
                  <a:pt x="13860" y="18421"/>
                  <a:pt x="14020" y="18421"/>
                </a:cubicBezTo>
                <a:cubicBezTo>
                  <a:pt x="15550" y="18421"/>
                  <a:pt x="16699" y="16713"/>
                  <a:pt x="16699" y="16713"/>
                </a:cubicBezTo>
                <a:cubicBezTo>
                  <a:pt x="16699" y="16713"/>
                  <a:pt x="17306" y="17250"/>
                  <a:pt x="18208" y="17250"/>
                </a:cubicBezTo>
                <a:cubicBezTo>
                  <a:pt x="18871" y="17250"/>
                  <a:pt x="19694" y="16960"/>
                  <a:pt x="20551" y="15951"/>
                </a:cubicBezTo>
                <a:cubicBezTo>
                  <a:pt x="21600" y="16461"/>
                  <a:pt x="22730" y="16634"/>
                  <a:pt x="23786" y="16634"/>
                </a:cubicBezTo>
                <a:cubicBezTo>
                  <a:pt x="23847" y="16634"/>
                  <a:pt x="23907" y="16633"/>
                  <a:pt x="23967" y="16632"/>
                </a:cubicBezTo>
                <a:cubicBezTo>
                  <a:pt x="24016" y="16633"/>
                  <a:pt x="24066" y="16634"/>
                  <a:pt x="24116" y="16634"/>
                </a:cubicBezTo>
                <a:cubicBezTo>
                  <a:pt x="24560" y="16634"/>
                  <a:pt x="25026" y="16591"/>
                  <a:pt x="25492" y="16490"/>
                </a:cubicBezTo>
                <a:cubicBezTo>
                  <a:pt x="26854" y="16277"/>
                  <a:pt x="27809" y="15890"/>
                  <a:pt x="27809" y="15890"/>
                </a:cubicBezTo>
                <a:cubicBezTo>
                  <a:pt x="28811" y="16949"/>
                  <a:pt x="29776" y="17251"/>
                  <a:pt x="30551" y="17251"/>
                </a:cubicBezTo>
                <a:cubicBezTo>
                  <a:pt x="31585" y="17251"/>
                  <a:pt x="32282" y="16713"/>
                  <a:pt x="32282" y="16713"/>
                </a:cubicBezTo>
                <a:cubicBezTo>
                  <a:pt x="32282" y="16713"/>
                  <a:pt x="33598" y="18421"/>
                  <a:pt x="35348" y="18421"/>
                </a:cubicBezTo>
                <a:cubicBezTo>
                  <a:pt x="35531" y="18421"/>
                  <a:pt x="35720" y="18402"/>
                  <a:pt x="35912" y="18360"/>
                </a:cubicBezTo>
                <a:cubicBezTo>
                  <a:pt x="37945" y="17923"/>
                  <a:pt x="38097" y="15412"/>
                  <a:pt x="38097" y="15412"/>
                </a:cubicBezTo>
                <a:cubicBezTo>
                  <a:pt x="40053" y="16057"/>
                  <a:pt x="41786" y="16332"/>
                  <a:pt x="43304" y="16332"/>
                </a:cubicBezTo>
                <a:cubicBezTo>
                  <a:pt x="46095" y="16332"/>
                  <a:pt x="48158" y="15402"/>
                  <a:pt x="49534" y="14131"/>
                </a:cubicBezTo>
                <a:cubicBezTo>
                  <a:pt x="49706" y="14355"/>
                  <a:pt x="49910" y="14569"/>
                  <a:pt x="50133" y="14761"/>
                </a:cubicBezTo>
                <a:cubicBezTo>
                  <a:pt x="51232" y="15681"/>
                  <a:pt x="52524" y="15966"/>
                  <a:pt x="53702" y="15966"/>
                </a:cubicBezTo>
                <a:cubicBezTo>
                  <a:pt x="55610" y="15966"/>
                  <a:pt x="57219" y="15219"/>
                  <a:pt x="57219" y="15219"/>
                </a:cubicBezTo>
                <a:cubicBezTo>
                  <a:pt x="58095" y="16278"/>
                  <a:pt x="58937" y="16580"/>
                  <a:pt x="59613" y="16580"/>
                </a:cubicBezTo>
                <a:cubicBezTo>
                  <a:pt x="60515" y="16580"/>
                  <a:pt x="61123" y="16042"/>
                  <a:pt x="61123" y="16042"/>
                </a:cubicBezTo>
                <a:cubicBezTo>
                  <a:pt x="61123" y="16042"/>
                  <a:pt x="62276" y="17747"/>
                  <a:pt x="63817" y="17747"/>
                </a:cubicBezTo>
                <a:cubicBezTo>
                  <a:pt x="63976" y="17747"/>
                  <a:pt x="64138" y="17729"/>
                  <a:pt x="64304" y="17689"/>
                </a:cubicBezTo>
                <a:cubicBezTo>
                  <a:pt x="66073" y="17252"/>
                  <a:pt x="66206" y="14741"/>
                  <a:pt x="66206" y="14741"/>
                </a:cubicBezTo>
                <a:cubicBezTo>
                  <a:pt x="67946" y="15398"/>
                  <a:pt x="69444" y="15677"/>
                  <a:pt x="70719" y="15677"/>
                </a:cubicBezTo>
                <a:cubicBezTo>
                  <a:pt x="76840" y="15677"/>
                  <a:pt x="77823" y="9253"/>
                  <a:pt x="75812" y="7453"/>
                </a:cubicBezTo>
                <a:cubicBezTo>
                  <a:pt x="75243" y="6947"/>
                  <a:pt x="74650" y="6754"/>
                  <a:pt x="74075" y="6754"/>
                </a:cubicBezTo>
                <a:cubicBezTo>
                  <a:pt x="72187" y="6754"/>
                  <a:pt x="70496" y="8845"/>
                  <a:pt x="70496" y="8845"/>
                </a:cubicBezTo>
                <a:cubicBezTo>
                  <a:pt x="70496" y="8845"/>
                  <a:pt x="71451" y="5379"/>
                  <a:pt x="69683" y="4769"/>
                </a:cubicBezTo>
                <a:cubicBezTo>
                  <a:pt x="69521" y="4713"/>
                  <a:pt x="69353" y="4688"/>
                  <a:pt x="69179" y="4688"/>
                </a:cubicBezTo>
                <a:cubicBezTo>
                  <a:pt x="67452" y="4688"/>
                  <a:pt x="65260" y="7198"/>
                  <a:pt x="65260" y="7198"/>
                </a:cubicBezTo>
                <a:cubicBezTo>
                  <a:pt x="65260" y="7198"/>
                  <a:pt x="63929" y="1"/>
                  <a:pt x="59059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135135" tIns="135135" rIns="135135" bIns="13513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28"/>
          <p:cNvSpPr/>
          <p:nvPr/>
        </p:nvSpPr>
        <p:spPr>
          <a:xfrm>
            <a:off x="-2073575" y="5632439"/>
            <a:ext cx="16277760" cy="3075257"/>
          </a:xfrm>
          <a:custGeom>
            <a:avLst/>
            <a:gdLst/>
            <a:ahLst/>
            <a:cxnLst/>
            <a:rect l="l" t="t" r="r" b="b"/>
            <a:pathLst>
              <a:path w="77823" h="18421" extrusionOk="0">
                <a:moveTo>
                  <a:pt x="14020" y="1"/>
                </a:moveTo>
                <a:cubicBezTo>
                  <a:pt x="13859" y="1"/>
                  <a:pt x="13695" y="19"/>
                  <a:pt x="13527" y="61"/>
                </a:cubicBezTo>
                <a:cubicBezTo>
                  <a:pt x="11758" y="488"/>
                  <a:pt x="11616" y="3009"/>
                  <a:pt x="11616" y="3009"/>
                </a:cubicBezTo>
                <a:cubicBezTo>
                  <a:pt x="9873" y="2349"/>
                  <a:pt x="8374" y="2070"/>
                  <a:pt x="7098" y="2070"/>
                </a:cubicBezTo>
                <a:cubicBezTo>
                  <a:pt x="982" y="2070"/>
                  <a:pt x="0" y="8496"/>
                  <a:pt x="2019" y="10288"/>
                </a:cubicBezTo>
                <a:cubicBezTo>
                  <a:pt x="2587" y="10794"/>
                  <a:pt x="3180" y="10988"/>
                  <a:pt x="3754" y="10988"/>
                </a:cubicBezTo>
                <a:cubicBezTo>
                  <a:pt x="5637" y="10988"/>
                  <a:pt x="7325" y="8905"/>
                  <a:pt x="7326" y="8905"/>
                </a:cubicBezTo>
                <a:lnTo>
                  <a:pt x="7326" y="8905"/>
                </a:lnTo>
                <a:cubicBezTo>
                  <a:pt x="7326" y="8906"/>
                  <a:pt x="6370" y="12371"/>
                  <a:pt x="8139" y="12981"/>
                </a:cubicBezTo>
                <a:cubicBezTo>
                  <a:pt x="8298" y="13035"/>
                  <a:pt x="8465" y="13060"/>
                  <a:pt x="8636" y="13060"/>
                </a:cubicBezTo>
                <a:cubicBezTo>
                  <a:pt x="10366" y="13060"/>
                  <a:pt x="12571" y="10552"/>
                  <a:pt x="12571" y="10552"/>
                </a:cubicBezTo>
                <a:cubicBezTo>
                  <a:pt x="12571" y="10552"/>
                  <a:pt x="13893" y="17749"/>
                  <a:pt x="18763" y="17749"/>
                </a:cubicBezTo>
                <a:cubicBezTo>
                  <a:pt x="21711" y="17749"/>
                  <a:pt x="23225" y="15106"/>
                  <a:pt x="23967" y="13022"/>
                </a:cubicBezTo>
                <a:cubicBezTo>
                  <a:pt x="24811" y="15106"/>
                  <a:pt x="26539" y="17749"/>
                  <a:pt x="29924" y="17749"/>
                </a:cubicBezTo>
                <a:cubicBezTo>
                  <a:pt x="35495" y="17749"/>
                  <a:pt x="37020" y="10552"/>
                  <a:pt x="37020" y="10552"/>
                </a:cubicBezTo>
                <a:cubicBezTo>
                  <a:pt x="37020" y="10552"/>
                  <a:pt x="39536" y="13060"/>
                  <a:pt x="41514" y="13060"/>
                </a:cubicBezTo>
                <a:cubicBezTo>
                  <a:pt x="41710" y="13060"/>
                  <a:pt x="41900" y="13035"/>
                  <a:pt x="42083" y="12981"/>
                </a:cubicBezTo>
                <a:cubicBezTo>
                  <a:pt x="44116" y="12371"/>
                  <a:pt x="44421" y="10572"/>
                  <a:pt x="44421" y="10572"/>
                </a:cubicBezTo>
                <a:cubicBezTo>
                  <a:pt x="44421" y="10572"/>
                  <a:pt x="46006" y="11971"/>
                  <a:pt x="47976" y="11971"/>
                </a:cubicBezTo>
                <a:cubicBezTo>
                  <a:pt x="48916" y="11971"/>
                  <a:pt x="49942" y="11653"/>
                  <a:pt x="50927" y="10715"/>
                </a:cubicBezTo>
                <a:cubicBezTo>
                  <a:pt x="50937" y="10704"/>
                  <a:pt x="50947" y="10684"/>
                  <a:pt x="50957" y="10674"/>
                </a:cubicBezTo>
                <a:cubicBezTo>
                  <a:pt x="51553" y="11028"/>
                  <a:pt x="52243" y="11228"/>
                  <a:pt x="53018" y="11228"/>
                </a:cubicBezTo>
                <a:cubicBezTo>
                  <a:pt x="53089" y="11228"/>
                  <a:pt x="53161" y="11226"/>
                  <a:pt x="53234" y="11223"/>
                </a:cubicBezTo>
                <a:cubicBezTo>
                  <a:pt x="53234" y="11223"/>
                  <a:pt x="54200" y="18420"/>
                  <a:pt x="59069" y="18420"/>
                </a:cubicBezTo>
                <a:cubicBezTo>
                  <a:pt x="63929" y="18420"/>
                  <a:pt x="65261" y="11223"/>
                  <a:pt x="65261" y="11223"/>
                </a:cubicBezTo>
                <a:cubicBezTo>
                  <a:pt x="65261" y="11223"/>
                  <a:pt x="67457" y="13731"/>
                  <a:pt x="69193" y="13731"/>
                </a:cubicBezTo>
                <a:cubicBezTo>
                  <a:pt x="69365" y="13731"/>
                  <a:pt x="69533" y="13706"/>
                  <a:pt x="69693" y="13652"/>
                </a:cubicBezTo>
                <a:cubicBezTo>
                  <a:pt x="71462" y="13042"/>
                  <a:pt x="70496" y="9577"/>
                  <a:pt x="70496" y="9576"/>
                </a:cubicBezTo>
                <a:lnTo>
                  <a:pt x="70496" y="9576"/>
                </a:lnTo>
                <a:cubicBezTo>
                  <a:pt x="70496" y="9576"/>
                  <a:pt x="72183" y="11663"/>
                  <a:pt x="74070" y="11663"/>
                </a:cubicBezTo>
                <a:cubicBezTo>
                  <a:pt x="74646" y="11663"/>
                  <a:pt x="75241" y="11468"/>
                  <a:pt x="75813" y="10959"/>
                </a:cubicBezTo>
                <a:cubicBezTo>
                  <a:pt x="77823" y="9167"/>
                  <a:pt x="76841" y="2741"/>
                  <a:pt x="70724" y="2741"/>
                </a:cubicBezTo>
                <a:cubicBezTo>
                  <a:pt x="69448" y="2741"/>
                  <a:pt x="67948" y="3020"/>
                  <a:pt x="66206" y="3680"/>
                </a:cubicBezTo>
                <a:cubicBezTo>
                  <a:pt x="66206" y="3680"/>
                  <a:pt x="66074" y="1159"/>
                  <a:pt x="64305" y="732"/>
                </a:cubicBezTo>
                <a:cubicBezTo>
                  <a:pt x="64137" y="690"/>
                  <a:pt x="63972" y="672"/>
                  <a:pt x="63812" y="672"/>
                </a:cubicBezTo>
                <a:cubicBezTo>
                  <a:pt x="62282" y="672"/>
                  <a:pt x="61133" y="2379"/>
                  <a:pt x="61133" y="2379"/>
                </a:cubicBezTo>
                <a:cubicBezTo>
                  <a:pt x="61133" y="2379"/>
                  <a:pt x="60522" y="1841"/>
                  <a:pt x="59618" y="1841"/>
                </a:cubicBezTo>
                <a:cubicBezTo>
                  <a:pt x="58939" y="1841"/>
                  <a:pt x="58095" y="2143"/>
                  <a:pt x="57219" y="3202"/>
                </a:cubicBezTo>
                <a:cubicBezTo>
                  <a:pt x="57219" y="3202"/>
                  <a:pt x="55610" y="2456"/>
                  <a:pt x="53702" y="2456"/>
                </a:cubicBezTo>
                <a:cubicBezTo>
                  <a:pt x="52524" y="2456"/>
                  <a:pt x="51232" y="2740"/>
                  <a:pt x="50134" y="3660"/>
                </a:cubicBezTo>
                <a:cubicBezTo>
                  <a:pt x="49910" y="3852"/>
                  <a:pt x="49707" y="4056"/>
                  <a:pt x="49544" y="4290"/>
                </a:cubicBezTo>
                <a:cubicBezTo>
                  <a:pt x="48162" y="3019"/>
                  <a:pt x="46100" y="2085"/>
                  <a:pt x="43308" y="2085"/>
                </a:cubicBezTo>
                <a:cubicBezTo>
                  <a:pt x="41790" y="2085"/>
                  <a:pt x="40056" y="2361"/>
                  <a:pt x="38098" y="3009"/>
                </a:cubicBezTo>
                <a:cubicBezTo>
                  <a:pt x="38098" y="3009"/>
                  <a:pt x="37945" y="488"/>
                  <a:pt x="35922" y="61"/>
                </a:cubicBezTo>
                <a:cubicBezTo>
                  <a:pt x="35729" y="19"/>
                  <a:pt x="35540" y="1"/>
                  <a:pt x="35355" y="1"/>
                </a:cubicBezTo>
                <a:cubicBezTo>
                  <a:pt x="33599" y="1"/>
                  <a:pt x="32283" y="1708"/>
                  <a:pt x="32283" y="1708"/>
                </a:cubicBezTo>
                <a:cubicBezTo>
                  <a:pt x="32283" y="1708"/>
                  <a:pt x="31586" y="1170"/>
                  <a:pt x="30552" y="1170"/>
                </a:cubicBezTo>
                <a:cubicBezTo>
                  <a:pt x="29777" y="1170"/>
                  <a:pt x="28812" y="1472"/>
                  <a:pt x="27810" y="2531"/>
                </a:cubicBezTo>
                <a:cubicBezTo>
                  <a:pt x="27810" y="2531"/>
                  <a:pt x="26854" y="2145"/>
                  <a:pt x="25502" y="1921"/>
                </a:cubicBezTo>
                <a:cubicBezTo>
                  <a:pt x="25046" y="1823"/>
                  <a:pt x="24590" y="1787"/>
                  <a:pt x="24148" y="1787"/>
                </a:cubicBezTo>
                <a:cubicBezTo>
                  <a:pt x="24088" y="1787"/>
                  <a:pt x="24027" y="1788"/>
                  <a:pt x="23967" y="1789"/>
                </a:cubicBezTo>
                <a:cubicBezTo>
                  <a:pt x="23904" y="1788"/>
                  <a:pt x="23841" y="1787"/>
                  <a:pt x="23777" y="1787"/>
                </a:cubicBezTo>
                <a:cubicBezTo>
                  <a:pt x="22723" y="1787"/>
                  <a:pt x="21597" y="1952"/>
                  <a:pt x="20561" y="2470"/>
                </a:cubicBezTo>
                <a:cubicBezTo>
                  <a:pt x="19701" y="1459"/>
                  <a:pt x="18876" y="1167"/>
                  <a:pt x="18212" y="1167"/>
                </a:cubicBezTo>
                <a:cubicBezTo>
                  <a:pt x="17307" y="1167"/>
                  <a:pt x="16698" y="1708"/>
                  <a:pt x="16698" y="1708"/>
                </a:cubicBezTo>
                <a:cubicBezTo>
                  <a:pt x="16698" y="1708"/>
                  <a:pt x="15549" y="1"/>
                  <a:pt x="140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5135" tIns="135135" rIns="135135" bIns="13513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1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32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5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5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7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2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8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2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26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81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6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6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7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41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1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0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0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7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7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8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3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6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0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8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1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6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0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3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7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2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2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6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4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7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4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4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9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35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99" Type="http://schemas.openxmlformats.org/officeDocument/2006/relationships/slideLayout" Target="../slideLayouts/slideLayout299.xml"/><Relationship Id="rId303" Type="http://schemas.openxmlformats.org/officeDocument/2006/relationships/slideLayout" Target="../slideLayouts/slideLayout303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324" Type="http://schemas.openxmlformats.org/officeDocument/2006/relationships/slideLayout" Target="../slideLayouts/slideLayout324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26" Type="http://schemas.openxmlformats.org/officeDocument/2006/relationships/slideLayout" Target="../slideLayouts/slideLayout226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268" Type="http://schemas.openxmlformats.org/officeDocument/2006/relationships/slideLayout" Target="../slideLayouts/slideLayout268.xml"/><Relationship Id="rId289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314" Type="http://schemas.openxmlformats.org/officeDocument/2006/relationships/slideLayout" Target="../slideLayouts/slideLayout314.xml"/><Relationship Id="rId335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58" Type="http://schemas.openxmlformats.org/officeDocument/2006/relationships/slideLayout" Target="../slideLayouts/slideLayout258.xml"/><Relationship Id="rId279" Type="http://schemas.openxmlformats.org/officeDocument/2006/relationships/slideLayout" Target="../slideLayouts/slideLayout279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290" Type="http://schemas.openxmlformats.org/officeDocument/2006/relationships/slideLayout" Target="../slideLayouts/slideLayout290.xml"/><Relationship Id="rId304" Type="http://schemas.openxmlformats.org/officeDocument/2006/relationships/slideLayout" Target="../slideLayouts/slideLayout304.xml"/><Relationship Id="rId325" Type="http://schemas.openxmlformats.org/officeDocument/2006/relationships/slideLayout" Target="../slideLayouts/slideLayout325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48" Type="http://schemas.openxmlformats.org/officeDocument/2006/relationships/slideLayout" Target="../slideLayouts/slideLayout248.xml"/><Relationship Id="rId269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315" Type="http://schemas.openxmlformats.org/officeDocument/2006/relationships/slideLayout" Target="../slideLayouts/slideLayout315.xml"/><Relationship Id="rId336" Type="http://schemas.openxmlformats.org/officeDocument/2006/relationships/slideLayout" Target="../slideLayouts/slideLayout336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59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291" Type="http://schemas.openxmlformats.org/officeDocument/2006/relationships/slideLayout" Target="../slideLayouts/slideLayout291.xml"/><Relationship Id="rId305" Type="http://schemas.openxmlformats.org/officeDocument/2006/relationships/slideLayout" Target="../slideLayouts/slideLayout305.xml"/><Relationship Id="rId326" Type="http://schemas.openxmlformats.org/officeDocument/2006/relationships/slideLayout" Target="../slideLayouts/slideLayout326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281" Type="http://schemas.openxmlformats.org/officeDocument/2006/relationships/slideLayout" Target="../slideLayouts/slideLayout281.xml"/><Relationship Id="rId316" Type="http://schemas.openxmlformats.org/officeDocument/2006/relationships/slideLayout" Target="../slideLayouts/slideLayout316.xml"/><Relationship Id="rId337" Type="http://schemas.openxmlformats.org/officeDocument/2006/relationships/slideLayout" Target="../slideLayouts/slideLayout337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39" Type="http://schemas.openxmlformats.org/officeDocument/2006/relationships/slideLayout" Target="../slideLayouts/slideLayout239.xml"/><Relationship Id="rId250" Type="http://schemas.openxmlformats.org/officeDocument/2006/relationships/slideLayout" Target="../slideLayouts/slideLayout250.xml"/><Relationship Id="rId271" Type="http://schemas.openxmlformats.org/officeDocument/2006/relationships/slideLayout" Target="../slideLayouts/slideLayout271.xml"/><Relationship Id="rId292" Type="http://schemas.openxmlformats.org/officeDocument/2006/relationships/slideLayout" Target="../slideLayouts/slideLayout292.xml"/><Relationship Id="rId306" Type="http://schemas.openxmlformats.org/officeDocument/2006/relationships/slideLayout" Target="../slideLayouts/slideLayout306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327" Type="http://schemas.openxmlformats.org/officeDocument/2006/relationships/slideLayout" Target="../slideLayouts/slideLayout327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240" Type="http://schemas.openxmlformats.org/officeDocument/2006/relationships/slideLayout" Target="../slideLayouts/slideLayout240.xml"/><Relationship Id="rId261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317" Type="http://schemas.openxmlformats.org/officeDocument/2006/relationships/slideLayout" Target="../slideLayouts/slideLayout317.xml"/><Relationship Id="rId338" Type="http://schemas.openxmlformats.org/officeDocument/2006/relationships/slideLayout" Target="../slideLayouts/slideLayout338.xml"/><Relationship Id="rId8" Type="http://schemas.openxmlformats.org/officeDocument/2006/relationships/slideLayout" Target="../slideLayouts/slideLayout8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0" Type="http://schemas.openxmlformats.org/officeDocument/2006/relationships/slideLayout" Target="../slideLayouts/slideLayout230.xml"/><Relationship Id="rId235" Type="http://schemas.openxmlformats.org/officeDocument/2006/relationships/slideLayout" Target="../slideLayouts/slideLayout235.xml"/><Relationship Id="rId251" Type="http://schemas.openxmlformats.org/officeDocument/2006/relationships/slideLayout" Target="../slideLayouts/slideLayout251.xml"/><Relationship Id="rId256" Type="http://schemas.openxmlformats.org/officeDocument/2006/relationships/slideLayout" Target="../slideLayouts/slideLayout256.xml"/><Relationship Id="rId277" Type="http://schemas.openxmlformats.org/officeDocument/2006/relationships/slideLayout" Target="../slideLayouts/slideLayout277.xml"/><Relationship Id="rId298" Type="http://schemas.openxmlformats.org/officeDocument/2006/relationships/slideLayout" Target="../slideLayouts/slideLayout298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72" Type="http://schemas.openxmlformats.org/officeDocument/2006/relationships/slideLayout" Target="../slideLayouts/slideLayout272.xml"/><Relationship Id="rId293" Type="http://schemas.openxmlformats.org/officeDocument/2006/relationships/slideLayout" Target="../slideLayouts/slideLayout293.xml"/><Relationship Id="rId302" Type="http://schemas.openxmlformats.org/officeDocument/2006/relationships/slideLayout" Target="../slideLayouts/slideLayout302.xml"/><Relationship Id="rId307" Type="http://schemas.openxmlformats.org/officeDocument/2006/relationships/slideLayout" Target="../slideLayouts/slideLayout307.xml"/><Relationship Id="rId323" Type="http://schemas.openxmlformats.org/officeDocument/2006/relationships/slideLayout" Target="../slideLayouts/slideLayout323.xml"/><Relationship Id="rId328" Type="http://schemas.openxmlformats.org/officeDocument/2006/relationships/slideLayout" Target="../slideLayouts/slideLayout32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225" Type="http://schemas.openxmlformats.org/officeDocument/2006/relationships/slideLayout" Target="../slideLayouts/slideLayout225.xml"/><Relationship Id="rId241" Type="http://schemas.openxmlformats.org/officeDocument/2006/relationships/slideLayout" Target="../slideLayouts/slideLayout241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288" Type="http://schemas.openxmlformats.org/officeDocument/2006/relationships/slideLayout" Target="../slideLayouts/slideLayout288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262" Type="http://schemas.openxmlformats.org/officeDocument/2006/relationships/slideLayout" Target="../slideLayouts/slideLayout262.xml"/><Relationship Id="rId283" Type="http://schemas.openxmlformats.org/officeDocument/2006/relationships/slideLayout" Target="../slideLayouts/slideLayout283.xml"/><Relationship Id="rId313" Type="http://schemas.openxmlformats.org/officeDocument/2006/relationships/slideLayout" Target="../slideLayouts/slideLayout313.xml"/><Relationship Id="rId318" Type="http://schemas.openxmlformats.org/officeDocument/2006/relationships/slideLayout" Target="../slideLayouts/slideLayout318.xml"/><Relationship Id="rId339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334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78" Type="http://schemas.openxmlformats.org/officeDocument/2006/relationships/slideLayout" Target="../slideLayouts/slideLayout278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273" Type="http://schemas.openxmlformats.org/officeDocument/2006/relationships/slideLayout" Target="../slideLayouts/slideLayout273.xml"/><Relationship Id="rId294" Type="http://schemas.openxmlformats.org/officeDocument/2006/relationships/slideLayout" Target="../slideLayouts/slideLayout294.xml"/><Relationship Id="rId308" Type="http://schemas.openxmlformats.org/officeDocument/2006/relationships/slideLayout" Target="../slideLayouts/slideLayout308.xml"/><Relationship Id="rId329" Type="http://schemas.openxmlformats.org/officeDocument/2006/relationships/slideLayout" Target="../slideLayouts/slideLayout329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340" Type="http://schemas.openxmlformats.org/officeDocument/2006/relationships/slideLayout" Target="../slideLayouts/slideLayout340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284" Type="http://schemas.openxmlformats.org/officeDocument/2006/relationships/slideLayout" Target="../slideLayouts/slideLayout284.xml"/><Relationship Id="rId319" Type="http://schemas.openxmlformats.org/officeDocument/2006/relationships/slideLayout" Target="../slideLayouts/slideLayout319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330" Type="http://schemas.openxmlformats.org/officeDocument/2006/relationships/slideLayout" Target="../slideLayouts/slideLayout330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4" Type="http://schemas.openxmlformats.org/officeDocument/2006/relationships/slideLayout" Target="../slideLayouts/slideLayout274.xml"/><Relationship Id="rId295" Type="http://schemas.openxmlformats.org/officeDocument/2006/relationships/slideLayout" Target="../slideLayouts/slideLayout295.xml"/><Relationship Id="rId309" Type="http://schemas.openxmlformats.org/officeDocument/2006/relationships/slideLayout" Target="../slideLayouts/slideLayout309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320" Type="http://schemas.openxmlformats.org/officeDocument/2006/relationships/slideLayout" Target="../slideLayouts/slideLayout320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341" Type="http://schemas.openxmlformats.org/officeDocument/2006/relationships/theme" Target="../theme/theme1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285" Type="http://schemas.openxmlformats.org/officeDocument/2006/relationships/slideLayout" Target="../slideLayouts/slideLayout28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310" Type="http://schemas.openxmlformats.org/officeDocument/2006/relationships/slideLayout" Target="../slideLayouts/slideLayout310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331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75" Type="http://schemas.openxmlformats.org/officeDocument/2006/relationships/slideLayout" Target="../slideLayouts/slideLayout275.xml"/><Relationship Id="rId296" Type="http://schemas.openxmlformats.org/officeDocument/2006/relationships/slideLayout" Target="../slideLayouts/slideLayout296.xml"/><Relationship Id="rId300" Type="http://schemas.openxmlformats.org/officeDocument/2006/relationships/slideLayout" Target="../slideLayouts/slideLayout300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321" Type="http://schemas.openxmlformats.org/officeDocument/2006/relationships/slideLayout" Target="../slideLayouts/slideLayout321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286" Type="http://schemas.openxmlformats.org/officeDocument/2006/relationships/slideLayout" Target="../slideLayouts/slideLayout286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311" Type="http://schemas.openxmlformats.org/officeDocument/2006/relationships/slideLayout" Target="../slideLayouts/slideLayout311.xml"/><Relationship Id="rId332" Type="http://schemas.openxmlformats.org/officeDocument/2006/relationships/slideLayout" Target="../slideLayouts/slideLayout332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5" Type="http://schemas.openxmlformats.org/officeDocument/2006/relationships/slideLayout" Target="../slideLayouts/slideLayout255.xml"/><Relationship Id="rId276" Type="http://schemas.openxmlformats.org/officeDocument/2006/relationships/slideLayout" Target="../slideLayouts/slideLayout276.xml"/><Relationship Id="rId297" Type="http://schemas.openxmlformats.org/officeDocument/2006/relationships/slideLayout" Target="../slideLayouts/slideLayout297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301" Type="http://schemas.openxmlformats.org/officeDocument/2006/relationships/slideLayout" Target="../slideLayouts/slideLayout301.xml"/><Relationship Id="rId322" Type="http://schemas.openxmlformats.org/officeDocument/2006/relationships/slideLayout" Target="../slideLayouts/slideLayout322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266" Type="http://schemas.openxmlformats.org/officeDocument/2006/relationships/slideLayout" Target="../slideLayouts/slideLayout266.xml"/><Relationship Id="rId287" Type="http://schemas.openxmlformats.org/officeDocument/2006/relationships/slideLayout" Target="../slideLayouts/slideLayout287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312" Type="http://schemas.openxmlformats.org/officeDocument/2006/relationships/slideLayout" Target="../slideLayouts/slideLayout312.xml"/><Relationship Id="rId333" Type="http://schemas.openxmlformats.org/officeDocument/2006/relationships/slideLayout" Target="../slideLayouts/slideLayout333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66.xml"/><Relationship Id="rId117" Type="http://schemas.openxmlformats.org/officeDocument/2006/relationships/slideLayout" Target="../slideLayouts/slideLayout457.xml"/><Relationship Id="rId21" Type="http://schemas.openxmlformats.org/officeDocument/2006/relationships/slideLayout" Target="../slideLayouts/slideLayout361.xml"/><Relationship Id="rId42" Type="http://schemas.openxmlformats.org/officeDocument/2006/relationships/slideLayout" Target="../slideLayouts/slideLayout382.xml"/><Relationship Id="rId47" Type="http://schemas.openxmlformats.org/officeDocument/2006/relationships/slideLayout" Target="../slideLayouts/slideLayout387.xml"/><Relationship Id="rId63" Type="http://schemas.openxmlformats.org/officeDocument/2006/relationships/slideLayout" Target="../slideLayouts/slideLayout403.xml"/><Relationship Id="rId68" Type="http://schemas.openxmlformats.org/officeDocument/2006/relationships/slideLayout" Target="../slideLayouts/slideLayout408.xml"/><Relationship Id="rId84" Type="http://schemas.openxmlformats.org/officeDocument/2006/relationships/slideLayout" Target="../slideLayouts/slideLayout424.xml"/><Relationship Id="rId89" Type="http://schemas.openxmlformats.org/officeDocument/2006/relationships/slideLayout" Target="../slideLayouts/slideLayout429.xml"/><Relationship Id="rId112" Type="http://schemas.openxmlformats.org/officeDocument/2006/relationships/slideLayout" Target="../slideLayouts/slideLayout452.xml"/><Relationship Id="rId133" Type="http://schemas.openxmlformats.org/officeDocument/2006/relationships/slideLayout" Target="../slideLayouts/slideLayout473.xml"/><Relationship Id="rId138" Type="http://schemas.openxmlformats.org/officeDocument/2006/relationships/slideLayout" Target="../slideLayouts/slideLayout478.xml"/><Relationship Id="rId154" Type="http://schemas.openxmlformats.org/officeDocument/2006/relationships/slideLayout" Target="../slideLayouts/slideLayout494.xml"/><Relationship Id="rId159" Type="http://schemas.openxmlformats.org/officeDocument/2006/relationships/slideLayout" Target="../slideLayouts/slideLayout499.xml"/><Relationship Id="rId16" Type="http://schemas.openxmlformats.org/officeDocument/2006/relationships/slideLayout" Target="../slideLayouts/slideLayout356.xml"/><Relationship Id="rId107" Type="http://schemas.openxmlformats.org/officeDocument/2006/relationships/slideLayout" Target="../slideLayouts/slideLayout447.xml"/><Relationship Id="rId11" Type="http://schemas.openxmlformats.org/officeDocument/2006/relationships/slideLayout" Target="../slideLayouts/slideLayout351.xml"/><Relationship Id="rId32" Type="http://schemas.openxmlformats.org/officeDocument/2006/relationships/slideLayout" Target="../slideLayouts/slideLayout372.xml"/><Relationship Id="rId37" Type="http://schemas.openxmlformats.org/officeDocument/2006/relationships/slideLayout" Target="../slideLayouts/slideLayout377.xml"/><Relationship Id="rId53" Type="http://schemas.openxmlformats.org/officeDocument/2006/relationships/slideLayout" Target="../slideLayouts/slideLayout393.xml"/><Relationship Id="rId58" Type="http://schemas.openxmlformats.org/officeDocument/2006/relationships/slideLayout" Target="../slideLayouts/slideLayout398.xml"/><Relationship Id="rId74" Type="http://schemas.openxmlformats.org/officeDocument/2006/relationships/slideLayout" Target="../slideLayouts/slideLayout414.xml"/><Relationship Id="rId79" Type="http://schemas.openxmlformats.org/officeDocument/2006/relationships/slideLayout" Target="../slideLayouts/slideLayout419.xml"/><Relationship Id="rId102" Type="http://schemas.openxmlformats.org/officeDocument/2006/relationships/slideLayout" Target="../slideLayouts/slideLayout442.xml"/><Relationship Id="rId123" Type="http://schemas.openxmlformats.org/officeDocument/2006/relationships/slideLayout" Target="../slideLayouts/slideLayout463.xml"/><Relationship Id="rId128" Type="http://schemas.openxmlformats.org/officeDocument/2006/relationships/slideLayout" Target="../slideLayouts/slideLayout468.xml"/><Relationship Id="rId144" Type="http://schemas.openxmlformats.org/officeDocument/2006/relationships/slideLayout" Target="../slideLayouts/slideLayout484.xml"/><Relationship Id="rId149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345.xml"/><Relationship Id="rId90" Type="http://schemas.openxmlformats.org/officeDocument/2006/relationships/slideLayout" Target="../slideLayouts/slideLayout430.xml"/><Relationship Id="rId95" Type="http://schemas.openxmlformats.org/officeDocument/2006/relationships/slideLayout" Target="../slideLayouts/slideLayout435.xml"/><Relationship Id="rId160" Type="http://schemas.openxmlformats.org/officeDocument/2006/relationships/slideLayout" Target="../slideLayouts/slideLayout500.xml"/><Relationship Id="rId165" Type="http://schemas.openxmlformats.org/officeDocument/2006/relationships/slideLayout" Target="../slideLayouts/slideLayout505.xml"/><Relationship Id="rId22" Type="http://schemas.openxmlformats.org/officeDocument/2006/relationships/slideLayout" Target="../slideLayouts/slideLayout362.xml"/><Relationship Id="rId27" Type="http://schemas.openxmlformats.org/officeDocument/2006/relationships/slideLayout" Target="../slideLayouts/slideLayout367.xml"/><Relationship Id="rId43" Type="http://schemas.openxmlformats.org/officeDocument/2006/relationships/slideLayout" Target="../slideLayouts/slideLayout383.xml"/><Relationship Id="rId48" Type="http://schemas.openxmlformats.org/officeDocument/2006/relationships/slideLayout" Target="../slideLayouts/slideLayout388.xml"/><Relationship Id="rId64" Type="http://schemas.openxmlformats.org/officeDocument/2006/relationships/slideLayout" Target="../slideLayouts/slideLayout404.xml"/><Relationship Id="rId69" Type="http://schemas.openxmlformats.org/officeDocument/2006/relationships/slideLayout" Target="../slideLayouts/slideLayout409.xml"/><Relationship Id="rId113" Type="http://schemas.openxmlformats.org/officeDocument/2006/relationships/slideLayout" Target="../slideLayouts/slideLayout453.xml"/><Relationship Id="rId118" Type="http://schemas.openxmlformats.org/officeDocument/2006/relationships/slideLayout" Target="../slideLayouts/slideLayout458.xml"/><Relationship Id="rId134" Type="http://schemas.openxmlformats.org/officeDocument/2006/relationships/slideLayout" Target="../slideLayouts/slideLayout474.xml"/><Relationship Id="rId139" Type="http://schemas.openxmlformats.org/officeDocument/2006/relationships/slideLayout" Target="../slideLayouts/slideLayout479.xml"/><Relationship Id="rId80" Type="http://schemas.openxmlformats.org/officeDocument/2006/relationships/slideLayout" Target="../slideLayouts/slideLayout420.xml"/><Relationship Id="rId85" Type="http://schemas.openxmlformats.org/officeDocument/2006/relationships/slideLayout" Target="../slideLayouts/slideLayout425.xml"/><Relationship Id="rId150" Type="http://schemas.openxmlformats.org/officeDocument/2006/relationships/slideLayout" Target="../slideLayouts/slideLayout490.xml"/><Relationship Id="rId155" Type="http://schemas.openxmlformats.org/officeDocument/2006/relationships/slideLayout" Target="../slideLayouts/slideLayout495.xml"/><Relationship Id="rId12" Type="http://schemas.openxmlformats.org/officeDocument/2006/relationships/slideLayout" Target="../slideLayouts/slideLayout352.xml"/><Relationship Id="rId17" Type="http://schemas.openxmlformats.org/officeDocument/2006/relationships/slideLayout" Target="../slideLayouts/slideLayout357.xml"/><Relationship Id="rId33" Type="http://schemas.openxmlformats.org/officeDocument/2006/relationships/slideLayout" Target="../slideLayouts/slideLayout373.xml"/><Relationship Id="rId38" Type="http://schemas.openxmlformats.org/officeDocument/2006/relationships/slideLayout" Target="../slideLayouts/slideLayout378.xml"/><Relationship Id="rId59" Type="http://schemas.openxmlformats.org/officeDocument/2006/relationships/slideLayout" Target="../slideLayouts/slideLayout399.xml"/><Relationship Id="rId103" Type="http://schemas.openxmlformats.org/officeDocument/2006/relationships/slideLayout" Target="../slideLayouts/slideLayout443.xml"/><Relationship Id="rId108" Type="http://schemas.openxmlformats.org/officeDocument/2006/relationships/slideLayout" Target="../slideLayouts/slideLayout448.xml"/><Relationship Id="rId124" Type="http://schemas.openxmlformats.org/officeDocument/2006/relationships/slideLayout" Target="../slideLayouts/slideLayout464.xml"/><Relationship Id="rId129" Type="http://schemas.openxmlformats.org/officeDocument/2006/relationships/slideLayout" Target="../slideLayouts/slideLayout469.xml"/><Relationship Id="rId54" Type="http://schemas.openxmlformats.org/officeDocument/2006/relationships/slideLayout" Target="../slideLayouts/slideLayout394.xml"/><Relationship Id="rId70" Type="http://schemas.openxmlformats.org/officeDocument/2006/relationships/slideLayout" Target="../slideLayouts/slideLayout410.xml"/><Relationship Id="rId75" Type="http://schemas.openxmlformats.org/officeDocument/2006/relationships/slideLayout" Target="../slideLayouts/slideLayout415.xml"/><Relationship Id="rId91" Type="http://schemas.openxmlformats.org/officeDocument/2006/relationships/slideLayout" Target="../slideLayouts/slideLayout431.xml"/><Relationship Id="rId96" Type="http://schemas.openxmlformats.org/officeDocument/2006/relationships/slideLayout" Target="../slideLayouts/slideLayout436.xml"/><Relationship Id="rId140" Type="http://schemas.openxmlformats.org/officeDocument/2006/relationships/slideLayout" Target="../slideLayouts/slideLayout480.xml"/><Relationship Id="rId145" Type="http://schemas.openxmlformats.org/officeDocument/2006/relationships/slideLayout" Target="../slideLayouts/slideLayout485.xml"/><Relationship Id="rId161" Type="http://schemas.openxmlformats.org/officeDocument/2006/relationships/slideLayout" Target="../slideLayouts/slideLayout501.xml"/><Relationship Id="rId166" Type="http://schemas.openxmlformats.org/officeDocument/2006/relationships/theme" Target="../theme/theme2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5" Type="http://schemas.openxmlformats.org/officeDocument/2006/relationships/slideLayout" Target="../slideLayouts/slideLayout355.xml"/><Relationship Id="rId23" Type="http://schemas.openxmlformats.org/officeDocument/2006/relationships/slideLayout" Target="../slideLayouts/slideLayout363.xml"/><Relationship Id="rId28" Type="http://schemas.openxmlformats.org/officeDocument/2006/relationships/slideLayout" Target="../slideLayouts/slideLayout368.xml"/><Relationship Id="rId36" Type="http://schemas.openxmlformats.org/officeDocument/2006/relationships/slideLayout" Target="../slideLayouts/slideLayout376.xml"/><Relationship Id="rId49" Type="http://schemas.openxmlformats.org/officeDocument/2006/relationships/slideLayout" Target="../slideLayouts/slideLayout389.xml"/><Relationship Id="rId57" Type="http://schemas.openxmlformats.org/officeDocument/2006/relationships/slideLayout" Target="../slideLayouts/slideLayout397.xml"/><Relationship Id="rId106" Type="http://schemas.openxmlformats.org/officeDocument/2006/relationships/slideLayout" Target="../slideLayouts/slideLayout446.xml"/><Relationship Id="rId114" Type="http://schemas.openxmlformats.org/officeDocument/2006/relationships/slideLayout" Target="../slideLayouts/slideLayout454.xml"/><Relationship Id="rId119" Type="http://schemas.openxmlformats.org/officeDocument/2006/relationships/slideLayout" Target="../slideLayouts/slideLayout459.xml"/><Relationship Id="rId127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350.xml"/><Relationship Id="rId31" Type="http://schemas.openxmlformats.org/officeDocument/2006/relationships/slideLayout" Target="../slideLayouts/slideLayout371.xml"/><Relationship Id="rId44" Type="http://schemas.openxmlformats.org/officeDocument/2006/relationships/slideLayout" Target="../slideLayouts/slideLayout384.xml"/><Relationship Id="rId52" Type="http://schemas.openxmlformats.org/officeDocument/2006/relationships/slideLayout" Target="../slideLayouts/slideLayout392.xml"/><Relationship Id="rId60" Type="http://schemas.openxmlformats.org/officeDocument/2006/relationships/slideLayout" Target="../slideLayouts/slideLayout400.xml"/><Relationship Id="rId65" Type="http://schemas.openxmlformats.org/officeDocument/2006/relationships/slideLayout" Target="../slideLayouts/slideLayout405.xml"/><Relationship Id="rId73" Type="http://schemas.openxmlformats.org/officeDocument/2006/relationships/slideLayout" Target="../slideLayouts/slideLayout413.xml"/><Relationship Id="rId78" Type="http://schemas.openxmlformats.org/officeDocument/2006/relationships/slideLayout" Target="../slideLayouts/slideLayout418.xml"/><Relationship Id="rId81" Type="http://schemas.openxmlformats.org/officeDocument/2006/relationships/slideLayout" Target="../slideLayouts/slideLayout421.xml"/><Relationship Id="rId86" Type="http://schemas.openxmlformats.org/officeDocument/2006/relationships/slideLayout" Target="../slideLayouts/slideLayout426.xml"/><Relationship Id="rId94" Type="http://schemas.openxmlformats.org/officeDocument/2006/relationships/slideLayout" Target="../slideLayouts/slideLayout434.xml"/><Relationship Id="rId99" Type="http://schemas.openxmlformats.org/officeDocument/2006/relationships/slideLayout" Target="../slideLayouts/slideLayout439.xml"/><Relationship Id="rId101" Type="http://schemas.openxmlformats.org/officeDocument/2006/relationships/slideLayout" Target="../slideLayouts/slideLayout441.xml"/><Relationship Id="rId122" Type="http://schemas.openxmlformats.org/officeDocument/2006/relationships/slideLayout" Target="../slideLayouts/slideLayout462.xml"/><Relationship Id="rId130" Type="http://schemas.openxmlformats.org/officeDocument/2006/relationships/slideLayout" Target="../slideLayouts/slideLayout470.xml"/><Relationship Id="rId135" Type="http://schemas.openxmlformats.org/officeDocument/2006/relationships/slideLayout" Target="../slideLayouts/slideLayout475.xml"/><Relationship Id="rId143" Type="http://schemas.openxmlformats.org/officeDocument/2006/relationships/slideLayout" Target="../slideLayouts/slideLayout483.xml"/><Relationship Id="rId148" Type="http://schemas.openxmlformats.org/officeDocument/2006/relationships/slideLayout" Target="../slideLayouts/slideLayout488.xml"/><Relationship Id="rId151" Type="http://schemas.openxmlformats.org/officeDocument/2006/relationships/slideLayout" Target="../slideLayouts/slideLayout491.xml"/><Relationship Id="rId156" Type="http://schemas.openxmlformats.org/officeDocument/2006/relationships/slideLayout" Target="../slideLayouts/slideLayout496.xml"/><Relationship Id="rId164" Type="http://schemas.openxmlformats.org/officeDocument/2006/relationships/slideLayout" Target="../slideLayouts/slideLayout504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3" Type="http://schemas.openxmlformats.org/officeDocument/2006/relationships/slideLayout" Target="../slideLayouts/slideLayout353.xml"/><Relationship Id="rId18" Type="http://schemas.openxmlformats.org/officeDocument/2006/relationships/slideLayout" Target="../slideLayouts/slideLayout358.xml"/><Relationship Id="rId39" Type="http://schemas.openxmlformats.org/officeDocument/2006/relationships/slideLayout" Target="../slideLayouts/slideLayout379.xml"/><Relationship Id="rId109" Type="http://schemas.openxmlformats.org/officeDocument/2006/relationships/slideLayout" Target="../slideLayouts/slideLayout449.xml"/><Relationship Id="rId34" Type="http://schemas.openxmlformats.org/officeDocument/2006/relationships/slideLayout" Target="../slideLayouts/slideLayout374.xml"/><Relationship Id="rId50" Type="http://schemas.openxmlformats.org/officeDocument/2006/relationships/slideLayout" Target="../slideLayouts/slideLayout390.xml"/><Relationship Id="rId55" Type="http://schemas.openxmlformats.org/officeDocument/2006/relationships/slideLayout" Target="../slideLayouts/slideLayout395.xml"/><Relationship Id="rId76" Type="http://schemas.openxmlformats.org/officeDocument/2006/relationships/slideLayout" Target="../slideLayouts/slideLayout416.xml"/><Relationship Id="rId97" Type="http://schemas.openxmlformats.org/officeDocument/2006/relationships/slideLayout" Target="../slideLayouts/slideLayout437.xml"/><Relationship Id="rId104" Type="http://schemas.openxmlformats.org/officeDocument/2006/relationships/slideLayout" Target="../slideLayouts/slideLayout444.xml"/><Relationship Id="rId120" Type="http://schemas.openxmlformats.org/officeDocument/2006/relationships/slideLayout" Target="../slideLayouts/slideLayout460.xml"/><Relationship Id="rId125" Type="http://schemas.openxmlformats.org/officeDocument/2006/relationships/slideLayout" Target="../slideLayouts/slideLayout465.xml"/><Relationship Id="rId141" Type="http://schemas.openxmlformats.org/officeDocument/2006/relationships/slideLayout" Target="../slideLayouts/slideLayout481.xml"/><Relationship Id="rId146" Type="http://schemas.openxmlformats.org/officeDocument/2006/relationships/slideLayout" Target="../slideLayouts/slideLayout486.xml"/><Relationship Id="rId7" Type="http://schemas.openxmlformats.org/officeDocument/2006/relationships/slideLayout" Target="../slideLayouts/slideLayout347.xml"/><Relationship Id="rId71" Type="http://schemas.openxmlformats.org/officeDocument/2006/relationships/slideLayout" Target="../slideLayouts/slideLayout411.xml"/><Relationship Id="rId92" Type="http://schemas.openxmlformats.org/officeDocument/2006/relationships/slideLayout" Target="../slideLayouts/slideLayout432.xml"/><Relationship Id="rId162" Type="http://schemas.openxmlformats.org/officeDocument/2006/relationships/slideLayout" Target="../slideLayouts/slideLayout502.xml"/><Relationship Id="rId2" Type="http://schemas.openxmlformats.org/officeDocument/2006/relationships/slideLayout" Target="../slideLayouts/slideLayout342.xml"/><Relationship Id="rId29" Type="http://schemas.openxmlformats.org/officeDocument/2006/relationships/slideLayout" Target="../slideLayouts/slideLayout369.xml"/><Relationship Id="rId24" Type="http://schemas.openxmlformats.org/officeDocument/2006/relationships/slideLayout" Target="../slideLayouts/slideLayout364.xml"/><Relationship Id="rId40" Type="http://schemas.openxmlformats.org/officeDocument/2006/relationships/slideLayout" Target="../slideLayouts/slideLayout380.xml"/><Relationship Id="rId45" Type="http://schemas.openxmlformats.org/officeDocument/2006/relationships/slideLayout" Target="../slideLayouts/slideLayout385.xml"/><Relationship Id="rId66" Type="http://schemas.openxmlformats.org/officeDocument/2006/relationships/slideLayout" Target="../slideLayouts/slideLayout406.xml"/><Relationship Id="rId87" Type="http://schemas.openxmlformats.org/officeDocument/2006/relationships/slideLayout" Target="../slideLayouts/slideLayout427.xml"/><Relationship Id="rId110" Type="http://schemas.openxmlformats.org/officeDocument/2006/relationships/slideLayout" Target="../slideLayouts/slideLayout450.xml"/><Relationship Id="rId115" Type="http://schemas.openxmlformats.org/officeDocument/2006/relationships/slideLayout" Target="../slideLayouts/slideLayout455.xml"/><Relationship Id="rId131" Type="http://schemas.openxmlformats.org/officeDocument/2006/relationships/slideLayout" Target="../slideLayouts/slideLayout471.xml"/><Relationship Id="rId136" Type="http://schemas.openxmlformats.org/officeDocument/2006/relationships/slideLayout" Target="../slideLayouts/slideLayout476.xml"/><Relationship Id="rId157" Type="http://schemas.openxmlformats.org/officeDocument/2006/relationships/slideLayout" Target="../slideLayouts/slideLayout497.xml"/><Relationship Id="rId61" Type="http://schemas.openxmlformats.org/officeDocument/2006/relationships/slideLayout" Target="../slideLayouts/slideLayout401.xml"/><Relationship Id="rId82" Type="http://schemas.openxmlformats.org/officeDocument/2006/relationships/slideLayout" Target="../slideLayouts/slideLayout422.xml"/><Relationship Id="rId152" Type="http://schemas.openxmlformats.org/officeDocument/2006/relationships/slideLayout" Target="../slideLayouts/slideLayout492.xml"/><Relationship Id="rId19" Type="http://schemas.openxmlformats.org/officeDocument/2006/relationships/slideLayout" Target="../slideLayouts/slideLayout359.xml"/><Relationship Id="rId14" Type="http://schemas.openxmlformats.org/officeDocument/2006/relationships/slideLayout" Target="../slideLayouts/slideLayout354.xml"/><Relationship Id="rId30" Type="http://schemas.openxmlformats.org/officeDocument/2006/relationships/slideLayout" Target="../slideLayouts/slideLayout370.xml"/><Relationship Id="rId35" Type="http://schemas.openxmlformats.org/officeDocument/2006/relationships/slideLayout" Target="../slideLayouts/slideLayout375.xml"/><Relationship Id="rId56" Type="http://schemas.openxmlformats.org/officeDocument/2006/relationships/slideLayout" Target="../slideLayouts/slideLayout396.xml"/><Relationship Id="rId77" Type="http://schemas.openxmlformats.org/officeDocument/2006/relationships/slideLayout" Target="../slideLayouts/slideLayout417.xml"/><Relationship Id="rId100" Type="http://schemas.openxmlformats.org/officeDocument/2006/relationships/slideLayout" Target="../slideLayouts/slideLayout440.xml"/><Relationship Id="rId105" Type="http://schemas.openxmlformats.org/officeDocument/2006/relationships/slideLayout" Target="../slideLayouts/slideLayout445.xml"/><Relationship Id="rId126" Type="http://schemas.openxmlformats.org/officeDocument/2006/relationships/slideLayout" Target="../slideLayouts/slideLayout466.xml"/><Relationship Id="rId147" Type="http://schemas.openxmlformats.org/officeDocument/2006/relationships/slideLayout" Target="../slideLayouts/slideLayout487.xml"/><Relationship Id="rId8" Type="http://schemas.openxmlformats.org/officeDocument/2006/relationships/slideLayout" Target="../slideLayouts/slideLayout348.xml"/><Relationship Id="rId51" Type="http://schemas.openxmlformats.org/officeDocument/2006/relationships/slideLayout" Target="../slideLayouts/slideLayout391.xml"/><Relationship Id="rId72" Type="http://schemas.openxmlformats.org/officeDocument/2006/relationships/slideLayout" Target="../slideLayouts/slideLayout412.xml"/><Relationship Id="rId93" Type="http://schemas.openxmlformats.org/officeDocument/2006/relationships/slideLayout" Target="../slideLayouts/slideLayout433.xml"/><Relationship Id="rId98" Type="http://schemas.openxmlformats.org/officeDocument/2006/relationships/slideLayout" Target="../slideLayouts/slideLayout438.xml"/><Relationship Id="rId121" Type="http://schemas.openxmlformats.org/officeDocument/2006/relationships/slideLayout" Target="../slideLayouts/slideLayout461.xml"/><Relationship Id="rId142" Type="http://schemas.openxmlformats.org/officeDocument/2006/relationships/slideLayout" Target="../slideLayouts/slideLayout482.xml"/><Relationship Id="rId163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343.xml"/><Relationship Id="rId25" Type="http://schemas.openxmlformats.org/officeDocument/2006/relationships/slideLayout" Target="../slideLayouts/slideLayout365.xml"/><Relationship Id="rId46" Type="http://schemas.openxmlformats.org/officeDocument/2006/relationships/slideLayout" Target="../slideLayouts/slideLayout386.xml"/><Relationship Id="rId67" Type="http://schemas.openxmlformats.org/officeDocument/2006/relationships/slideLayout" Target="../slideLayouts/slideLayout407.xml"/><Relationship Id="rId116" Type="http://schemas.openxmlformats.org/officeDocument/2006/relationships/slideLayout" Target="../slideLayouts/slideLayout456.xml"/><Relationship Id="rId137" Type="http://schemas.openxmlformats.org/officeDocument/2006/relationships/slideLayout" Target="../slideLayouts/slideLayout477.xml"/><Relationship Id="rId158" Type="http://schemas.openxmlformats.org/officeDocument/2006/relationships/slideLayout" Target="../slideLayouts/slideLayout498.xml"/><Relationship Id="rId20" Type="http://schemas.openxmlformats.org/officeDocument/2006/relationships/slideLayout" Target="../slideLayouts/slideLayout360.xml"/><Relationship Id="rId41" Type="http://schemas.openxmlformats.org/officeDocument/2006/relationships/slideLayout" Target="../slideLayouts/slideLayout381.xml"/><Relationship Id="rId62" Type="http://schemas.openxmlformats.org/officeDocument/2006/relationships/slideLayout" Target="../slideLayouts/slideLayout402.xml"/><Relationship Id="rId83" Type="http://schemas.openxmlformats.org/officeDocument/2006/relationships/slideLayout" Target="../slideLayouts/slideLayout423.xml"/><Relationship Id="rId88" Type="http://schemas.openxmlformats.org/officeDocument/2006/relationships/slideLayout" Target="../slideLayouts/slideLayout428.xml"/><Relationship Id="rId111" Type="http://schemas.openxmlformats.org/officeDocument/2006/relationships/slideLayout" Target="../slideLayouts/slideLayout451.xml"/><Relationship Id="rId132" Type="http://schemas.openxmlformats.org/officeDocument/2006/relationships/slideLayout" Target="../slideLayouts/slideLayout472.xml"/><Relationship Id="rId153" Type="http://schemas.openxmlformats.org/officeDocument/2006/relationships/slideLayout" Target="../slideLayouts/slideLayout4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幼圆" charset="0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幼圆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幼圆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4153" r:id="rId2"/>
    <p:sldLayoutId id="2147484143" r:id="rId3"/>
    <p:sldLayoutId id="2147484142" r:id="rId4"/>
    <p:sldLayoutId id="2147484141" r:id="rId5"/>
    <p:sldLayoutId id="2147484140" r:id="rId6"/>
    <p:sldLayoutId id="2147484130" r:id="rId7"/>
    <p:sldLayoutId id="2147484129" r:id="rId8"/>
    <p:sldLayoutId id="2147484114" r:id="rId9"/>
    <p:sldLayoutId id="2147484113" r:id="rId10"/>
    <p:sldLayoutId id="2147484112" r:id="rId11"/>
    <p:sldLayoutId id="2147484111" r:id="rId12"/>
    <p:sldLayoutId id="2147484093" r:id="rId13"/>
    <p:sldLayoutId id="2147484092" r:id="rId14"/>
    <p:sldLayoutId id="2147484091" r:id="rId15"/>
    <p:sldLayoutId id="2147484090" r:id="rId16"/>
    <p:sldLayoutId id="2147484079" r:id="rId17"/>
    <p:sldLayoutId id="2147484071" r:id="rId18"/>
    <p:sldLayoutId id="2147484070" r:id="rId19"/>
    <p:sldLayoutId id="2147484069" r:id="rId20"/>
    <p:sldLayoutId id="2147484068" r:id="rId21"/>
    <p:sldLayoutId id="2147484058" r:id="rId22"/>
    <p:sldLayoutId id="2147484050" r:id="rId23"/>
    <p:sldLayoutId id="2147484049" r:id="rId24"/>
    <p:sldLayoutId id="2147484048" r:id="rId25"/>
    <p:sldLayoutId id="2147484047" r:id="rId26"/>
    <p:sldLayoutId id="2147484037" r:id="rId27"/>
    <p:sldLayoutId id="2147484030" r:id="rId28"/>
    <p:sldLayoutId id="2147484029" r:id="rId29"/>
    <p:sldLayoutId id="2147484028" r:id="rId30"/>
    <p:sldLayoutId id="2147484027" r:id="rId31"/>
    <p:sldLayoutId id="2147484015" r:id="rId32"/>
    <p:sldLayoutId id="2147484005" r:id="rId33"/>
    <p:sldLayoutId id="2147484004" r:id="rId34"/>
    <p:sldLayoutId id="2147484003" r:id="rId35"/>
    <p:sldLayoutId id="2147484002" r:id="rId36"/>
    <p:sldLayoutId id="2147483976" r:id="rId37"/>
    <p:sldLayoutId id="2147483975" r:id="rId38"/>
    <p:sldLayoutId id="2147483974" r:id="rId39"/>
    <p:sldLayoutId id="2147483973" r:id="rId40"/>
    <p:sldLayoutId id="2147483947" r:id="rId41"/>
    <p:sldLayoutId id="2147483946" r:id="rId42"/>
    <p:sldLayoutId id="2147483945" r:id="rId43"/>
    <p:sldLayoutId id="2147483941" r:id="rId44"/>
    <p:sldLayoutId id="2147483940" r:id="rId45"/>
    <p:sldLayoutId id="2147483939" r:id="rId46"/>
    <p:sldLayoutId id="2147483938" r:id="rId47"/>
    <p:sldLayoutId id="2147483919" r:id="rId48"/>
    <p:sldLayoutId id="2147483918" r:id="rId49"/>
    <p:sldLayoutId id="2147483917" r:id="rId50"/>
    <p:sldLayoutId id="2147483916" r:id="rId51"/>
    <p:sldLayoutId id="2147483915" r:id="rId52"/>
    <p:sldLayoutId id="2147483914" r:id="rId53"/>
    <p:sldLayoutId id="2147483913" r:id="rId54"/>
    <p:sldLayoutId id="2147483903" r:id="rId55"/>
    <p:sldLayoutId id="2147483902" r:id="rId56"/>
    <p:sldLayoutId id="2147483893" r:id="rId57"/>
    <p:sldLayoutId id="2147483892" r:id="rId58"/>
    <p:sldLayoutId id="2147483873" r:id="rId59"/>
    <p:sldLayoutId id="2147483872" r:id="rId60"/>
    <p:sldLayoutId id="2147483845" r:id="rId61"/>
    <p:sldLayoutId id="2147483844" r:id="rId62"/>
    <p:sldLayoutId id="2147483835" r:id="rId63"/>
    <p:sldLayoutId id="2147483834" r:id="rId64"/>
    <p:sldLayoutId id="2147483833" r:id="rId65"/>
    <p:sldLayoutId id="2147483832" r:id="rId66"/>
    <p:sldLayoutId id="2147483831" r:id="rId67"/>
    <p:sldLayoutId id="2147483830" r:id="rId68"/>
    <p:sldLayoutId id="2147483829" r:id="rId69"/>
    <p:sldLayoutId id="2147483828" r:id="rId70"/>
    <p:sldLayoutId id="2147483817" r:id="rId71"/>
    <p:sldLayoutId id="2147483816" r:id="rId72"/>
    <p:sldLayoutId id="2147483815" r:id="rId73"/>
    <p:sldLayoutId id="2147483814" r:id="rId74"/>
    <p:sldLayoutId id="2147483813" r:id="rId75"/>
    <p:sldLayoutId id="2147483812" r:id="rId76"/>
    <p:sldLayoutId id="2147483811" r:id="rId77"/>
    <p:sldLayoutId id="2147483810" r:id="rId78"/>
    <p:sldLayoutId id="2147483793" r:id="rId79"/>
    <p:sldLayoutId id="2147483792" r:id="rId80"/>
    <p:sldLayoutId id="2147483791" r:id="rId81"/>
    <p:sldLayoutId id="2147483790" r:id="rId82"/>
    <p:sldLayoutId id="2147483789" r:id="rId83"/>
    <p:sldLayoutId id="2147483788" r:id="rId84"/>
    <p:sldLayoutId id="2147483787" r:id="rId85"/>
    <p:sldLayoutId id="2147483786" r:id="rId86"/>
    <p:sldLayoutId id="2147483777" r:id="rId87"/>
    <p:sldLayoutId id="2147483775" r:id="rId88"/>
    <p:sldLayoutId id="2147483774" r:id="rId89"/>
    <p:sldLayoutId id="2147483772" r:id="rId90"/>
    <p:sldLayoutId id="2147483771" r:id="rId91"/>
    <p:sldLayoutId id="2147483770" r:id="rId92"/>
    <p:sldLayoutId id="2147483769" r:id="rId93"/>
    <p:sldLayoutId id="2147483680" r:id="rId94"/>
    <p:sldLayoutId id="2147483679" r:id="rId95"/>
    <p:sldLayoutId id="2147483678" r:id="rId96"/>
    <p:sldLayoutId id="2147483668" r:id="rId97"/>
    <p:sldLayoutId id="2147483667" r:id="rId98"/>
    <p:sldLayoutId id="2147483666" r:id="rId99"/>
    <p:sldLayoutId id="2147483665" r:id="rId100"/>
    <p:sldLayoutId id="2147483664" r:id="rId101"/>
    <p:sldLayoutId id="2147483663" r:id="rId102"/>
    <p:sldLayoutId id="2147483662" r:id="rId103"/>
    <p:sldLayoutId id="2147483650" r:id="rId104"/>
    <p:sldLayoutId id="2147484149" r:id="rId105"/>
    <p:sldLayoutId id="2147484148" r:id="rId106"/>
    <p:sldLayoutId id="2147484100" r:id="rId107"/>
    <p:sldLayoutId id="2147484099" r:id="rId108"/>
    <p:sldLayoutId id="2147484097" r:id="rId109"/>
    <p:sldLayoutId id="2147484077" r:id="rId110"/>
    <p:sldLayoutId id="2147484076" r:id="rId111"/>
    <p:sldLayoutId id="2147484056" r:id="rId112"/>
    <p:sldLayoutId id="2147484055" r:id="rId113"/>
    <p:sldLayoutId id="2147484035" r:id="rId114"/>
    <p:sldLayoutId id="2147484034" r:id="rId115"/>
    <p:sldLayoutId id="2147484018" r:id="rId116"/>
    <p:sldLayoutId id="2147484014" r:id="rId117"/>
    <p:sldLayoutId id="2147484013" r:id="rId118"/>
    <p:sldLayoutId id="2147484012" r:id="rId119"/>
    <p:sldLayoutId id="2147484011" r:id="rId120"/>
    <p:sldLayoutId id="2147484010" r:id="rId121"/>
    <p:sldLayoutId id="2147484009" r:id="rId122"/>
    <p:sldLayoutId id="2147484008" r:id="rId123"/>
    <p:sldLayoutId id="2147483992" r:id="rId124"/>
    <p:sldLayoutId id="2147483991" r:id="rId125"/>
    <p:sldLayoutId id="2147483990" r:id="rId126"/>
    <p:sldLayoutId id="2147483989" r:id="rId127"/>
    <p:sldLayoutId id="2147483988" r:id="rId128"/>
    <p:sldLayoutId id="2147483987" r:id="rId129"/>
    <p:sldLayoutId id="2147483986" r:id="rId130"/>
    <p:sldLayoutId id="2147483985" r:id="rId131"/>
    <p:sldLayoutId id="2147483984" r:id="rId132"/>
    <p:sldLayoutId id="2147483983" r:id="rId133"/>
    <p:sldLayoutId id="2147484147" r:id="rId134"/>
    <p:sldLayoutId id="2147484146" r:id="rId135"/>
    <p:sldLayoutId id="2147484120" r:id="rId136"/>
    <p:sldLayoutId id="2147484119" r:id="rId137"/>
    <p:sldLayoutId id="2147484118" r:id="rId138"/>
    <p:sldLayoutId id="2147484117" r:id="rId139"/>
    <p:sldLayoutId id="2147484098" r:id="rId140"/>
    <p:sldLayoutId id="2147484096" r:id="rId141"/>
    <p:sldLayoutId id="2147484075" r:id="rId142"/>
    <p:sldLayoutId id="2147484074" r:id="rId143"/>
    <p:sldLayoutId id="2147484054" r:id="rId144"/>
    <p:sldLayoutId id="2147484053" r:id="rId145"/>
    <p:sldLayoutId id="2147484039" r:id="rId146"/>
    <p:sldLayoutId id="2147484033" r:id="rId147"/>
    <p:sldLayoutId id="2147483982" r:id="rId148"/>
    <p:sldLayoutId id="2147483981" r:id="rId149"/>
    <p:sldLayoutId id="2147483980" r:id="rId150"/>
    <p:sldLayoutId id="2147483979" r:id="rId151"/>
    <p:sldLayoutId id="2147483964" r:id="rId152"/>
    <p:sldLayoutId id="2147483963" r:id="rId153"/>
    <p:sldLayoutId id="2147483962" r:id="rId154"/>
    <p:sldLayoutId id="2147483961" r:id="rId155"/>
    <p:sldLayoutId id="2147483960" r:id="rId156"/>
    <p:sldLayoutId id="2147484150" r:id="rId157"/>
    <p:sldLayoutId id="2147484101" r:id="rId158"/>
    <p:sldLayoutId id="2147484078" r:id="rId159"/>
    <p:sldLayoutId id="2147484057" r:id="rId160"/>
    <p:sldLayoutId id="2147484036" r:id="rId161"/>
    <p:sldLayoutId id="2147484019" r:id="rId162"/>
    <p:sldLayoutId id="2147483959" r:id="rId163"/>
    <p:sldLayoutId id="2147483958" r:id="rId164"/>
    <p:sldLayoutId id="2147483957" r:id="rId165"/>
    <p:sldLayoutId id="2147483956" r:id="rId166"/>
    <p:sldLayoutId id="2147483955" r:id="rId167"/>
    <p:sldLayoutId id="2147483954" r:id="rId168"/>
    <p:sldLayoutId id="2147483953" r:id="rId169"/>
    <p:sldLayoutId id="2147483952" r:id="rId170"/>
    <p:sldLayoutId id="2147483951" r:id="rId171"/>
    <p:sldLayoutId id="2147483950" r:id="rId172"/>
    <p:sldLayoutId id="2147483949" r:id="rId173"/>
    <p:sldLayoutId id="2147483948" r:id="rId174"/>
    <p:sldLayoutId id="2147483929" r:id="rId175"/>
    <p:sldLayoutId id="2147483928" r:id="rId176"/>
    <p:sldLayoutId id="2147483927" r:id="rId177"/>
    <p:sldLayoutId id="2147483926" r:id="rId178"/>
    <p:sldLayoutId id="2147483925" r:id="rId179"/>
    <p:sldLayoutId id="2147483924" r:id="rId180"/>
    <p:sldLayoutId id="2147483923" r:id="rId181"/>
    <p:sldLayoutId id="2147483922" r:id="rId182"/>
    <p:sldLayoutId id="2147483911" r:id="rId183"/>
    <p:sldLayoutId id="2147483910" r:id="rId184"/>
    <p:sldLayoutId id="2147483909" r:id="rId185"/>
    <p:sldLayoutId id="2147483908" r:id="rId186"/>
    <p:sldLayoutId id="2147483907" r:id="rId187"/>
    <p:sldLayoutId id="2147483906" r:id="rId188"/>
    <p:sldLayoutId id="2147483882" r:id="rId189"/>
    <p:sldLayoutId id="2147483881" r:id="rId190"/>
    <p:sldLayoutId id="2147483880" r:id="rId191"/>
    <p:sldLayoutId id="2147483879" r:id="rId192"/>
    <p:sldLayoutId id="2147483878" r:id="rId193"/>
    <p:sldLayoutId id="2147483877" r:id="rId194"/>
    <p:sldLayoutId id="2147483855" r:id="rId195"/>
    <p:sldLayoutId id="2147483854" r:id="rId196"/>
    <p:sldLayoutId id="2147483842" r:id="rId197"/>
    <p:sldLayoutId id="2147483841" r:id="rId198"/>
    <p:sldLayoutId id="2147483840" r:id="rId199"/>
    <p:sldLayoutId id="2147483839" r:id="rId200"/>
    <p:sldLayoutId id="2147483838" r:id="rId201"/>
    <p:sldLayoutId id="2147483837" r:id="rId202"/>
    <p:sldLayoutId id="2147483836" r:id="rId203"/>
    <p:sldLayoutId id="2147483824" r:id="rId204"/>
    <p:sldLayoutId id="2147483823" r:id="rId205"/>
    <p:sldLayoutId id="2147483822" r:id="rId206"/>
    <p:sldLayoutId id="2147483821" r:id="rId207"/>
    <p:sldLayoutId id="2147483820" r:id="rId208"/>
    <p:sldLayoutId id="2147483819" r:id="rId209"/>
    <p:sldLayoutId id="2147483818" r:id="rId210"/>
    <p:sldLayoutId id="2147483800" r:id="rId211"/>
    <p:sldLayoutId id="2147483799" r:id="rId212"/>
    <p:sldLayoutId id="2147483798" r:id="rId213"/>
    <p:sldLayoutId id="2147483797" r:id="rId214"/>
    <p:sldLayoutId id="2147483796" r:id="rId215"/>
    <p:sldLayoutId id="2147483795" r:id="rId216"/>
    <p:sldLayoutId id="2147483794" r:id="rId217"/>
    <p:sldLayoutId id="2147483676" r:id="rId218"/>
    <p:sldLayoutId id="2147483675" r:id="rId219"/>
    <p:sldLayoutId id="2147483674" r:id="rId220"/>
    <p:sldLayoutId id="2147483673" r:id="rId221"/>
    <p:sldLayoutId id="2147483672" r:id="rId222"/>
    <p:sldLayoutId id="2147483671" r:id="rId223"/>
    <p:sldLayoutId id="2147483670" r:id="rId224"/>
    <p:sldLayoutId id="2147483669" r:id="rId225"/>
    <p:sldLayoutId id="2147483651" r:id="rId226"/>
    <p:sldLayoutId id="2147483652" r:id="rId227"/>
    <p:sldLayoutId id="2147484152" r:id="rId228"/>
    <p:sldLayoutId id="2147484151" r:id="rId229"/>
    <p:sldLayoutId id="2147484137" r:id="rId230"/>
    <p:sldLayoutId id="2147484136" r:id="rId231"/>
    <p:sldLayoutId id="2147484135" r:id="rId232"/>
    <p:sldLayoutId id="2147484134" r:id="rId233"/>
    <p:sldLayoutId id="2147484126" r:id="rId234"/>
    <p:sldLayoutId id="2147484125" r:id="rId235"/>
    <p:sldLayoutId id="2147484124" r:id="rId236"/>
    <p:sldLayoutId id="2147484123" r:id="rId237"/>
    <p:sldLayoutId id="2147484108" r:id="rId238"/>
    <p:sldLayoutId id="2147484107" r:id="rId239"/>
    <p:sldLayoutId id="2147484106" r:id="rId240"/>
    <p:sldLayoutId id="2147484105" r:id="rId241"/>
    <p:sldLayoutId id="2147484102" r:id="rId242"/>
    <p:sldLayoutId id="2147484087" r:id="rId243"/>
    <p:sldLayoutId id="2147484086" r:id="rId244"/>
    <p:sldLayoutId id="2147484085" r:id="rId245"/>
    <p:sldLayoutId id="2147484084" r:id="rId246"/>
    <p:sldLayoutId id="2147484081" r:id="rId247"/>
    <p:sldLayoutId id="2147484065" r:id="rId248"/>
    <p:sldLayoutId id="2147484064" r:id="rId249"/>
    <p:sldLayoutId id="2147484063" r:id="rId250"/>
    <p:sldLayoutId id="2147484062" r:id="rId251"/>
    <p:sldLayoutId id="2147484059" r:id="rId252"/>
    <p:sldLayoutId id="2147484044" r:id="rId253"/>
    <p:sldLayoutId id="2147484043" r:id="rId254"/>
    <p:sldLayoutId id="2147484042" r:id="rId255"/>
    <p:sldLayoutId id="2147484041" r:id="rId256"/>
    <p:sldLayoutId id="2147484024" r:id="rId257"/>
    <p:sldLayoutId id="2147484023" r:id="rId258"/>
    <p:sldLayoutId id="2147484022" r:id="rId259"/>
    <p:sldLayoutId id="2147484021" r:id="rId260"/>
    <p:sldLayoutId id="2147483999" r:id="rId261"/>
    <p:sldLayoutId id="2147483998" r:id="rId262"/>
    <p:sldLayoutId id="2147483997" r:id="rId263"/>
    <p:sldLayoutId id="2147483996" r:id="rId264"/>
    <p:sldLayoutId id="2147483970" r:id="rId265"/>
    <p:sldLayoutId id="2147483969" r:id="rId266"/>
    <p:sldLayoutId id="2147483968" r:id="rId267"/>
    <p:sldLayoutId id="2147483967" r:id="rId268"/>
    <p:sldLayoutId id="2147483935" r:id="rId269"/>
    <p:sldLayoutId id="2147483934" r:id="rId270"/>
    <p:sldLayoutId id="2147483933" r:id="rId271"/>
    <p:sldLayoutId id="2147483932" r:id="rId272"/>
    <p:sldLayoutId id="2147483899" r:id="rId273"/>
    <p:sldLayoutId id="2147483898" r:id="rId274"/>
    <p:sldLayoutId id="2147483897" r:id="rId275"/>
    <p:sldLayoutId id="2147483896" r:id="rId276"/>
    <p:sldLayoutId id="2147483889" r:id="rId277"/>
    <p:sldLayoutId id="2147483888" r:id="rId278"/>
    <p:sldLayoutId id="2147483887" r:id="rId279"/>
    <p:sldLayoutId id="2147483886" r:id="rId280"/>
    <p:sldLayoutId id="2147483868" r:id="rId281"/>
    <p:sldLayoutId id="2147483867" r:id="rId282"/>
    <p:sldLayoutId id="2147483866" r:id="rId283"/>
    <p:sldLayoutId id="2147483865" r:id="rId284"/>
    <p:sldLayoutId id="2147483862" r:id="rId285"/>
    <p:sldLayoutId id="2147483861" r:id="rId286"/>
    <p:sldLayoutId id="2147483860" r:id="rId287"/>
    <p:sldLayoutId id="2147483859" r:id="rId288"/>
    <p:sldLayoutId id="2147483807" r:id="rId289"/>
    <p:sldLayoutId id="2147483806" r:id="rId290"/>
    <p:sldLayoutId id="2147483805" r:id="rId291"/>
    <p:sldLayoutId id="2147483804" r:id="rId292"/>
    <p:sldLayoutId id="2147483802" r:id="rId293"/>
    <p:sldLayoutId id="2147483783" r:id="rId294"/>
    <p:sldLayoutId id="2147483782" r:id="rId295"/>
    <p:sldLayoutId id="2147483781" r:id="rId296"/>
    <p:sldLayoutId id="2147483780" r:id="rId297"/>
    <p:sldLayoutId id="2147483768" r:id="rId298"/>
    <p:sldLayoutId id="2147483677" r:id="rId299"/>
    <p:sldLayoutId id="2147483653" r:id="rId300"/>
    <p:sldLayoutId id="2147483827" r:id="rId301"/>
    <p:sldLayoutId id="2147483809" r:id="rId302"/>
    <p:sldLayoutId id="2147483785" r:id="rId303"/>
    <p:sldLayoutId id="2147483654" r:id="rId304"/>
    <p:sldLayoutId id="2147483655" r:id="rId305"/>
    <p:sldLayoutId id="2147483656" r:id="rId306"/>
    <p:sldLayoutId id="2147483657" r:id="rId307"/>
    <p:sldLayoutId id="2147483658" r:id="rId308"/>
    <p:sldLayoutId id="2147484138" r:id="rId309"/>
    <p:sldLayoutId id="2147484132" r:id="rId310"/>
    <p:sldLayoutId id="2147484131" r:id="rId311"/>
    <p:sldLayoutId id="2147484127" r:id="rId312"/>
    <p:sldLayoutId id="2147484121" r:id="rId313"/>
    <p:sldLayoutId id="2147484109" r:id="rId314"/>
    <p:sldLayoutId id="2147484103" r:id="rId315"/>
    <p:sldLayoutId id="2147484088" r:id="rId316"/>
    <p:sldLayoutId id="2147484082" r:id="rId317"/>
    <p:sldLayoutId id="2147484066" r:id="rId318"/>
    <p:sldLayoutId id="2147484061" r:id="rId319"/>
    <p:sldLayoutId id="2147484045" r:id="rId320"/>
    <p:sldLayoutId id="2147484025" r:id="rId321"/>
    <p:sldLayoutId id="2147484000" r:id="rId322"/>
    <p:sldLayoutId id="2147483994" r:id="rId323"/>
    <p:sldLayoutId id="2147483971" r:id="rId324"/>
    <p:sldLayoutId id="2147483965" r:id="rId325"/>
    <p:sldLayoutId id="2147483936" r:id="rId326"/>
    <p:sldLayoutId id="2147483900" r:id="rId327"/>
    <p:sldLayoutId id="2147483890" r:id="rId328"/>
    <p:sldLayoutId id="2147483884" r:id="rId329"/>
    <p:sldLayoutId id="2147483869" r:id="rId330"/>
    <p:sldLayoutId id="2147483863" r:id="rId331"/>
    <p:sldLayoutId id="2147483857" r:id="rId332"/>
    <p:sldLayoutId id="2147483826" r:id="rId333"/>
    <p:sldLayoutId id="2147483808" r:id="rId334"/>
    <p:sldLayoutId id="2147483784" r:id="rId335"/>
    <p:sldLayoutId id="2147483778" r:id="rId336"/>
    <p:sldLayoutId id="2147483659" r:id="rId337"/>
    <p:sldLayoutId id="2147483660" r:id="rId338"/>
    <p:sldLayoutId id="2147483661" r:id="rId339"/>
    <p:sldLayoutId id="2147483773" r:id="rId340"/>
  </p:sldLayoutIdLst>
  <p:transition spd="slow" advClick="0" advTm="5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幼圆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幼圆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幼圆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幼圆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幼圆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幼圆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6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4154" r:id="rId2"/>
    <p:sldLayoutId id="2147484080" r:id="rId3"/>
    <p:sldLayoutId id="2147484038" r:id="rId4"/>
    <p:sldLayoutId id="2147484016" r:id="rId5"/>
    <p:sldLayoutId id="2147483993" r:id="rId6"/>
    <p:sldLayoutId id="2147483930" r:id="rId7"/>
    <p:sldLayoutId id="2147483912" r:id="rId8"/>
    <p:sldLayoutId id="2147483883" r:id="rId9"/>
    <p:sldLayoutId id="2147483843" r:id="rId10"/>
    <p:sldLayoutId id="2147483825" r:id="rId11"/>
    <p:sldLayoutId id="2147483801" r:id="rId12"/>
    <p:sldLayoutId id="2147483776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2" r:id="rId43"/>
    <p:sldLayoutId id="2147483713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24" r:id="rId55"/>
    <p:sldLayoutId id="2147483725" r:id="rId56"/>
    <p:sldLayoutId id="2147483726" r:id="rId57"/>
    <p:sldLayoutId id="2147483727" r:id="rId58"/>
    <p:sldLayoutId id="2147483728" r:id="rId59"/>
    <p:sldLayoutId id="2147483729" r:id="rId60"/>
    <p:sldLayoutId id="2147483730" r:id="rId61"/>
    <p:sldLayoutId id="2147483731" r:id="rId62"/>
    <p:sldLayoutId id="2147483732" r:id="rId63"/>
    <p:sldLayoutId id="2147483733" r:id="rId64"/>
    <p:sldLayoutId id="2147483734" r:id="rId65"/>
    <p:sldLayoutId id="2147483735" r:id="rId66"/>
    <p:sldLayoutId id="2147483736" r:id="rId67"/>
    <p:sldLayoutId id="2147483737" r:id="rId68"/>
    <p:sldLayoutId id="2147483738" r:id="rId69"/>
    <p:sldLayoutId id="2147483739" r:id="rId70"/>
    <p:sldLayoutId id="2147483740" r:id="rId71"/>
    <p:sldLayoutId id="2147483741" r:id="rId72"/>
    <p:sldLayoutId id="2147483742" r:id="rId73"/>
    <p:sldLayoutId id="2147483743" r:id="rId74"/>
    <p:sldLayoutId id="2147483744" r:id="rId75"/>
    <p:sldLayoutId id="2147483745" r:id="rId76"/>
    <p:sldLayoutId id="2147483746" r:id="rId77"/>
    <p:sldLayoutId id="2147483747" r:id="rId78"/>
    <p:sldLayoutId id="2147483748" r:id="rId79"/>
    <p:sldLayoutId id="2147483749" r:id="rId80"/>
    <p:sldLayoutId id="2147483750" r:id="rId81"/>
    <p:sldLayoutId id="2147483751" r:id="rId82"/>
    <p:sldLayoutId id="2147483752" r:id="rId83"/>
    <p:sldLayoutId id="2147483753" r:id="rId84"/>
    <p:sldLayoutId id="2147483754" r:id="rId85"/>
    <p:sldLayoutId id="2147483755" r:id="rId86"/>
    <p:sldLayoutId id="2147483756" r:id="rId87"/>
    <p:sldLayoutId id="2147483757" r:id="rId88"/>
    <p:sldLayoutId id="2147483758" r:id="rId89"/>
    <p:sldLayoutId id="2147483759" r:id="rId90"/>
    <p:sldLayoutId id="2147483760" r:id="rId91"/>
    <p:sldLayoutId id="2147483761" r:id="rId92"/>
    <p:sldLayoutId id="2147483762" r:id="rId93"/>
    <p:sldLayoutId id="2147483763" r:id="rId94"/>
    <p:sldLayoutId id="2147483764" r:id="rId95"/>
    <p:sldLayoutId id="2147483765" r:id="rId96"/>
    <p:sldLayoutId id="2147484145" r:id="rId97"/>
    <p:sldLayoutId id="2147484144" r:id="rId98"/>
    <p:sldLayoutId id="2147484139" r:id="rId99"/>
    <p:sldLayoutId id="2147484133" r:id="rId100"/>
    <p:sldLayoutId id="2147484128" r:id="rId101"/>
    <p:sldLayoutId id="2147484122" r:id="rId102"/>
    <p:sldLayoutId id="2147484116" r:id="rId103"/>
    <p:sldLayoutId id="2147484115" r:id="rId104"/>
    <p:sldLayoutId id="2147484110" r:id="rId105"/>
    <p:sldLayoutId id="2147484104" r:id="rId106"/>
    <p:sldLayoutId id="2147484095" r:id="rId107"/>
    <p:sldLayoutId id="2147484094" r:id="rId108"/>
    <p:sldLayoutId id="2147484089" r:id="rId109"/>
    <p:sldLayoutId id="2147484083" r:id="rId110"/>
    <p:sldLayoutId id="2147484073" r:id="rId111"/>
    <p:sldLayoutId id="2147484072" r:id="rId112"/>
    <p:sldLayoutId id="2147484067" r:id="rId113"/>
    <p:sldLayoutId id="2147484060" r:id="rId114"/>
    <p:sldLayoutId id="2147484052" r:id="rId115"/>
    <p:sldLayoutId id="2147484051" r:id="rId116"/>
    <p:sldLayoutId id="2147484046" r:id="rId117"/>
    <p:sldLayoutId id="2147484040" r:id="rId118"/>
    <p:sldLayoutId id="2147484032" r:id="rId119"/>
    <p:sldLayoutId id="2147484031" r:id="rId120"/>
    <p:sldLayoutId id="2147484026" r:id="rId121"/>
    <p:sldLayoutId id="2147484020" r:id="rId122"/>
    <p:sldLayoutId id="2147484017" r:id="rId123"/>
    <p:sldLayoutId id="2147484007" r:id="rId124"/>
    <p:sldLayoutId id="2147484006" r:id="rId125"/>
    <p:sldLayoutId id="2147484001" r:id="rId126"/>
    <p:sldLayoutId id="2147483995" r:id="rId127"/>
    <p:sldLayoutId id="2147483978" r:id="rId128"/>
    <p:sldLayoutId id="2147483977" r:id="rId129"/>
    <p:sldLayoutId id="2147483972" r:id="rId130"/>
    <p:sldLayoutId id="2147483966" r:id="rId131"/>
    <p:sldLayoutId id="2147483944" r:id="rId132"/>
    <p:sldLayoutId id="2147483943" r:id="rId133"/>
    <p:sldLayoutId id="2147483942" r:id="rId134"/>
    <p:sldLayoutId id="2147483937" r:id="rId135"/>
    <p:sldLayoutId id="2147483931" r:id="rId136"/>
    <p:sldLayoutId id="2147483921" r:id="rId137"/>
    <p:sldLayoutId id="2147483920" r:id="rId138"/>
    <p:sldLayoutId id="2147483905" r:id="rId139"/>
    <p:sldLayoutId id="2147483904" r:id="rId140"/>
    <p:sldLayoutId id="2147483901" r:id="rId141"/>
    <p:sldLayoutId id="2147483895" r:id="rId142"/>
    <p:sldLayoutId id="2147483894" r:id="rId143"/>
    <p:sldLayoutId id="2147483891" r:id="rId144"/>
    <p:sldLayoutId id="2147483885" r:id="rId145"/>
    <p:sldLayoutId id="2147483876" r:id="rId146"/>
    <p:sldLayoutId id="2147483875" r:id="rId147"/>
    <p:sldLayoutId id="2147483874" r:id="rId148"/>
    <p:sldLayoutId id="2147483871" r:id="rId149"/>
    <p:sldLayoutId id="2147483870" r:id="rId150"/>
    <p:sldLayoutId id="2147483864" r:id="rId151"/>
    <p:sldLayoutId id="2147483858" r:id="rId152"/>
    <p:sldLayoutId id="2147483856" r:id="rId153"/>
    <p:sldLayoutId id="2147483853" r:id="rId154"/>
    <p:sldLayoutId id="2147483852" r:id="rId155"/>
    <p:sldLayoutId id="2147483851" r:id="rId156"/>
    <p:sldLayoutId id="2147483850" r:id="rId157"/>
    <p:sldLayoutId id="2147483849" r:id="rId158"/>
    <p:sldLayoutId id="2147483848" r:id="rId159"/>
    <p:sldLayoutId id="2147483847" r:id="rId160"/>
    <p:sldLayoutId id="2147483846" r:id="rId161"/>
    <p:sldLayoutId id="2147483803" r:id="rId162"/>
    <p:sldLayoutId id="2147483779" r:id="rId163"/>
    <p:sldLayoutId id="2147483767" r:id="rId164"/>
    <p:sldLayoutId id="2147483766" r:id="rId165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08.xml"/><Relationship Id="rId11" Type="http://schemas.openxmlformats.org/officeDocument/2006/relationships/image" Target="../media/image5.png"/><Relationship Id="rId5" Type="http://schemas.openxmlformats.org/officeDocument/2006/relationships/audio" Target="../media/media1.mp3"/><Relationship Id="rId10" Type="http://schemas.openxmlformats.org/officeDocument/2006/relationships/image" Target="../media/image4.emf"/><Relationship Id="rId4" Type="http://schemas.microsoft.com/office/2007/relationships/media" Target="../media/media1.mp3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5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308.xml"/><Relationship Id="rId11" Type="http://schemas.openxmlformats.org/officeDocument/2006/relationships/image" Target="../media/image5.png"/><Relationship Id="rId5" Type="http://schemas.openxmlformats.org/officeDocument/2006/relationships/audio" Target="../media/media1.mp3"/><Relationship Id="rId10" Type="http://schemas.openxmlformats.org/officeDocument/2006/relationships/image" Target="../media/image4.emf"/><Relationship Id="rId4" Type="http://schemas.microsoft.com/office/2007/relationships/media" Target="../media/media1.mp3"/><Relationship Id="rId9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5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308.xml"/><Relationship Id="rId11" Type="http://schemas.openxmlformats.org/officeDocument/2006/relationships/image" Target="../media/image5.png"/><Relationship Id="rId5" Type="http://schemas.openxmlformats.org/officeDocument/2006/relationships/audio" Target="../media/media1.mp3"/><Relationship Id="rId10" Type="http://schemas.openxmlformats.org/officeDocument/2006/relationships/image" Target="../media/image4.emf"/><Relationship Id="rId4" Type="http://schemas.microsoft.com/office/2007/relationships/media" Target="../media/media1.mp3"/><Relationship Id="rId9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27.xml"/><Relationship Id="rId1" Type="http://schemas.openxmlformats.org/officeDocument/2006/relationships/tags" Target="../tags/tag5.xml"/><Relationship Id="rId4" Type="http://schemas.openxmlformats.org/officeDocument/2006/relationships/image" Target="file:///C:\Program%20Files\Inknoe%20ClassPoint\Images\multiple_choice_without%20result_default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27.xml"/><Relationship Id="rId1" Type="http://schemas.openxmlformats.org/officeDocument/2006/relationships/tags" Target="../tags/tag6.xml"/><Relationship Id="rId4" Type="http://schemas.openxmlformats.org/officeDocument/2006/relationships/image" Target="file:///C:\Program%20Files\Inknoe%20ClassPoint\Images\multiple_choice_without%20result_default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27.xml"/><Relationship Id="rId1" Type="http://schemas.openxmlformats.org/officeDocument/2006/relationships/tags" Target="../tags/tag7.xml"/><Relationship Id="rId4" Type="http://schemas.openxmlformats.org/officeDocument/2006/relationships/image" Target="file:///C:\Program%20Files\Inknoe%20ClassPoint\Images\multiple_choice_without%20result_default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27.xml"/><Relationship Id="rId1" Type="http://schemas.openxmlformats.org/officeDocument/2006/relationships/tags" Target="../tags/tag8.xml"/><Relationship Id="rId4" Type="http://schemas.openxmlformats.org/officeDocument/2006/relationships/image" Target="file:///C:\Program%20Files\Inknoe%20ClassPoint\Images\multiple_choice_without%20result_default.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08.xml"/><Relationship Id="rId1" Type="http://schemas.openxmlformats.org/officeDocument/2006/relationships/tags" Target="../tags/tag9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C78493F-CE52-4E6B-B5D7-3B73C496CD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>
            <a:extLst>
              <a:ext uri="{FF2B5EF4-FFF2-40B4-BE49-F238E27FC236}">
                <a16:creationId xmlns:a16="http://schemas.microsoft.com/office/drawing/2014/main" xmlns="" id="{1E3DAE56-8A25-44F6-8FBE-C11592B1310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xmlns="" id="{7E8F8A07-C03E-4202-9187-4DB3270F6E93}"/>
                </a:ext>
              </a:extLst>
            </p:cNvPr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F02EDB80-0E22-4655-9087-8E98877CCB86}"/>
                </a:ext>
              </a:extLst>
            </p:cNvPr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805B3CB2-C07D-4E0F-991E-125A603BF331}"/>
                </a:ext>
              </a:extLst>
            </p:cNvPr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>
            <a:extLst>
              <a:ext uri="{FF2B5EF4-FFF2-40B4-BE49-F238E27FC236}">
                <a16:creationId xmlns:a16="http://schemas.microsoft.com/office/drawing/2014/main" xmlns="" id="{A41ACFD3-8527-4B71-B7A4-F572CD412A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/>
          <a:srcRect r="62599" b="5842"/>
          <a:stretch/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>
            <a:extLst>
              <a:ext uri="{FF2B5EF4-FFF2-40B4-BE49-F238E27FC236}">
                <a16:creationId xmlns:a16="http://schemas.microsoft.com/office/drawing/2014/main" xmlns="" id="{1DC1219E-C086-4D28-8116-1A43592BC68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l="62896" r="1250" b="5842"/>
          <a:stretch/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8A60606-488B-47C8-83C2-23BFDBD6E1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pic>
        <p:nvPicPr>
          <p:cNvPr id="2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xmlns="" id="{930C4AC8-8EDA-451F-93F3-5A39C54DD85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44680" y="6705600"/>
            <a:ext cx="609600" cy="609600"/>
          </a:xfrm>
          <a:prstGeom prst="rect">
            <a:avLst/>
          </a:prstGeom>
        </p:spPr>
      </p:pic>
      <p:sp>
        <p:nvSpPr>
          <p:cNvPr id="15" name="矩形 2">
            <a:extLst>
              <a:ext uri="{FF2B5EF4-FFF2-40B4-BE49-F238E27FC236}">
                <a16:creationId xmlns:a16="http://schemas.microsoft.com/office/drawing/2014/main" xmlns="" id="{2126008F-FCE9-4CA1-B255-3E2B0D801823}"/>
              </a:ext>
            </a:extLst>
          </p:cNvPr>
          <p:cNvSpPr/>
          <p:nvPr/>
        </p:nvSpPr>
        <p:spPr>
          <a:xfrm>
            <a:off x="278232" y="297351"/>
            <a:ext cx="111775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7A2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6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6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334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3806" y="1184702"/>
            <a:ext cx="9296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1: </a:t>
            </a:r>
          </a:p>
          <a:p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Symbol"/>
              <a:buChar char="Þ"/>
            </a:pP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QHT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a.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”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b.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1202028"/>
            <a:ext cx="6916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799" y="1692533"/>
            <a:ext cx="8578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embelajaran tematik: Materi Ajar : Senin, 20 April 2020 Kelas 6D dan 6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702" y="2362200"/>
            <a:ext cx="1849398" cy="18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26256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334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271" y="1219200"/>
            <a:ext cx="90559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QHT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1) ,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2)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Symbol"/>
              <a:buChar char="Þ"/>
            </a:pP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QHT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c.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QHT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)=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d.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QHT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) =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1277155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2069638"/>
            <a:ext cx="9294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Pembelajaran tematik: Materi Ajar : Senin, 20 April 2020 Kelas 6D dan 6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639667"/>
            <a:ext cx="1626521" cy="162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34616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334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" y="1143000"/>
            <a:ext cx="9105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CN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e. Qua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/>
              <a:buChar char="Þ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 QHT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7082" y="1752600"/>
            <a:ext cx="10589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Qua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7082" y="2697271"/>
            <a:ext cx="10284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dung.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Pembelajaran tematik: Materi Ajar : Senin, 20 April 2020 Kelas 6D dan 6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99" y="3733800"/>
            <a:ext cx="1704201" cy="152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0386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334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900" y="1219200"/>
            <a:ext cx="10401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4: </a:t>
            </a:r>
          </a:p>
          <a:p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Symbol"/>
              <a:buChar char="Þ"/>
            </a:pP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" y="1613079"/>
            <a:ext cx="1070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g.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Nam.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" y="25908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Pembelajaran tematik: Materi Ajar : Senin, 20 April 2020 Kelas 6D dan 6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183" y="3657600"/>
            <a:ext cx="1389966" cy="13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58775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形状 35">
            <a:extLst>
              <a:ext uri="{FF2B5EF4-FFF2-40B4-BE49-F238E27FC236}">
                <a16:creationId xmlns:a16="http://schemas.microsoft.com/office/drawing/2014/main" xmlns="" id="{69366FA0-CF95-4796-BF9D-69F6062AA511}"/>
              </a:ext>
            </a:extLst>
          </p:cNvPr>
          <p:cNvSpPr>
            <a:spLocks/>
          </p:cNvSpPr>
          <p:nvPr/>
        </p:nvSpPr>
        <p:spPr bwMode="auto">
          <a:xfrm>
            <a:off x="515938" y="5020585"/>
            <a:ext cx="1501883" cy="1204728"/>
          </a:xfrm>
          <a:custGeom>
            <a:avLst/>
            <a:gdLst>
              <a:gd name="T0" fmla="*/ 0 w 2241550"/>
              <a:gd name="T1" fmla="*/ 1401763 h 1401763"/>
              <a:gd name="T2" fmla="*/ 1891109 w 2241550"/>
              <a:gd name="T3" fmla="*/ 175220 h 1401763"/>
              <a:gd name="T4" fmla="*/ 1871367 w 2241550"/>
              <a:gd name="T5" fmla="*/ 0 h 1401763"/>
              <a:gd name="T6" fmla="*/ 2241550 w 2241550"/>
              <a:gd name="T7" fmla="*/ 280353 h 1401763"/>
              <a:gd name="T8" fmla="*/ 1950337 w 2241550"/>
              <a:gd name="T9" fmla="*/ 700882 h 1401763"/>
              <a:gd name="T10" fmla="*/ 1930594 w 2241550"/>
              <a:gd name="T11" fmla="*/ 525661 h 1401763"/>
              <a:gd name="T12" fmla="*/ 0 w 2241550"/>
              <a:gd name="T13" fmla="*/ 1401763 h 14017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41550" h="1401763">
                <a:moveTo>
                  <a:pt x="0" y="1401763"/>
                </a:moveTo>
                <a:cubicBezTo>
                  <a:pt x="249061" y="778757"/>
                  <a:pt x="879431" y="369909"/>
                  <a:pt x="1891109" y="175220"/>
                </a:cubicBezTo>
                <a:lnTo>
                  <a:pt x="1871367" y="0"/>
                </a:lnTo>
                <a:lnTo>
                  <a:pt x="2241550" y="280353"/>
                </a:lnTo>
                <a:lnTo>
                  <a:pt x="1950337" y="700882"/>
                </a:lnTo>
                <a:lnTo>
                  <a:pt x="1930594" y="525661"/>
                </a:lnTo>
                <a:cubicBezTo>
                  <a:pt x="1017123" y="603537"/>
                  <a:pt x="373592" y="895571"/>
                  <a:pt x="0" y="1401763"/>
                </a:cubicBezTo>
                <a:close/>
              </a:path>
            </a:pathLst>
          </a:custGeom>
          <a:solidFill>
            <a:srgbClr val="B5B6E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形状 36">
            <a:extLst>
              <a:ext uri="{FF2B5EF4-FFF2-40B4-BE49-F238E27FC236}">
                <a16:creationId xmlns:a16="http://schemas.microsoft.com/office/drawing/2014/main" xmlns="" id="{99D8FC1D-F3D5-482F-B55D-0508BD57747F}"/>
              </a:ext>
            </a:extLst>
          </p:cNvPr>
          <p:cNvSpPr>
            <a:spLocks/>
          </p:cNvSpPr>
          <p:nvPr/>
        </p:nvSpPr>
        <p:spPr bwMode="auto">
          <a:xfrm>
            <a:off x="1853648" y="3519548"/>
            <a:ext cx="1551777" cy="1151975"/>
          </a:xfrm>
          <a:custGeom>
            <a:avLst/>
            <a:gdLst>
              <a:gd name="T0" fmla="*/ 0 w 2241550"/>
              <a:gd name="T1" fmla="*/ 1401763 h 1401763"/>
              <a:gd name="T2" fmla="*/ 1891109 w 2241550"/>
              <a:gd name="T3" fmla="*/ 175220 h 1401763"/>
              <a:gd name="T4" fmla="*/ 1871367 w 2241550"/>
              <a:gd name="T5" fmla="*/ 0 h 1401763"/>
              <a:gd name="T6" fmla="*/ 2241550 w 2241550"/>
              <a:gd name="T7" fmla="*/ 280353 h 1401763"/>
              <a:gd name="T8" fmla="*/ 1950337 w 2241550"/>
              <a:gd name="T9" fmla="*/ 700882 h 1401763"/>
              <a:gd name="T10" fmla="*/ 1930594 w 2241550"/>
              <a:gd name="T11" fmla="*/ 525661 h 1401763"/>
              <a:gd name="T12" fmla="*/ 0 w 2241550"/>
              <a:gd name="T13" fmla="*/ 1401763 h 14017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41550" h="1401763">
                <a:moveTo>
                  <a:pt x="0" y="1401763"/>
                </a:moveTo>
                <a:cubicBezTo>
                  <a:pt x="249061" y="778757"/>
                  <a:pt x="879431" y="369909"/>
                  <a:pt x="1891109" y="175220"/>
                </a:cubicBezTo>
                <a:lnTo>
                  <a:pt x="1871367" y="0"/>
                </a:lnTo>
                <a:lnTo>
                  <a:pt x="2241550" y="280353"/>
                </a:lnTo>
                <a:lnTo>
                  <a:pt x="1950337" y="700882"/>
                </a:lnTo>
                <a:lnTo>
                  <a:pt x="1930594" y="525661"/>
                </a:lnTo>
                <a:cubicBezTo>
                  <a:pt x="1017123" y="603537"/>
                  <a:pt x="373592" y="895571"/>
                  <a:pt x="0" y="1401763"/>
                </a:cubicBezTo>
                <a:close/>
              </a:path>
            </a:pathLst>
          </a:custGeom>
          <a:solidFill>
            <a:srgbClr val="F6B4C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" name="形状 37">
            <a:extLst>
              <a:ext uri="{FF2B5EF4-FFF2-40B4-BE49-F238E27FC236}">
                <a16:creationId xmlns:a16="http://schemas.microsoft.com/office/drawing/2014/main" xmlns="" id="{A84CA46B-7ED2-4BD7-9114-F7883B77D2D1}"/>
              </a:ext>
            </a:extLst>
          </p:cNvPr>
          <p:cNvSpPr>
            <a:spLocks/>
          </p:cNvSpPr>
          <p:nvPr/>
        </p:nvSpPr>
        <p:spPr bwMode="auto">
          <a:xfrm rot="359212">
            <a:off x="3197753" y="2325135"/>
            <a:ext cx="1547438" cy="1190511"/>
          </a:xfrm>
          <a:custGeom>
            <a:avLst/>
            <a:gdLst>
              <a:gd name="T0" fmla="*/ 0 w 2239963"/>
              <a:gd name="T1" fmla="*/ 1400175 h 1400175"/>
              <a:gd name="T2" fmla="*/ 1889919 w 2239963"/>
              <a:gd name="T3" fmla="*/ 175022 h 1400175"/>
              <a:gd name="T4" fmla="*/ 1870199 w 2239963"/>
              <a:gd name="T5" fmla="*/ 0 h 1400175"/>
              <a:gd name="T6" fmla="*/ 2239963 w 2239963"/>
              <a:gd name="T7" fmla="*/ 280035 h 1400175"/>
              <a:gd name="T8" fmla="*/ 1949080 w 2239963"/>
              <a:gd name="T9" fmla="*/ 700088 h 1400175"/>
              <a:gd name="T10" fmla="*/ 1929360 w 2239963"/>
              <a:gd name="T11" fmla="*/ 525066 h 1400175"/>
              <a:gd name="T12" fmla="*/ 0 w 2239963"/>
              <a:gd name="T13" fmla="*/ 1400175 h 14001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9963" h="1400175">
                <a:moveTo>
                  <a:pt x="0" y="1400175"/>
                </a:moveTo>
                <a:cubicBezTo>
                  <a:pt x="248885" y="777875"/>
                  <a:pt x="878858" y="369491"/>
                  <a:pt x="1889919" y="175022"/>
                </a:cubicBezTo>
                <a:lnTo>
                  <a:pt x="1870199" y="0"/>
                </a:lnTo>
                <a:lnTo>
                  <a:pt x="2239963" y="280035"/>
                </a:lnTo>
                <a:lnTo>
                  <a:pt x="1949080" y="700088"/>
                </a:lnTo>
                <a:lnTo>
                  <a:pt x="1929360" y="525066"/>
                </a:lnTo>
                <a:cubicBezTo>
                  <a:pt x="1016447" y="602853"/>
                  <a:pt x="373327" y="894556"/>
                  <a:pt x="0" y="1400175"/>
                </a:cubicBezTo>
                <a:close/>
              </a:path>
            </a:pathLst>
          </a:custGeom>
          <a:solidFill>
            <a:srgbClr val="B5B6E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6" name="Group 17">
            <a:extLst>
              <a:ext uri="{FF2B5EF4-FFF2-40B4-BE49-F238E27FC236}">
                <a16:creationId xmlns:a16="http://schemas.microsoft.com/office/drawing/2014/main" xmlns="" id="{997DC64C-16F3-4DE3-AA6B-E64C2D36F040}"/>
              </a:ext>
            </a:extLst>
          </p:cNvPr>
          <p:cNvGrpSpPr>
            <a:grpSpLocks/>
          </p:cNvGrpSpPr>
          <p:nvPr/>
        </p:nvGrpSpPr>
        <p:grpSpPr bwMode="auto">
          <a:xfrm>
            <a:off x="1325563" y="5622948"/>
            <a:ext cx="741321" cy="786515"/>
            <a:chOff x="0" y="37724"/>
            <a:chExt cx="741469" cy="846690"/>
          </a:xfrm>
        </p:grpSpPr>
        <p:sp>
          <p:nvSpPr>
            <p:cNvPr id="37" name="椭圆 50">
              <a:extLst>
                <a:ext uri="{FF2B5EF4-FFF2-40B4-BE49-F238E27FC236}">
                  <a16:creationId xmlns:a16="http://schemas.microsoft.com/office/drawing/2014/main" xmlns="" id="{88754691-6D1E-48E1-A19A-B1F7ACAAE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7743"/>
              <a:ext cx="741469" cy="786671"/>
            </a:xfrm>
            <a:prstGeom prst="ellipse">
              <a:avLst/>
            </a:pr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kumimoji="0"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8" name="矩形 51">
              <a:extLst>
                <a:ext uri="{FF2B5EF4-FFF2-40B4-BE49-F238E27FC236}">
                  <a16:creationId xmlns:a16="http://schemas.microsoft.com/office/drawing/2014/main" xmlns="" id="{F2BE560A-956C-4D91-9A02-B83AD2D1A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89" y="37724"/>
              <a:ext cx="704180" cy="70802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0" lang="en-US" altLang="zh-CN" sz="4000" b="1" dirty="0">
                  <a:solidFill>
                    <a:schemeClr val="bg1"/>
                  </a:solidFill>
                  <a:ea typeface="微软雅黑" panose="020B0503020204020204" pitchFamily="34" charset="-122"/>
                  <a:sym typeface="Calibri" panose="020F0502020204030204" pitchFamily="34" charset="0"/>
                </a:rPr>
                <a:t>01</a:t>
              </a:r>
            </a:p>
          </p:txBody>
        </p:sp>
      </p:grpSp>
      <p:grpSp>
        <p:nvGrpSpPr>
          <p:cNvPr id="39" name="Group 20">
            <a:extLst>
              <a:ext uri="{FF2B5EF4-FFF2-40B4-BE49-F238E27FC236}">
                <a16:creationId xmlns:a16="http://schemas.microsoft.com/office/drawing/2014/main" xmlns="" id="{DA7E12E5-6677-45C4-BBF2-BDCE6471F831}"/>
              </a:ext>
            </a:extLst>
          </p:cNvPr>
          <p:cNvGrpSpPr>
            <a:grpSpLocks/>
          </p:cNvGrpSpPr>
          <p:nvPr/>
        </p:nvGrpSpPr>
        <p:grpSpPr bwMode="auto">
          <a:xfrm>
            <a:off x="2700339" y="4152039"/>
            <a:ext cx="847955" cy="772228"/>
            <a:chOff x="0" y="0"/>
            <a:chExt cx="884414" cy="884414"/>
          </a:xfrm>
        </p:grpSpPr>
        <p:sp>
          <p:nvSpPr>
            <p:cNvPr id="40" name="椭圆 54">
              <a:extLst>
                <a:ext uri="{FF2B5EF4-FFF2-40B4-BE49-F238E27FC236}">
                  <a16:creationId xmlns:a16="http://schemas.microsoft.com/office/drawing/2014/main" xmlns="" id="{E69D7797-25D4-4654-B4BF-2DAAC25A6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884414" cy="884414"/>
            </a:xfrm>
            <a:prstGeom prst="ellipse">
              <a:avLst/>
            </a:pr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kumimoji="0"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" name="矩形 55">
              <a:extLst>
                <a:ext uri="{FF2B5EF4-FFF2-40B4-BE49-F238E27FC236}">
                  <a16:creationId xmlns:a16="http://schemas.microsoft.com/office/drawing/2014/main" xmlns="" id="{24E53F7C-1D08-4037-B984-AED344977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89" y="37724"/>
              <a:ext cx="704180" cy="70802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0" lang="en-US" altLang="zh-CN" sz="4000" b="1" dirty="0">
                  <a:solidFill>
                    <a:srgbClr val="FFFFFF"/>
                  </a:solidFill>
                  <a:ea typeface="微软雅黑" panose="020B0503020204020204" pitchFamily="34" charset="-122"/>
                  <a:sym typeface="Calibri" panose="020F0502020204030204" pitchFamily="34" charset="0"/>
                </a:rPr>
                <a:t>02</a:t>
              </a:r>
            </a:p>
          </p:txBody>
        </p:sp>
      </p:grpSp>
      <p:grpSp>
        <p:nvGrpSpPr>
          <p:cNvPr id="42" name="Group 23">
            <a:extLst>
              <a:ext uri="{FF2B5EF4-FFF2-40B4-BE49-F238E27FC236}">
                <a16:creationId xmlns:a16="http://schemas.microsoft.com/office/drawing/2014/main" xmlns="" id="{9E8BB182-9A06-4D80-A95D-699FE77EF1C4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2879969"/>
            <a:ext cx="884238" cy="759306"/>
            <a:chOff x="0" y="0"/>
            <a:chExt cx="884414" cy="884414"/>
          </a:xfrm>
        </p:grpSpPr>
        <p:sp>
          <p:nvSpPr>
            <p:cNvPr id="43" name="椭圆 57">
              <a:extLst>
                <a:ext uri="{FF2B5EF4-FFF2-40B4-BE49-F238E27FC236}">
                  <a16:creationId xmlns:a16="http://schemas.microsoft.com/office/drawing/2014/main" xmlns="" id="{E613D4BB-5E62-4C6B-A4E8-6A5FA528E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884414" cy="884414"/>
            </a:xfrm>
            <a:prstGeom prst="ellipse">
              <a:avLst/>
            </a:pr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kumimoji="0"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4" name="矩形 58">
              <a:extLst>
                <a:ext uri="{FF2B5EF4-FFF2-40B4-BE49-F238E27FC236}">
                  <a16:creationId xmlns:a16="http://schemas.microsoft.com/office/drawing/2014/main" xmlns="" id="{B4C2D0E5-158D-4121-BCC3-F6F227326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89" y="37724"/>
              <a:ext cx="704179" cy="7067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0" lang="en-US" altLang="zh-CN" sz="4000" b="1" dirty="0">
                  <a:solidFill>
                    <a:schemeClr val="bg1"/>
                  </a:solidFill>
                  <a:ea typeface="微软雅黑" panose="020B0503020204020204" pitchFamily="34" charset="-122"/>
                  <a:sym typeface="Calibri" panose="020F0502020204030204" pitchFamily="34" charset="0"/>
                </a:rPr>
                <a:t>03</a:t>
              </a:r>
            </a:p>
          </p:txBody>
        </p:sp>
      </p:grpSp>
      <p:sp>
        <p:nvSpPr>
          <p:cNvPr id="45" name="形状 37">
            <a:extLst>
              <a:ext uri="{FF2B5EF4-FFF2-40B4-BE49-F238E27FC236}">
                <a16:creationId xmlns:a16="http://schemas.microsoft.com/office/drawing/2014/main" xmlns="" id="{291EF6A8-1AE5-4118-B4D2-C55DE898C7CB}"/>
              </a:ext>
            </a:extLst>
          </p:cNvPr>
          <p:cNvSpPr>
            <a:spLocks/>
          </p:cNvSpPr>
          <p:nvPr/>
        </p:nvSpPr>
        <p:spPr bwMode="auto">
          <a:xfrm rot="359212">
            <a:off x="3394550" y="2305798"/>
            <a:ext cx="1383706" cy="1025264"/>
          </a:xfrm>
          <a:custGeom>
            <a:avLst/>
            <a:gdLst>
              <a:gd name="T0" fmla="*/ 0 w 2239963"/>
              <a:gd name="T1" fmla="*/ 1400175 h 1400175"/>
              <a:gd name="T2" fmla="*/ 1889919 w 2239963"/>
              <a:gd name="T3" fmla="*/ 175022 h 1400175"/>
              <a:gd name="T4" fmla="*/ 1870199 w 2239963"/>
              <a:gd name="T5" fmla="*/ 0 h 1400175"/>
              <a:gd name="T6" fmla="*/ 2239963 w 2239963"/>
              <a:gd name="T7" fmla="*/ 280035 h 1400175"/>
              <a:gd name="T8" fmla="*/ 1949080 w 2239963"/>
              <a:gd name="T9" fmla="*/ 700088 h 1400175"/>
              <a:gd name="T10" fmla="*/ 1929360 w 2239963"/>
              <a:gd name="T11" fmla="*/ 525066 h 1400175"/>
              <a:gd name="T12" fmla="*/ 0 w 2239963"/>
              <a:gd name="T13" fmla="*/ 1400175 h 14001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9963" h="1400175">
                <a:moveTo>
                  <a:pt x="0" y="1400175"/>
                </a:moveTo>
                <a:cubicBezTo>
                  <a:pt x="248885" y="777875"/>
                  <a:pt x="878858" y="369491"/>
                  <a:pt x="1889919" y="175022"/>
                </a:cubicBezTo>
                <a:lnTo>
                  <a:pt x="1870199" y="0"/>
                </a:lnTo>
                <a:lnTo>
                  <a:pt x="2239963" y="280035"/>
                </a:lnTo>
                <a:lnTo>
                  <a:pt x="1949080" y="700088"/>
                </a:lnTo>
                <a:lnTo>
                  <a:pt x="1929360" y="525066"/>
                </a:lnTo>
                <a:cubicBezTo>
                  <a:pt x="1016447" y="602853"/>
                  <a:pt x="373327" y="894556"/>
                  <a:pt x="0" y="1400175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" name="形状 37">
            <a:extLst>
              <a:ext uri="{FF2B5EF4-FFF2-40B4-BE49-F238E27FC236}">
                <a16:creationId xmlns:a16="http://schemas.microsoft.com/office/drawing/2014/main" xmlns="" id="{C250F7D6-5C96-4B31-B486-797B95844B57}"/>
              </a:ext>
            </a:extLst>
          </p:cNvPr>
          <p:cNvSpPr>
            <a:spLocks/>
          </p:cNvSpPr>
          <p:nvPr/>
        </p:nvSpPr>
        <p:spPr bwMode="auto">
          <a:xfrm>
            <a:off x="457227" y="5020584"/>
            <a:ext cx="1609657" cy="1040615"/>
          </a:xfrm>
          <a:custGeom>
            <a:avLst/>
            <a:gdLst>
              <a:gd name="T0" fmla="*/ 0 w 2239963"/>
              <a:gd name="T1" fmla="*/ 1400175 h 1400175"/>
              <a:gd name="T2" fmla="*/ 1889919 w 2239963"/>
              <a:gd name="T3" fmla="*/ 175022 h 1400175"/>
              <a:gd name="T4" fmla="*/ 1870199 w 2239963"/>
              <a:gd name="T5" fmla="*/ 0 h 1400175"/>
              <a:gd name="T6" fmla="*/ 2239963 w 2239963"/>
              <a:gd name="T7" fmla="*/ 280035 h 1400175"/>
              <a:gd name="T8" fmla="*/ 1949080 w 2239963"/>
              <a:gd name="T9" fmla="*/ 700088 h 1400175"/>
              <a:gd name="T10" fmla="*/ 1929360 w 2239963"/>
              <a:gd name="T11" fmla="*/ 525066 h 1400175"/>
              <a:gd name="T12" fmla="*/ 0 w 2239963"/>
              <a:gd name="T13" fmla="*/ 1400175 h 14001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9963" h="1400175">
                <a:moveTo>
                  <a:pt x="0" y="1400175"/>
                </a:moveTo>
                <a:cubicBezTo>
                  <a:pt x="248885" y="777875"/>
                  <a:pt x="878858" y="369491"/>
                  <a:pt x="1889919" y="175022"/>
                </a:cubicBezTo>
                <a:lnTo>
                  <a:pt x="1870199" y="0"/>
                </a:lnTo>
                <a:lnTo>
                  <a:pt x="2239963" y="280035"/>
                </a:lnTo>
                <a:lnTo>
                  <a:pt x="1949080" y="700088"/>
                </a:lnTo>
                <a:lnTo>
                  <a:pt x="1929360" y="525066"/>
                </a:lnTo>
                <a:cubicBezTo>
                  <a:pt x="1016447" y="602853"/>
                  <a:pt x="373327" y="894556"/>
                  <a:pt x="0" y="1400175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7" name="形状 37">
            <a:extLst>
              <a:ext uri="{FF2B5EF4-FFF2-40B4-BE49-F238E27FC236}">
                <a16:creationId xmlns:a16="http://schemas.microsoft.com/office/drawing/2014/main" xmlns="" id="{37EAF371-2518-479E-9D6C-7819DD6696C3}"/>
              </a:ext>
            </a:extLst>
          </p:cNvPr>
          <p:cNvSpPr>
            <a:spLocks/>
          </p:cNvSpPr>
          <p:nvPr/>
        </p:nvSpPr>
        <p:spPr bwMode="auto">
          <a:xfrm>
            <a:off x="1748324" y="3552678"/>
            <a:ext cx="1735970" cy="1046377"/>
          </a:xfrm>
          <a:custGeom>
            <a:avLst/>
            <a:gdLst>
              <a:gd name="T0" fmla="*/ 0 w 2239963"/>
              <a:gd name="T1" fmla="*/ 1400175 h 1400175"/>
              <a:gd name="T2" fmla="*/ 1889919 w 2239963"/>
              <a:gd name="T3" fmla="*/ 175022 h 1400175"/>
              <a:gd name="T4" fmla="*/ 1870199 w 2239963"/>
              <a:gd name="T5" fmla="*/ 0 h 1400175"/>
              <a:gd name="T6" fmla="*/ 2239963 w 2239963"/>
              <a:gd name="T7" fmla="*/ 280035 h 1400175"/>
              <a:gd name="T8" fmla="*/ 1949080 w 2239963"/>
              <a:gd name="T9" fmla="*/ 700088 h 1400175"/>
              <a:gd name="T10" fmla="*/ 1929360 w 2239963"/>
              <a:gd name="T11" fmla="*/ 525066 h 1400175"/>
              <a:gd name="T12" fmla="*/ 0 w 2239963"/>
              <a:gd name="T13" fmla="*/ 1400175 h 14001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9963" h="1400175">
                <a:moveTo>
                  <a:pt x="0" y="1400175"/>
                </a:moveTo>
                <a:cubicBezTo>
                  <a:pt x="248885" y="777875"/>
                  <a:pt x="878858" y="369491"/>
                  <a:pt x="1889919" y="175022"/>
                </a:cubicBezTo>
                <a:lnTo>
                  <a:pt x="1870199" y="0"/>
                </a:lnTo>
                <a:lnTo>
                  <a:pt x="2239963" y="280035"/>
                </a:lnTo>
                <a:lnTo>
                  <a:pt x="1949080" y="700088"/>
                </a:lnTo>
                <a:lnTo>
                  <a:pt x="1929360" y="525066"/>
                </a:lnTo>
                <a:cubicBezTo>
                  <a:pt x="1016447" y="602853"/>
                  <a:pt x="373327" y="894556"/>
                  <a:pt x="0" y="1400175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xmlns="" id="{F919F730-1497-4C04-9271-D34280A2359E}"/>
              </a:ext>
            </a:extLst>
          </p:cNvPr>
          <p:cNvCxnSpPr>
            <a:cxnSpLocks/>
          </p:cNvCxnSpPr>
          <p:nvPr/>
        </p:nvCxnSpPr>
        <p:spPr>
          <a:xfrm>
            <a:off x="2776881" y="1134459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10">
            <a:extLst>
              <a:ext uri="{FF2B5EF4-FFF2-40B4-BE49-F238E27FC236}">
                <a16:creationId xmlns:a16="http://schemas.microsoft.com/office/drawing/2014/main" xmlns="" id="{ED06465F-130F-4D94-A633-A120EB3C00F1}"/>
              </a:ext>
            </a:extLst>
          </p:cNvPr>
          <p:cNvSpPr txBox="1"/>
          <p:nvPr/>
        </p:nvSpPr>
        <p:spPr>
          <a:xfrm>
            <a:off x="-13253" y="439877"/>
            <a:ext cx="508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u="sng" spc="6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3. KẾT LUẬN:</a:t>
            </a:r>
          </a:p>
          <a:p>
            <a:r>
              <a:rPr lang="en-US" altLang="zh-CN" sz="2800" b="1" u="sng" spc="6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GHI NHỚ/SGK/107</a:t>
            </a:r>
            <a:endParaRPr lang="zh-CN" altLang="en-US" sz="2800" b="1" u="sng" spc="6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5" name="Cloud Callout 64"/>
          <p:cNvSpPr/>
          <p:nvPr/>
        </p:nvSpPr>
        <p:spPr>
          <a:xfrm flipH="1">
            <a:off x="6721433" y="1175657"/>
            <a:ext cx="4203864" cy="2161309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" name="Picture 65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69018" y="3552677"/>
            <a:ext cx="3200400" cy="3200400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2713590" y="5763132"/>
            <a:ext cx="4126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720549" y="4324102"/>
            <a:ext cx="5933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600635" y="3057016"/>
            <a:ext cx="4126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文本框 10">
            <a:extLst>
              <a:ext uri="{FF2B5EF4-FFF2-40B4-BE49-F238E27FC236}">
                <a16:creationId xmlns:a16="http://schemas.microsoft.com/office/drawing/2014/main" xmlns="" id="{ED06465F-130F-4D94-A633-A120EB3C00F1}"/>
              </a:ext>
            </a:extLst>
          </p:cNvPr>
          <p:cNvSpPr txBox="1"/>
          <p:nvPr/>
        </p:nvSpPr>
        <p:spPr>
          <a:xfrm>
            <a:off x="4179366" y="424487"/>
            <a:ext cx="7529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600" dirty="0" err="1" smtClean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3600" b="1" spc="600" dirty="0" smtClean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spc="600" dirty="0" err="1" smtClean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lỗi</a:t>
            </a:r>
            <a:r>
              <a:rPr lang="en-US" altLang="zh-CN" sz="3600" b="1" spc="600" dirty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spc="600" dirty="0" err="1" smtClean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thường</a:t>
            </a:r>
            <a:r>
              <a:rPr lang="en-US" altLang="zh-CN" sz="3600" b="1" spc="600" dirty="0" smtClean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spc="600" dirty="0" err="1" smtClean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gặp</a:t>
            </a:r>
            <a:r>
              <a:rPr lang="en-US" altLang="zh-CN" sz="3600" b="1" spc="600" dirty="0" smtClean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spc="600" dirty="0" err="1" smtClean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khi</a:t>
            </a:r>
            <a:r>
              <a:rPr lang="en-US" altLang="zh-CN" sz="3600" b="1" spc="600" dirty="0" smtClean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spc="600" dirty="0" err="1" smtClean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sử</a:t>
            </a:r>
            <a:r>
              <a:rPr lang="en-US" altLang="zh-CN" sz="3600" b="1" spc="600" dirty="0" smtClean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spc="600" dirty="0" err="1" smtClean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dụng</a:t>
            </a:r>
            <a:r>
              <a:rPr lang="en-US" altLang="zh-CN" sz="3600" b="1" spc="600" dirty="0" smtClean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QHT:</a:t>
            </a:r>
          </a:p>
        </p:txBody>
      </p:sp>
      <p:grpSp>
        <p:nvGrpSpPr>
          <p:cNvPr id="25" name="Group 5">
            <a:extLst>
              <a:ext uri="{FF2B5EF4-FFF2-40B4-BE49-F238E27FC236}">
                <a16:creationId xmlns:a16="http://schemas.microsoft.com/office/drawing/2014/main" xmlns="" id="{22D86AB0-164A-44B9-A763-A28D0E844465}"/>
              </a:ext>
            </a:extLst>
          </p:cNvPr>
          <p:cNvGrpSpPr>
            <a:grpSpLocks/>
          </p:cNvGrpSpPr>
          <p:nvPr/>
        </p:nvGrpSpPr>
        <p:grpSpPr bwMode="auto">
          <a:xfrm>
            <a:off x="-5549" y="0"/>
            <a:ext cx="12192000" cy="513184"/>
            <a:chOff x="0" y="0"/>
            <a:chExt cx="10464883" cy="432048"/>
          </a:xfrm>
        </p:grpSpPr>
        <p:sp>
          <p:nvSpPr>
            <p:cNvPr id="26" name="椭圆 63">
              <a:extLst>
                <a:ext uri="{FF2B5EF4-FFF2-40B4-BE49-F238E27FC236}">
                  <a16:creationId xmlns:a16="http://schemas.microsoft.com/office/drawing/2014/main" xmlns="" id="{FA046892-C600-49A8-9C32-54240C43EC8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0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7" name="椭圆 63">
              <a:extLst>
                <a:ext uri="{FF2B5EF4-FFF2-40B4-BE49-F238E27FC236}">
                  <a16:creationId xmlns:a16="http://schemas.microsoft.com/office/drawing/2014/main" xmlns="" id="{DFA4C7D0-6446-43E4-992E-241509630CE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73132" y="0"/>
              <a:ext cx="863608" cy="432048"/>
            </a:xfrm>
            <a:custGeom>
              <a:avLst/>
              <a:gdLst>
                <a:gd name="T0" fmla="*/ 240950 w 1547664"/>
                <a:gd name="T1" fmla="*/ 0 h 773832"/>
                <a:gd name="T2" fmla="*/ 481900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8" name="椭圆 63">
              <a:extLst>
                <a:ext uri="{FF2B5EF4-FFF2-40B4-BE49-F238E27FC236}">
                  <a16:creationId xmlns:a16="http://schemas.microsoft.com/office/drawing/2014/main" xmlns="" id="{F0ABCC42-19C9-4067-9B48-239D17CC858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746265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9" name="椭圆 63">
              <a:extLst>
                <a:ext uri="{FF2B5EF4-FFF2-40B4-BE49-F238E27FC236}">
                  <a16:creationId xmlns:a16="http://schemas.microsoft.com/office/drawing/2014/main" xmlns="" id="{3FBF7B28-86FD-4C22-89BE-E858770D8FF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617809" y="0"/>
              <a:ext cx="865195" cy="432048"/>
            </a:xfrm>
            <a:custGeom>
              <a:avLst/>
              <a:gdLst>
                <a:gd name="T0" fmla="*/ 241836 w 1547664"/>
                <a:gd name="T1" fmla="*/ 0 h 773832"/>
                <a:gd name="T2" fmla="*/ 483672 w 1547664"/>
                <a:gd name="T3" fmla="*/ 241222 h 773832"/>
                <a:gd name="T4" fmla="*/ 0 w 1547664"/>
                <a:gd name="T5" fmla="*/ 241222 h 773832"/>
                <a:gd name="T6" fmla="*/ 241836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0" name="椭圆 63">
              <a:extLst>
                <a:ext uri="{FF2B5EF4-FFF2-40B4-BE49-F238E27FC236}">
                  <a16:creationId xmlns:a16="http://schemas.microsoft.com/office/drawing/2014/main" xmlns="" id="{9DF3C65D-B2F1-4670-AFFB-E67DD1B7034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490940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1" name="椭圆 63">
              <a:extLst>
                <a:ext uri="{FF2B5EF4-FFF2-40B4-BE49-F238E27FC236}">
                  <a16:creationId xmlns:a16="http://schemas.microsoft.com/office/drawing/2014/main" xmlns="" id="{8EC592AE-DE82-4C41-94F0-F83E0697F9C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364072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2" name="椭圆 63">
              <a:extLst>
                <a:ext uri="{FF2B5EF4-FFF2-40B4-BE49-F238E27FC236}">
                  <a16:creationId xmlns:a16="http://schemas.microsoft.com/office/drawing/2014/main" xmlns="" id="{04DF50FB-FB47-4E78-BBDF-ECB8C8BB71F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37204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8" name="椭圆 63">
              <a:extLst>
                <a:ext uri="{FF2B5EF4-FFF2-40B4-BE49-F238E27FC236}">
                  <a16:creationId xmlns:a16="http://schemas.microsoft.com/office/drawing/2014/main" xmlns="" id="{0E9AA9AA-CF9F-410B-9AA9-4A5F668FDC6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110336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9" name="椭圆 63">
              <a:extLst>
                <a:ext uri="{FF2B5EF4-FFF2-40B4-BE49-F238E27FC236}">
                  <a16:creationId xmlns:a16="http://schemas.microsoft.com/office/drawing/2014/main" xmlns="" id="{383CDABD-A5D3-4B01-A15A-B7D553D5E5D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981881" y="0"/>
              <a:ext cx="865194" cy="432048"/>
            </a:xfrm>
            <a:custGeom>
              <a:avLst/>
              <a:gdLst>
                <a:gd name="T0" fmla="*/ 241836 w 1547664"/>
                <a:gd name="T1" fmla="*/ 0 h 773832"/>
                <a:gd name="T2" fmla="*/ 483671 w 1547664"/>
                <a:gd name="T3" fmla="*/ 241222 h 773832"/>
                <a:gd name="T4" fmla="*/ 0 w 1547664"/>
                <a:gd name="T5" fmla="*/ 241222 h 773832"/>
                <a:gd name="T6" fmla="*/ 241836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0" name="椭圆 63">
              <a:extLst>
                <a:ext uri="{FF2B5EF4-FFF2-40B4-BE49-F238E27FC236}">
                  <a16:creationId xmlns:a16="http://schemas.microsoft.com/office/drawing/2014/main" xmlns="" id="{AF9978B2-3DC8-4C21-BCC0-C3679E3F44A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7855013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1" name="椭圆 63">
              <a:extLst>
                <a:ext uri="{FF2B5EF4-FFF2-40B4-BE49-F238E27FC236}">
                  <a16:creationId xmlns:a16="http://schemas.microsoft.com/office/drawing/2014/main" xmlns="" id="{D557C25F-4B58-4B04-AE95-090806E71C5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728144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2" name="椭圆 63">
              <a:extLst>
                <a:ext uri="{FF2B5EF4-FFF2-40B4-BE49-F238E27FC236}">
                  <a16:creationId xmlns:a16="http://schemas.microsoft.com/office/drawing/2014/main" xmlns="" id="{0AE293B9-F065-4DD3-9766-C123F5ADCBB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9601276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0C1E2045-EEFF-4146-93B7-1A8A5E1777F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0" y="6520518"/>
            <a:ext cx="12192000" cy="337481"/>
            <a:chOff x="0" y="0"/>
            <a:chExt cx="10464883" cy="432048"/>
          </a:xfrm>
        </p:grpSpPr>
        <p:sp>
          <p:nvSpPr>
            <p:cNvPr id="54" name="椭圆 63">
              <a:extLst>
                <a:ext uri="{FF2B5EF4-FFF2-40B4-BE49-F238E27FC236}">
                  <a16:creationId xmlns:a16="http://schemas.microsoft.com/office/drawing/2014/main" xmlns="" id="{FD790430-FC58-4B42-B744-E9048774264E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0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5" name="椭圆 63">
              <a:extLst>
                <a:ext uri="{FF2B5EF4-FFF2-40B4-BE49-F238E27FC236}">
                  <a16:creationId xmlns:a16="http://schemas.microsoft.com/office/drawing/2014/main" xmlns="" id="{2064E65D-04E1-42B9-869D-E598A8F1B447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73132" y="0"/>
              <a:ext cx="863608" cy="432048"/>
            </a:xfrm>
            <a:custGeom>
              <a:avLst/>
              <a:gdLst>
                <a:gd name="T0" fmla="*/ 240950 w 1547664"/>
                <a:gd name="T1" fmla="*/ 0 h 773832"/>
                <a:gd name="T2" fmla="*/ 481900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6" name="椭圆 63">
              <a:extLst>
                <a:ext uri="{FF2B5EF4-FFF2-40B4-BE49-F238E27FC236}">
                  <a16:creationId xmlns:a16="http://schemas.microsoft.com/office/drawing/2014/main" xmlns="" id="{4082650B-A0D1-4869-8324-3696C985735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746265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7" name="椭圆 63">
              <a:extLst>
                <a:ext uri="{FF2B5EF4-FFF2-40B4-BE49-F238E27FC236}">
                  <a16:creationId xmlns:a16="http://schemas.microsoft.com/office/drawing/2014/main" xmlns="" id="{7A457303-AC43-475D-B132-1A611466B00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617809" y="0"/>
              <a:ext cx="865195" cy="432048"/>
            </a:xfrm>
            <a:custGeom>
              <a:avLst/>
              <a:gdLst>
                <a:gd name="T0" fmla="*/ 241836 w 1547664"/>
                <a:gd name="T1" fmla="*/ 0 h 773832"/>
                <a:gd name="T2" fmla="*/ 483672 w 1547664"/>
                <a:gd name="T3" fmla="*/ 241222 h 773832"/>
                <a:gd name="T4" fmla="*/ 0 w 1547664"/>
                <a:gd name="T5" fmla="*/ 241222 h 773832"/>
                <a:gd name="T6" fmla="*/ 241836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8" name="椭圆 63">
              <a:extLst>
                <a:ext uri="{FF2B5EF4-FFF2-40B4-BE49-F238E27FC236}">
                  <a16:creationId xmlns:a16="http://schemas.microsoft.com/office/drawing/2014/main" xmlns="" id="{D4D59AC5-8689-4AD6-91E6-851F0D6EDF1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490940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9" name="椭圆 63">
              <a:extLst>
                <a:ext uri="{FF2B5EF4-FFF2-40B4-BE49-F238E27FC236}">
                  <a16:creationId xmlns:a16="http://schemas.microsoft.com/office/drawing/2014/main" xmlns="" id="{2B8C754C-5F53-4268-9875-C60358BB1F9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364072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1" name="椭圆 63">
              <a:extLst>
                <a:ext uri="{FF2B5EF4-FFF2-40B4-BE49-F238E27FC236}">
                  <a16:creationId xmlns:a16="http://schemas.microsoft.com/office/drawing/2014/main" xmlns="" id="{DA27F705-A7DC-4A0E-A89B-B94828BC8E2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37204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2" name="椭圆 63">
              <a:extLst>
                <a:ext uri="{FF2B5EF4-FFF2-40B4-BE49-F238E27FC236}">
                  <a16:creationId xmlns:a16="http://schemas.microsoft.com/office/drawing/2014/main" xmlns="" id="{70D9F6FB-5FF0-4C13-9891-BB0D8976C98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110336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xmlns="" id="{3157BD8B-26EF-464F-B6C6-E3DE86D9BC8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981881" y="0"/>
              <a:ext cx="865194" cy="432048"/>
            </a:xfrm>
            <a:custGeom>
              <a:avLst/>
              <a:gdLst>
                <a:gd name="T0" fmla="*/ 241836 w 1547664"/>
                <a:gd name="T1" fmla="*/ 0 h 773832"/>
                <a:gd name="T2" fmla="*/ 483671 w 1547664"/>
                <a:gd name="T3" fmla="*/ 241222 h 773832"/>
                <a:gd name="T4" fmla="*/ 0 w 1547664"/>
                <a:gd name="T5" fmla="*/ 241222 h 773832"/>
                <a:gd name="T6" fmla="*/ 241836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71" name="椭圆 63">
              <a:extLst>
                <a:ext uri="{FF2B5EF4-FFF2-40B4-BE49-F238E27FC236}">
                  <a16:creationId xmlns:a16="http://schemas.microsoft.com/office/drawing/2014/main" xmlns="" id="{67998A24-9892-4538-8424-817065B5FB5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7855013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72" name="椭圆 63">
              <a:extLst>
                <a:ext uri="{FF2B5EF4-FFF2-40B4-BE49-F238E27FC236}">
                  <a16:creationId xmlns:a16="http://schemas.microsoft.com/office/drawing/2014/main" xmlns="" id="{8E102113-F18E-45AB-B738-8564CBB454C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728144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73" name="椭圆 63">
              <a:extLst>
                <a:ext uri="{FF2B5EF4-FFF2-40B4-BE49-F238E27FC236}">
                  <a16:creationId xmlns:a16="http://schemas.microsoft.com/office/drawing/2014/main" xmlns="" id="{BF7A9912-B1DF-4608-A4AD-60EEF19CE247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9601276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74" name="形状 37">
            <a:extLst>
              <a:ext uri="{FF2B5EF4-FFF2-40B4-BE49-F238E27FC236}">
                <a16:creationId xmlns:a16="http://schemas.microsoft.com/office/drawing/2014/main" xmlns="" id="{37EAF371-2518-479E-9D6C-7819DD6696C3}"/>
              </a:ext>
            </a:extLst>
          </p:cNvPr>
          <p:cNvSpPr>
            <a:spLocks/>
          </p:cNvSpPr>
          <p:nvPr/>
        </p:nvSpPr>
        <p:spPr bwMode="auto">
          <a:xfrm>
            <a:off x="5007684" y="1466330"/>
            <a:ext cx="1317563" cy="975174"/>
          </a:xfrm>
          <a:custGeom>
            <a:avLst/>
            <a:gdLst>
              <a:gd name="T0" fmla="*/ 0 w 2239963"/>
              <a:gd name="T1" fmla="*/ 1400175 h 1400175"/>
              <a:gd name="T2" fmla="*/ 1889919 w 2239963"/>
              <a:gd name="T3" fmla="*/ 175022 h 1400175"/>
              <a:gd name="T4" fmla="*/ 1870199 w 2239963"/>
              <a:gd name="T5" fmla="*/ 0 h 1400175"/>
              <a:gd name="T6" fmla="*/ 2239963 w 2239963"/>
              <a:gd name="T7" fmla="*/ 280035 h 1400175"/>
              <a:gd name="T8" fmla="*/ 1949080 w 2239963"/>
              <a:gd name="T9" fmla="*/ 700088 h 1400175"/>
              <a:gd name="T10" fmla="*/ 1929360 w 2239963"/>
              <a:gd name="T11" fmla="*/ 525066 h 1400175"/>
              <a:gd name="T12" fmla="*/ 0 w 2239963"/>
              <a:gd name="T13" fmla="*/ 1400175 h 14001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9963" h="1400175">
                <a:moveTo>
                  <a:pt x="0" y="1400175"/>
                </a:moveTo>
                <a:cubicBezTo>
                  <a:pt x="248885" y="777875"/>
                  <a:pt x="878858" y="369491"/>
                  <a:pt x="1889919" y="175022"/>
                </a:cubicBezTo>
                <a:lnTo>
                  <a:pt x="1870199" y="0"/>
                </a:lnTo>
                <a:lnTo>
                  <a:pt x="2239963" y="280035"/>
                </a:lnTo>
                <a:lnTo>
                  <a:pt x="1949080" y="700088"/>
                </a:lnTo>
                <a:lnTo>
                  <a:pt x="1929360" y="525066"/>
                </a:lnTo>
                <a:cubicBezTo>
                  <a:pt x="1016447" y="602853"/>
                  <a:pt x="373327" y="894556"/>
                  <a:pt x="0" y="1400175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5" name="形状 36">
            <a:extLst>
              <a:ext uri="{FF2B5EF4-FFF2-40B4-BE49-F238E27FC236}">
                <a16:creationId xmlns:a16="http://schemas.microsoft.com/office/drawing/2014/main" xmlns="" id="{99D8FC1D-F3D5-482F-B55D-0508BD57747F}"/>
              </a:ext>
            </a:extLst>
          </p:cNvPr>
          <p:cNvSpPr>
            <a:spLocks/>
          </p:cNvSpPr>
          <p:nvPr/>
        </p:nvSpPr>
        <p:spPr bwMode="auto">
          <a:xfrm>
            <a:off x="4991989" y="1535289"/>
            <a:ext cx="1263380" cy="910477"/>
          </a:xfrm>
          <a:custGeom>
            <a:avLst/>
            <a:gdLst>
              <a:gd name="T0" fmla="*/ 0 w 2241550"/>
              <a:gd name="T1" fmla="*/ 1401763 h 1401763"/>
              <a:gd name="T2" fmla="*/ 1891109 w 2241550"/>
              <a:gd name="T3" fmla="*/ 175220 h 1401763"/>
              <a:gd name="T4" fmla="*/ 1871367 w 2241550"/>
              <a:gd name="T5" fmla="*/ 0 h 1401763"/>
              <a:gd name="T6" fmla="*/ 2241550 w 2241550"/>
              <a:gd name="T7" fmla="*/ 280353 h 1401763"/>
              <a:gd name="T8" fmla="*/ 1950337 w 2241550"/>
              <a:gd name="T9" fmla="*/ 700882 h 1401763"/>
              <a:gd name="T10" fmla="*/ 1930594 w 2241550"/>
              <a:gd name="T11" fmla="*/ 525661 h 1401763"/>
              <a:gd name="T12" fmla="*/ 0 w 2241550"/>
              <a:gd name="T13" fmla="*/ 1401763 h 14017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41550" h="1401763">
                <a:moveTo>
                  <a:pt x="0" y="1401763"/>
                </a:moveTo>
                <a:cubicBezTo>
                  <a:pt x="249061" y="778757"/>
                  <a:pt x="879431" y="369909"/>
                  <a:pt x="1891109" y="175220"/>
                </a:cubicBezTo>
                <a:lnTo>
                  <a:pt x="1871367" y="0"/>
                </a:lnTo>
                <a:lnTo>
                  <a:pt x="2241550" y="280353"/>
                </a:lnTo>
                <a:lnTo>
                  <a:pt x="1950337" y="700882"/>
                </a:lnTo>
                <a:lnTo>
                  <a:pt x="1930594" y="525661"/>
                </a:lnTo>
                <a:cubicBezTo>
                  <a:pt x="1017123" y="603537"/>
                  <a:pt x="373592" y="895571"/>
                  <a:pt x="0" y="1401763"/>
                </a:cubicBezTo>
                <a:close/>
              </a:path>
            </a:pathLst>
          </a:custGeom>
          <a:solidFill>
            <a:srgbClr val="F6B4C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6" name="Rectangle 75"/>
          <p:cNvSpPr/>
          <p:nvPr/>
        </p:nvSpPr>
        <p:spPr>
          <a:xfrm>
            <a:off x="6673581" y="1843173"/>
            <a:ext cx="5035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椭圆 54">
            <a:extLst>
              <a:ext uri="{FF2B5EF4-FFF2-40B4-BE49-F238E27FC236}">
                <a16:creationId xmlns:a16="http://schemas.microsoft.com/office/drawing/2014/main" xmlns="" id="{E69D7797-25D4-4654-B4BF-2DAAC25A6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4670" y="2027300"/>
            <a:ext cx="847955" cy="772228"/>
          </a:xfrm>
          <a:prstGeom prst="ellipse">
            <a:avLst/>
          </a:prstGeom>
          <a:solidFill>
            <a:srgbClr val="B5B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en-US" altLang="zh-CN" sz="3200" b="1" dirty="0" smtClean="0">
                <a:solidFill>
                  <a:srgbClr val="FFFFFF"/>
                </a:solidFill>
                <a:ea typeface="微软雅黑" panose="020B0503020204020204" pitchFamily="34" charset="-122"/>
                <a:sym typeface="Calibri" panose="020F0502020204030204" pitchFamily="34" charset="0"/>
              </a:rPr>
              <a:t>04</a:t>
            </a:r>
            <a:endParaRPr kumimoji="0" lang="en-US" altLang="zh-CN" sz="3200" b="1" dirty="0">
              <a:solidFill>
                <a:srgbClr val="FFFFFF"/>
              </a:solidFill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3860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45" grpId="0" animBg="1"/>
      <p:bldP spid="46" grpId="0" animBg="1"/>
      <p:bldP spid="47" grpId="0" animBg="1"/>
      <p:bldP spid="63" grpId="0"/>
      <p:bldP spid="65" grpId="0" animBg="1"/>
      <p:bldP spid="65" grpId="1" animBg="1"/>
      <p:bldP spid="67" grpId="0"/>
      <p:bldP spid="68" grpId="0"/>
      <p:bldP spid="69" grpId="0"/>
      <p:bldP spid="70" grpId="0"/>
      <p:bldP spid="74" grpId="0" animBg="1"/>
      <p:bldP spid="75" grpId="0" animBg="1"/>
      <p:bldP spid="76" grpId="0"/>
      <p:bldP spid="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8ACB8B3-BEF1-4791-BF87-A44A213536D2}"/>
              </a:ext>
            </a:extLst>
          </p:cNvPr>
          <p:cNvGrpSpPr/>
          <p:nvPr/>
        </p:nvGrpSpPr>
        <p:grpSpPr>
          <a:xfrm>
            <a:off x="2362447" y="1214846"/>
            <a:ext cx="7852707" cy="4220507"/>
            <a:chOff x="2957333" y="1349066"/>
            <a:chExt cx="8335756" cy="4822439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CED54BDF-0D5A-469B-A9A9-4FCC6DD9F542}"/>
                </a:ext>
              </a:extLst>
            </p:cNvPr>
            <p:cNvSpPr/>
            <p:nvPr/>
          </p:nvSpPr>
          <p:spPr>
            <a:xfrm>
              <a:off x="3143751" y="1560594"/>
              <a:ext cx="8149338" cy="4610911"/>
            </a:xfrm>
            <a:prstGeom prst="roundRect">
              <a:avLst/>
            </a:prstGeom>
            <a:solidFill>
              <a:srgbClr val="F6B4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xmlns="" id="{917A23B4-CCC8-4EF6-AF8F-93B42A726357}"/>
                </a:ext>
              </a:extLst>
            </p:cNvPr>
            <p:cNvSpPr/>
            <p:nvPr/>
          </p:nvSpPr>
          <p:spPr>
            <a:xfrm>
              <a:off x="2957333" y="1349066"/>
              <a:ext cx="7991673" cy="4566050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5F9633D-FAAE-4268-BE61-8DE97776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59" y="885956"/>
            <a:ext cx="1455606" cy="14000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AB642CE-3C01-4999-804F-E4514EB2F6F7}"/>
              </a:ext>
            </a:extLst>
          </p:cNvPr>
          <p:cNvSpPr txBox="1"/>
          <p:nvPr/>
        </p:nvSpPr>
        <p:spPr>
          <a:xfrm>
            <a:off x="2753629" y="2122426"/>
            <a:ext cx="27954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endParaRPr lang="zh-CN" altLang="en-US" sz="13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B0E93E9-0168-4397-A897-29797BF29F3D}"/>
              </a:ext>
            </a:extLst>
          </p:cNvPr>
          <p:cNvSpPr txBox="1"/>
          <p:nvPr/>
        </p:nvSpPr>
        <p:spPr>
          <a:xfrm>
            <a:off x="5067669" y="1585978"/>
            <a:ext cx="43806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0" spc="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zh-CN" sz="11000" spc="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000" spc="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zh-CN" altLang="en-US" sz="11000" spc="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xmlns="" id="{22D86AB0-164A-44B9-A763-A28D0E844465}"/>
              </a:ext>
            </a:extLst>
          </p:cNvPr>
          <p:cNvGrpSpPr>
            <a:grpSpLocks/>
          </p:cNvGrpSpPr>
          <p:nvPr/>
        </p:nvGrpSpPr>
        <p:grpSpPr bwMode="auto">
          <a:xfrm>
            <a:off x="-5549" y="0"/>
            <a:ext cx="12192000" cy="513184"/>
            <a:chOff x="0" y="0"/>
            <a:chExt cx="10464883" cy="432048"/>
          </a:xfrm>
        </p:grpSpPr>
        <p:sp>
          <p:nvSpPr>
            <p:cNvPr id="12" name="椭圆 63">
              <a:extLst>
                <a:ext uri="{FF2B5EF4-FFF2-40B4-BE49-F238E27FC236}">
                  <a16:creationId xmlns:a16="http://schemas.microsoft.com/office/drawing/2014/main" xmlns="" id="{FA046892-C600-49A8-9C32-54240C43EC8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0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" name="椭圆 63">
              <a:extLst>
                <a:ext uri="{FF2B5EF4-FFF2-40B4-BE49-F238E27FC236}">
                  <a16:creationId xmlns:a16="http://schemas.microsoft.com/office/drawing/2014/main" xmlns="" id="{DFA4C7D0-6446-43E4-992E-241509630CE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73132" y="0"/>
              <a:ext cx="863608" cy="432048"/>
            </a:xfrm>
            <a:custGeom>
              <a:avLst/>
              <a:gdLst>
                <a:gd name="T0" fmla="*/ 240950 w 1547664"/>
                <a:gd name="T1" fmla="*/ 0 h 773832"/>
                <a:gd name="T2" fmla="*/ 481900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4" name="椭圆 63">
              <a:extLst>
                <a:ext uri="{FF2B5EF4-FFF2-40B4-BE49-F238E27FC236}">
                  <a16:creationId xmlns:a16="http://schemas.microsoft.com/office/drawing/2014/main" xmlns="" id="{F0ABCC42-19C9-4067-9B48-239D17CC858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746265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" name="椭圆 63">
              <a:extLst>
                <a:ext uri="{FF2B5EF4-FFF2-40B4-BE49-F238E27FC236}">
                  <a16:creationId xmlns:a16="http://schemas.microsoft.com/office/drawing/2014/main" xmlns="" id="{3FBF7B28-86FD-4C22-89BE-E858770D8FF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617809" y="0"/>
              <a:ext cx="865195" cy="432048"/>
            </a:xfrm>
            <a:custGeom>
              <a:avLst/>
              <a:gdLst>
                <a:gd name="T0" fmla="*/ 241836 w 1547664"/>
                <a:gd name="T1" fmla="*/ 0 h 773832"/>
                <a:gd name="T2" fmla="*/ 483672 w 1547664"/>
                <a:gd name="T3" fmla="*/ 241222 h 773832"/>
                <a:gd name="T4" fmla="*/ 0 w 1547664"/>
                <a:gd name="T5" fmla="*/ 241222 h 773832"/>
                <a:gd name="T6" fmla="*/ 241836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" name="椭圆 63">
              <a:extLst>
                <a:ext uri="{FF2B5EF4-FFF2-40B4-BE49-F238E27FC236}">
                  <a16:creationId xmlns:a16="http://schemas.microsoft.com/office/drawing/2014/main" xmlns="" id="{9DF3C65D-B2F1-4670-AFFB-E67DD1B7034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490940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7" name="椭圆 63">
              <a:extLst>
                <a:ext uri="{FF2B5EF4-FFF2-40B4-BE49-F238E27FC236}">
                  <a16:creationId xmlns:a16="http://schemas.microsoft.com/office/drawing/2014/main" xmlns="" id="{8EC592AE-DE82-4C41-94F0-F83E0697F9C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364072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8" name="椭圆 63">
              <a:extLst>
                <a:ext uri="{FF2B5EF4-FFF2-40B4-BE49-F238E27FC236}">
                  <a16:creationId xmlns:a16="http://schemas.microsoft.com/office/drawing/2014/main" xmlns="" id="{04DF50FB-FB47-4E78-BBDF-ECB8C8BB71F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37204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9" name="椭圆 63">
              <a:extLst>
                <a:ext uri="{FF2B5EF4-FFF2-40B4-BE49-F238E27FC236}">
                  <a16:creationId xmlns:a16="http://schemas.microsoft.com/office/drawing/2014/main" xmlns="" id="{0E9AA9AA-CF9F-410B-9AA9-4A5F668FDC6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110336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0" name="椭圆 63">
              <a:extLst>
                <a:ext uri="{FF2B5EF4-FFF2-40B4-BE49-F238E27FC236}">
                  <a16:creationId xmlns:a16="http://schemas.microsoft.com/office/drawing/2014/main" xmlns="" id="{383CDABD-A5D3-4B01-A15A-B7D553D5E5D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981881" y="0"/>
              <a:ext cx="865194" cy="432048"/>
            </a:xfrm>
            <a:custGeom>
              <a:avLst/>
              <a:gdLst>
                <a:gd name="T0" fmla="*/ 241836 w 1547664"/>
                <a:gd name="T1" fmla="*/ 0 h 773832"/>
                <a:gd name="T2" fmla="*/ 483671 w 1547664"/>
                <a:gd name="T3" fmla="*/ 241222 h 773832"/>
                <a:gd name="T4" fmla="*/ 0 w 1547664"/>
                <a:gd name="T5" fmla="*/ 241222 h 773832"/>
                <a:gd name="T6" fmla="*/ 241836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1" name="椭圆 63">
              <a:extLst>
                <a:ext uri="{FF2B5EF4-FFF2-40B4-BE49-F238E27FC236}">
                  <a16:creationId xmlns:a16="http://schemas.microsoft.com/office/drawing/2014/main" xmlns="" id="{AF9978B2-3DC8-4C21-BCC0-C3679E3F44A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7855013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" name="椭圆 63">
              <a:extLst>
                <a:ext uri="{FF2B5EF4-FFF2-40B4-BE49-F238E27FC236}">
                  <a16:creationId xmlns:a16="http://schemas.microsoft.com/office/drawing/2014/main" xmlns="" id="{D557C25F-4B58-4B04-AE95-090806E71C5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728144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3" name="椭圆 63">
              <a:extLst>
                <a:ext uri="{FF2B5EF4-FFF2-40B4-BE49-F238E27FC236}">
                  <a16:creationId xmlns:a16="http://schemas.microsoft.com/office/drawing/2014/main" xmlns="" id="{0AE293B9-F065-4DD3-9766-C123F5ADCBB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9601276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xmlns="" id="{22D86AB0-164A-44B9-A763-A28D0E844465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0" y="6400800"/>
            <a:ext cx="12192000" cy="457200"/>
            <a:chOff x="0" y="0"/>
            <a:chExt cx="10464883" cy="432048"/>
          </a:xfrm>
        </p:grpSpPr>
        <p:sp>
          <p:nvSpPr>
            <p:cNvPr id="25" name="椭圆 63">
              <a:extLst>
                <a:ext uri="{FF2B5EF4-FFF2-40B4-BE49-F238E27FC236}">
                  <a16:creationId xmlns:a16="http://schemas.microsoft.com/office/drawing/2014/main" xmlns="" id="{FA046892-C600-49A8-9C32-54240C43EC8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0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6" name="椭圆 63">
              <a:extLst>
                <a:ext uri="{FF2B5EF4-FFF2-40B4-BE49-F238E27FC236}">
                  <a16:creationId xmlns:a16="http://schemas.microsoft.com/office/drawing/2014/main" xmlns="" id="{DFA4C7D0-6446-43E4-992E-241509630CE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73132" y="0"/>
              <a:ext cx="863608" cy="432048"/>
            </a:xfrm>
            <a:custGeom>
              <a:avLst/>
              <a:gdLst>
                <a:gd name="T0" fmla="*/ 240950 w 1547664"/>
                <a:gd name="T1" fmla="*/ 0 h 773832"/>
                <a:gd name="T2" fmla="*/ 481900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7" name="椭圆 63">
              <a:extLst>
                <a:ext uri="{FF2B5EF4-FFF2-40B4-BE49-F238E27FC236}">
                  <a16:creationId xmlns:a16="http://schemas.microsoft.com/office/drawing/2014/main" xmlns="" id="{F0ABCC42-19C9-4067-9B48-239D17CC858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746265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8" name="椭圆 63">
              <a:extLst>
                <a:ext uri="{FF2B5EF4-FFF2-40B4-BE49-F238E27FC236}">
                  <a16:creationId xmlns:a16="http://schemas.microsoft.com/office/drawing/2014/main" xmlns="" id="{3FBF7B28-86FD-4C22-89BE-E858770D8FF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617809" y="0"/>
              <a:ext cx="865195" cy="432048"/>
            </a:xfrm>
            <a:custGeom>
              <a:avLst/>
              <a:gdLst>
                <a:gd name="T0" fmla="*/ 241836 w 1547664"/>
                <a:gd name="T1" fmla="*/ 0 h 773832"/>
                <a:gd name="T2" fmla="*/ 483672 w 1547664"/>
                <a:gd name="T3" fmla="*/ 241222 h 773832"/>
                <a:gd name="T4" fmla="*/ 0 w 1547664"/>
                <a:gd name="T5" fmla="*/ 241222 h 773832"/>
                <a:gd name="T6" fmla="*/ 241836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9" name="椭圆 63">
              <a:extLst>
                <a:ext uri="{FF2B5EF4-FFF2-40B4-BE49-F238E27FC236}">
                  <a16:creationId xmlns:a16="http://schemas.microsoft.com/office/drawing/2014/main" xmlns="" id="{9DF3C65D-B2F1-4670-AFFB-E67DD1B7034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490940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0" name="椭圆 63">
              <a:extLst>
                <a:ext uri="{FF2B5EF4-FFF2-40B4-BE49-F238E27FC236}">
                  <a16:creationId xmlns:a16="http://schemas.microsoft.com/office/drawing/2014/main" xmlns="" id="{8EC592AE-DE82-4C41-94F0-F83E0697F9C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364072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1" name="椭圆 63">
              <a:extLst>
                <a:ext uri="{FF2B5EF4-FFF2-40B4-BE49-F238E27FC236}">
                  <a16:creationId xmlns:a16="http://schemas.microsoft.com/office/drawing/2014/main" xmlns="" id="{04DF50FB-FB47-4E78-BBDF-ECB8C8BB71F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37204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2" name="椭圆 63">
              <a:extLst>
                <a:ext uri="{FF2B5EF4-FFF2-40B4-BE49-F238E27FC236}">
                  <a16:creationId xmlns:a16="http://schemas.microsoft.com/office/drawing/2014/main" xmlns="" id="{0E9AA9AA-CF9F-410B-9AA9-4A5F668FDC6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110336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3" name="椭圆 63">
              <a:extLst>
                <a:ext uri="{FF2B5EF4-FFF2-40B4-BE49-F238E27FC236}">
                  <a16:creationId xmlns:a16="http://schemas.microsoft.com/office/drawing/2014/main" xmlns="" id="{383CDABD-A5D3-4B01-A15A-B7D553D5E5D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981881" y="0"/>
              <a:ext cx="865194" cy="432048"/>
            </a:xfrm>
            <a:custGeom>
              <a:avLst/>
              <a:gdLst>
                <a:gd name="T0" fmla="*/ 241836 w 1547664"/>
                <a:gd name="T1" fmla="*/ 0 h 773832"/>
                <a:gd name="T2" fmla="*/ 483671 w 1547664"/>
                <a:gd name="T3" fmla="*/ 241222 h 773832"/>
                <a:gd name="T4" fmla="*/ 0 w 1547664"/>
                <a:gd name="T5" fmla="*/ 241222 h 773832"/>
                <a:gd name="T6" fmla="*/ 241836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4" name="椭圆 63">
              <a:extLst>
                <a:ext uri="{FF2B5EF4-FFF2-40B4-BE49-F238E27FC236}">
                  <a16:creationId xmlns:a16="http://schemas.microsoft.com/office/drawing/2014/main" xmlns="" id="{AF9978B2-3DC8-4C21-BCC0-C3679E3F44A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7855013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5" name="椭圆 63">
              <a:extLst>
                <a:ext uri="{FF2B5EF4-FFF2-40B4-BE49-F238E27FC236}">
                  <a16:creationId xmlns:a16="http://schemas.microsoft.com/office/drawing/2014/main" xmlns="" id="{D557C25F-4B58-4B04-AE95-090806E71C5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728144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" name="椭圆 63">
              <a:extLst>
                <a:ext uri="{FF2B5EF4-FFF2-40B4-BE49-F238E27FC236}">
                  <a16:creationId xmlns:a16="http://schemas.microsoft.com/office/drawing/2014/main" xmlns="" id="{0AE293B9-F065-4DD3-9766-C123F5ADCBB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9601276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795539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33400"/>
            <a:ext cx="1066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7580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33400"/>
            <a:ext cx="1066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212432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TRẢ LỜI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3048000"/>
            <a:ext cx="1021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Digit 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293495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embelajaran tematik: Materi Ajar : Senin, 20 April 2020 Kelas 6D dan 6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895600"/>
            <a:ext cx="1626521" cy="162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20668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533400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295400"/>
            <a:ext cx="112775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đùm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eriod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5 Minutes timer (Đồng hồ đếm ngược 5 phú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8288" y="4800600"/>
            <a:ext cx="2119312" cy="11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6823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476518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TRẢ LỜI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178417"/>
            <a:ext cx="1097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nay,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133600"/>
            <a:ext cx="1112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Sửa: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3048000"/>
            <a:ext cx="112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3722115"/>
            <a:ext cx="1127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Dù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sơn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gỗ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36620" y="4590073"/>
            <a:ext cx="11196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nên chỉ đánh giá con người </a:t>
            </a: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hình thức bên ngoài mà nên đánh giá con người </a:t>
            </a: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những hành động, cử chỉ, cách đối xử của họ.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5421070"/>
            <a:ext cx="1127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Sửa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Không nên chỉ đánh giá con người về hình thức bên ngoài mà nên đánh giá con người </a:t>
            </a: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qua</a:t>
            </a: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những hành động, cử chỉ, cách đối xử của họ.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/>
          </a:p>
        </p:txBody>
      </p:sp>
      <p:pic>
        <p:nvPicPr>
          <p:cNvPr id="10" name="Picture 2" descr="Pembelajaran tematik: Materi Ajar : Senin, 20 April 2020 Kelas 6D dan 6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689" y="102898"/>
            <a:ext cx="1270460" cy="127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0669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6D6306C-ED4F-4AAE-B4A5-EEA6AFAD72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EC5361D-F897-4856-B945-0455A365E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4508C0C5-2268-42B5-B3C8-4D0899E05F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141ACBDB-38F8-4B34-8183-BD95B4E55A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E00DB52-3455-4E2F-867B-A6D0516E17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9E914C83-E0D8-4953-92D5-169D28CB43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512E083-F550-46AF-8490-767ECFD00C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xmlns="" id="{5AB5E2FB-60FF-A34D-9395-85036A446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436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943943"/>
            <a:ext cx="8610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cs typeface="Andalus" pitchFamily="18" charset="-78"/>
              </a:rPr>
              <a:t>ÔN LẠI BÀI CŨ CÁC EM </a:t>
            </a: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cs typeface="Andalus" pitchFamily="18" charset="-78"/>
              </a:rPr>
              <a:t>NHÉ !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91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7301" y="609600"/>
            <a:ext cx="1104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302913"/>
            <a:ext cx="10646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Sửa: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99941" y="2015542"/>
            <a:ext cx="1104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đùm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41796" y="2971800"/>
            <a:ext cx="11169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Sửa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đùm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đỡ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1795" y="4038600"/>
            <a:ext cx="10924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f.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41795" y="4648200"/>
            <a:ext cx="10614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Sửa: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Hồ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/>
          </a:p>
        </p:txBody>
      </p:sp>
      <p:pic>
        <p:nvPicPr>
          <p:cNvPr id="8" name="Picture 2" descr="Pembelajaran tematik: Materi Ajar : Senin, 20 April 2020 Kelas 6D dan 6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420" y="389021"/>
            <a:ext cx="1626521" cy="162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10074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0633" y="381000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62000" y="1200150"/>
          <a:ext cx="10668000" cy="527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Chữa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lỗi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Nhờ cố gắng học tập nên nó đạt thành tích cao.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Tại nó không cẩn thận nên nó giải sai bài toán.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Chúng ta phải sống cho như thế nào để chan hòa với mọi người.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Các chiến sĩ đã anh dũng chiến đấu để bảo vệ nền độc lập của dân tộc.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Phải luôn luôn chống tư tưởng chỉ bo bo bảo vệ quyền lợi bản thân của mình.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Nếu trời mưa, con đường này sẽ rất trơn.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Giá trời mưa, con đường này sẽ rất trơn.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9600" y="442555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65819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0633" y="381000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62000" y="1200150"/>
          <a:ext cx="10668000" cy="527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Chữa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lỗi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Nhờ cố gắng học tập nên nó đạt thành tích cao.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Tại nó không cẩn thận nên nó giải sai bài toán.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Chúng ta phải sống cho như thế nào để chan hòa với mọi người.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Các chiến sĩ đã anh dũng chiến đấu để bảo vệ nền độc lập của dân tộc.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Phải luôn luôn chống tư tưởng chỉ bo bo bảo vệ quyền lợi bản thân của mình.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Nếu trời mưa, con đường này sẽ rất trơn.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Giá trời mưa, con đường này sẽ rất trơn.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9600" y="442555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Digit 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81000"/>
            <a:ext cx="1600200" cy="74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51745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0633" y="381000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500039"/>
              </p:ext>
            </p:extLst>
          </p:nvPr>
        </p:nvGraphicFramePr>
        <p:xfrm>
          <a:off x="762000" y="1200150"/>
          <a:ext cx="10668000" cy="527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Chữa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lỗi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+mj-lt"/>
                        </a:rPr>
                        <a:t>a.</a:t>
                      </a:r>
                      <a:r>
                        <a:rPr lang="vi-VN" sz="2200" dirty="0" smtClean="0">
                          <a:latin typeface="+mj-lt"/>
                        </a:rPr>
                        <a:t>Nhờ </a:t>
                      </a:r>
                      <a:r>
                        <a:rPr lang="vi-VN" sz="2200" dirty="0">
                          <a:latin typeface="+mj-lt"/>
                        </a:rPr>
                        <a:t>cố gắng học tập nên nó đạt thành tích cao.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  <a:cs typeface="Times New Roman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+mj-lt"/>
                        </a:rPr>
                        <a:t>b.</a:t>
                      </a:r>
                      <a:r>
                        <a:rPr lang="vi-VN" sz="2200" dirty="0" smtClean="0">
                          <a:latin typeface="+mj-lt"/>
                        </a:rPr>
                        <a:t>Tại </a:t>
                      </a:r>
                      <a:r>
                        <a:rPr lang="vi-VN" sz="2200" dirty="0">
                          <a:latin typeface="+mj-lt"/>
                        </a:rPr>
                        <a:t>nó không cẩn thận nên nó giải sai bài toán.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  <a:cs typeface="Times New Roman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+mj-lt"/>
                        </a:rPr>
                        <a:t>c.</a:t>
                      </a:r>
                      <a:r>
                        <a:rPr lang="vi-VN" sz="2200" dirty="0" smtClean="0">
                          <a:latin typeface="+mj-lt"/>
                        </a:rPr>
                        <a:t>Chúng </a:t>
                      </a:r>
                      <a:r>
                        <a:rPr lang="vi-VN" sz="2200" dirty="0">
                          <a:latin typeface="+mj-lt"/>
                        </a:rPr>
                        <a:t>ta phải sống cho như thế nào để chan hòa với mọi người.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  <a:cs typeface="Times New Roman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bỏ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“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+mj-lt"/>
                        </a:rPr>
                        <a:t>d.</a:t>
                      </a:r>
                      <a:r>
                        <a:rPr lang="vi-VN" sz="2200" dirty="0" smtClean="0">
                          <a:latin typeface="+mj-lt"/>
                        </a:rPr>
                        <a:t>Các </a:t>
                      </a:r>
                      <a:r>
                        <a:rPr lang="vi-VN" sz="2200" dirty="0">
                          <a:latin typeface="+mj-lt"/>
                        </a:rPr>
                        <a:t>chiến sĩ đã anh dũng chiến đấu để bảo vệ nền độc lập của dân tộc.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  <a:cs typeface="Times New Roman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+mj-lt"/>
                        </a:rPr>
                        <a:t>e.</a:t>
                      </a:r>
                      <a:r>
                        <a:rPr lang="vi-VN" sz="2200" dirty="0" smtClean="0">
                          <a:latin typeface="+mj-lt"/>
                        </a:rPr>
                        <a:t>Phải </a:t>
                      </a:r>
                      <a:r>
                        <a:rPr lang="vi-VN" sz="2200" dirty="0">
                          <a:latin typeface="+mj-lt"/>
                        </a:rPr>
                        <a:t>luôn luôn chống tư tưởng chỉ bo bo bảo vệ quyền lợi bản thân của mình.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  <a:cs typeface="Times New Roman" pitchFamily="18" charset="0"/>
                        </a:rPr>
                        <a:t>x</a:t>
                      </a:r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“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’’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”,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bỏ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+mj-lt"/>
                        </a:rPr>
                        <a:t>f.</a:t>
                      </a:r>
                      <a:r>
                        <a:rPr lang="vi-VN" sz="2200" dirty="0" smtClean="0">
                          <a:latin typeface="+mj-lt"/>
                        </a:rPr>
                        <a:t>Nếu </a:t>
                      </a:r>
                      <a:r>
                        <a:rPr lang="vi-VN" sz="2200" dirty="0">
                          <a:latin typeface="+mj-lt"/>
                        </a:rPr>
                        <a:t>trời mưa, con đường này sẽ rất trơn.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  <a:cs typeface="Times New Roman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+mj-lt"/>
                        </a:rPr>
                        <a:t>g.</a:t>
                      </a:r>
                      <a:r>
                        <a:rPr lang="vi-VN" sz="2200" dirty="0" smtClean="0">
                          <a:latin typeface="+mj-lt"/>
                        </a:rPr>
                        <a:t>Giá </a:t>
                      </a:r>
                      <a:r>
                        <a:rPr lang="vi-VN" sz="2200" dirty="0">
                          <a:latin typeface="+mj-lt"/>
                        </a:rPr>
                        <a:t>trời mưa, con đường này sẽ rất trơn.</a:t>
                      </a:r>
                      <a:endParaRPr lang="en-US" sz="22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  <a:cs typeface="Times New Roman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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Nếu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2000" y="5334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Pembelajaran tematik: Materi Ajar : Senin, 20 April 2020 Kelas 6D dan 6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924" y="0"/>
            <a:ext cx="1455870" cy="145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6096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HOẠT ĐỘNG VẬN DỤNG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1429555"/>
            <a:ext cx="10896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307075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78825AD4-69BF-8141-B7B3-244DC7E8D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2364" y="1377365"/>
            <a:ext cx="5334000" cy="5344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513184"/>
            <a:ext cx="5163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HƯỚNG DẪN TỰ HỌC</a:t>
            </a:r>
            <a:endParaRPr lang="id-ID" sz="3600" b="1" dirty="0">
              <a:solidFill>
                <a:schemeClr val="tx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60865" y="2102604"/>
            <a:ext cx="1134235" cy="103843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oup 6"/>
          <p:cNvGrpSpPr/>
          <p:nvPr/>
        </p:nvGrpSpPr>
        <p:grpSpPr>
          <a:xfrm>
            <a:off x="5142573" y="2078353"/>
            <a:ext cx="7095809" cy="889086"/>
            <a:chOff x="4702216" y="-585201"/>
            <a:chExt cx="7406013" cy="1027532"/>
          </a:xfrm>
        </p:grpSpPr>
        <p:sp>
          <p:nvSpPr>
            <p:cNvPr id="8" name="Pentagon 7"/>
            <p:cNvSpPr/>
            <p:nvPr/>
          </p:nvSpPr>
          <p:spPr>
            <a:xfrm>
              <a:off x="4936887" y="-585201"/>
              <a:ext cx="7100406" cy="993141"/>
            </a:xfrm>
            <a:prstGeom prst="homePlat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9" name="Pentagon 4"/>
            <p:cNvSpPr/>
            <p:nvPr/>
          </p:nvSpPr>
          <p:spPr>
            <a:xfrm>
              <a:off x="4702216" y="-550809"/>
              <a:ext cx="7406013" cy="9931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8305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b="1" kern="1200" dirty="0" err="1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Học</a:t>
              </a:r>
              <a:r>
                <a:rPr lang="en-US" altLang="zh-CN" sz="2400" b="1" kern="1200" dirty="0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2400" b="1" kern="1200" dirty="0" err="1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bài</a:t>
              </a:r>
              <a:r>
                <a:rPr lang="en-US" altLang="zh-CN" sz="2400" b="1" kern="1200" dirty="0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2400" b="1" kern="1200" dirty="0" err="1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và</a:t>
              </a:r>
              <a:r>
                <a:rPr lang="en-US" altLang="zh-CN" sz="2400" b="1" kern="1200" dirty="0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2400" b="1" kern="1200" dirty="0" err="1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làm</a:t>
              </a:r>
              <a:r>
                <a:rPr lang="en-US" altLang="zh-CN" sz="2400" b="1" kern="1200" dirty="0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2400" b="1" kern="1200" dirty="0" err="1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những</a:t>
              </a:r>
              <a:r>
                <a:rPr lang="en-US" altLang="zh-CN" sz="2400" b="1" kern="1200" dirty="0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2400" b="1" kern="1200" dirty="0" err="1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bài</a:t>
              </a:r>
              <a:r>
                <a:rPr lang="en-US" altLang="zh-CN" sz="2400" b="1" kern="1200" dirty="0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2400" b="1" kern="1200" dirty="0" err="1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tập</a:t>
              </a:r>
              <a:r>
                <a:rPr lang="en-US" altLang="zh-CN" sz="2400" b="1" kern="1200" dirty="0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2400" b="1" kern="1200" dirty="0" err="1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còn</a:t>
              </a:r>
              <a:r>
                <a:rPr lang="en-US" altLang="zh-CN" sz="2400" b="1" kern="1200" dirty="0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2400" b="1" kern="1200" dirty="0" err="1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lại</a:t>
              </a:r>
              <a:r>
                <a:rPr lang="en-US" altLang="zh-CN" sz="2400" b="1" kern="1200" dirty="0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2400" b="1" kern="1200" dirty="0" err="1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vào</a:t>
              </a:r>
              <a:r>
                <a:rPr lang="en-US" altLang="zh-CN" sz="2400" b="1" kern="1200" dirty="0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2400" b="1" kern="1200" dirty="0" err="1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vở</a:t>
              </a:r>
              <a:r>
                <a:rPr lang="en-US" altLang="zh-CN" sz="2400" kern="1200" dirty="0" smtClean="0">
                  <a:solidFill>
                    <a:schemeClr val="tx1"/>
                  </a:solidFill>
                  <a:latin typeface="Times New Roman" pitchFamily="18" charset="0"/>
                  <a:ea typeface="印品黑体" panose="00000500000000000000" pitchFamily="2" charset="-122"/>
                  <a:cs typeface="Times New Roman" pitchFamily="18" charset="0"/>
                </a:rPr>
                <a:t>.</a:t>
              </a:r>
              <a:endParaRPr lang="en-US" altLang="zh-CN" sz="2400" kern="1200" dirty="0">
                <a:solidFill>
                  <a:schemeClr val="tx1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endParaRPr>
            </a:p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9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4238335" y="4184374"/>
            <a:ext cx="1108696" cy="1066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5347031" y="4267201"/>
            <a:ext cx="6823386" cy="901147"/>
            <a:chOff x="1794290" y="3424684"/>
            <a:chExt cx="7100406" cy="993140"/>
          </a:xfrm>
        </p:grpSpPr>
        <p:sp>
          <p:nvSpPr>
            <p:cNvPr id="16" name="Pentagon 15"/>
            <p:cNvSpPr/>
            <p:nvPr/>
          </p:nvSpPr>
          <p:spPr>
            <a:xfrm>
              <a:off x="1794290" y="3424684"/>
              <a:ext cx="7100406" cy="993140"/>
            </a:xfrm>
            <a:prstGeom prst="homePlat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7" name="Pentagon 4"/>
            <p:cNvSpPr/>
            <p:nvPr/>
          </p:nvSpPr>
          <p:spPr>
            <a:xfrm>
              <a:off x="1794290" y="3424684"/>
              <a:ext cx="6852121" cy="99314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788305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Soạn</a:t>
              </a:r>
              <a:r>
                <a:rPr lang="en-US" sz="28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bài:Cảnh</a:t>
              </a:r>
              <a:r>
                <a:rPr lang="en-US" sz="28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khuya</a:t>
              </a:r>
              <a:r>
                <a:rPr lang="en-US" sz="28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id-ID" sz="28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5">
            <a:extLst>
              <a:ext uri="{FF2B5EF4-FFF2-40B4-BE49-F238E27FC236}">
                <a16:creationId xmlns:a16="http://schemas.microsoft.com/office/drawing/2014/main" xmlns="" id="{22D86AB0-164A-44B9-A763-A28D0E844465}"/>
              </a:ext>
            </a:extLst>
          </p:cNvPr>
          <p:cNvGrpSpPr>
            <a:grpSpLocks/>
          </p:cNvGrpSpPr>
          <p:nvPr/>
        </p:nvGrpSpPr>
        <p:grpSpPr bwMode="auto">
          <a:xfrm>
            <a:off x="23191" y="0"/>
            <a:ext cx="12192000" cy="513184"/>
            <a:chOff x="0" y="0"/>
            <a:chExt cx="10464883" cy="432048"/>
          </a:xfrm>
        </p:grpSpPr>
        <p:sp>
          <p:nvSpPr>
            <p:cNvPr id="21" name="椭圆 63">
              <a:extLst>
                <a:ext uri="{FF2B5EF4-FFF2-40B4-BE49-F238E27FC236}">
                  <a16:creationId xmlns:a16="http://schemas.microsoft.com/office/drawing/2014/main" xmlns="" id="{FA046892-C600-49A8-9C32-54240C43EC8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0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" name="椭圆 63">
              <a:extLst>
                <a:ext uri="{FF2B5EF4-FFF2-40B4-BE49-F238E27FC236}">
                  <a16:creationId xmlns:a16="http://schemas.microsoft.com/office/drawing/2014/main" xmlns="" id="{DFA4C7D0-6446-43E4-992E-241509630CE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73132" y="0"/>
              <a:ext cx="863608" cy="432048"/>
            </a:xfrm>
            <a:custGeom>
              <a:avLst/>
              <a:gdLst>
                <a:gd name="T0" fmla="*/ 240950 w 1547664"/>
                <a:gd name="T1" fmla="*/ 0 h 773832"/>
                <a:gd name="T2" fmla="*/ 481900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3" name="椭圆 63">
              <a:extLst>
                <a:ext uri="{FF2B5EF4-FFF2-40B4-BE49-F238E27FC236}">
                  <a16:creationId xmlns:a16="http://schemas.microsoft.com/office/drawing/2014/main" xmlns="" id="{F0ABCC42-19C9-4067-9B48-239D17CC858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746265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4" name="椭圆 63">
              <a:extLst>
                <a:ext uri="{FF2B5EF4-FFF2-40B4-BE49-F238E27FC236}">
                  <a16:creationId xmlns:a16="http://schemas.microsoft.com/office/drawing/2014/main" xmlns="" id="{3FBF7B28-86FD-4C22-89BE-E858770D8FF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617809" y="0"/>
              <a:ext cx="865195" cy="432048"/>
            </a:xfrm>
            <a:custGeom>
              <a:avLst/>
              <a:gdLst>
                <a:gd name="T0" fmla="*/ 241836 w 1547664"/>
                <a:gd name="T1" fmla="*/ 0 h 773832"/>
                <a:gd name="T2" fmla="*/ 483672 w 1547664"/>
                <a:gd name="T3" fmla="*/ 241222 h 773832"/>
                <a:gd name="T4" fmla="*/ 0 w 1547664"/>
                <a:gd name="T5" fmla="*/ 241222 h 773832"/>
                <a:gd name="T6" fmla="*/ 241836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5" name="椭圆 63">
              <a:extLst>
                <a:ext uri="{FF2B5EF4-FFF2-40B4-BE49-F238E27FC236}">
                  <a16:creationId xmlns:a16="http://schemas.microsoft.com/office/drawing/2014/main" xmlns="" id="{9DF3C65D-B2F1-4670-AFFB-E67DD1B7034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490940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6" name="椭圆 63">
              <a:extLst>
                <a:ext uri="{FF2B5EF4-FFF2-40B4-BE49-F238E27FC236}">
                  <a16:creationId xmlns:a16="http://schemas.microsoft.com/office/drawing/2014/main" xmlns="" id="{8EC592AE-DE82-4C41-94F0-F83E0697F9C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364072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7" name="椭圆 63">
              <a:extLst>
                <a:ext uri="{FF2B5EF4-FFF2-40B4-BE49-F238E27FC236}">
                  <a16:creationId xmlns:a16="http://schemas.microsoft.com/office/drawing/2014/main" xmlns="" id="{04DF50FB-FB47-4E78-BBDF-ECB8C8BB71F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37204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8" name="椭圆 63">
              <a:extLst>
                <a:ext uri="{FF2B5EF4-FFF2-40B4-BE49-F238E27FC236}">
                  <a16:creationId xmlns:a16="http://schemas.microsoft.com/office/drawing/2014/main" xmlns="" id="{0E9AA9AA-CF9F-410B-9AA9-4A5F668FDC6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110336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9" name="椭圆 63">
              <a:extLst>
                <a:ext uri="{FF2B5EF4-FFF2-40B4-BE49-F238E27FC236}">
                  <a16:creationId xmlns:a16="http://schemas.microsoft.com/office/drawing/2014/main" xmlns="" id="{383CDABD-A5D3-4B01-A15A-B7D553D5E5D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981881" y="0"/>
              <a:ext cx="865194" cy="432048"/>
            </a:xfrm>
            <a:custGeom>
              <a:avLst/>
              <a:gdLst>
                <a:gd name="T0" fmla="*/ 241836 w 1547664"/>
                <a:gd name="T1" fmla="*/ 0 h 773832"/>
                <a:gd name="T2" fmla="*/ 483671 w 1547664"/>
                <a:gd name="T3" fmla="*/ 241222 h 773832"/>
                <a:gd name="T4" fmla="*/ 0 w 1547664"/>
                <a:gd name="T5" fmla="*/ 241222 h 773832"/>
                <a:gd name="T6" fmla="*/ 241836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0" name="椭圆 63">
              <a:extLst>
                <a:ext uri="{FF2B5EF4-FFF2-40B4-BE49-F238E27FC236}">
                  <a16:creationId xmlns:a16="http://schemas.microsoft.com/office/drawing/2014/main" xmlns="" id="{AF9978B2-3DC8-4C21-BCC0-C3679E3F44A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7855013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1" name="椭圆 63">
              <a:extLst>
                <a:ext uri="{FF2B5EF4-FFF2-40B4-BE49-F238E27FC236}">
                  <a16:creationId xmlns:a16="http://schemas.microsoft.com/office/drawing/2014/main" xmlns="" id="{D557C25F-4B58-4B04-AE95-090806E71C5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728144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2" name="椭圆 63">
              <a:extLst>
                <a:ext uri="{FF2B5EF4-FFF2-40B4-BE49-F238E27FC236}">
                  <a16:creationId xmlns:a16="http://schemas.microsoft.com/office/drawing/2014/main" xmlns="" id="{0AE293B9-F065-4DD3-9766-C123F5ADCBB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9601276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12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0" name="Google Shape;1170;p66"/>
          <p:cNvGrpSpPr/>
          <p:nvPr/>
        </p:nvGrpSpPr>
        <p:grpSpPr>
          <a:xfrm>
            <a:off x="1409374" y="585066"/>
            <a:ext cx="9461110" cy="5789103"/>
            <a:chOff x="873885" y="454508"/>
            <a:chExt cx="5866381" cy="4497275"/>
          </a:xfrm>
        </p:grpSpPr>
        <p:sp>
          <p:nvSpPr>
            <p:cNvPr id="1171" name="Google Shape;1171;p66"/>
            <p:cNvSpPr/>
            <p:nvPr/>
          </p:nvSpPr>
          <p:spPr>
            <a:xfrm>
              <a:off x="5196349" y="2084069"/>
              <a:ext cx="18546" cy="2462943"/>
            </a:xfrm>
            <a:custGeom>
              <a:avLst/>
              <a:gdLst/>
              <a:ahLst/>
              <a:cxnLst/>
              <a:rect l="l" t="t" r="r" b="b"/>
              <a:pathLst>
                <a:path w="143" h="18991" extrusionOk="0">
                  <a:moveTo>
                    <a:pt x="0" y="1"/>
                  </a:moveTo>
                  <a:lnTo>
                    <a:pt x="0" y="18991"/>
                  </a:lnTo>
                  <a:lnTo>
                    <a:pt x="142" y="189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66"/>
            <p:cNvSpPr/>
            <p:nvPr/>
          </p:nvSpPr>
          <p:spPr>
            <a:xfrm>
              <a:off x="4806109" y="4148871"/>
              <a:ext cx="742360" cy="524726"/>
            </a:xfrm>
            <a:custGeom>
              <a:avLst/>
              <a:gdLst/>
              <a:ahLst/>
              <a:cxnLst/>
              <a:rect l="l" t="t" r="r" b="b"/>
              <a:pathLst>
                <a:path w="5724" h="4046" extrusionOk="0">
                  <a:moveTo>
                    <a:pt x="1947" y="1"/>
                  </a:moveTo>
                  <a:cubicBezTo>
                    <a:pt x="1766" y="1"/>
                    <a:pt x="1558" y="48"/>
                    <a:pt x="1322" y="162"/>
                  </a:cubicBezTo>
                  <a:cubicBezTo>
                    <a:pt x="0" y="802"/>
                    <a:pt x="2532" y="4045"/>
                    <a:pt x="2532" y="4045"/>
                  </a:cubicBezTo>
                  <a:cubicBezTo>
                    <a:pt x="2532" y="4045"/>
                    <a:pt x="5724" y="2256"/>
                    <a:pt x="5215" y="1107"/>
                  </a:cubicBezTo>
                  <a:cubicBezTo>
                    <a:pt x="5044" y="723"/>
                    <a:pt x="4745" y="596"/>
                    <a:pt x="4425" y="596"/>
                  </a:cubicBezTo>
                  <a:cubicBezTo>
                    <a:pt x="3795" y="596"/>
                    <a:pt x="3081" y="1087"/>
                    <a:pt x="3081" y="1087"/>
                  </a:cubicBezTo>
                  <a:cubicBezTo>
                    <a:pt x="3081" y="1087"/>
                    <a:pt x="2816" y="1"/>
                    <a:pt x="1947" y="1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66"/>
            <p:cNvSpPr/>
            <p:nvPr/>
          </p:nvSpPr>
          <p:spPr>
            <a:xfrm>
              <a:off x="4893002" y="4144980"/>
              <a:ext cx="646258" cy="533934"/>
            </a:xfrm>
            <a:custGeom>
              <a:avLst/>
              <a:gdLst/>
              <a:ahLst/>
              <a:cxnLst/>
              <a:rect l="l" t="t" r="r" b="b"/>
              <a:pathLst>
                <a:path w="4983" h="4117" extrusionOk="0">
                  <a:moveTo>
                    <a:pt x="1272" y="70"/>
                  </a:moveTo>
                  <a:cubicBezTo>
                    <a:pt x="1414" y="70"/>
                    <a:pt x="1546" y="100"/>
                    <a:pt x="1668" y="151"/>
                  </a:cubicBezTo>
                  <a:cubicBezTo>
                    <a:pt x="2197" y="405"/>
                    <a:pt x="2380" y="1117"/>
                    <a:pt x="2380" y="1117"/>
                  </a:cubicBezTo>
                  <a:cubicBezTo>
                    <a:pt x="2380" y="1137"/>
                    <a:pt x="2390" y="1137"/>
                    <a:pt x="2400" y="1148"/>
                  </a:cubicBezTo>
                  <a:cubicBezTo>
                    <a:pt x="2411" y="1148"/>
                    <a:pt x="2420" y="1148"/>
                    <a:pt x="2431" y="1137"/>
                  </a:cubicBezTo>
                  <a:cubicBezTo>
                    <a:pt x="2440" y="1137"/>
                    <a:pt x="3146" y="657"/>
                    <a:pt x="3759" y="657"/>
                  </a:cubicBezTo>
                  <a:cubicBezTo>
                    <a:pt x="3848" y="657"/>
                    <a:pt x="3934" y="667"/>
                    <a:pt x="4017" y="690"/>
                  </a:cubicBezTo>
                  <a:cubicBezTo>
                    <a:pt x="4241" y="761"/>
                    <a:pt x="4413" y="913"/>
                    <a:pt x="4515" y="1157"/>
                  </a:cubicBezTo>
                  <a:cubicBezTo>
                    <a:pt x="4982" y="2205"/>
                    <a:pt x="2176" y="3862"/>
                    <a:pt x="1871" y="4035"/>
                  </a:cubicBezTo>
                  <a:cubicBezTo>
                    <a:pt x="1679" y="3780"/>
                    <a:pt x="93" y="1656"/>
                    <a:pt x="326" y="649"/>
                  </a:cubicBezTo>
                  <a:cubicBezTo>
                    <a:pt x="367" y="456"/>
                    <a:pt x="489" y="314"/>
                    <a:pt x="662" y="233"/>
                  </a:cubicBezTo>
                  <a:cubicBezTo>
                    <a:pt x="886" y="121"/>
                    <a:pt x="1089" y="70"/>
                    <a:pt x="1272" y="70"/>
                  </a:cubicBezTo>
                  <a:close/>
                  <a:moveTo>
                    <a:pt x="1282" y="1"/>
                  </a:moveTo>
                  <a:cubicBezTo>
                    <a:pt x="1079" y="1"/>
                    <a:pt x="860" y="56"/>
                    <a:pt x="631" y="161"/>
                  </a:cubicBezTo>
                  <a:cubicBezTo>
                    <a:pt x="439" y="263"/>
                    <a:pt x="306" y="416"/>
                    <a:pt x="256" y="629"/>
                  </a:cubicBezTo>
                  <a:cubicBezTo>
                    <a:pt x="1" y="1727"/>
                    <a:pt x="1760" y="4004"/>
                    <a:pt x="1841" y="4096"/>
                  </a:cubicBezTo>
                  <a:cubicBezTo>
                    <a:pt x="1841" y="4106"/>
                    <a:pt x="1851" y="4116"/>
                    <a:pt x="1862" y="4116"/>
                  </a:cubicBezTo>
                  <a:cubicBezTo>
                    <a:pt x="1871" y="4116"/>
                    <a:pt x="1871" y="4106"/>
                    <a:pt x="1882" y="4106"/>
                  </a:cubicBezTo>
                  <a:cubicBezTo>
                    <a:pt x="1892" y="4106"/>
                    <a:pt x="2685" y="3648"/>
                    <a:pt x="3417" y="3069"/>
                  </a:cubicBezTo>
                  <a:cubicBezTo>
                    <a:pt x="4403" y="2276"/>
                    <a:pt x="4799" y="1615"/>
                    <a:pt x="4576" y="1127"/>
                  </a:cubicBezTo>
                  <a:cubicBezTo>
                    <a:pt x="4464" y="863"/>
                    <a:pt x="4281" y="700"/>
                    <a:pt x="4037" y="629"/>
                  </a:cubicBezTo>
                  <a:cubicBezTo>
                    <a:pt x="3946" y="603"/>
                    <a:pt x="3850" y="592"/>
                    <a:pt x="3752" y="592"/>
                  </a:cubicBezTo>
                  <a:cubicBezTo>
                    <a:pt x="3200" y="592"/>
                    <a:pt x="2595" y="952"/>
                    <a:pt x="2431" y="1056"/>
                  </a:cubicBezTo>
                  <a:cubicBezTo>
                    <a:pt x="2380" y="893"/>
                    <a:pt x="2176" y="324"/>
                    <a:pt x="1699" y="90"/>
                  </a:cubicBezTo>
                  <a:cubicBezTo>
                    <a:pt x="1570" y="30"/>
                    <a:pt x="1430" y="1"/>
                    <a:pt x="1282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66"/>
            <p:cNvSpPr/>
            <p:nvPr/>
          </p:nvSpPr>
          <p:spPr>
            <a:xfrm>
              <a:off x="4973540" y="4230446"/>
              <a:ext cx="75222" cy="145123"/>
            </a:xfrm>
            <a:custGeom>
              <a:avLst/>
              <a:gdLst/>
              <a:ahLst/>
              <a:cxnLst/>
              <a:rect l="l" t="t" r="r" b="b"/>
              <a:pathLst>
                <a:path w="580" h="1119" extrusionOk="0">
                  <a:moveTo>
                    <a:pt x="285" y="1"/>
                  </a:moveTo>
                  <a:cubicBezTo>
                    <a:pt x="123" y="1"/>
                    <a:pt x="1" y="254"/>
                    <a:pt x="1" y="559"/>
                  </a:cubicBezTo>
                  <a:cubicBezTo>
                    <a:pt x="1" y="875"/>
                    <a:pt x="123" y="1119"/>
                    <a:pt x="285" y="1119"/>
                  </a:cubicBezTo>
                  <a:cubicBezTo>
                    <a:pt x="448" y="1119"/>
                    <a:pt x="580" y="875"/>
                    <a:pt x="580" y="559"/>
                  </a:cubicBezTo>
                  <a:cubicBezTo>
                    <a:pt x="580" y="254"/>
                    <a:pt x="448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66"/>
            <p:cNvSpPr/>
            <p:nvPr/>
          </p:nvSpPr>
          <p:spPr>
            <a:xfrm>
              <a:off x="4070373" y="2438772"/>
              <a:ext cx="18546" cy="2399524"/>
            </a:xfrm>
            <a:custGeom>
              <a:avLst/>
              <a:gdLst/>
              <a:ahLst/>
              <a:cxnLst/>
              <a:rect l="l" t="t" r="r" b="b"/>
              <a:pathLst>
                <a:path w="143" h="18502" extrusionOk="0">
                  <a:moveTo>
                    <a:pt x="1" y="0"/>
                  </a:moveTo>
                  <a:lnTo>
                    <a:pt x="1" y="18502"/>
                  </a:lnTo>
                  <a:lnTo>
                    <a:pt x="143" y="1850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66"/>
            <p:cNvSpPr/>
            <p:nvPr/>
          </p:nvSpPr>
          <p:spPr>
            <a:xfrm>
              <a:off x="3738106" y="4490605"/>
              <a:ext cx="639643" cy="455860"/>
            </a:xfrm>
            <a:custGeom>
              <a:avLst/>
              <a:gdLst/>
              <a:ahLst/>
              <a:cxnLst/>
              <a:rect l="l" t="t" r="r" b="b"/>
              <a:pathLst>
                <a:path w="4932" h="3515" extrusionOk="0">
                  <a:moveTo>
                    <a:pt x="3558" y="0"/>
                  </a:moveTo>
                  <a:cubicBezTo>
                    <a:pt x="2814" y="0"/>
                    <a:pt x="2410" y="1166"/>
                    <a:pt x="2410" y="1166"/>
                  </a:cubicBezTo>
                  <a:cubicBezTo>
                    <a:pt x="2410" y="1166"/>
                    <a:pt x="1999" y="349"/>
                    <a:pt x="1410" y="349"/>
                  </a:cubicBezTo>
                  <a:cubicBezTo>
                    <a:pt x="1235" y="349"/>
                    <a:pt x="1045" y="421"/>
                    <a:pt x="845" y="607"/>
                  </a:cubicBezTo>
                  <a:cubicBezTo>
                    <a:pt x="1" y="1390"/>
                    <a:pt x="2695" y="3514"/>
                    <a:pt x="2695" y="3514"/>
                  </a:cubicBezTo>
                  <a:cubicBezTo>
                    <a:pt x="2695" y="3514"/>
                    <a:pt x="4932" y="831"/>
                    <a:pt x="4148" y="231"/>
                  </a:cubicBezTo>
                  <a:cubicBezTo>
                    <a:pt x="3933" y="67"/>
                    <a:pt x="3736" y="0"/>
                    <a:pt x="3558" y="0"/>
                  </a:cubicBezTo>
                  <a:close/>
                </a:path>
              </a:pathLst>
            </a:custGeom>
            <a:solidFill>
              <a:srgbClr val="EF8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66"/>
            <p:cNvSpPr/>
            <p:nvPr/>
          </p:nvSpPr>
          <p:spPr>
            <a:xfrm>
              <a:off x="3821238" y="4485936"/>
              <a:ext cx="494518" cy="465846"/>
            </a:xfrm>
            <a:custGeom>
              <a:avLst/>
              <a:gdLst/>
              <a:ahLst/>
              <a:cxnLst/>
              <a:rect l="l" t="t" r="r" b="b"/>
              <a:pathLst>
                <a:path w="3813" h="3592" extrusionOk="0">
                  <a:moveTo>
                    <a:pt x="2911" y="67"/>
                  </a:moveTo>
                  <a:cubicBezTo>
                    <a:pt x="3098" y="67"/>
                    <a:pt x="3289" y="145"/>
                    <a:pt x="3487" y="297"/>
                  </a:cubicBezTo>
                  <a:cubicBezTo>
                    <a:pt x="3579" y="358"/>
                    <a:pt x="3620" y="450"/>
                    <a:pt x="3640" y="582"/>
                  </a:cubicBezTo>
                  <a:cubicBezTo>
                    <a:pt x="3731" y="1406"/>
                    <a:pt x="2247" y="3266"/>
                    <a:pt x="2054" y="3500"/>
                  </a:cubicBezTo>
                  <a:cubicBezTo>
                    <a:pt x="1820" y="3317"/>
                    <a:pt x="112" y="1903"/>
                    <a:pt x="71" y="1050"/>
                  </a:cubicBezTo>
                  <a:cubicBezTo>
                    <a:pt x="71" y="897"/>
                    <a:pt x="112" y="765"/>
                    <a:pt x="224" y="674"/>
                  </a:cubicBezTo>
                  <a:cubicBezTo>
                    <a:pt x="397" y="501"/>
                    <a:pt x="580" y="419"/>
                    <a:pt x="773" y="419"/>
                  </a:cubicBezTo>
                  <a:cubicBezTo>
                    <a:pt x="803" y="419"/>
                    <a:pt x="844" y="419"/>
                    <a:pt x="875" y="430"/>
                  </a:cubicBezTo>
                  <a:cubicBezTo>
                    <a:pt x="1383" y="521"/>
                    <a:pt x="1739" y="1212"/>
                    <a:pt x="1739" y="1223"/>
                  </a:cubicBezTo>
                  <a:cubicBezTo>
                    <a:pt x="1746" y="1230"/>
                    <a:pt x="1753" y="1237"/>
                    <a:pt x="1764" y="1237"/>
                  </a:cubicBezTo>
                  <a:cubicBezTo>
                    <a:pt x="1768" y="1237"/>
                    <a:pt x="1773" y="1236"/>
                    <a:pt x="1779" y="1233"/>
                  </a:cubicBezTo>
                  <a:cubicBezTo>
                    <a:pt x="1790" y="1233"/>
                    <a:pt x="1800" y="1223"/>
                    <a:pt x="1810" y="1212"/>
                  </a:cubicBezTo>
                  <a:cubicBezTo>
                    <a:pt x="1810" y="1202"/>
                    <a:pt x="2135" y="277"/>
                    <a:pt x="2725" y="94"/>
                  </a:cubicBezTo>
                  <a:cubicBezTo>
                    <a:pt x="2787" y="76"/>
                    <a:pt x="2849" y="67"/>
                    <a:pt x="2911" y="67"/>
                  </a:cubicBezTo>
                  <a:close/>
                  <a:moveTo>
                    <a:pt x="2920" y="0"/>
                  </a:moveTo>
                  <a:cubicBezTo>
                    <a:pt x="2847" y="0"/>
                    <a:pt x="2776" y="11"/>
                    <a:pt x="2705" y="33"/>
                  </a:cubicBezTo>
                  <a:cubicBezTo>
                    <a:pt x="2176" y="196"/>
                    <a:pt x="1861" y="887"/>
                    <a:pt x="1769" y="1121"/>
                  </a:cubicBezTo>
                  <a:cubicBezTo>
                    <a:pt x="1657" y="938"/>
                    <a:pt x="1332" y="440"/>
                    <a:pt x="885" y="358"/>
                  </a:cubicBezTo>
                  <a:cubicBezTo>
                    <a:pt x="845" y="352"/>
                    <a:pt x="805" y="348"/>
                    <a:pt x="765" y="348"/>
                  </a:cubicBezTo>
                  <a:cubicBezTo>
                    <a:pt x="564" y="348"/>
                    <a:pt x="369" y="436"/>
                    <a:pt x="173" y="623"/>
                  </a:cubicBezTo>
                  <a:cubicBezTo>
                    <a:pt x="51" y="735"/>
                    <a:pt x="1" y="877"/>
                    <a:pt x="1" y="1050"/>
                  </a:cubicBezTo>
                  <a:cubicBezTo>
                    <a:pt x="41" y="1995"/>
                    <a:pt x="1952" y="3520"/>
                    <a:pt x="2034" y="3581"/>
                  </a:cubicBezTo>
                  <a:cubicBezTo>
                    <a:pt x="2044" y="3581"/>
                    <a:pt x="2054" y="3591"/>
                    <a:pt x="2054" y="3591"/>
                  </a:cubicBezTo>
                  <a:cubicBezTo>
                    <a:pt x="2064" y="3591"/>
                    <a:pt x="2074" y="3581"/>
                    <a:pt x="2084" y="3571"/>
                  </a:cubicBezTo>
                  <a:cubicBezTo>
                    <a:pt x="2156" y="3489"/>
                    <a:pt x="3812" y="1487"/>
                    <a:pt x="3711" y="572"/>
                  </a:cubicBezTo>
                  <a:cubicBezTo>
                    <a:pt x="3690" y="430"/>
                    <a:pt x="3629" y="318"/>
                    <a:pt x="3528" y="236"/>
                  </a:cubicBezTo>
                  <a:cubicBezTo>
                    <a:pt x="3320" y="80"/>
                    <a:pt x="3117" y="0"/>
                    <a:pt x="2920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66"/>
            <p:cNvSpPr/>
            <p:nvPr/>
          </p:nvSpPr>
          <p:spPr>
            <a:xfrm>
              <a:off x="3870001" y="4643640"/>
              <a:ext cx="76519" cy="109847"/>
            </a:xfrm>
            <a:custGeom>
              <a:avLst/>
              <a:gdLst/>
              <a:ahLst/>
              <a:cxnLst/>
              <a:rect l="l" t="t" r="r" b="b"/>
              <a:pathLst>
                <a:path w="590" h="847" extrusionOk="0">
                  <a:moveTo>
                    <a:pt x="204" y="0"/>
                  </a:moveTo>
                  <a:cubicBezTo>
                    <a:pt x="190" y="0"/>
                    <a:pt x="176" y="2"/>
                    <a:pt x="163" y="7"/>
                  </a:cubicBezTo>
                  <a:cubicBezTo>
                    <a:pt x="41" y="37"/>
                    <a:pt x="0" y="261"/>
                    <a:pt x="82" y="484"/>
                  </a:cubicBezTo>
                  <a:cubicBezTo>
                    <a:pt x="146" y="694"/>
                    <a:pt x="275" y="847"/>
                    <a:pt x="389" y="847"/>
                  </a:cubicBezTo>
                  <a:cubicBezTo>
                    <a:pt x="402" y="847"/>
                    <a:pt x="415" y="845"/>
                    <a:pt x="427" y="840"/>
                  </a:cubicBezTo>
                  <a:cubicBezTo>
                    <a:pt x="549" y="800"/>
                    <a:pt x="590" y="586"/>
                    <a:pt x="509" y="352"/>
                  </a:cubicBezTo>
                  <a:cubicBezTo>
                    <a:pt x="446" y="144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66"/>
            <p:cNvSpPr/>
            <p:nvPr/>
          </p:nvSpPr>
          <p:spPr>
            <a:xfrm>
              <a:off x="2703303" y="1249511"/>
              <a:ext cx="17119" cy="2791188"/>
            </a:xfrm>
            <a:custGeom>
              <a:avLst/>
              <a:gdLst/>
              <a:ahLst/>
              <a:cxnLst/>
              <a:rect l="l" t="t" r="r" b="b"/>
              <a:pathLst>
                <a:path w="132" h="21522" extrusionOk="0">
                  <a:moveTo>
                    <a:pt x="0" y="1"/>
                  </a:moveTo>
                  <a:lnTo>
                    <a:pt x="0" y="21522"/>
                  </a:lnTo>
                  <a:lnTo>
                    <a:pt x="132" y="21522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66"/>
            <p:cNvSpPr/>
            <p:nvPr/>
          </p:nvSpPr>
          <p:spPr>
            <a:xfrm>
              <a:off x="2371036" y="3692360"/>
              <a:ext cx="639514" cy="456509"/>
            </a:xfrm>
            <a:custGeom>
              <a:avLst/>
              <a:gdLst/>
              <a:ahLst/>
              <a:cxnLst/>
              <a:rect l="l" t="t" r="r" b="b"/>
              <a:pathLst>
                <a:path w="4931" h="3520" extrusionOk="0">
                  <a:moveTo>
                    <a:pt x="3551" y="1"/>
                  </a:moveTo>
                  <a:cubicBezTo>
                    <a:pt x="2806" y="1"/>
                    <a:pt x="2409" y="1171"/>
                    <a:pt x="2409" y="1171"/>
                  </a:cubicBezTo>
                  <a:cubicBezTo>
                    <a:pt x="2409" y="1171"/>
                    <a:pt x="1993" y="350"/>
                    <a:pt x="1402" y="350"/>
                  </a:cubicBezTo>
                  <a:cubicBezTo>
                    <a:pt x="1226" y="350"/>
                    <a:pt x="1035" y="423"/>
                    <a:pt x="834" y="612"/>
                  </a:cubicBezTo>
                  <a:cubicBezTo>
                    <a:pt x="0" y="1394"/>
                    <a:pt x="2694" y="3519"/>
                    <a:pt x="2694" y="3519"/>
                  </a:cubicBezTo>
                  <a:cubicBezTo>
                    <a:pt x="2694" y="3519"/>
                    <a:pt x="4930" y="825"/>
                    <a:pt x="4148" y="236"/>
                  </a:cubicBezTo>
                  <a:cubicBezTo>
                    <a:pt x="3929" y="68"/>
                    <a:pt x="3730" y="1"/>
                    <a:pt x="3551" y="1"/>
                  </a:cubicBezTo>
                  <a:close/>
                </a:path>
              </a:pathLst>
            </a:custGeom>
            <a:solidFill>
              <a:srgbClr val="8A93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66"/>
            <p:cNvSpPr/>
            <p:nvPr/>
          </p:nvSpPr>
          <p:spPr>
            <a:xfrm>
              <a:off x="2452741" y="3688340"/>
              <a:ext cx="494518" cy="464420"/>
            </a:xfrm>
            <a:custGeom>
              <a:avLst/>
              <a:gdLst/>
              <a:ahLst/>
              <a:cxnLst/>
              <a:rect l="l" t="t" r="r" b="b"/>
              <a:pathLst>
                <a:path w="3813" h="3581" extrusionOk="0">
                  <a:moveTo>
                    <a:pt x="2925" y="65"/>
                  </a:moveTo>
                  <a:cubicBezTo>
                    <a:pt x="3110" y="65"/>
                    <a:pt x="3304" y="138"/>
                    <a:pt x="3498" y="287"/>
                  </a:cubicBezTo>
                  <a:cubicBezTo>
                    <a:pt x="3579" y="358"/>
                    <a:pt x="3629" y="449"/>
                    <a:pt x="3640" y="571"/>
                  </a:cubicBezTo>
                  <a:cubicBezTo>
                    <a:pt x="3742" y="1405"/>
                    <a:pt x="2257" y="3255"/>
                    <a:pt x="2064" y="3499"/>
                  </a:cubicBezTo>
                  <a:cubicBezTo>
                    <a:pt x="1820" y="3316"/>
                    <a:pt x="112" y="1904"/>
                    <a:pt x="82" y="1050"/>
                  </a:cubicBezTo>
                  <a:cubicBezTo>
                    <a:pt x="71" y="887"/>
                    <a:pt x="123" y="765"/>
                    <a:pt x="234" y="663"/>
                  </a:cubicBezTo>
                  <a:cubicBezTo>
                    <a:pt x="407" y="501"/>
                    <a:pt x="590" y="419"/>
                    <a:pt x="773" y="419"/>
                  </a:cubicBezTo>
                  <a:cubicBezTo>
                    <a:pt x="814" y="419"/>
                    <a:pt x="844" y="419"/>
                    <a:pt x="885" y="429"/>
                  </a:cubicBezTo>
                  <a:cubicBezTo>
                    <a:pt x="1383" y="510"/>
                    <a:pt x="1749" y="1212"/>
                    <a:pt x="1749" y="1212"/>
                  </a:cubicBezTo>
                  <a:cubicBezTo>
                    <a:pt x="1759" y="1233"/>
                    <a:pt x="1769" y="1233"/>
                    <a:pt x="1779" y="1233"/>
                  </a:cubicBezTo>
                  <a:cubicBezTo>
                    <a:pt x="1800" y="1233"/>
                    <a:pt x="1810" y="1222"/>
                    <a:pt x="1810" y="1212"/>
                  </a:cubicBezTo>
                  <a:cubicBezTo>
                    <a:pt x="1820" y="1202"/>
                    <a:pt x="2135" y="277"/>
                    <a:pt x="2725" y="94"/>
                  </a:cubicBezTo>
                  <a:cubicBezTo>
                    <a:pt x="2790" y="75"/>
                    <a:pt x="2857" y="65"/>
                    <a:pt x="2925" y="65"/>
                  </a:cubicBezTo>
                  <a:close/>
                  <a:moveTo>
                    <a:pt x="2922" y="0"/>
                  </a:moveTo>
                  <a:cubicBezTo>
                    <a:pt x="2849" y="0"/>
                    <a:pt x="2776" y="11"/>
                    <a:pt x="2705" y="33"/>
                  </a:cubicBezTo>
                  <a:cubicBezTo>
                    <a:pt x="2176" y="196"/>
                    <a:pt x="1861" y="887"/>
                    <a:pt x="1769" y="1120"/>
                  </a:cubicBezTo>
                  <a:cubicBezTo>
                    <a:pt x="1668" y="937"/>
                    <a:pt x="1342" y="440"/>
                    <a:pt x="895" y="358"/>
                  </a:cubicBezTo>
                  <a:cubicBezTo>
                    <a:pt x="855" y="352"/>
                    <a:pt x="814" y="348"/>
                    <a:pt x="774" y="348"/>
                  </a:cubicBezTo>
                  <a:cubicBezTo>
                    <a:pt x="571" y="348"/>
                    <a:pt x="370" y="434"/>
                    <a:pt x="184" y="612"/>
                  </a:cubicBezTo>
                  <a:cubicBezTo>
                    <a:pt x="62" y="724"/>
                    <a:pt x="1" y="876"/>
                    <a:pt x="10" y="1050"/>
                  </a:cubicBezTo>
                  <a:cubicBezTo>
                    <a:pt x="51" y="1995"/>
                    <a:pt x="1962" y="3510"/>
                    <a:pt x="2044" y="3581"/>
                  </a:cubicBezTo>
                  <a:lnTo>
                    <a:pt x="2064" y="3581"/>
                  </a:lnTo>
                  <a:cubicBezTo>
                    <a:pt x="2074" y="3581"/>
                    <a:pt x="2084" y="3581"/>
                    <a:pt x="2095" y="3571"/>
                  </a:cubicBezTo>
                  <a:cubicBezTo>
                    <a:pt x="2165" y="3489"/>
                    <a:pt x="3812" y="1486"/>
                    <a:pt x="3711" y="571"/>
                  </a:cubicBezTo>
                  <a:cubicBezTo>
                    <a:pt x="3701" y="419"/>
                    <a:pt x="3640" y="307"/>
                    <a:pt x="3538" y="236"/>
                  </a:cubicBezTo>
                  <a:cubicBezTo>
                    <a:pt x="3330" y="80"/>
                    <a:pt x="3122" y="0"/>
                    <a:pt x="2922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66"/>
            <p:cNvSpPr/>
            <p:nvPr/>
          </p:nvSpPr>
          <p:spPr>
            <a:xfrm>
              <a:off x="2502801" y="3845006"/>
              <a:ext cx="75222" cy="110496"/>
            </a:xfrm>
            <a:custGeom>
              <a:avLst/>
              <a:gdLst/>
              <a:ahLst/>
              <a:cxnLst/>
              <a:rect l="l" t="t" r="r" b="b"/>
              <a:pathLst>
                <a:path w="580" h="852" extrusionOk="0">
                  <a:moveTo>
                    <a:pt x="196" y="0"/>
                  </a:moveTo>
                  <a:cubicBezTo>
                    <a:pt x="185" y="0"/>
                    <a:pt x="174" y="2"/>
                    <a:pt x="164" y="4"/>
                  </a:cubicBezTo>
                  <a:cubicBezTo>
                    <a:pt x="42" y="45"/>
                    <a:pt x="1" y="258"/>
                    <a:pt x="72" y="492"/>
                  </a:cubicBezTo>
                  <a:cubicBezTo>
                    <a:pt x="137" y="706"/>
                    <a:pt x="279" y="852"/>
                    <a:pt x="396" y="852"/>
                  </a:cubicBezTo>
                  <a:cubicBezTo>
                    <a:pt x="407" y="852"/>
                    <a:pt x="417" y="850"/>
                    <a:pt x="428" y="848"/>
                  </a:cubicBezTo>
                  <a:cubicBezTo>
                    <a:pt x="539" y="807"/>
                    <a:pt x="580" y="594"/>
                    <a:pt x="509" y="360"/>
                  </a:cubicBezTo>
                  <a:cubicBezTo>
                    <a:pt x="444" y="146"/>
                    <a:pt x="311" y="0"/>
                    <a:pt x="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66"/>
            <p:cNvSpPr/>
            <p:nvPr/>
          </p:nvSpPr>
          <p:spPr>
            <a:xfrm>
              <a:off x="4650480" y="2432158"/>
              <a:ext cx="18546" cy="1716707"/>
            </a:xfrm>
            <a:custGeom>
              <a:avLst/>
              <a:gdLst/>
              <a:ahLst/>
              <a:cxnLst/>
              <a:rect l="l" t="t" r="r" b="b"/>
              <a:pathLst>
                <a:path w="143" h="13237" extrusionOk="0">
                  <a:moveTo>
                    <a:pt x="0" y="1"/>
                  </a:moveTo>
                  <a:lnTo>
                    <a:pt x="0" y="13236"/>
                  </a:lnTo>
                  <a:lnTo>
                    <a:pt x="143" y="13236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66"/>
            <p:cNvSpPr/>
            <p:nvPr/>
          </p:nvSpPr>
          <p:spPr>
            <a:xfrm>
              <a:off x="4406662" y="3869907"/>
              <a:ext cx="493221" cy="322409"/>
            </a:xfrm>
            <a:custGeom>
              <a:avLst/>
              <a:gdLst/>
              <a:ahLst/>
              <a:cxnLst/>
              <a:rect l="l" t="t" r="r" b="b"/>
              <a:pathLst>
                <a:path w="3803" h="2486" extrusionOk="0">
                  <a:moveTo>
                    <a:pt x="1292" y="1"/>
                  </a:moveTo>
                  <a:cubicBezTo>
                    <a:pt x="1171" y="1"/>
                    <a:pt x="1033" y="38"/>
                    <a:pt x="874" y="127"/>
                  </a:cubicBezTo>
                  <a:cubicBezTo>
                    <a:pt x="0" y="626"/>
                    <a:pt x="1810" y="2486"/>
                    <a:pt x="1810" y="2486"/>
                  </a:cubicBezTo>
                  <a:cubicBezTo>
                    <a:pt x="1810" y="2486"/>
                    <a:pt x="3802" y="1764"/>
                    <a:pt x="3466" y="870"/>
                  </a:cubicBezTo>
                  <a:cubicBezTo>
                    <a:pt x="3353" y="563"/>
                    <a:pt x="3153" y="462"/>
                    <a:pt x="2939" y="462"/>
                  </a:cubicBezTo>
                  <a:cubicBezTo>
                    <a:pt x="2519" y="462"/>
                    <a:pt x="2043" y="849"/>
                    <a:pt x="2043" y="849"/>
                  </a:cubicBezTo>
                  <a:cubicBezTo>
                    <a:pt x="2043" y="849"/>
                    <a:pt x="1870" y="1"/>
                    <a:pt x="1292" y="1"/>
                  </a:cubicBezTo>
                  <a:close/>
                </a:path>
              </a:pathLst>
            </a:custGeom>
            <a:solidFill>
              <a:srgbClr val="8A93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66"/>
            <p:cNvSpPr/>
            <p:nvPr/>
          </p:nvSpPr>
          <p:spPr>
            <a:xfrm>
              <a:off x="4471118" y="3865108"/>
              <a:ext cx="397118" cy="332525"/>
            </a:xfrm>
            <a:custGeom>
              <a:avLst/>
              <a:gdLst/>
              <a:ahLst/>
              <a:cxnLst/>
              <a:rect l="l" t="t" r="r" b="b"/>
              <a:pathLst>
                <a:path w="3062" h="2564" extrusionOk="0">
                  <a:moveTo>
                    <a:pt x="794" y="73"/>
                  </a:moveTo>
                  <a:cubicBezTo>
                    <a:pt x="865" y="73"/>
                    <a:pt x="936" y="83"/>
                    <a:pt x="1008" y="114"/>
                  </a:cubicBezTo>
                  <a:cubicBezTo>
                    <a:pt x="1383" y="286"/>
                    <a:pt x="1516" y="886"/>
                    <a:pt x="1516" y="886"/>
                  </a:cubicBezTo>
                  <a:cubicBezTo>
                    <a:pt x="1516" y="907"/>
                    <a:pt x="1526" y="916"/>
                    <a:pt x="1536" y="916"/>
                  </a:cubicBezTo>
                  <a:cubicBezTo>
                    <a:pt x="1546" y="916"/>
                    <a:pt x="1566" y="916"/>
                    <a:pt x="1577" y="907"/>
                  </a:cubicBezTo>
                  <a:cubicBezTo>
                    <a:pt x="1577" y="907"/>
                    <a:pt x="2048" y="533"/>
                    <a:pt x="2445" y="533"/>
                  </a:cubicBezTo>
                  <a:cubicBezTo>
                    <a:pt x="2492" y="533"/>
                    <a:pt x="2539" y="539"/>
                    <a:pt x="2583" y="550"/>
                  </a:cubicBezTo>
                  <a:cubicBezTo>
                    <a:pt x="2746" y="591"/>
                    <a:pt x="2868" y="713"/>
                    <a:pt x="2939" y="916"/>
                  </a:cubicBezTo>
                  <a:cubicBezTo>
                    <a:pt x="2990" y="1059"/>
                    <a:pt x="2990" y="1212"/>
                    <a:pt x="2919" y="1364"/>
                  </a:cubicBezTo>
                  <a:cubicBezTo>
                    <a:pt x="2634" y="1964"/>
                    <a:pt x="1496" y="2421"/>
                    <a:pt x="1323" y="2482"/>
                  </a:cubicBezTo>
                  <a:cubicBezTo>
                    <a:pt x="1180" y="2330"/>
                    <a:pt x="82" y="1151"/>
                    <a:pt x="174" y="500"/>
                  </a:cubicBezTo>
                  <a:cubicBezTo>
                    <a:pt x="195" y="367"/>
                    <a:pt x="265" y="266"/>
                    <a:pt x="398" y="195"/>
                  </a:cubicBezTo>
                  <a:cubicBezTo>
                    <a:pt x="540" y="114"/>
                    <a:pt x="672" y="73"/>
                    <a:pt x="794" y="73"/>
                  </a:cubicBezTo>
                  <a:close/>
                  <a:moveTo>
                    <a:pt x="796" y="0"/>
                  </a:moveTo>
                  <a:cubicBezTo>
                    <a:pt x="660" y="0"/>
                    <a:pt x="514" y="46"/>
                    <a:pt x="357" y="134"/>
                  </a:cubicBezTo>
                  <a:cubicBezTo>
                    <a:pt x="215" y="215"/>
                    <a:pt x="134" y="337"/>
                    <a:pt x="113" y="500"/>
                  </a:cubicBezTo>
                  <a:cubicBezTo>
                    <a:pt x="1" y="1221"/>
                    <a:pt x="1241" y="2492"/>
                    <a:pt x="1292" y="2553"/>
                  </a:cubicBezTo>
                  <a:cubicBezTo>
                    <a:pt x="1302" y="2553"/>
                    <a:pt x="1302" y="2563"/>
                    <a:pt x="1313" y="2563"/>
                  </a:cubicBezTo>
                  <a:cubicBezTo>
                    <a:pt x="1323" y="2563"/>
                    <a:pt x="1323" y="2563"/>
                    <a:pt x="1323" y="2553"/>
                  </a:cubicBezTo>
                  <a:cubicBezTo>
                    <a:pt x="1383" y="2533"/>
                    <a:pt x="2664" y="2065"/>
                    <a:pt x="2980" y="1395"/>
                  </a:cubicBezTo>
                  <a:cubicBezTo>
                    <a:pt x="3061" y="1232"/>
                    <a:pt x="3061" y="1059"/>
                    <a:pt x="3000" y="896"/>
                  </a:cubicBezTo>
                  <a:cubicBezTo>
                    <a:pt x="2919" y="672"/>
                    <a:pt x="2786" y="530"/>
                    <a:pt x="2603" y="489"/>
                  </a:cubicBezTo>
                  <a:cubicBezTo>
                    <a:pt x="2550" y="474"/>
                    <a:pt x="2494" y="467"/>
                    <a:pt x="2437" y="467"/>
                  </a:cubicBezTo>
                  <a:cubicBezTo>
                    <a:pt x="2085" y="467"/>
                    <a:pt x="1700" y="729"/>
                    <a:pt x="1577" y="825"/>
                  </a:cubicBezTo>
                  <a:cubicBezTo>
                    <a:pt x="1526" y="663"/>
                    <a:pt x="1383" y="205"/>
                    <a:pt x="1038" y="53"/>
                  </a:cubicBezTo>
                  <a:cubicBezTo>
                    <a:pt x="960" y="18"/>
                    <a:pt x="880" y="0"/>
                    <a:pt x="796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66"/>
            <p:cNvSpPr/>
            <p:nvPr/>
          </p:nvSpPr>
          <p:spPr>
            <a:xfrm>
              <a:off x="4517418" y="3902199"/>
              <a:ext cx="50191" cy="114776"/>
            </a:xfrm>
            <a:custGeom>
              <a:avLst/>
              <a:gdLst/>
              <a:ahLst/>
              <a:cxnLst/>
              <a:rect l="l" t="t" r="r" b="b"/>
              <a:pathLst>
                <a:path w="387" h="885" extrusionOk="0">
                  <a:moveTo>
                    <a:pt x="193" y="0"/>
                  </a:moveTo>
                  <a:cubicBezTo>
                    <a:pt x="81" y="0"/>
                    <a:pt x="0" y="203"/>
                    <a:pt x="0" y="447"/>
                  </a:cubicBezTo>
                  <a:cubicBezTo>
                    <a:pt x="0" y="682"/>
                    <a:pt x="81" y="885"/>
                    <a:pt x="193" y="885"/>
                  </a:cubicBezTo>
                  <a:cubicBezTo>
                    <a:pt x="305" y="885"/>
                    <a:pt x="386" y="682"/>
                    <a:pt x="386" y="447"/>
                  </a:cubicBezTo>
                  <a:cubicBezTo>
                    <a:pt x="386" y="203"/>
                    <a:pt x="305" y="0"/>
                    <a:pt x="1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66"/>
            <p:cNvSpPr/>
            <p:nvPr/>
          </p:nvSpPr>
          <p:spPr>
            <a:xfrm>
              <a:off x="3332044" y="2581043"/>
              <a:ext cx="17379" cy="2062201"/>
            </a:xfrm>
            <a:custGeom>
              <a:avLst/>
              <a:gdLst/>
              <a:ahLst/>
              <a:cxnLst/>
              <a:rect l="l" t="t" r="r" b="b"/>
              <a:pathLst>
                <a:path w="134" h="15901" extrusionOk="0">
                  <a:moveTo>
                    <a:pt x="1" y="1"/>
                  </a:moveTo>
                  <a:lnTo>
                    <a:pt x="1" y="15900"/>
                  </a:lnTo>
                  <a:lnTo>
                    <a:pt x="133" y="15900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66"/>
            <p:cNvSpPr/>
            <p:nvPr/>
          </p:nvSpPr>
          <p:spPr>
            <a:xfrm>
              <a:off x="3057878" y="4331994"/>
              <a:ext cx="551193" cy="360019"/>
            </a:xfrm>
            <a:custGeom>
              <a:avLst/>
              <a:gdLst/>
              <a:ahLst/>
              <a:cxnLst/>
              <a:rect l="l" t="t" r="r" b="b"/>
              <a:pathLst>
                <a:path w="4250" h="2776" extrusionOk="0">
                  <a:moveTo>
                    <a:pt x="1442" y="1"/>
                  </a:moveTo>
                  <a:cubicBezTo>
                    <a:pt x="1307" y="1"/>
                    <a:pt x="1152" y="42"/>
                    <a:pt x="976" y="142"/>
                  </a:cubicBezTo>
                  <a:cubicBezTo>
                    <a:pt x="0" y="702"/>
                    <a:pt x="2024" y="2776"/>
                    <a:pt x="2024" y="2776"/>
                  </a:cubicBezTo>
                  <a:cubicBezTo>
                    <a:pt x="2024" y="2776"/>
                    <a:pt x="4250" y="1972"/>
                    <a:pt x="3874" y="976"/>
                  </a:cubicBezTo>
                  <a:cubicBezTo>
                    <a:pt x="3746" y="634"/>
                    <a:pt x="3521" y="521"/>
                    <a:pt x="3281" y="521"/>
                  </a:cubicBezTo>
                  <a:cubicBezTo>
                    <a:pt x="2815" y="521"/>
                    <a:pt x="2288" y="946"/>
                    <a:pt x="2288" y="946"/>
                  </a:cubicBezTo>
                  <a:cubicBezTo>
                    <a:pt x="2288" y="946"/>
                    <a:pt x="2086" y="1"/>
                    <a:pt x="1442" y="1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66"/>
            <p:cNvSpPr/>
            <p:nvPr/>
          </p:nvSpPr>
          <p:spPr>
            <a:xfrm>
              <a:off x="3131672" y="4328233"/>
              <a:ext cx="441862" cy="369098"/>
            </a:xfrm>
            <a:custGeom>
              <a:avLst/>
              <a:gdLst/>
              <a:ahLst/>
              <a:cxnLst/>
              <a:rect l="l" t="t" r="r" b="b"/>
              <a:pathLst>
                <a:path w="3407" h="2846" extrusionOk="0">
                  <a:moveTo>
                    <a:pt x="875" y="70"/>
                  </a:moveTo>
                  <a:cubicBezTo>
                    <a:pt x="956" y="70"/>
                    <a:pt x="1037" y="80"/>
                    <a:pt x="1119" y="121"/>
                  </a:cubicBezTo>
                  <a:cubicBezTo>
                    <a:pt x="1536" y="314"/>
                    <a:pt x="1688" y="975"/>
                    <a:pt x="1688" y="985"/>
                  </a:cubicBezTo>
                  <a:cubicBezTo>
                    <a:pt x="1688" y="995"/>
                    <a:pt x="1699" y="1005"/>
                    <a:pt x="1708" y="1005"/>
                  </a:cubicBezTo>
                  <a:cubicBezTo>
                    <a:pt x="1714" y="1010"/>
                    <a:pt x="1719" y="1013"/>
                    <a:pt x="1724" y="1013"/>
                  </a:cubicBezTo>
                  <a:cubicBezTo>
                    <a:pt x="1729" y="1013"/>
                    <a:pt x="1734" y="1010"/>
                    <a:pt x="1739" y="1005"/>
                  </a:cubicBezTo>
                  <a:cubicBezTo>
                    <a:pt x="1748" y="996"/>
                    <a:pt x="2261" y="587"/>
                    <a:pt x="2710" y="587"/>
                  </a:cubicBezTo>
                  <a:cubicBezTo>
                    <a:pt x="2767" y="587"/>
                    <a:pt x="2824" y="594"/>
                    <a:pt x="2878" y="609"/>
                  </a:cubicBezTo>
                  <a:cubicBezTo>
                    <a:pt x="3050" y="650"/>
                    <a:pt x="3183" y="792"/>
                    <a:pt x="3274" y="1016"/>
                  </a:cubicBezTo>
                  <a:cubicBezTo>
                    <a:pt x="3335" y="1178"/>
                    <a:pt x="3325" y="1351"/>
                    <a:pt x="3244" y="1524"/>
                  </a:cubicBezTo>
                  <a:cubicBezTo>
                    <a:pt x="2928" y="2195"/>
                    <a:pt x="1647" y="2703"/>
                    <a:pt x="1464" y="2764"/>
                  </a:cubicBezTo>
                  <a:cubicBezTo>
                    <a:pt x="1312" y="2601"/>
                    <a:pt x="82" y="1280"/>
                    <a:pt x="184" y="558"/>
                  </a:cubicBezTo>
                  <a:cubicBezTo>
                    <a:pt x="204" y="395"/>
                    <a:pt x="285" y="284"/>
                    <a:pt x="428" y="202"/>
                  </a:cubicBezTo>
                  <a:cubicBezTo>
                    <a:pt x="590" y="110"/>
                    <a:pt x="732" y="70"/>
                    <a:pt x="875" y="70"/>
                  </a:cubicBezTo>
                  <a:close/>
                  <a:moveTo>
                    <a:pt x="871" y="1"/>
                  </a:moveTo>
                  <a:cubicBezTo>
                    <a:pt x="722" y="1"/>
                    <a:pt x="560" y="48"/>
                    <a:pt x="387" y="141"/>
                  </a:cubicBezTo>
                  <a:cubicBezTo>
                    <a:pt x="235" y="232"/>
                    <a:pt x="143" y="365"/>
                    <a:pt x="113" y="548"/>
                  </a:cubicBezTo>
                  <a:cubicBezTo>
                    <a:pt x="1" y="1351"/>
                    <a:pt x="1373" y="2774"/>
                    <a:pt x="1434" y="2835"/>
                  </a:cubicBezTo>
                  <a:cubicBezTo>
                    <a:pt x="1434" y="2835"/>
                    <a:pt x="1444" y="2845"/>
                    <a:pt x="1455" y="2845"/>
                  </a:cubicBezTo>
                  <a:cubicBezTo>
                    <a:pt x="1464" y="2845"/>
                    <a:pt x="1464" y="2845"/>
                    <a:pt x="1464" y="2835"/>
                  </a:cubicBezTo>
                  <a:cubicBezTo>
                    <a:pt x="1525" y="2815"/>
                    <a:pt x="2959" y="2296"/>
                    <a:pt x="3305" y="1544"/>
                  </a:cubicBezTo>
                  <a:cubicBezTo>
                    <a:pt x="3396" y="1361"/>
                    <a:pt x="3406" y="1168"/>
                    <a:pt x="3335" y="985"/>
                  </a:cubicBezTo>
                  <a:cubicBezTo>
                    <a:pt x="3244" y="741"/>
                    <a:pt x="3091" y="589"/>
                    <a:pt x="2888" y="537"/>
                  </a:cubicBezTo>
                  <a:cubicBezTo>
                    <a:pt x="2829" y="521"/>
                    <a:pt x="2769" y="514"/>
                    <a:pt x="2708" y="514"/>
                  </a:cubicBezTo>
                  <a:cubicBezTo>
                    <a:pt x="2311" y="514"/>
                    <a:pt x="1880" y="817"/>
                    <a:pt x="1739" y="914"/>
                  </a:cubicBezTo>
                  <a:cubicBezTo>
                    <a:pt x="1699" y="751"/>
                    <a:pt x="1536" y="232"/>
                    <a:pt x="1139" y="60"/>
                  </a:cubicBezTo>
                  <a:cubicBezTo>
                    <a:pt x="1056" y="20"/>
                    <a:pt x="966" y="1"/>
                    <a:pt x="871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66"/>
            <p:cNvSpPr/>
            <p:nvPr/>
          </p:nvSpPr>
          <p:spPr>
            <a:xfrm>
              <a:off x="3181732" y="4368826"/>
              <a:ext cx="55508" cy="128134"/>
            </a:xfrm>
            <a:custGeom>
              <a:avLst/>
              <a:gdLst/>
              <a:ahLst/>
              <a:cxnLst/>
              <a:rect l="l" t="t" r="r" b="b"/>
              <a:pathLst>
                <a:path w="428" h="988" extrusionOk="0">
                  <a:moveTo>
                    <a:pt x="215" y="1"/>
                  </a:moveTo>
                  <a:cubicBezTo>
                    <a:pt x="103" y="1"/>
                    <a:pt x="1" y="224"/>
                    <a:pt x="1" y="489"/>
                  </a:cubicBezTo>
                  <a:cubicBezTo>
                    <a:pt x="1" y="764"/>
                    <a:pt x="103" y="987"/>
                    <a:pt x="215" y="987"/>
                  </a:cubicBezTo>
                  <a:cubicBezTo>
                    <a:pt x="337" y="987"/>
                    <a:pt x="428" y="764"/>
                    <a:pt x="428" y="489"/>
                  </a:cubicBezTo>
                  <a:cubicBezTo>
                    <a:pt x="428" y="224"/>
                    <a:pt x="337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66"/>
            <p:cNvSpPr/>
            <p:nvPr/>
          </p:nvSpPr>
          <p:spPr>
            <a:xfrm>
              <a:off x="2117879" y="3118999"/>
              <a:ext cx="33072" cy="1587535"/>
            </a:xfrm>
            <a:custGeom>
              <a:avLst/>
              <a:gdLst/>
              <a:ahLst/>
              <a:cxnLst/>
              <a:rect l="l" t="t" r="r" b="b"/>
              <a:pathLst>
                <a:path w="255" h="12241" extrusionOk="0">
                  <a:moveTo>
                    <a:pt x="112" y="1"/>
                  </a:moveTo>
                  <a:lnTo>
                    <a:pt x="0" y="12240"/>
                  </a:lnTo>
                  <a:lnTo>
                    <a:pt x="132" y="12240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66"/>
            <p:cNvSpPr/>
            <p:nvPr/>
          </p:nvSpPr>
          <p:spPr>
            <a:xfrm>
              <a:off x="1767195" y="4345092"/>
              <a:ext cx="671159" cy="476222"/>
            </a:xfrm>
            <a:custGeom>
              <a:avLst/>
              <a:gdLst/>
              <a:ahLst/>
              <a:cxnLst/>
              <a:rect l="l" t="t" r="r" b="b"/>
              <a:pathLst>
                <a:path w="5175" h="3672" extrusionOk="0">
                  <a:moveTo>
                    <a:pt x="1763" y="1"/>
                  </a:moveTo>
                  <a:cubicBezTo>
                    <a:pt x="1600" y="1"/>
                    <a:pt x="1413" y="43"/>
                    <a:pt x="1200" y="143"/>
                  </a:cubicBezTo>
                  <a:cubicBezTo>
                    <a:pt x="0" y="703"/>
                    <a:pt x="2267" y="3671"/>
                    <a:pt x="2267" y="3671"/>
                  </a:cubicBezTo>
                  <a:cubicBezTo>
                    <a:pt x="2267" y="3671"/>
                    <a:pt x="5174" y="2075"/>
                    <a:pt x="4727" y="1038"/>
                  </a:cubicBezTo>
                  <a:cubicBezTo>
                    <a:pt x="4573" y="677"/>
                    <a:pt x="4295" y="559"/>
                    <a:pt x="3996" y="559"/>
                  </a:cubicBezTo>
                  <a:cubicBezTo>
                    <a:pt x="3428" y="559"/>
                    <a:pt x="2786" y="987"/>
                    <a:pt x="2786" y="987"/>
                  </a:cubicBezTo>
                  <a:cubicBezTo>
                    <a:pt x="2786" y="987"/>
                    <a:pt x="2555" y="1"/>
                    <a:pt x="1763" y="1"/>
                  </a:cubicBezTo>
                  <a:close/>
                </a:path>
              </a:pathLst>
            </a:custGeom>
            <a:solidFill>
              <a:srgbClr val="EF8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66"/>
            <p:cNvSpPr/>
            <p:nvPr/>
          </p:nvSpPr>
          <p:spPr>
            <a:xfrm>
              <a:off x="1843713" y="4340553"/>
              <a:ext cx="585432" cy="484652"/>
            </a:xfrm>
            <a:custGeom>
              <a:avLst/>
              <a:gdLst/>
              <a:ahLst/>
              <a:cxnLst/>
              <a:rect l="l" t="t" r="r" b="b"/>
              <a:pathLst>
                <a:path w="4514" h="3737" extrusionOk="0">
                  <a:moveTo>
                    <a:pt x="1169" y="67"/>
                  </a:moveTo>
                  <a:cubicBezTo>
                    <a:pt x="1301" y="67"/>
                    <a:pt x="1423" y="97"/>
                    <a:pt x="1535" y="148"/>
                  </a:cubicBezTo>
                  <a:cubicBezTo>
                    <a:pt x="2002" y="381"/>
                    <a:pt x="2165" y="1022"/>
                    <a:pt x="2165" y="1032"/>
                  </a:cubicBezTo>
                  <a:cubicBezTo>
                    <a:pt x="2165" y="1043"/>
                    <a:pt x="2175" y="1052"/>
                    <a:pt x="2185" y="1052"/>
                  </a:cubicBezTo>
                  <a:cubicBezTo>
                    <a:pt x="2191" y="1058"/>
                    <a:pt x="2196" y="1060"/>
                    <a:pt x="2201" y="1060"/>
                  </a:cubicBezTo>
                  <a:cubicBezTo>
                    <a:pt x="2206" y="1060"/>
                    <a:pt x="2211" y="1058"/>
                    <a:pt x="2216" y="1052"/>
                  </a:cubicBezTo>
                  <a:cubicBezTo>
                    <a:pt x="2225" y="1044"/>
                    <a:pt x="2859" y="623"/>
                    <a:pt x="3412" y="623"/>
                  </a:cubicBezTo>
                  <a:cubicBezTo>
                    <a:pt x="3497" y="623"/>
                    <a:pt x="3581" y="633"/>
                    <a:pt x="3660" y="656"/>
                  </a:cubicBezTo>
                  <a:cubicBezTo>
                    <a:pt x="3852" y="717"/>
                    <a:pt x="4005" y="860"/>
                    <a:pt x="4107" y="1083"/>
                  </a:cubicBezTo>
                  <a:cubicBezTo>
                    <a:pt x="4514" y="2039"/>
                    <a:pt x="1972" y="3503"/>
                    <a:pt x="1688" y="3665"/>
                  </a:cubicBezTo>
                  <a:cubicBezTo>
                    <a:pt x="1505" y="3421"/>
                    <a:pt x="91" y="1490"/>
                    <a:pt x="315" y="585"/>
                  </a:cubicBezTo>
                  <a:cubicBezTo>
                    <a:pt x="355" y="412"/>
                    <a:pt x="457" y="290"/>
                    <a:pt x="620" y="209"/>
                  </a:cubicBezTo>
                  <a:cubicBezTo>
                    <a:pt x="813" y="117"/>
                    <a:pt x="996" y="67"/>
                    <a:pt x="1169" y="67"/>
                  </a:cubicBezTo>
                  <a:close/>
                  <a:moveTo>
                    <a:pt x="1171" y="1"/>
                  </a:moveTo>
                  <a:cubicBezTo>
                    <a:pt x="991" y="1"/>
                    <a:pt x="797" y="50"/>
                    <a:pt x="590" y="148"/>
                  </a:cubicBezTo>
                  <a:cubicBezTo>
                    <a:pt x="407" y="229"/>
                    <a:pt x="294" y="372"/>
                    <a:pt x="244" y="564"/>
                  </a:cubicBezTo>
                  <a:cubicBezTo>
                    <a:pt x="0" y="1561"/>
                    <a:pt x="1586" y="3634"/>
                    <a:pt x="1647" y="3726"/>
                  </a:cubicBezTo>
                  <a:cubicBezTo>
                    <a:pt x="1657" y="3736"/>
                    <a:pt x="1667" y="3736"/>
                    <a:pt x="1677" y="3736"/>
                  </a:cubicBezTo>
                  <a:lnTo>
                    <a:pt x="1688" y="3736"/>
                  </a:lnTo>
                  <a:cubicBezTo>
                    <a:pt x="1697" y="3736"/>
                    <a:pt x="2429" y="3329"/>
                    <a:pt x="3090" y="2801"/>
                  </a:cubicBezTo>
                  <a:cubicBezTo>
                    <a:pt x="3995" y="2089"/>
                    <a:pt x="4361" y="1500"/>
                    <a:pt x="4168" y="1052"/>
                  </a:cubicBezTo>
                  <a:cubicBezTo>
                    <a:pt x="4066" y="819"/>
                    <a:pt x="3893" y="656"/>
                    <a:pt x="3680" y="595"/>
                  </a:cubicBezTo>
                  <a:cubicBezTo>
                    <a:pt x="3594" y="570"/>
                    <a:pt x="3503" y="559"/>
                    <a:pt x="3411" y="559"/>
                  </a:cubicBezTo>
                  <a:cubicBezTo>
                    <a:pt x="2915" y="559"/>
                    <a:pt x="2370" y="877"/>
                    <a:pt x="2216" y="971"/>
                  </a:cubicBezTo>
                  <a:cubicBezTo>
                    <a:pt x="2175" y="808"/>
                    <a:pt x="1993" y="300"/>
                    <a:pt x="1555" y="87"/>
                  </a:cubicBezTo>
                  <a:cubicBezTo>
                    <a:pt x="1436" y="30"/>
                    <a:pt x="1308" y="1"/>
                    <a:pt x="1171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66"/>
            <p:cNvSpPr/>
            <p:nvPr/>
          </p:nvSpPr>
          <p:spPr>
            <a:xfrm>
              <a:off x="1917507" y="4419016"/>
              <a:ext cx="68607" cy="130728"/>
            </a:xfrm>
            <a:custGeom>
              <a:avLst/>
              <a:gdLst/>
              <a:ahLst/>
              <a:cxnLst/>
              <a:rect l="l" t="t" r="r" b="b"/>
              <a:pathLst>
                <a:path w="529" h="1008" extrusionOk="0">
                  <a:moveTo>
                    <a:pt x="274" y="0"/>
                  </a:moveTo>
                  <a:cubicBezTo>
                    <a:pt x="122" y="0"/>
                    <a:pt x="0" y="224"/>
                    <a:pt x="0" y="499"/>
                  </a:cubicBezTo>
                  <a:cubicBezTo>
                    <a:pt x="0" y="783"/>
                    <a:pt x="112" y="1007"/>
                    <a:pt x="265" y="1007"/>
                  </a:cubicBezTo>
                  <a:cubicBezTo>
                    <a:pt x="267" y="1007"/>
                    <a:pt x="270" y="1007"/>
                    <a:pt x="273" y="1007"/>
                  </a:cubicBezTo>
                  <a:cubicBezTo>
                    <a:pt x="412" y="1007"/>
                    <a:pt x="529" y="778"/>
                    <a:pt x="529" y="508"/>
                  </a:cubicBezTo>
                  <a:cubicBezTo>
                    <a:pt x="529" y="224"/>
                    <a:pt x="417" y="0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66"/>
            <p:cNvSpPr/>
            <p:nvPr/>
          </p:nvSpPr>
          <p:spPr>
            <a:xfrm>
              <a:off x="873885" y="548144"/>
              <a:ext cx="5866381" cy="3422260"/>
            </a:xfrm>
            <a:custGeom>
              <a:avLst/>
              <a:gdLst/>
              <a:ahLst/>
              <a:cxnLst/>
              <a:rect l="l" t="t" r="r" b="b"/>
              <a:pathLst>
                <a:path w="45233" h="26388" extrusionOk="0">
                  <a:moveTo>
                    <a:pt x="26126" y="1"/>
                  </a:moveTo>
                  <a:cubicBezTo>
                    <a:pt x="20739" y="1"/>
                    <a:pt x="17908" y="3660"/>
                    <a:pt x="17908" y="3660"/>
                  </a:cubicBezTo>
                  <a:cubicBezTo>
                    <a:pt x="17908" y="3660"/>
                    <a:pt x="16400" y="2270"/>
                    <a:pt x="14038" y="2270"/>
                  </a:cubicBezTo>
                  <a:cubicBezTo>
                    <a:pt x="13298" y="2270"/>
                    <a:pt x="12473" y="2406"/>
                    <a:pt x="11585" y="2765"/>
                  </a:cubicBezTo>
                  <a:cubicBezTo>
                    <a:pt x="8138" y="4159"/>
                    <a:pt x="9663" y="9567"/>
                    <a:pt x="9663" y="9567"/>
                  </a:cubicBezTo>
                  <a:cubicBezTo>
                    <a:pt x="9663" y="9567"/>
                    <a:pt x="8468" y="8767"/>
                    <a:pt x="6788" y="8767"/>
                  </a:cubicBezTo>
                  <a:cubicBezTo>
                    <a:pt x="5683" y="8767"/>
                    <a:pt x="4368" y="9113"/>
                    <a:pt x="3046" y="10258"/>
                  </a:cubicBezTo>
                  <a:cubicBezTo>
                    <a:pt x="0" y="12903"/>
                    <a:pt x="1554" y="23252"/>
                    <a:pt x="10893" y="23252"/>
                  </a:cubicBezTo>
                  <a:cubicBezTo>
                    <a:pt x="12714" y="23252"/>
                    <a:pt x="14831" y="22859"/>
                    <a:pt x="17267" y="21938"/>
                  </a:cubicBezTo>
                  <a:cubicBezTo>
                    <a:pt x="17267" y="21938"/>
                    <a:pt x="17471" y="25659"/>
                    <a:pt x="20093" y="26300"/>
                  </a:cubicBezTo>
                  <a:cubicBezTo>
                    <a:pt x="20340" y="26360"/>
                    <a:pt x="20582" y="26387"/>
                    <a:pt x="20818" y="26387"/>
                  </a:cubicBezTo>
                  <a:cubicBezTo>
                    <a:pt x="23088" y="26387"/>
                    <a:pt x="24790" y="23860"/>
                    <a:pt x="24790" y="23860"/>
                  </a:cubicBezTo>
                  <a:cubicBezTo>
                    <a:pt x="24790" y="23860"/>
                    <a:pt x="25690" y="24656"/>
                    <a:pt x="27026" y="24656"/>
                  </a:cubicBezTo>
                  <a:cubicBezTo>
                    <a:pt x="28028" y="24656"/>
                    <a:pt x="29276" y="24208"/>
                    <a:pt x="30575" y="22640"/>
                  </a:cubicBezTo>
                  <a:cubicBezTo>
                    <a:pt x="30575" y="22640"/>
                    <a:pt x="32956" y="23745"/>
                    <a:pt x="35781" y="23745"/>
                  </a:cubicBezTo>
                  <a:cubicBezTo>
                    <a:pt x="37522" y="23745"/>
                    <a:pt x="39431" y="23326"/>
                    <a:pt x="41055" y="21969"/>
                  </a:cubicBezTo>
                  <a:cubicBezTo>
                    <a:pt x="45233" y="18480"/>
                    <a:pt x="42556" y="10757"/>
                    <a:pt x="36814" y="10757"/>
                  </a:cubicBezTo>
                  <a:cubicBezTo>
                    <a:pt x="36701" y="10757"/>
                    <a:pt x="36586" y="10760"/>
                    <a:pt x="36471" y="10766"/>
                  </a:cubicBezTo>
                  <a:cubicBezTo>
                    <a:pt x="36471" y="10766"/>
                    <a:pt x="34987" y="1109"/>
                    <a:pt x="27850" y="122"/>
                  </a:cubicBezTo>
                  <a:cubicBezTo>
                    <a:pt x="27249" y="39"/>
                    <a:pt x="26674" y="1"/>
                    <a:pt x="26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66"/>
            <p:cNvSpPr/>
            <p:nvPr/>
          </p:nvSpPr>
          <p:spPr>
            <a:xfrm>
              <a:off x="1076333" y="543216"/>
              <a:ext cx="5461092" cy="3431597"/>
            </a:xfrm>
            <a:custGeom>
              <a:avLst/>
              <a:gdLst/>
              <a:ahLst/>
              <a:cxnLst/>
              <a:rect l="l" t="t" r="r" b="b"/>
              <a:pathLst>
                <a:path w="42108" h="26460" extrusionOk="0">
                  <a:moveTo>
                    <a:pt x="24577" y="71"/>
                  </a:moveTo>
                  <a:cubicBezTo>
                    <a:pt x="25117" y="71"/>
                    <a:pt x="25685" y="108"/>
                    <a:pt x="26279" y="191"/>
                  </a:cubicBezTo>
                  <a:cubicBezTo>
                    <a:pt x="29949" y="700"/>
                    <a:pt x="32093" y="3556"/>
                    <a:pt x="33243" y="5864"/>
                  </a:cubicBezTo>
                  <a:cubicBezTo>
                    <a:pt x="34493" y="8374"/>
                    <a:pt x="34869" y="10794"/>
                    <a:pt x="34879" y="10814"/>
                  </a:cubicBezTo>
                  <a:cubicBezTo>
                    <a:pt x="34879" y="10834"/>
                    <a:pt x="34889" y="10845"/>
                    <a:pt x="34910" y="10845"/>
                  </a:cubicBezTo>
                  <a:cubicBezTo>
                    <a:pt x="35031" y="10838"/>
                    <a:pt x="35151" y="10835"/>
                    <a:pt x="35269" y="10835"/>
                  </a:cubicBezTo>
                  <a:cubicBezTo>
                    <a:pt x="38294" y="10835"/>
                    <a:pt x="40207" y="12926"/>
                    <a:pt x="40999" y="14932"/>
                  </a:cubicBezTo>
                  <a:cubicBezTo>
                    <a:pt x="42036" y="17575"/>
                    <a:pt x="41436" y="20340"/>
                    <a:pt x="39474" y="21976"/>
                  </a:cubicBezTo>
                  <a:cubicBezTo>
                    <a:pt x="37826" y="23356"/>
                    <a:pt x="35871" y="23747"/>
                    <a:pt x="34195" y="23747"/>
                  </a:cubicBezTo>
                  <a:cubicBezTo>
                    <a:pt x="33648" y="23747"/>
                    <a:pt x="33130" y="23706"/>
                    <a:pt x="32663" y="23643"/>
                  </a:cubicBezTo>
                  <a:cubicBezTo>
                    <a:pt x="30609" y="23369"/>
                    <a:pt x="29044" y="22658"/>
                    <a:pt x="29023" y="22647"/>
                  </a:cubicBezTo>
                  <a:cubicBezTo>
                    <a:pt x="29021" y="22644"/>
                    <a:pt x="29017" y="22643"/>
                    <a:pt x="29013" y="22643"/>
                  </a:cubicBezTo>
                  <a:cubicBezTo>
                    <a:pt x="29003" y="22643"/>
                    <a:pt x="28990" y="22650"/>
                    <a:pt x="28983" y="22658"/>
                  </a:cubicBezTo>
                  <a:cubicBezTo>
                    <a:pt x="27966" y="23887"/>
                    <a:pt x="26868" y="24558"/>
                    <a:pt x="25720" y="24650"/>
                  </a:cubicBezTo>
                  <a:cubicBezTo>
                    <a:pt x="25634" y="24657"/>
                    <a:pt x="25550" y="24660"/>
                    <a:pt x="25468" y="24660"/>
                  </a:cubicBezTo>
                  <a:cubicBezTo>
                    <a:pt x="24159" y="24660"/>
                    <a:pt x="23259" y="23877"/>
                    <a:pt x="23249" y="23867"/>
                  </a:cubicBezTo>
                  <a:lnTo>
                    <a:pt x="23219" y="23867"/>
                  </a:lnTo>
                  <a:cubicBezTo>
                    <a:pt x="23209" y="23867"/>
                    <a:pt x="23209" y="23867"/>
                    <a:pt x="23199" y="23877"/>
                  </a:cubicBezTo>
                  <a:cubicBezTo>
                    <a:pt x="23180" y="23905"/>
                    <a:pt x="21473" y="26391"/>
                    <a:pt x="19245" y="26391"/>
                  </a:cubicBezTo>
                  <a:cubicBezTo>
                    <a:pt x="19016" y="26391"/>
                    <a:pt x="18781" y="26364"/>
                    <a:pt x="18543" y="26307"/>
                  </a:cubicBezTo>
                  <a:cubicBezTo>
                    <a:pt x="15971" y="25676"/>
                    <a:pt x="15747" y="22007"/>
                    <a:pt x="15747" y="21966"/>
                  </a:cubicBezTo>
                  <a:cubicBezTo>
                    <a:pt x="15747" y="21956"/>
                    <a:pt x="15737" y="21946"/>
                    <a:pt x="15727" y="21946"/>
                  </a:cubicBezTo>
                  <a:cubicBezTo>
                    <a:pt x="15727" y="21935"/>
                    <a:pt x="15717" y="21935"/>
                    <a:pt x="15706" y="21935"/>
                  </a:cubicBezTo>
                  <a:lnTo>
                    <a:pt x="15696" y="21935"/>
                  </a:lnTo>
                  <a:cubicBezTo>
                    <a:pt x="13378" y="22814"/>
                    <a:pt x="11252" y="23255"/>
                    <a:pt x="9336" y="23255"/>
                  </a:cubicBezTo>
                  <a:cubicBezTo>
                    <a:pt x="8304" y="23255"/>
                    <a:pt x="7333" y="23127"/>
                    <a:pt x="6425" y="22871"/>
                  </a:cubicBezTo>
                  <a:cubicBezTo>
                    <a:pt x="4290" y="22271"/>
                    <a:pt x="2562" y="20950"/>
                    <a:pt x="1424" y="19059"/>
                  </a:cubicBezTo>
                  <a:cubicBezTo>
                    <a:pt x="529" y="17554"/>
                    <a:pt x="62" y="15786"/>
                    <a:pt x="112" y="14067"/>
                  </a:cubicBezTo>
                  <a:cubicBezTo>
                    <a:pt x="153" y="12420"/>
                    <a:pt x="661" y="11058"/>
                    <a:pt x="1515" y="10326"/>
                  </a:cubicBezTo>
                  <a:cubicBezTo>
                    <a:pt x="2855" y="9161"/>
                    <a:pt x="4190" y="8842"/>
                    <a:pt x="5243" y="8842"/>
                  </a:cubicBezTo>
                  <a:cubicBezTo>
                    <a:pt x="5531" y="8842"/>
                    <a:pt x="5799" y="8866"/>
                    <a:pt x="6039" y="8903"/>
                  </a:cubicBezTo>
                  <a:cubicBezTo>
                    <a:pt x="7259" y="9086"/>
                    <a:pt x="8082" y="9635"/>
                    <a:pt x="8092" y="9635"/>
                  </a:cubicBezTo>
                  <a:cubicBezTo>
                    <a:pt x="8097" y="9640"/>
                    <a:pt x="8102" y="9643"/>
                    <a:pt x="8108" y="9643"/>
                  </a:cubicBezTo>
                  <a:cubicBezTo>
                    <a:pt x="8113" y="9643"/>
                    <a:pt x="8118" y="9640"/>
                    <a:pt x="8123" y="9635"/>
                  </a:cubicBezTo>
                  <a:cubicBezTo>
                    <a:pt x="8143" y="9625"/>
                    <a:pt x="8143" y="9614"/>
                    <a:pt x="8143" y="9594"/>
                  </a:cubicBezTo>
                  <a:cubicBezTo>
                    <a:pt x="8123" y="9544"/>
                    <a:pt x="6659" y="4206"/>
                    <a:pt x="10034" y="2834"/>
                  </a:cubicBezTo>
                  <a:cubicBezTo>
                    <a:pt x="10912" y="2478"/>
                    <a:pt x="11729" y="2343"/>
                    <a:pt x="12464" y="2343"/>
                  </a:cubicBezTo>
                  <a:cubicBezTo>
                    <a:pt x="14794" y="2343"/>
                    <a:pt x="16301" y="3703"/>
                    <a:pt x="16316" y="3718"/>
                  </a:cubicBezTo>
                  <a:cubicBezTo>
                    <a:pt x="16327" y="3729"/>
                    <a:pt x="16337" y="3729"/>
                    <a:pt x="16347" y="3729"/>
                  </a:cubicBezTo>
                  <a:cubicBezTo>
                    <a:pt x="16357" y="3729"/>
                    <a:pt x="16367" y="3729"/>
                    <a:pt x="16367" y="3718"/>
                  </a:cubicBezTo>
                  <a:cubicBezTo>
                    <a:pt x="16377" y="3709"/>
                    <a:pt x="17242" y="2600"/>
                    <a:pt x="18898" y="1614"/>
                  </a:cubicBezTo>
                  <a:cubicBezTo>
                    <a:pt x="20144" y="870"/>
                    <a:pt x="22071" y="71"/>
                    <a:pt x="24577" y="71"/>
                  </a:cubicBezTo>
                  <a:close/>
                  <a:moveTo>
                    <a:pt x="24589" y="0"/>
                  </a:moveTo>
                  <a:cubicBezTo>
                    <a:pt x="22063" y="0"/>
                    <a:pt x="20122" y="808"/>
                    <a:pt x="18858" y="1553"/>
                  </a:cubicBezTo>
                  <a:cubicBezTo>
                    <a:pt x="17343" y="2458"/>
                    <a:pt x="16489" y="3465"/>
                    <a:pt x="16337" y="3648"/>
                  </a:cubicBezTo>
                  <a:cubicBezTo>
                    <a:pt x="16117" y="3458"/>
                    <a:pt x="14648" y="2274"/>
                    <a:pt x="12469" y="2274"/>
                  </a:cubicBezTo>
                  <a:cubicBezTo>
                    <a:pt x="11726" y="2274"/>
                    <a:pt x="10900" y="2411"/>
                    <a:pt x="10013" y="2773"/>
                  </a:cubicBezTo>
                  <a:cubicBezTo>
                    <a:pt x="8590" y="3352"/>
                    <a:pt x="7808" y="4715"/>
                    <a:pt x="7736" y="6727"/>
                  </a:cubicBezTo>
                  <a:cubicBezTo>
                    <a:pt x="7696" y="8029"/>
                    <a:pt x="7971" y="9208"/>
                    <a:pt x="8052" y="9533"/>
                  </a:cubicBezTo>
                  <a:cubicBezTo>
                    <a:pt x="7818" y="9391"/>
                    <a:pt x="7076" y="8995"/>
                    <a:pt x="6049" y="8832"/>
                  </a:cubicBezTo>
                  <a:cubicBezTo>
                    <a:pt x="5807" y="8795"/>
                    <a:pt x="5538" y="8771"/>
                    <a:pt x="5248" y="8771"/>
                  </a:cubicBezTo>
                  <a:cubicBezTo>
                    <a:pt x="4183" y="8771"/>
                    <a:pt x="2830" y="9094"/>
                    <a:pt x="1464" y="10276"/>
                  </a:cubicBezTo>
                  <a:cubicBezTo>
                    <a:pt x="600" y="11028"/>
                    <a:pt x="82" y="12400"/>
                    <a:pt x="41" y="14057"/>
                  </a:cubicBezTo>
                  <a:cubicBezTo>
                    <a:pt x="1" y="15795"/>
                    <a:pt x="468" y="17575"/>
                    <a:pt x="1373" y="19089"/>
                  </a:cubicBezTo>
                  <a:cubicBezTo>
                    <a:pt x="2511" y="21000"/>
                    <a:pt x="4250" y="22332"/>
                    <a:pt x="6405" y="22942"/>
                  </a:cubicBezTo>
                  <a:cubicBezTo>
                    <a:pt x="7314" y="23199"/>
                    <a:pt x="8288" y="23327"/>
                    <a:pt x="9323" y="23327"/>
                  </a:cubicBezTo>
                  <a:cubicBezTo>
                    <a:pt x="11239" y="23327"/>
                    <a:pt x="13366" y="22888"/>
                    <a:pt x="15676" y="22017"/>
                  </a:cubicBezTo>
                  <a:cubicBezTo>
                    <a:pt x="15717" y="22454"/>
                    <a:pt x="16072" y="25768"/>
                    <a:pt x="18523" y="26368"/>
                  </a:cubicBezTo>
                  <a:cubicBezTo>
                    <a:pt x="18767" y="26429"/>
                    <a:pt x="19011" y="26460"/>
                    <a:pt x="19254" y="26460"/>
                  </a:cubicBezTo>
                  <a:cubicBezTo>
                    <a:pt x="21379" y="26460"/>
                    <a:pt x="23026" y="24243"/>
                    <a:pt x="23229" y="23948"/>
                  </a:cubicBezTo>
                  <a:cubicBezTo>
                    <a:pt x="23400" y="24081"/>
                    <a:pt x="24265" y="24730"/>
                    <a:pt x="25475" y="24730"/>
                  </a:cubicBezTo>
                  <a:cubicBezTo>
                    <a:pt x="25558" y="24730"/>
                    <a:pt x="25643" y="24727"/>
                    <a:pt x="25730" y="24721"/>
                  </a:cubicBezTo>
                  <a:cubicBezTo>
                    <a:pt x="26889" y="24630"/>
                    <a:pt x="27997" y="23959"/>
                    <a:pt x="29023" y="22719"/>
                  </a:cubicBezTo>
                  <a:cubicBezTo>
                    <a:pt x="29227" y="22810"/>
                    <a:pt x="30721" y="23460"/>
                    <a:pt x="32653" y="23715"/>
                  </a:cubicBezTo>
                  <a:cubicBezTo>
                    <a:pt x="33202" y="23787"/>
                    <a:pt x="33718" y="23820"/>
                    <a:pt x="34204" y="23820"/>
                  </a:cubicBezTo>
                  <a:cubicBezTo>
                    <a:pt x="36784" y="23820"/>
                    <a:pt x="38488" y="22891"/>
                    <a:pt x="39514" y="22027"/>
                  </a:cubicBezTo>
                  <a:cubicBezTo>
                    <a:pt x="41507" y="20370"/>
                    <a:pt x="42107" y="17575"/>
                    <a:pt x="41060" y="14911"/>
                  </a:cubicBezTo>
                  <a:cubicBezTo>
                    <a:pt x="40266" y="12880"/>
                    <a:pt x="38326" y="10765"/>
                    <a:pt x="35277" y="10765"/>
                  </a:cubicBezTo>
                  <a:cubicBezTo>
                    <a:pt x="35166" y="10765"/>
                    <a:pt x="35054" y="10768"/>
                    <a:pt x="34940" y="10773"/>
                  </a:cubicBezTo>
                  <a:cubicBezTo>
                    <a:pt x="34889" y="10479"/>
                    <a:pt x="34483" y="8202"/>
                    <a:pt x="33304" y="5843"/>
                  </a:cubicBezTo>
                  <a:cubicBezTo>
                    <a:pt x="32145" y="3515"/>
                    <a:pt x="29990" y="639"/>
                    <a:pt x="26289" y="120"/>
                  </a:cubicBezTo>
                  <a:cubicBezTo>
                    <a:pt x="25696" y="37"/>
                    <a:pt x="25129" y="0"/>
                    <a:pt x="24589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66"/>
            <p:cNvSpPr/>
            <p:nvPr/>
          </p:nvSpPr>
          <p:spPr>
            <a:xfrm>
              <a:off x="5615509" y="1417978"/>
              <a:ext cx="81966" cy="231237"/>
            </a:xfrm>
            <a:custGeom>
              <a:avLst/>
              <a:gdLst/>
              <a:ahLst/>
              <a:cxnLst/>
              <a:rect l="l" t="t" r="r" b="b"/>
              <a:pathLst>
                <a:path w="632" h="1783" extrusionOk="0">
                  <a:moveTo>
                    <a:pt x="62" y="0"/>
                  </a:moveTo>
                  <a:cubicBezTo>
                    <a:pt x="55" y="0"/>
                    <a:pt x="48" y="1"/>
                    <a:pt x="41" y="3"/>
                  </a:cubicBezTo>
                  <a:cubicBezTo>
                    <a:pt x="11" y="23"/>
                    <a:pt x="1" y="54"/>
                    <a:pt x="11" y="84"/>
                  </a:cubicBezTo>
                  <a:cubicBezTo>
                    <a:pt x="194" y="613"/>
                    <a:pt x="357" y="1162"/>
                    <a:pt x="509" y="1731"/>
                  </a:cubicBezTo>
                  <a:cubicBezTo>
                    <a:pt x="509" y="1762"/>
                    <a:pt x="540" y="1782"/>
                    <a:pt x="570" y="1782"/>
                  </a:cubicBezTo>
                  <a:lnTo>
                    <a:pt x="581" y="1782"/>
                  </a:lnTo>
                  <a:cubicBezTo>
                    <a:pt x="611" y="1772"/>
                    <a:pt x="631" y="1741"/>
                    <a:pt x="621" y="1701"/>
                  </a:cubicBezTo>
                  <a:cubicBezTo>
                    <a:pt x="479" y="1132"/>
                    <a:pt x="306" y="572"/>
                    <a:pt x="123" y="43"/>
                  </a:cubicBezTo>
                  <a:cubicBezTo>
                    <a:pt x="115" y="18"/>
                    <a:pt x="92" y="0"/>
                    <a:pt x="62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66"/>
            <p:cNvSpPr/>
            <p:nvPr/>
          </p:nvSpPr>
          <p:spPr>
            <a:xfrm>
              <a:off x="4828546" y="494971"/>
              <a:ext cx="759479" cy="821975"/>
            </a:xfrm>
            <a:custGeom>
              <a:avLst/>
              <a:gdLst/>
              <a:ahLst/>
              <a:cxnLst/>
              <a:rect l="l" t="t" r="r" b="b"/>
              <a:pathLst>
                <a:path w="5856" h="6338" extrusionOk="0">
                  <a:moveTo>
                    <a:pt x="69" y="0"/>
                  </a:moveTo>
                  <a:cubicBezTo>
                    <a:pt x="47" y="0"/>
                    <a:pt x="28" y="11"/>
                    <a:pt x="21" y="35"/>
                  </a:cubicBezTo>
                  <a:cubicBezTo>
                    <a:pt x="0" y="65"/>
                    <a:pt x="21" y="105"/>
                    <a:pt x="51" y="116"/>
                  </a:cubicBezTo>
                  <a:cubicBezTo>
                    <a:pt x="1433" y="624"/>
                    <a:pt x="4015" y="2108"/>
                    <a:pt x="5734" y="6297"/>
                  </a:cubicBezTo>
                  <a:cubicBezTo>
                    <a:pt x="5744" y="6317"/>
                    <a:pt x="5764" y="6337"/>
                    <a:pt x="5795" y="6337"/>
                  </a:cubicBezTo>
                  <a:cubicBezTo>
                    <a:pt x="5795" y="6337"/>
                    <a:pt x="5805" y="6327"/>
                    <a:pt x="5815" y="6327"/>
                  </a:cubicBezTo>
                  <a:cubicBezTo>
                    <a:pt x="5845" y="6317"/>
                    <a:pt x="5856" y="6276"/>
                    <a:pt x="5845" y="6245"/>
                  </a:cubicBezTo>
                  <a:cubicBezTo>
                    <a:pt x="4107" y="2027"/>
                    <a:pt x="1494" y="523"/>
                    <a:pt x="91" y="4"/>
                  </a:cubicBezTo>
                  <a:cubicBezTo>
                    <a:pt x="84" y="1"/>
                    <a:pt x="76" y="0"/>
                    <a:pt x="69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66"/>
            <p:cNvSpPr/>
            <p:nvPr/>
          </p:nvSpPr>
          <p:spPr>
            <a:xfrm>
              <a:off x="4674214" y="454508"/>
              <a:ext cx="68737" cy="25160"/>
            </a:xfrm>
            <a:custGeom>
              <a:avLst/>
              <a:gdLst/>
              <a:ahLst/>
              <a:cxnLst/>
              <a:rect l="l" t="t" r="r" b="b"/>
              <a:pathLst>
                <a:path w="530" h="194" extrusionOk="0">
                  <a:moveTo>
                    <a:pt x="72" y="1"/>
                  </a:moveTo>
                  <a:cubicBezTo>
                    <a:pt x="41" y="1"/>
                    <a:pt x="11" y="31"/>
                    <a:pt x="11" y="62"/>
                  </a:cubicBezTo>
                  <a:cubicBezTo>
                    <a:pt x="0" y="92"/>
                    <a:pt x="31" y="123"/>
                    <a:pt x="61" y="123"/>
                  </a:cubicBezTo>
                  <a:cubicBezTo>
                    <a:pt x="61" y="123"/>
                    <a:pt x="204" y="133"/>
                    <a:pt x="448" y="194"/>
                  </a:cubicBezTo>
                  <a:lnTo>
                    <a:pt x="458" y="194"/>
                  </a:lnTo>
                  <a:cubicBezTo>
                    <a:pt x="488" y="194"/>
                    <a:pt x="509" y="173"/>
                    <a:pt x="519" y="143"/>
                  </a:cubicBezTo>
                  <a:cubicBezTo>
                    <a:pt x="529" y="112"/>
                    <a:pt x="509" y="82"/>
                    <a:pt x="468" y="72"/>
                  </a:cubicBezTo>
                  <a:cubicBezTo>
                    <a:pt x="224" y="21"/>
                    <a:pt x="82" y="1"/>
                    <a:pt x="72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66"/>
            <p:cNvSpPr/>
            <p:nvPr/>
          </p:nvSpPr>
          <p:spPr>
            <a:xfrm>
              <a:off x="1268794" y="3305883"/>
              <a:ext cx="170157" cy="145512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67" y="1"/>
                  </a:moveTo>
                  <a:cubicBezTo>
                    <a:pt x="51" y="1"/>
                    <a:pt x="36" y="8"/>
                    <a:pt x="21" y="23"/>
                  </a:cubicBezTo>
                  <a:cubicBezTo>
                    <a:pt x="1" y="44"/>
                    <a:pt x="1" y="84"/>
                    <a:pt x="21" y="105"/>
                  </a:cubicBezTo>
                  <a:cubicBezTo>
                    <a:pt x="376" y="481"/>
                    <a:pt x="783" y="816"/>
                    <a:pt x="1210" y="1112"/>
                  </a:cubicBezTo>
                  <a:cubicBezTo>
                    <a:pt x="1221" y="1121"/>
                    <a:pt x="1230" y="1121"/>
                    <a:pt x="1241" y="1121"/>
                  </a:cubicBezTo>
                  <a:cubicBezTo>
                    <a:pt x="1261" y="1121"/>
                    <a:pt x="1282" y="1112"/>
                    <a:pt x="1291" y="1091"/>
                  </a:cubicBezTo>
                  <a:cubicBezTo>
                    <a:pt x="1312" y="1071"/>
                    <a:pt x="1312" y="1030"/>
                    <a:pt x="1282" y="1010"/>
                  </a:cubicBezTo>
                  <a:cubicBezTo>
                    <a:pt x="855" y="725"/>
                    <a:pt x="458" y="389"/>
                    <a:pt x="112" y="23"/>
                  </a:cubicBezTo>
                  <a:cubicBezTo>
                    <a:pt x="97" y="8"/>
                    <a:pt x="82" y="1"/>
                    <a:pt x="67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66"/>
            <p:cNvSpPr/>
            <p:nvPr/>
          </p:nvSpPr>
          <p:spPr>
            <a:xfrm>
              <a:off x="969468" y="2604646"/>
              <a:ext cx="221644" cy="580363"/>
            </a:xfrm>
            <a:custGeom>
              <a:avLst/>
              <a:gdLst/>
              <a:ahLst/>
              <a:cxnLst/>
              <a:rect l="l" t="t" r="r" b="b"/>
              <a:pathLst>
                <a:path w="1709" h="4475" extrusionOk="0">
                  <a:moveTo>
                    <a:pt x="76" y="0"/>
                  </a:moveTo>
                  <a:cubicBezTo>
                    <a:pt x="72" y="0"/>
                    <a:pt x="67" y="1"/>
                    <a:pt x="62" y="2"/>
                  </a:cubicBezTo>
                  <a:cubicBezTo>
                    <a:pt x="21" y="2"/>
                    <a:pt x="1" y="33"/>
                    <a:pt x="1" y="63"/>
                  </a:cubicBezTo>
                  <a:cubicBezTo>
                    <a:pt x="1" y="83"/>
                    <a:pt x="102" y="2371"/>
                    <a:pt x="1597" y="4455"/>
                  </a:cubicBezTo>
                  <a:cubicBezTo>
                    <a:pt x="1607" y="4465"/>
                    <a:pt x="1627" y="4475"/>
                    <a:pt x="1638" y="4475"/>
                  </a:cubicBezTo>
                  <a:cubicBezTo>
                    <a:pt x="1658" y="4475"/>
                    <a:pt x="1668" y="4475"/>
                    <a:pt x="1678" y="4465"/>
                  </a:cubicBezTo>
                  <a:cubicBezTo>
                    <a:pt x="1709" y="4445"/>
                    <a:pt x="1709" y="4404"/>
                    <a:pt x="1688" y="4384"/>
                  </a:cubicBezTo>
                  <a:cubicBezTo>
                    <a:pt x="224" y="2330"/>
                    <a:pt x="123" y="83"/>
                    <a:pt x="123" y="63"/>
                  </a:cubicBezTo>
                  <a:cubicBezTo>
                    <a:pt x="123" y="27"/>
                    <a:pt x="107" y="0"/>
                    <a:pt x="76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59A1B104-D584-644E-82ED-3C11E746F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382" y="342965"/>
            <a:ext cx="7578396" cy="49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C78493F-CE52-4E6B-B5D7-3B73C496CD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>
            <a:extLst>
              <a:ext uri="{FF2B5EF4-FFF2-40B4-BE49-F238E27FC236}">
                <a16:creationId xmlns:a16="http://schemas.microsoft.com/office/drawing/2014/main" xmlns="" id="{1E3DAE56-8A25-44F6-8FBE-C11592B1310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xmlns="" id="{7E8F8A07-C03E-4202-9187-4DB3270F6E93}"/>
                </a:ext>
              </a:extLst>
            </p:cNvPr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F02EDB80-0E22-4655-9087-8E98877CCB86}"/>
                </a:ext>
              </a:extLst>
            </p:cNvPr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805B3CB2-C07D-4E0F-991E-125A603BF331}"/>
                </a:ext>
              </a:extLst>
            </p:cNvPr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>
            <a:extLst>
              <a:ext uri="{FF2B5EF4-FFF2-40B4-BE49-F238E27FC236}">
                <a16:creationId xmlns:a16="http://schemas.microsoft.com/office/drawing/2014/main" xmlns="" id="{A41ACFD3-8527-4B71-B7A4-F572CD412A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/>
          <a:srcRect r="62599" b="5842"/>
          <a:stretch/>
        </p:blipFill>
        <p:spPr>
          <a:xfrm>
            <a:off x="0" y="13716000"/>
            <a:ext cx="4559966" cy="1741845"/>
          </a:xfrm>
          <a:prstGeom prst="rect">
            <a:avLst/>
          </a:prstGeom>
        </p:spPr>
      </p:pic>
      <p:pic>
        <p:nvPicPr>
          <p:cNvPr id="14" name="PA_图片 13">
            <a:extLst>
              <a:ext uri="{FF2B5EF4-FFF2-40B4-BE49-F238E27FC236}">
                <a16:creationId xmlns:a16="http://schemas.microsoft.com/office/drawing/2014/main" xmlns="" id="{1DC1219E-C086-4D28-8116-1A43592BC68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l="62896" r="1250" b="5842"/>
          <a:stretch/>
        </p:blipFill>
        <p:spPr>
          <a:xfrm>
            <a:off x="7820526" y="13716000"/>
            <a:ext cx="4371473" cy="17418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8A60606-488B-47C8-83C2-23BFDBD6E1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pic>
        <p:nvPicPr>
          <p:cNvPr id="2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xmlns="" id="{930C4AC8-8EDA-451F-93F3-5A39C54DD85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44680" y="6705600"/>
            <a:ext cx="609600" cy="609600"/>
          </a:xfrm>
          <a:prstGeom prst="rect">
            <a:avLst/>
          </a:prstGeom>
        </p:spPr>
      </p:pic>
      <p:sp>
        <p:nvSpPr>
          <p:cNvPr id="15" name="矩形 2">
            <a:extLst>
              <a:ext uri="{FF2B5EF4-FFF2-40B4-BE49-F238E27FC236}">
                <a16:creationId xmlns:a16="http://schemas.microsoft.com/office/drawing/2014/main" xmlns="" id="{2126008F-FCE9-4CA1-B255-3E2B0D801823}"/>
              </a:ext>
            </a:extLst>
          </p:cNvPr>
          <p:cNvSpPr/>
          <p:nvPr/>
        </p:nvSpPr>
        <p:spPr>
          <a:xfrm>
            <a:off x="278232" y="297351"/>
            <a:ext cx="111775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7A2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6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2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C78493F-CE52-4E6B-B5D7-3B73C496CD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>
            <a:extLst>
              <a:ext uri="{FF2B5EF4-FFF2-40B4-BE49-F238E27FC236}">
                <a16:creationId xmlns:a16="http://schemas.microsoft.com/office/drawing/2014/main" xmlns="" id="{1E3DAE56-8A25-44F6-8FBE-C11592B1310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xmlns="" id="{7E8F8A07-C03E-4202-9187-4DB3270F6E93}"/>
                </a:ext>
              </a:extLst>
            </p:cNvPr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F02EDB80-0E22-4655-9087-8E98877CCB86}"/>
                </a:ext>
              </a:extLst>
            </p:cNvPr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805B3CB2-C07D-4E0F-991E-125A603BF331}"/>
                </a:ext>
              </a:extLst>
            </p:cNvPr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>
            <a:extLst>
              <a:ext uri="{FF2B5EF4-FFF2-40B4-BE49-F238E27FC236}">
                <a16:creationId xmlns:a16="http://schemas.microsoft.com/office/drawing/2014/main" xmlns="" id="{A41ACFD3-8527-4B71-B7A4-F572CD412A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/>
          <a:srcRect r="62599" b="5842"/>
          <a:stretch/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>
            <a:extLst>
              <a:ext uri="{FF2B5EF4-FFF2-40B4-BE49-F238E27FC236}">
                <a16:creationId xmlns:a16="http://schemas.microsoft.com/office/drawing/2014/main" xmlns="" id="{1DC1219E-C086-4D28-8116-1A43592BC68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l="62896" r="1250" b="5842"/>
          <a:stretch/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8A60606-488B-47C8-83C2-23BFDBD6E1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pic>
        <p:nvPicPr>
          <p:cNvPr id="2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xmlns="" id="{930C4AC8-8EDA-451F-93F3-5A39C54DD85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44680" y="6705600"/>
            <a:ext cx="609600" cy="609600"/>
          </a:xfrm>
          <a:prstGeom prst="rect">
            <a:avLst/>
          </a:prstGeom>
        </p:spPr>
      </p:pic>
      <p:sp>
        <p:nvSpPr>
          <p:cNvPr id="15" name="矩形 2">
            <a:extLst>
              <a:ext uri="{FF2B5EF4-FFF2-40B4-BE49-F238E27FC236}">
                <a16:creationId xmlns:a16="http://schemas.microsoft.com/office/drawing/2014/main" xmlns="" id="{2126008F-FCE9-4CA1-B255-3E2B0D801823}"/>
              </a:ext>
            </a:extLst>
          </p:cNvPr>
          <p:cNvSpPr/>
          <p:nvPr/>
        </p:nvSpPr>
        <p:spPr>
          <a:xfrm>
            <a:off x="278232" y="297351"/>
            <a:ext cx="111775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 </a:t>
            </a:r>
            <a:r>
              <a:rPr lang="en-US" altLang="zh-CN" sz="6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6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7A2</a:t>
            </a:r>
            <a:r>
              <a:rPr lang="en-US" altLang="zh-CN" sz="6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6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65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2000" y="1676400"/>
          <a:ext cx="10515600" cy="3537204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A.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Là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mang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nghĩa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thái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B.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Là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chỉ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vật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chỉ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nghĩa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quan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hệ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giữa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thành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phần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giữa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D.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Là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chỉ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hoạt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động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tính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chất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vật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276600" y="622012"/>
            <a:ext cx="53655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1.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Thế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btnInknoeActivity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701533"/>
            <a:ext cx="2219546" cy="571500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1" y="599182"/>
            <a:ext cx="9448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thiếp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?"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52600" y="2286000"/>
          <a:ext cx="8763000" cy="2362200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95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A. So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sánh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C.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Điều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kiện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B.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Nhân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quả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D.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Sở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hữu</a:t>
                      </a: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btnInknoeActivity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5687497"/>
            <a:ext cx="2219546" cy="571500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599182"/>
            <a:ext cx="101345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"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."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12139" y="2755391"/>
          <a:ext cx="6076950" cy="1304544"/>
        </p:xfrm>
        <a:graphic>
          <a:graphicData uri="http://schemas.openxmlformats.org/drawingml/2006/table">
            <a:tbl>
              <a:tblPr/>
              <a:tblGrid>
                <a:gridCol w="34408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36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C.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</a:rPr>
                        <a:t>B. về.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  <a:cs typeface="Times New Roman"/>
                        </a:rPr>
                        <a:t>D.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  <a:cs typeface="Times New Roman"/>
                        </a:rPr>
                        <a:t>cho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btnInknoeActivity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143500"/>
            <a:ext cx="2219546" cy="571500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457200"/>
            <a:ext cx="108847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Dòng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(1) "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.”			(2) "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."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90600" y="1743200"/>
          <a:ext cx="10287000" cy="4011168"/>
        </p:xfrm>
        <a:graphic>
          <a:graphicData uri="http://schemas.openxmlformats.org/drawingml/2006/table">
            <a:tbl>
              <a:tblPr/>
              <a:tblGrid>
                <a:gridCol w="10287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A.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Cả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hai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vừa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chỗ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chê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vừa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chỗ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khen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nói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khen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yếu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tố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"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chắc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",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chê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yếu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tố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"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chậm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".</a:t>
                      </a:r>
                      <a:endParaRPr lang="en-US" sz="2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B. </a:t>
                      </a:r>
                      <a:r>
                        <a:rPr lang="en-US" sz="2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 (1) </a:t>
                      </a:r>
                      <a:r>
                        <a:rPr lang="en-US" sz="2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tỏ</a:t>
                      </a: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2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khen</a:t>
                      </a: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nhưng</a:t>
                      </a: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khen</a:t>
                      </a: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nhiều</a:t>
                      </a: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hơn</a:t>
                      </a: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n-US" sz="2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 (2) </a:t>
                      </a:r>
                      <a:r>
                        <a:rPr lang="en-US" sz="2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tỏ</a:t>
                      </a: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2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khen</a:t>
                      </a: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nhưng</a:t>
                      </a: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khen</a:t>
                      </a: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 ở </a:t>
                      </a:r>
                      <a:r>
                        <a:rPr lang="en-US" sz="2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mức</a:t>
                      </a: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thấp</a:t>
                      </a:r>
                      <a:r>
                        <a:rPr lang="en-US" sz="2600" dirty="0" smtClean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C.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(1)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vừa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chê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vừa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khen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(2)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cũng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vừa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chê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vừa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khen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được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nói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đến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cả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hai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đặc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là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chậm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latin typeface="Times New Roman"/>
                          <a:ea typeface="Times New Roman"/>
                          <a:cs typeface="Times New Roman"/>
                        </a:rPr>
                        <a:t>chắc</a:t>
                      </a:r>
                      <a:r>
                        <a:rPr lang="en-US" sz="26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D.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(1)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nhấn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mạnh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vào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yếu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tố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"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chắc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nên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tỏ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khen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là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chính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(2)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nhấn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mạnh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vào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yếu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tố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"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chậm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nên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tỏ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chê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là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chính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tnInknoeActivity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468618"/>
            <a:ext cx="2219546" cy="571500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E413B159-6E8B-4557-B720-402D3FFAEFCB}"/>
              </a:ext>
            </a:extLst>
          </p:cNvPr>
          <p:cNvSpPr txBox="1"/>
          <p:nvPr/>
        </p:nvSpPr>
        <p:spPr>
          <a:xfrm>
            <a:off x="5181600" y="1322009"/>
            <a:ext cx="174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3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3200" b="1" spc="3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43</a:t>
            </a:r>
            <a:endParaRPr lang="en-US" altLang="zh-CN" sz="3200" b="1" spc="3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18">
            <a:extLst>
              <a:ext uri="{FF2B5EF4-FFF2-40B4-BE49-F238E27FC236}">
                <a16:creationId xmlns:a16="http://schemas.microsoft.com/office/drawing/2014/main" xmlns="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45841" y="1861707"/>
            <a:ext cx="6047109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CHỮA LỖI VỀ QUAN HỆ TỪ</a:t>
            </a:r>
            <a:endParaRPr lang="en-US" altLang="zh-CN" sz="6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31258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8ACB8B3-BEF1-4791-BF87-A44A213536D2}"/>
              </a:ext>
            </a:extLst>
          </p:cNvPr>
          <p:cNvGrpSpPr/>
          <p:nvPr/>
        </p:nvGrpSpPr>
        <p:grpSpPr>
          <a:xfrm>
            <a:off x="2362447" y="1214846"/>
            <a:ext cx="7852707" cy="4220507"/>
            <a:chOff x="2957333" y="1349066"/>
            <a:chExt cx="8335756" cy="4822439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CED54BDF-0D5A-469B-A9A9-4FCC6DD9F542}"/>
                </a:ext>
              </a:extLst>
            </p:cNvPr>
            <p:cNvSpPr/>
            <p:nvPr/>
          </p:nvSpPr>
          <p:spPr>
            <a:xfrm>
              <a:off x="3143751" y="1560594"/>
              <a:ext cx="8149338" cy="4610911"/>
            </a:xfrm>
            <a:prstGeom prst="roundRect">
              <a:avLst/>
            </a:prstGeom>
            <a:solidFill>
              <a:srgbClr val="F6B4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xmlns="" id="{917A23B4-CCC8-4EF6-AF8F-93B42A726357}"/>
                </a:ext>
              </a:extLst>
            </p:cNvPr>
            <p:cNvSpPr/>
            <p:nvPr/>
          </p:nvSpPr>
          <p:spPr>
            <a:xfrm>
              <a:off x="2957333" y="1349066"/>
              <a:ext cx="7991673" cy="4566050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5F9633D-FAAE-4268-BE61-8DE97776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59" y="885956"/>
            <a:ext cx="1455606" cy="14000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AB642CE-3C01-4999-804F-E4514EB2F6F7}"/>
              </a:ext>
            </a:extLst>
          </p:cNvPr>
          <p:cNvSpPr txBox="1"/>
          <p:nvPr/>
        </p:nvSpPr>
        <p:spPr>
          <a:xfrm>
            <a:off x="2848629" y="1635551"/>
            <a:ext cx="279545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dirty="0" smtClean="0">
                <a:solidFill>
                  <a:srgbClr val="FFFFFF"/>
                </a:solidFill>
              </a:rPr>
              <a:t>I. </a:t>
            </a:r>
            <a:endParaRPr lang="zh-CN" altLang="en-US" sz="19900" dirty="0">
              <a:solidFill>
                <a:srgbClr val="FFFFFF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B0E93E9-0168-4397-A897-29797BF29F3D}"/>
              </a:ext>
            </a:extLst>
          </p:cNvPr>
          <p:cNvSpPr txBox="1"/>
          <p:nvPr/>
        </p:nvSpPr>
        <p:spPr>
          <a:xfrm>
            <a:off x="4246355" y="2105181"/>
            <a:ext cx="5202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5400" spc="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spc="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lỗi</a:t>
            </a:r>
            <a:r>
              <a:rPr lang="en-US" altLang="zh-CN" sz="5400" spc="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spc="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thường</a:t>
            </a:r>
            <a:r>
              <a:rPr lang="en-US" altLang="zh-CN" sz="5400" spc="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spc="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gặp</a:t>
            </a:r>
            <a:r>
              <a:rPr lang="en-US" altLang="zh-CN" sz="5400" spc="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spc="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về</a:t>
            </a:r>
            <a:r>
              <a:rPr lang="en-US" altLang="zh-CN" sz="5400" spc="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spc="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quan</a:t>
            </a:r>
            <a:r>
              <a:rPr lang="en-US" altLang="zh-CN" sz="5400" spc="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spc="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hệ</a:t>
            </a:r>
            <a:r>
              <a:rPr lang="en-US" altLang="zh-CN" sz="5400" spc="600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spc="600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endParaRPr lang="zh-CN" altLang="en-US" sz="5400" spc="600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xmlns="" id="{22D86AB0-164A-44B9-A763-A28D0E844465}"/>
              </a:ext>
            </a:extLst>
          </p:cNvPr>
          <p:cNvGrpSpPr>
            <a:grpSpLocks/>
          </p:cNvGrpSpPr>
          <p:nvPr/>
        </p:nvGrpSpPr>
        <p:grpSpPr bwMode="auto">
          <a:xfrm>
            <a:off x="-5549" y="0"/>
            <a:ext cx="12192000" cy="513184"/>
            <a:chOff x="0" y="0"/>
            <a:chExt cx="10464883" cy="432048"/>
          </a:xfrm>
        </p:grpSpPr>
        <p:sp>
          <p:nvSpPr>
            <p:cNvPr id="12" name="椭圆 63">
              <a:extLst>
                <a:ext uri="{FF2B5EF4-FFF2-40B4-BE49-F238E27FC236}">
                  <a16:creationId xmlns:a16="http://schemas.microsoft.com/office/drawing/2014/main" xmlns="" id="{FA046892-C600-49A8-9C32-54240C43EC8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0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" name="椭圆 63">
              <a:extLst>
                <a:ext uri="{FF2B5EF4-FFF2-40B4-BE49-F238E27FC236}">
                  <a16:creationId xmlns:a16="http://schemas.microsoft.com/office/drawing/2014/main" xmlns="" id="{DFA4C7D0-6446-43E4-992E-241509630CE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73132" y="0"/>
              <a:ext cx="863608" cy="432048"/>
            </a:xfrm>
            <a:custGeom>
              <a:avLst/>
              <a:gdLst>
                <a:gd name="T0" fmla="*/ 240950 w 1547664"/>
                <a:gd name="T1" fmla="*/ 0 h 773832"/>
                <a:gd name="T2" fmla="*/ 481900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4" name="椭圆 63">
              <a:extLst>
                <a:ext uri="{FF2B5EF4-FFF2-40B4-BE49-F238E27FC236}">
                  <a16:creationId xmlns:a16="http://schemas.microsoft.com/office/drawing/2014/main" xmlns="" id="{F0ABCC42-19C9-4067-9B48-239D17CC858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746265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" name="椭圆 63">
              <a:extLst>
                <a:ext uri="{FF2B5EF4-FFF2-40B4-BE49-F238E27FC236}">
                  <a16:creationId xmlns:a16="http://schemas.microsoft.com/office/drawing/2014/main" xmlns="" id="{3FBF7B28-86FD-4C22-89BE-E858770D8FF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617809" y="0"/>
              <a:ext cx="865195" cy="432048"/>
            </a:xfrm>
            <a:custGeom>
              <a:avLst/>
              <a:gdLst>
                <a:gd name="T0" fmla="*/ 241836 w 1547664"/>
                <a:gd name="T1" fmla="*/ 0 h 773832"/>
                <a:gd name="T2" fmla="*/ 483672 w 1547664"/>
                <a:gd name="T3" fmla="*/ 241222 h 773832"/>
                <a:gd name="T4" fmla="*/ 0 w 1547664"/>
                <a:gd name="T5" fmla="*/ 241222 h 773832"/>
                <a:gd name="T6" fmla="*/ 241836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" name="椭圆 63">
              <a:extLst>
                <a:ext uri="{FF2B5EF4-FFF2-40B4-BE49-F238E27FC236}">
                  <a16:creationId xmlns:a16="http://schemas.microsoft.com/office/drawing/2014/main" xmlns="" id="{9DF3C65D-B2F1-4670-AFFB-E67DD1B7034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490940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7" name="椭圆 63">
              <a:extLst>
                <a:ext uri="{FF2B5EF4-FFF2-40B4-BE49-F238E27FC236}">
                  <a16:creationId xmlns:a16="http://schemas.microsoft.com/office/drawing/2014/main" xmlns="" id="{8EC592AE-DE82-4C41-94F0-F83E0697F9C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364072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8" name="椭圆 63">
              <a:extLst>
                <a:ext uri="{FF2B5EF4-FFF2-40B4-BE49-F238E27FC236}">
                  <a16:creationId xmlns:a16="http://schemas.microsoft.com/office/drawing/2014/main" xmlns="" id="{04DF50FB-FB47-4E78-BBDF-ECB8C8BB71F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37204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9" name="椭圆 63">
              <a:extLst>
                <a:ext uri="{FF2B5EF4-FFF2-40B4-BE49-F238E27FC236}">
                  <a16:creationId xmlns:a16="http://schemas.microsoft.com/office/drawing/2014/main" xmlns="" id="{0E9AA9AA-CF9F-410B-9AA9-4A5F668FDC6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110336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0" name="椭圆 63">
              <a:extLst>
                <a:ext uri="{FF2B5EF4-FFF2-40B4-BE49-F238E27FC236}">
                  <a16:creationId xmlns:a16="http://schemas.microsoft.com/office/drawing/2014/main" xmlns="" id="{383CDABD-A5D3-4B01-A15A-B7D553D5E5D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981881" y="0"/>
              <a:ext cx="865194" cy="432048"/>
            </a:xfrm>
            <a:custGeom>
              <a:avLst/>
              <a:gdLst>
                <a:gd name="T0" fmla="*/ 241836 w 1547664"/>
                <a:gd name="T1" fmla="*/ 0 h 773832"/>
                <a:gd name="T2" fmla="*/ 483671 w 1547664"/>
                <a:gd name="T3" fmla="*/ 241222 h 773832"/>
                <a:gd name="T4" fmla="*/ 0 w 1547664"/>
                <a:gd name="T5" fmla="*/ 241222 h 773832"/>
                <a:gd name="T6" fmla="*/ 241836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1" name="椭圆 63">
              <a:extLst>
                <a:ext uri="{FF2B5EF4-FFF2-40B4-BE49-F238E27FC236}">
                  <a16:creationId xmlns:a16="http://schemas.microsoft.com/office/drawing/2014/main" xmlns="" id="{AF9978B2-3DC8-4C21-BCC0-C3679E3F44A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7855013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" name="椭圆 63">
              <a:extLst>
                <a:ext uri="{FF2B5EF4-FFF2-40B4-BE49-F238E27FC236}">
                  <a16:creationId xmlns:a16="http://schemas.microsoft.com/office/drawing/2014/main" xmlns="" id="{D557C25F-4B58-4B04-AE95-090806E71C5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728144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3" name="椭圆 63">
              <a:extLst>
                <a:ext uri="{FF2B5EF4-FFF2-40B4-BE49-F238E27FC236}">
                  <a16:creationId xmlns:a16="http://schemas.microsoft.com/office/drawing/2014/main" xmlns="" id="{0AE293B9-F065-4DD3-9766-C123F5ADCBB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9601276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xmlns="" id="{22D86AB0-164A-44B9-A763-A28D0E844465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48" y="6228184"/>
            <a:ext cx="12192000" cy="629816"/>
            <a:chOff x="0" y="0"/>
            <a:chExt cx="10464883" cy="432048"/>
          </a:xfrm>
        </p:grpSpPr>
        <p:sp>
          <p:nvSpPr>
            <p:cNvPr id="25" name="椭圆 63">
              <a:extLst>
                <a:ext uri="{FF2B5EF4-FFF2-40B4-BE49-F238E27FC236}">
                  <a16:creationId xmlns:a16="http://schemas.microsoft.com/office/drawing/2014/main" xmlns="" id="{FA046892-C600-49A8-9C32-54240C43EC8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0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6" name="椭圆 63">
              <a:extLst>
                <a:ext uri="{FF2B5EF4-FFF2-40B4-BE49-F238E27FC236}">
                  <a16:creationId xmlns:a16="http://schemas.microsoft.com/office/drawing/2014/main" xmlns="" id="{DFA4C7D0-6446-43E4-992E-241509630CE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73132" y="0"/>
              <a:ext cx="863608" cy="432048"/>
            </a:xfrm>
            <a:custGeom>
              <a:avLst/>
              <a:gdLst>
                <a:gd name="T0" fmla="*/ 240950 w 1547664"/>
                <a:gd name="T1" fmla="*/ 0 h 773832"/>
                <a:gd name="T2" fmla="*/ 481900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7" name="椭圆 63">
              <a:extLst>
                <a:ext uri="{FF2B5EF4-FFF2-40B4-BE49-F238E27FC236}">
                  <a16:creationId xmlns:a16="http://schemas.microsoft.com/office/drawing/2014/main" xmlns="" id="{F0ABCC42-19C9-4067-9B48-239D17CC858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746265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8" name="椭圆 63">
              <a:extLst>
                <a:ext uri="{FF2B5EF4-FFF2-40B4-BE49-F238E27FC236}">
                  <a16:creationId xmlns:a16="http://schemas.microsoft.com/office/drawing/2014/main" xmlns="" id="{3FBF7B28-86FD-4C22-89BE-E858770D8FF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617809" y="0"/>
              <a:ext cx="865195" cy="432048"/>
            </a:xfrm>
            <a:custGeom>
              <a:avLst/>
              <a:gdLst>
                <a:gd name="T0" fmla="*/ 241836 w 1547664"/>
                <a:gd name="T1" fmla="*/ 0 h 773832"/>
                <a:gd name="T2" fmla="*/ 483672 w 1547664"/>
                <a:gd name="T3" fmla="*/ 241222 h 773832"/>
                <a:gd name="T4" fmla="*/ 0 w 1547664"/>
                <a:gd name="T5" fmla="*/ 241222 h 773832"/>
                <a:gd name="T6" fmla="*/ 241836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9" name="椭圆 63">
              <a:extLst>
                <a:ext uri="{FF2B5EF4-FFF2-40B4-BE49-F238E27FC236}">
                  <a16:creationId xmlns:a16="http://schemas.microsoft.com/office/drawing/2014/main" xmlns="" id="{9DF3C65D-B2F1-4670-AFFB-E67DD1B7034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490940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0" name="椭圆 63">
              <a:extLst>
                <a:ext uri="{FF2B5EF4-FFF2-40B4-BE49-F238E27FC236}">
                  <a16:creationId xmlns:a16="http://schemas.microsoft.com/office/drawing/2014/main" xmlns="" id="{8EC592AE-DE82-4C41-94F0-F83E0697F9C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364072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1" name="椭圆 63">
              <a:extLst>
                <a:ext uri="{FF2B5EF4-FFF2-40B4-BE49-F238E27FC236}">
                  <a16:creationId xmlns:a16="http://schemas.microsoft.com/office/drawing/2014/main" xmlns="" id="{04DF50FB-FB47-4E78-BBDF-ECB8C8BB71F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37204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2" name="椭圆 63">
              <a:extLst>
                <a:ext uri="{FF2B5EF4-FFF2-40B4-BE49-F238E27FC236}">
                  <a16:creationId xmlns:a16="http://schemas.microsoft.com/office/drawing/2014/main" xmlns="" id="{0E9AA9AA-CF9F-410B-9AA9-4A5F668FDC6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110336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3" name="椭圆 63">
              <a:extLst>
                <a:ext uri="{FF2B5EF4-FFF2-40B4-BE49-F238E27FC236}">
                  <a16:creationId xmlns:a16="http://schemas.microsoft.com/office/drawing/2014/main" xmlns="" id="{383CDABD-A5D3-4B01-A15A-B7D553D5E5D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981881" y="0"/>
              <a:ext cx="865194" cy="432048"/>
            </a:xfrm>
            <a:custGeom>
              <a:avLst/>
              <a:gdLst>
                <a:gd name="T0" fmla="*/ 241836 w 1547664"/>
                <a:gd name="T1" fmla="*/ 0 h 773832"/>
                <a:gd name="T2" fmla="*/ 483671 w 1547664"/>
                <a:gd name="T3" fmla="*/ 241222 h 773832"/>
                <a:gd name="T4" fmla="*/ 0 w 1547664"/>
                <a:gd name="T5" fmla="*/ 241222 h 773832"/>
                <a:gd name="T6" fmla="*/ 241836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4" name="椭圆 63">
              <a:extLst>
                <a:ext uri="{FF2B5EF4-FFF2-40B4-BE49-F238E27FC236}">
                  <a16:creationId xmlns:a16="http://schemas.microsoft.com/office/drawing/2014/main" xmlns="" id="{AF9978B2-3DC8-4C21-BCC0-C3679E3F44A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7855013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5" name="椭圆 63">
              <a:extLst>
                <a:ext uri="{FF2B5EF4-FFF2-40B4-BE49-F238E27FC236}">
                  <a16:creationId xmlns:a16="http://schemas.microsoft.com/office/drawing/2014/main" xmlns="" id="{D557C25F-4B58-4B04-AE95-090806E71C5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728144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F6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6" name="椭圆 63">
              <a:extLst>
                <a:ext uri="{FF2B5EF4-FFF2-40B4-BE49-F238E27FC236}">
                  <a16:creationId xmlns:a16="http://schemas.microsoft.com/office/drawing/2014/main" xmlns="" id="{0AE293B9-F065-4DD3-9766-C123F5ADCBB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9601276" y="0"/>
              <a:ext cx="863607" cy="432048"/>
            </a:xfrm>
            <a:custGeom>
              <a:avLst/>
              <a:gdLst>
                <a:gd name="T0" fmla="*/ 240950 w 1547664"/>
                <a:gd name="T1" fmla="*/ 0 h 773832"/>
                <a:gd name="T2" fmla="*/ 481899 w 1547664"/>
                <a:gd name="T3" fmla="*/ 241222 h 773832"/>
                <a:gd name="T4" fmla="*/ 0 w 1547664"/>
                <a:gd name="T5" fmla="*/ 241222 h 773832"/>
                <a:gd name="T6" fmla="*/ 240950 w 1547664"/>
                <a:gd name="T7" fmla="*/ 0 h 7738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47664" h="773832">
                  <a:moveTo>
                    <a:pt x="773832" y="0"/>
                  </a:moveTo>
                  <a:cubicBezTo>
                    <a:pt x="1201208" y="0"/>
                    <a:pt x="1547664" y="346456"/>
                    <a:pt x="1547664" y="773832"/>
                  </a:cubicBezTo>
                  <a:lnTo>
                    <a:pt x="0" y="773832"/>
                  </a:lnTo>
                  <a:cubicBezTo>
                    <a:pt x="0" y="346456"/>
                    <a:pt x="346456" y="0"/>
                    <a:pt x="773832" y="0"/>
                  </a:cubicBezTo>
                  <a:close/>
                </a:path>
              </a:pathLst>
            </a:custGeom>
            <a:solidFill>
              <a:srgbClr val="B5B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559774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11734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nhóm,cho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? (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7794" y="1219200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Goudy Stout" panose="0202090407030B020401" pitchFamily="18" charset="0"/>
              </a:rPr>
              <a:t>Nhóm</a:t>
            </a:r>
            <a:r>
              <a:rPr lang="en-US" dirty="0">
                <a:latin typeface="Goudy Stout" panose="0202090407030B020401" pitchFamily="18" charset="0"/>
              </a:rPr>
              <a:t> </a:t>
            </a:r>
            <a:r>
              <a:rPr lang="en-US" dirty="0" smtClean="0">
                <a:latin typeface="Goudy Stout" panose="0202090407030B020401" pitchFamily="18" charset="0"/>
              </a:rPr>
              <a:t>1:</a:t>
            </a:r>
            <a:endParaRPr lang="en-US" dirty="0">
              <a:latin typeface="Goudy Stout" panose="0202090407030B020401" pitchFamily="18" charset="0"/>
            </a:endParaRPr>
          </a:p>
        </p:txBody>
      </p:sp>
      <p:cxnSp>
        <p:nvCxnSpPr>
          <p:cNvPr id="6" name="Straight Connector 5"/>
          <p:cNvCxnSpPr>
            <a:stCxn id="5" idx="3"/>
            <a:endCxn id="9" idx="1"/>
          </p:cNvCxnSpPr>
          <p:nvPr/>
        </p:nvCxnSpPr>
        <p:spPr>
          <a:xfrm>
            <a:off x="2463247" y="1403866"/>
            <a:ext cx="1287919" cy="15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5" idx="3"/>
            <a:endCxn id="10" idx="1"/>
          </p:cNvCxnSpPr>
          <p:nvPr/>
        </p:nvCxnSpPr>
        <p:spPr>
          <a:xfrm>
            <a:off x="2463247" y="1403866"/>
            <a:ext cx="1346753" cy="488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51166" y="1219200"/>
            <a:ext cx="691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1692533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2514600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Goudy Stout" panose="0202090407030B020401" pitchFamily="18" charset="0"/>
              </a:rPr>
              <a:t>Nhóm</a:t>
            </a:r>
            <a:r>
              <a:rPr lang="en-US" dirty="0">
                <a:latin typeface="Goudy Stout" panose="0202090407030B020401" pitchFamily="18" charset="0"/>
              </a:rPr>
              <a:t> 2</a:t>
            </a:r>
            <a:r>
              <a:rPr lang="en-US" dirty="0" smtClean="0">
                <a:latin typeface="Goudy Stout" panose="0202090407030B020401" pitchFamily="18" charset="0"/>
              </a:rPr>
              <a:t>:</a:t>
            </a:r>
            <a:endParaRPr lang="en-US" dirty="0">
              <a:latin typeface="Goudy Stout" panose="0202090407030B020401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479149" y="2668211"/>
            <a:ext cx="13149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95053" y="2668211"/>
            <a:ext cx="1421197" cy="50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99268" y="2399625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0297" y="2895875"/>
            <a:ext cx="7784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6039" y="3560940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Goudy Stout" panose="0202090407030B020401" pitchFamily="18" charset="0"/>
              </a:rPr>
              <a:t>Nhóm</a:t>
            </a:r>
            <a:r>
              <a:rPr lang="en-US" dirty="0">
                <a:latin typeface="Goudy Stout" panose="0202090407030B020401" pitchFamily="18" charset="0"/>
              </a:rPr>
              <a:t> </a:t>
            </a:r>
            <a:r>
              <a:rPr lang="en-US" dirty="0" smtClean="0">
                <a:latin typeface="Goudy Stout" panose="0202090407030B020401" pitchFamily="18" charset="0"/>
              </a:rPr>
              <a:t>3:</a:t>
            </a:r>
            <a:endParaRPr lang="en-US" dirty="0">
              <a:latin typeface="Goudy Stout" panose="0202090407030B020401" pitchFamily="18" charset="0"/>
            </a:endParaRPr>
          </a:p>
        </p:txBody>
      </p:sp>
      <p:cxnSp>
        <p:nvCxnSpPr>
          <p:cNvPr id="21" name="Straight Connector 20"/>
          <p:cNvCxnSpPr>
            <a:stCxn id="19" idx="3"/>
          </p:cNvCxnSpPr>
          <p:nvPr/>
        </p:nvCxnSpPr>
        <p:spPr>
          <a:xfrm>
            <a:off x="2501492" y="3745606"/>
            <a:ext cx="13085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9" idx="3"/>
            <a:endCxn id="28" idx="1"/>
          </p:cNvCxnSpPr>
          <p:nvPr/>
        </p:nvCxnSpPr>
        <p:spPr>
          <a:xfrm>
            <a:off x="2501492" y="3745606"/>
            <a:ext cx="1414758" cy="842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10000" y="3482387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e. Qua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16250" y="4234658"/>
            <a:ext cx="766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dung.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4169" y="5026985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Goudy Stout" panose="0202090407030B020401" pitchFamily="18" charset="0"/>
              </a:rPr>
              <a:t>Nhóm</a:t>
            </a:r>
            <a:r>
              <a:rPr lang="en-US" dirty="0">
                <a:latin typeface="Goudy Stout" panose="0202090407030B020401" pitchFamily="18" charset="0"/>
              </a:rPr>
              <a:t> 4</a:t>
            </a:r>
            <a:r>
              <a:rPr lang="en-US" dirty="0" smtClean="0">
                <a:latin typeface="Goudy Stout" panose="0202090407030B020401" pitchFamily="18" charset="0"/>
              </a:rPr>
              <a:t>:</a:t>
            </a:r>
            <a:endParaRPr lang="en-US" dirty="0">
              <a:latin typeface="Goudy Stout" panose="0202090407030B020401" pitchFamily="18" charset="0"/>
            </a:endParaRPr>
          </a:p>
        </p:txBody>
      </p:sp>
      <p:cxnSp>
        <p:nvCxnSpPr>
          <p:cNvPr id="33" name="Straight Connector 32"/>
          <p:cNvCxnSpPr>
            <a:stCxn id="32" idx="3"/>
          </p:cNvCxnSpPr>
          <p:nvPr/>
        </p:nvCxnSpPr>
        <p:spPr>
          <a:xfrm>
            <a:off x="2509622" y="5211651"/>
            <a:ext cx="12844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32" idx="3"/>
          </p:cNvCxnSpPr>
          <p:nvPr/>
        </p:nvCxnSpPr>
        <p:spPr>
          <a:xfrm>
            <a:off x="2509622" y="5211651"/>
            <a:ext cx="1406628" cy="731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916250" y="5026985"/>
            <a:ext cx="7970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g. Nam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Nam.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62400" y="5791200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05547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4BD3B332-CF83-4099-9F84-1ED07154E21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迅雷下载\PPT临时文件\131-可爱卡通时尚PPT模板"/>
  <p:tag name="ISPRING_FIRST_PUBLISH" val="1"/>
  <p:tag name="ISPRING_PRESENTATION_TITLE" val="可爱卡通时尚教学课件动态PPT模板"/>
  <p:tag name="INKNOELEADERBOARD" val="-106038840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C&quot;],&quot;ActivityId&quot;:&quot;mcq20211111093504147291&quot;,&quot;IaMcqCompetition&quot;:false,&quot;IsAnonymous&quot;:false,&quot;AutoAdvance&quot;:false,&quot;IsCompetitionMode&quot;:false}"/>
  <p:tag name="ANSWERS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A&quot;],&quot;ActivityId&quot;:&quot;mcq2021111108294337861&quot;,&quot;IaMcqCompetition&quot;:false,&quot;IsAnonymous&quot;:false,&quot;AutoAdvance&quot;:false,&quot;IsCompetitionMode&quot;:false}"/>
  <p:tag name="ANSWERS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A&quot;],&quot;ActivityId&quot;:&quot;mcq20211111093726265810&quot;,&quot;IaMcqCompetition&quot;:false,&quot;IsAnonymous&quot;:false,&quot;AutoAdvance&quot;:false,&quot;IsCompetitionMode&quot;:false}"/>
  <p:tag name="ANSWERS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D&quot;],&quot;ActivityId&quot;:&quot;mcq20211111093838560294&quot;,&quot;IaMcqCompetition&quot;:false,&quot;IsAnonymous&quot;:false,&quot;AutoAdvance&quot;:false,&quot;IsCompetitionMode&quot;:false}"/>
  <p:tag name="ANSWERS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2110</Words>
  <Application>Microsoft Office PowerPoint</Application>
  <PresentationFormat>Custom</PresentationFormat>
  <Paragraphs>197</Paragraphs>
  <Slides>28</Slides>
  <Notes>8</Notes>
  <HiddenSlides>2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可爱卡通时尚教学课件动态PPT模板</dc:title>
  <dc:creator>Administrator</dc:creator>
  <cp:lastModifiedBy>Admin</cp:lastModifiedBy>
  <cp:revision>123</cp:revision>
  <dcterms:created xsi:type="dcterms:W3CDTF">2017-03-20T11:33:00Z</dcterms:created>
  <dcterms:modified xsi:type="dcterms:W3CDTF">2021-11-11T10:35:53Z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2052-10.1.0.5554</vt:lpwstr>
  </property>
</Properties>
</file>