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84" r:id="rId4"/>
  </p:sldMasterIdLst>
  <p:notesMasterIdLst>
    <p:notesMasterId r:id="rId6"/>
  </p:notesMasterIdLst>
  <p:handoutMasterIdLst>
    <p:handoutMasterId r:id="rId7"/>
  </p:handoutMasterIdLst>
  <p:sldIdLst>
    <p:sldId id="257" r:id="rId5"/>
  </p:sldIdLst>
  <p:sldSz cx="12192000" cy="16256000"/>
  <p:notesSz cx="3314700" cy="48704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12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25A38"/>
    <a:srgbClr val="5C292E"/>
    <a:srgbClr val="C33B3B"/>
    <a:srgbClr val="D37D7C"/>
    <a:srgbClr val="F2D9B0"/>
    <a:srgbClr val="CFBF9D"/>
    <a:srgbClr val="CEAA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C89EF96-8CEA-46FF-86C4-4CE0E7609802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31" autoAdjust="0"/>
  </p:normalViewPr>
  <p:slideViewPr>
    <p:cSldViewPr snapToGrid="0">
      <p:cViewPr varScale="1">
        <p:scale>
          <a:sx n="32" d="100"/>
          <a:sy n="32" d="100"/>
        </p:scale>
        <p:origin x="2142" y="12"/>
      </p:cViewPr>
      <p:guideLst>
        <p:guide orient="horz" pos="512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82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F5CE2ABB-3E4F-4D41-8568-7C902D83407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1436370" cy="244368"/>
          </a:xfrm>
          <a:prstGeom prst="rect">
            <a:avLst/>
          </a:prstGeom>
        </p:spPr>
        <p:txBody>
          <a:bodyPr vert="horz" lIns="44690" tIns="22345" rIns="44690" bIns="22345" rtlCol="0"/>
          <a:lstStyle>
            <a:lvl1pPr algn="l">
              <a:defRPr sz="6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B87AD07-52BA-4654-AB16-B5FB95B8BA3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1877563" y="1"/>
            <a:ext cx="1436370" cy="244368"/>
          </a:xfrm>
          <a:prstGeom prst="rect">
            <a:avLst/>
          </a:prstGeom>
        </p:spPr>
        <p:txBody>
          <a:bodyPr vert="horz" lIns="44690" tIns="22345" rIns="44690" bIns="22345" rtlCol="0"/>
          <a:lstStyle>
            <a:lvl1pPr algn="r">
              <a:defRPr sz="600"/>
            </a:lvl1pPr>
          </a:lstStyle>
          <a:p>
            <a:fld id="{360FE1BA-D506-40EE-B152-1FC809E35E5F}" type="datetimeFigureOut">
              <a:rPr lang="en-US" smtClean="0"/>
              <a:t>1/31/2020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90CEFF96-CB5A-4136-B37B-371A897ECAD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4626083"/>
            <a:ext cx="1436370" cy="244368"/>
          </a:xfrm>
          <a:prstGeom prst="rect">
            <a:avLst/>
          </a:prstGeom>
        </p:spPr>
        <p:txBody>
          <a:bodyPr vert="horz" lIns="44690" tIns="22345" rIns="44690" bIns="22345" rtlCol="0" anchor="b"/>
          <a:lstStyle>
            <a:lvl1pPr algn="l">
              <a:defRPr sz="6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CB980E3A-98E2-4FFC-B81C-C354A7B3B9F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1877563" y="4626083"/>
            <a:ext cx="1436370" cy="244368"/>
          </a:xfrm>
          <a:prstGeom prst="rect">
            <a:avLst/>
          </a:prstGeom>
        </p:spPr>
        <p:txBody>
          <a:bodyPr vert="horz" lIns="44690" tIns="22345" rIns="44690" bIns="22345" rtlCol="0" anchor="b"/>
          <a:lstStyle>
            <a:lvl1pPr algn="r">
              <a:defRPr sz="600"/>
            </a:lvl1pPr>
          </a:lstStyle>
          <a:p>
            <a:fld id="{62EF6829-522D-411D-99E3-19D7738EEB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5394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1436370" cy="244368"/>
          </a:xfrm>
          <a:prstGeom prst="rect">
            <a:avLst/>
          </a:prstGeom>
        </p:spPr>
        <p:txBody>
          <a:bodyPr vert="horz" lIns="44690" tIns="22345" rIns="44690" bIns="22345" rtlCol="0"/>
          <a:lstStyle>
            <a:lvl1pPr algn="l">
              <a:defRPr sz="6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877563" y="1"/>
            <a:ext cx="1436370" cy="244368"/>
          </a:xfrm>
          <a:prstGeom prst="rect">
            <a:avLst/>
          </a:prstGeom>
        </p:spPr>
        <p:txBody>
          <a:bodyPr vert="horz" lIns="44690" tIns="22345" rIns="44690" bIns="22345" rtlCol="0"/>
          <a:lstStyle>
            <a:lvl1pPr algn="r">
              <a:defRPr sz="600"/>
            </a:lvl1pPr>
          </a:lstStyle>
          <a:p>
            <a:fld id="{9D122A5C-B1F3-4931-941D-123ADD0E9CE3}" type="datetimeFigureOut">
              <a:rPr lang="en-US" smtClean="0"/>
              <a:t>1/31/2020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41400" y="609600"/>
            <a:ext cx="1231900" cy="16430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44690" tIns="22345" rIns="44690" bIns="22345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331470" y="2343905"/>
            <a:ext cx="2651760" cy="1917740"/>
          </a:xfrm>
          <a:prstGeom prst="rect">
            <a:avLst/>
          </a:prstGeom>
        </p:spPr>
        <p:txBody>
          <a:bodyPr vert="horz" lIns="44690" tIns="22345" rIns="44690" bIns="2234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4626083"/>
            <a:ext cx="1436370" cy="244368"/>
          </a:xfrm>
          <a:prstGeom prst="rect">
            <a:avLst/>
          </a:prstGeom>
        </p:spPr>
        <p:txBody>
          <a:bodyPr vert="horz" lIns="44690" tIns="22345" rIns="44690" bIns="22345" rtlCol="0" anchor="b"/>
          <a:lstStyle>
            <a:lvl1pPr algn="l">
              <a:defRPr sz="6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877563" y="4626083"/>
            <a:ext cx="1436370" cy="244368"/>
          </a:xfrm>
          <a:prstGeom prst="rect">
            <a:avLst/>
          </a:prstGeom>
        </p:spPr>
        <p:txBody>
          <a:bodyPr vert="horz" lIns="44690" tIns="22345" rIns="44690" bIns="22345" rtlCol="0" anchor="b"/>
          <a:lstStyle>
            <a:lvl1pPr algn="r">
              <a:defRPr sz="600"/>
            </a:lvl1pPr>
          </a:lstStyle>
          <a:p>
            <a:fld id="{0EB98550-2AA3-427C-8530-E6B958473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3703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5B05269-D5AC-4872-A436-178C59502E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65188"/>
            <a:ext cx="10515600" cy="3141662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557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5B05269-D5AC-4872-A436-178C59502E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65188"/>
            <a:ext cx="10515600" cy="3141662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29B91648-3E62-437A-9B2B-F30287F94D5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52525" y="7029450"/>
            <a:ext cx="9886950" cy="512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48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9310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5D961BD8-6614-4D8A-9A6F-E5F963382F71}"/>
              </a:ext>
            </a:extLst>
          </p:cNvPr>
          <p:cNvSpPr/>
          <p:nvPr userDrawn="1"/>
        </p:nvSpPr>
        <p:spPr>
          <a:xfrm>
            <a:off x="388374" y="336753"/>
            <a:ext cx="11415252" cy="1481775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441861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Oval 57"/>
          <p:cNvSpPr/>
          <p:nvPr/>
        </p:nvSpPr>
        <p:spPr>
          <a:xfrm>
            <a:off x="594799" y="8612262"/>
            <a:ext cx="1569134" cy="140689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627890" y="8694552"/>
            <a:ext cx="1569134" cy="140689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nip Diagonal Corner Rectangle 2"/>
          <p:cNvSpPr/>
          <p:nvPr/>
        </p:nvSpPr>
        <p:spPr>
          <a:xfrm>
            <a:off x="-916" y="7512484"/>
            <a:ext cx="12192916" cy="8722139"/>
          </a:xfrm>
          <a:prstGeom prst="snip2Diag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7" hidden="1">
            <a:extLst>
              <a:ext uri="{FF2B5EF4-FFF2-40B4-BE49-F238E27FC236}">
                <a16:creationId xmlns:a16="http://schemas.microsoft.com/office/drawing/2014/main" xmlns="" id="{E836A675-CF30-4322-9910-D0876ADF4F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Education Infographic</a:t>
            </a:r>
          </a:p>
        </p:txBody>
      </p:sp>
      <p:sp>
        <p:nvSpPr>
          <p:cNvPr id="17" name="Flowchart: Document 16"/>
          <p:cNvSpPr/>
          <p:nvPr/>
        </p:nvSpPr>
        <p:spPr>
          <a:xfrm>
            <a:off x="0" y="0"/>
            <a:ext cx="12192000" cy="2848986"/>
          </a:xfrm>
          <a:prstGeom prst="flowChartDocumen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6" descr="Hình ảnh có liên qu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125" y="258928"/>
            <a:ext cx="2170090" cy="21700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Group 4"/>
          <p:cNvGrpSpPr/>
          <p:nvPr/>
        </p:nvGrpSpPr>
        <p:grpSpPr>
          <a:xfrm>
            <a:off x="323090" y="3057028"/>
            <a:ext cx="11732884" cy="4396773"/>
            <a:chOff x="323090" y="2321532"/>
            <a:chExt cx="11732884" cy="4396773"/>
          </a:xfrm>
        </p:grpSpPr>
        <p:grpSp>
          <p:nvGrpSpPr>
            <p:cNvPr id="30" name="Group 29"/>
            <p:cNvGrpSpPr/>
            <p:nvPr/>
          </p:nvGrpSpPr>
          <p:grpSpPr>
            <a:xfrm>
              <a:off x="582886" y="4944070"/>
              <a:ext cx="1477970" cy="1424993"/>
              <a:chOff x="232030" y="4890837"/>
              <a:chExt cx="1477970" cy="1424993"/>
            </a:xfrm>
          </p:grpSpPr>
          <p:sp>
            <p:nvSpPr>
              <p:cNvPr id="147" name="Oval 146"/>
              <p:cNvSpPr/>
              <p:nvPr/>
            </p:nvSpPr>
            <p:spPr>
              <a:xfrm>
                <a:off x="232030" y="4890837"/>
                <a:ext cx="1477970" cy="1424993"/>
              </a:xfrm>
              <a:prstGeom prst="ellipse">
                <a:avLst/>
              </a:prstGeom>
              <a:solidFill>
                <a:schemeClr val="bg1"/>
              </a:solidFill>
              <a:ln w="31750">
                <a:solidFill>
                  <a:srgbClr val="002060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0" name="Group 19"/>
              <p:cNvGrpSpPr/>
              <p:nvPr/>
            </p:nvGrpSpPr>
            <p:grpSpPr>
              <a:xfrm>
                <a:off x="434642" y="5229938"/>
                <a:ext cx="1039092" cy="708471"/>
                <a:chOff x="434642" y="5229938"/>
                <a:chExt cx="1039092" cy="708471"/>
              </a:xfrm>
            </p:grpSpPr>
            <p:sp>
              <p:nvSpPr>
                <p:cNvPr id="142" name="Freeform: Shape 231">
                  <a:extLst>
                    <a:ext uri="{FF2B5EF4-FFF2-40B4-BE49-F238E27FC236}">
                      <a16:creationId xmlns:a16="http://schemas.microsoft.com/office/drawing/2014/main" xmlns="" id="{9177C0F3-38D9-4606-9E52-C72391D2BC91}"/>
                    </a:ext>
                  </a:extLst>
                </p:cNvPr>
                <p:cNvSpPr/>
                <p:nvPr/>
              </p:nvSpPr>
              <p:spPr>
                <a:xfrm>
                  <a:off x="781006" y="5229938"/>
                  <a:ext cx="346364" cy="708471"/>
                </a:xfrm>
                <a:custGeom>
                  <a:avLst/>
                  <a:gdLst>
                    <a:gd name="connsiteX0" fmla="*/ 209550 w 419100"/>
                    <a:gd name="connsiteY0" fmla="*/ 171450 h 857250"/>
                    <a:gd name="connsiteX1" fmla="*/ 272415 w 419100"/>
                    <a:gd name="connsiteY1" fmla="*/ 179070 h 857250"/>
                    <a:gd name="connsiteX2" fmla="*/ 352425 w 419100"/>
                    <a:gd name="connsiteY2" fmla="*/ 220980 h 857250"/>
                    <a:gd name="connsiteX3" fmla="*/ 363855 w 419100"/>
                    <a:gd name="connsiteY3" fmla="*/ 241935 h 857250"/>
                    <a:gd name="connsiteX4" fmla="*/ 417195 w 419100"/>
                    <a:gd name="connsiteY4" fmla="*/ 468630 h 857250"/>
                    <a:gd name="connsiteX5" fmla="*/ 419100 w 419100"/>
                    <a:gd name="connsiteY5" fmla="*/ 478155 h 857250"/>
                    <a:gd name="connsiteX6" fmla="*/ 381000 w 419100"/>
                    <a:gd name="connsiteY6" fmla="*/ 516255 h 857250"/>
                    <a:gd name="connsiteX7" fmla="*/ 344805 w 419100"/>
                    <a:gd name="connsiteY7" fmla="*/ 487680 h 857250"/>
                    <a:gd name="connsiteX8" fmla="*/ 304800 w 419100"/>
                    <a:gd name="connsiteY8" fmla="*/ 321945 h 857250"/>
                    <a:gd name="connsiteX9" fmla="*/ 304800 w 419100"/>
                    <a:gd name="connsiteY9" fmla="*/ 857250 h 857250"/>
                    <a:gd name="connsiteX10" fmla="*/ 228600 w 419100"/>
                    <a:gd name="connsiteY10" fmla="*/ 857250 h 857250"/>
                    <a:gd name="connsiteX11" fmla="*/ 228600 w 419100"/>
                    <a:gd name="connsiteY11" fmla="*/ 713053 h 857250"/>
                    <a:gd name="connsiteX12" fmla="*/ 190500 w 419100"/>
                    <a:gd name="connsiteY12" fmla="*/ 713053 h 857250"/>
                    <a:gd name="connsiteX13" fmla="*/ 190500 w 419100"/>
                    <a:gd name="connsiteY13" fmla="*/ 857250 h 857250"/>
                    <a:gd name="connsiteX14" fmla="*/ 114300 w 419100"/>
                    <a:gd name="connsiteY14" fmla="*/ 857250 h 857250"/>
                    <a:gd name="connsiteX15" fmla="*/ 114300 w 419100"/>
                    <a:gd name="connsiteY15" fmla="*/ 323850 h 857250"/>
                    <a:gd name="connsiteX16" fmla="*/ 74295 w 419100"/>
                    <a:gd name="connsiteY16" fmla="*/ 489585 h 857250"/>
                    <a:gd name="connsiteX17" fmla="*/ 38100 w 419100"/>
                    <a:gd name="connsiteY17" fmla="*/ 518160 h 857250"/>
                    <a:gd name="connsiteX18" fmla="*/ 0 w 419100"/>
                    <a:gd name="connsiteY18" fmla="*/ 480060 h 857250"/>
                    <a:gd name="connsiteX19" fmla="*/ 1905 w 419100"/>
                    <a:gd name="connsiteY19" fmla="*/ 470535 h 857250"/>
                    <a:gd name="connsiteX20" fmla="*/ 55245 w 419100"/>
                    <a:gd name="connsiteY20" fmla="*/ 243840 h 857250"/>
                    <a:gd name="connsiteX21" fmla="*/ 66675 w 419100"/>
                    <a:gd name="connsiteY21" fmla="*/ 222885 h 857250"/>
                    <a:gd name="connsiteX22" fmla="*/ 146685 w 419100"/>
                    <a:gd name="connsiteY22" fmla="*/ 180975 h 857250"/>
                    <a:gd name="connsiteX23" fmla="*/ 209550 w 419100"/>
                    <a:gd name="connsiteY23" fmla="*/ 171450 h 857250"/>
                    <a:gd name="connsiteX24" fmla="*/ 209550 w 419100"/>
                    <a:gd name="connsiteY24" fmla="*/ 0 h 857250"/>
                    <a:gd name="connsiteX25" fmla="*/ 285750 w 419100"/>
                    <a:gd name="connsiteY25" fmla="*/ 76200 h 857250"/>
                    <a:gd name="connsiteX26" fmla="*/ 209550 w 419100"/>
                    <a:gd name="connsiteY26" fmla="*/ 152400 h 857250"/>
                    <a:gd name="connsiteX27" fmla="*/ 133350 w 419100"/>
                    <a:gd name="connsiteY27" fmla="*/ 76200 h 857250"/>
                    <a:gd name="connsiteX28" fmla="*/ 209550 w 419100"/>
                    <a:gd name="connsiteY28" fmla="*/ 0 h 8572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</a:cxnLst>
                  <a:rect l="l" t="t" r="r" b="b"/>
                  <a:pathLst>
                    <a:path w="419100" h="857250">
                      <a:moveTo>
                        <a:pt x="209550" y="171450"/>
                      </a:moveTo>
                      <a:cubicBezTo>
                        <a:pt x="230505" y="171450"/>
                        <a:pt x="251460" y="175260"/>
                        <a:pt x="272415" y="179070"/>
                      </a:cubicBezTo>
                      <a:cubicBezTo>
                        <a:pt x="302895" y="188595"/>
                        <a:pt x="329565" y="201930"/>
                        <a:pt x="352425" y="220980"/>
                      </a:cubicBezTo>
                      <a:cubicBezTo>
                        <a:pt x="358140" y="226695"/>
                        <a:pt x="361950" y="234315"/>
                        <a:pt x="363855" y="241935"/>
                      </a:cubicBezTo>
                      <a:lnTo>
                        <a:pt x="417195" y="468630"/>
                      </a:lnTo>
                      <a:cubicBezTo>
                        <a:pt x="417195" y="470535"/>
                        <a:pt x="419100" y="474345"/>
                        <a:pt x="419100" y="478155"/>
                      </a:cubicBezTo>
                      <a:cubicBezTo>
                        <a:pt x="419100" y="499110"/>
                        <a:pt x="401955" y="516255"/>
                        <a:pt x="381000" y="516255"/>
                      </a:cubicBezTo>
                      <a:cubicBezTo>
                        <a:pt x="363855" y="516255"/>
                        <a:pt x="348615" y="502920"/>
                        <a:pt x="344805" y="487680"/>
                      </a:cubicBezTo>
                      <a:lnTo>
                        <a:pt x="304800" y="321945"/>
                      </a:lnTo>
                      <a:lnTo>
                        <a:pt x="304800" y="857250"/>
                      </a:lnTo>
                      <a:lnTo>
                        <a:pt x="228600" y="857250"/>
                      </a:lnTo>
                      <a:lnTo>
                        <a:pt x="228600" y="713053"/>
                      </a:lnTo>
                      <a:lnTo>
                        <a:pt x="190500" y="713053"/>
                      </a:lnTo>
                      <a:lnTo>
                        <a:pt x="190500" y="857250"/>
                      </a:lnTo>
                      <a:lnTo>
                        <a:pt x="114300" y="857250"/>
                      </a:lnTo>
                      <a:lnTo>
                        <a:pt x="114300" y="323850"/>
                      </a:lnTo>
                      <a:lnTo>
                        <a:pt x="74295" y="489585"/>
                      </a:lnTo>
                      <a:cubicBezTo>
                        <a:pt x="70485" y="504825"/>
                        <a:pt x="55245" y="518160"/>
                        <a:pt x="38100" y="518160"/>
                      </a:cubicBezTo>
                      <a:cubicBezTo>
                        <a:pt x="17145" y="518160"/>
                        <a:pt x="0" y="501015"/>
                        <a:pt x="0" y="480060"/>
                      </a:cubicBezTo>
                      <a:cubicBezTo>
                        <a:pt x="0" y="476250"/>
                        <a:pt x="1905" y="472440"/>
                        <a:pt x="1905" y="470535"/>
                      </a:cubicBezTo>
                      <a:lnTo>
                        <a:pt x="55245" y="243840"/>
                      </a:lnTo>
                      <a:cubicBezTo>
                        <a:pt x="57150" y="236220"/>
                        <a:pt x="60960" y="228600"/>
                        <a:pt x="66675" y="222885"/>
                      </a:cubicBezTo>
                      <a:cubicBezTo>
                        <a:pt x="89535" y="203835"/>
                        <a:pt x="116205" y="188595"/>
                        <a:pt x="146685" y="180975"/>
                      </a:cubicBezTo>
                      <a:cubicBezTo>
                        <a:pt x="167640" y="175260"/>
                        <a:pt x="188595" y="171450"/>
                        <a:pt x="209550" y="171450"/>
                      </a:cubicBezTo>
                      <a:close/>
                      <a:moveTo>
                        <a:pt x="209550" y="0"/>
                      </a:moveTo>
                      <a:cubicBezTo>
                        <a:pt x="251634" y="0"/>
                        <a:pt x="285750" y="34116"/>
                        <a:pt x="285750" y="76200"/>
                      </a:cubicBezTo>
                      <a:cubicBezTo>
                        <a:pt x="285750" y="118284"/>
                        <a:pt x="251634" y="152400"/>
                        <a:pt x="209550" y="152400"/>
                      </a:cubicBezTo>
                      <a:cubicBezTo>
                        <a:pt x="167466" y="152400"/>
                        <a:pt x="133350" y="118284"/>
                        <a:pt x="133350" y="76200"/>
                      </a:cubicBezTo>
                      <a:cubicBezTo>
                        <a:pt x="133350" y="34116"/>
                        <a:pt x="167466" y="0"/>
                        <a:pt x="209550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43" name="Freeform: Shape 230">
                  <a:extLst>
                    <a:ext uri="{FF2B5EF4-FFF2-40B4-BE49-F238E27FC236}">
                      <a16:creationId xmlns:a16="http://schemas.microsoft.com/office/drawing/2014/main" xmlns="" id="{6877EC82-8291-4A72-B05C-096D00670784}"/>
                    </a:ext>
                  </a:extLst>
                </p:cNvPr>
                <p:cNvSpPr/>
                <p:nvPr/>
              </p:nvSpPr>
              <p:spPr>
                <a:xfrm>
                  <a:off x="434642" y="5229938"/>
                  <a:ext cx="346364" cy="708471"/>
                </a:xfrm>
                <a:custGeom>
                  <a:avLst/>
                  <a:gdLst>
                    <a:gd name="connsiteX0" fmla="*/ 209550 w 419100"/>
                    <a:gd name="connsiteY0" fmla="*/ 171450 h 857250"/>
                    <a:gd name="connsiteX1" fmla="*/ 272415 w 419100"/>
                    <a:gd name="connsiteY1" fmla="*/ 179070 h 857250"/>
                    <a:gd name="connsiteX2" fmla="*/ 352425 w 419100"/>
                    <a:gd name="connsiteY2" fmla="*/ 220980 h 857250"/>
                    <a:gd name="connsiteX3" fmla="*/ 363855 w 419100"/>
                    <a:gd name="connsiteY3" fmla="*/ 241935 h 857250"/>
                    <a:gd name="connsiteX4" fmla="*/ 417195 w 419100"/>
                    <a:gd name="connsiteY4" fmla="*/ 468630 h 857250"/>
                    <a:gd name="connsiteX5" fmla="*/ 419100 w 419100"/>
                    <a:gd name="connsiteY5" fmla="*/ 478155 h 857250"/>
                    <a:gd name="connsiteX6" fmla="*/ 381000 w 419100"/>
                    <a:gd name="connsiteY6" fmla="*/ 516255 h 857250"/>
                    <a:gd name="connsiteX7" fmla="*/ 344805 w 419100"/>
                    <a:gd name="connsiteY7" fmla="*/ 487680 h 857250"/>
                    <a:gd name="connsiteX8" fmla="*/ 304800 w 419100"/>
                    <a:gd name="connsiteY8" fmla="*/ 321945 h 857250"/>
                    <a:gd name="connsiteX9" fmla="*/ 304800 w 419100"/>
                    <a:gd name="connsiteY9" fmla="*/ 857250 h 857250"/>
                    <a:gd name="connsiteX10" fmla="*/ 228600 w 419100"/>
                    <a:gd name="connsiteY10" fmla="*/ 857250 h 857250"/>
                    <a:gd name="connsiteX11" fmla="*/ 228600 w 419100"/>
                    <a:gd name="connsiteY11" fmla="*/ 713053 h 857250"/>
                    <a:gd name="connsiteX12" fmla="*/ 190500 w 419100"/>
                    <a:gd name="connsiteY12" fmla="*/ 713053 h 857250"/>
                    <a:gd name="connsiteX13" fmla="*/ 190500 w 419100"/>
                    <a:gd name="connsiteY13" fmla="*/ 857250 h 857250"/>
                    <a:gd name="connsiteX14" fmla="*/ 114300 w 419100"/>
                    <a:gd name="connsiteY14" fmla="*/ 857250 h 857250"/>
                    <a:gd name="connsiteX15" fmla="*/ 114300 w 419100"/>
                    <a:gd name="connsiteY15" fmla="*/ 323850 h 857250"/>
                    <a:gd name="connsiteX16" fmla="*/ 74295 w 419100"/>
                    <a:gd name="connsiteY16" fmla="*/ 489585 h 857250"/>
                    <a:gd name="connsiteX17" fmla="*/ 38100 w 419100"/>
                    <a:gd name="connsiteY17" fmla="*/ 518160 h 857250"/>
                    <a:gd name="connsiteX18" fmla="*/ 0 w 419100"/>
                    <a:gd name="connsiteY18" fmla="*/ 480060 h 857250"/>
                    <a:gd name="connsiteX19" fmla="*/ 1905 w 419100"/>
                    <a:gd name="connsiteY19" fmla="*/ 470535 h 857250"/>
                    <a:gd name="connsiteX20" fmla="*/ 55245 w 419100"/>
                    <a:gd name="connsiteY20" fmla="*/ 243840 h 857250"/>
                    <a:gd name="connsiteX21" fmla="*/ 66675 w 419100"/>
                    <a:gd name="connsiteY21" fmla="*/ 222885 h 857250"/>
                    <a:gd name="connsiteX22" fmla="*/ 146685 w 419100"/>
                    <a:gd name="connsiteY22" fmla="*/ 180975 h 857250"/>
                    <a:gd name="connsiteX23" fmla="*/ 209550 w 419100"/>
                    <a:gd name="connsiteY23" fmla="*/ 171450 h 857250"/>
                    <a:gd name="connsiteX24" fmla="*/ 209550 w 419100"/>
                    <a:gd name="connsiteY24" fmla="*/ 0 h 857250"/>
                    <a:gd name="connsiteX25" fmla="*/ 285750 w 419100"/>
                    <a:gd name="connsiteY25" fmla="*/ 76200 h 857250"/>
                    <a:gd name="connsiteX26" fmla="*/ 209550 w 419100"/>
                    <a:gd name="connsiteY26" fmla="*/ 152400 h 857250"/>
                    <a:gd name="connsiteX27" fmla="*/ 133350 w 419100"/>
                    <a:gd name="connsiteY27" fmla="*/ 76200 h 857250"/>
                    <a:gd name="connsiteX28" fmla="*/ 209550 w 419100"/>
                    <a:gd name="connsiteY28" fmla="*/ 0 h 8572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</a:cxnLst>
                  <a:rect l="l" t="t" r="r" b="b"/>
                  <a:pathLst>
                    <a:path w="419100" h="857250">
                      <a:moveTo>
                        <a:pt x="209550" y="171450"/>
                      </a:moveTo>
                      <a:cubicBezTo>
                        <a:pt x="230505" y="171450"/>
                        <a:pt x="251460" y="175260"/>
                        <a:pt x="272415" y="179070"/>
                      </a:cubicBezTo>
                      <a:cubicBezTo>
                        <a:pt x="302895" y="188595"/>
                        <a:pt x="329565" y="201930"/>
                        <a:pt x="352425" y="220980"/>
                      </a:cubicBezTo>
                      <a:cubicBezTo>
                        <a:pt x="358140" y="226695"/>
                        <a:pt x="361950" y="234315"/>
                        <a:pt x="363855" y="241935"/>
                      </a:cubicBezTo>
                      <a:lnTo>
                        <a:pt x="417195" y="468630"/>
                      </a:lnTo>
                      <a:cubicBezTo>
                        <a:pt x="417195" y="470535"/>
                        <a:pt x="419100" y="474345"/>
                        <a:pt x="419100" y="478155"/>
                      </a:cubicBezTo>
                      <a:cubicBezTo>
                        <a:pt x="419100" y="499110"/>
                        <a:pt x="401955" y="516255"/>
                        <a:pt x="381000" y="516255"/>
                      </a:cubicBezTo>
                      <a:cubicBezTo>
                        <a:pt x="363855" y="516255"/>
                        <a:pt x="348615" y="502920"/>
                        <a:pt x="344805" y="487680"/>
                      </a:cubicBezTo>
                      <a:lnTo>
                        <a:pt x="304800" y="321945"/>
                      </a:lnTo>
                      <a:lnTo>
                        <a:pt x="304800" y="857250"/>
                      </a:lnTo>
                      <a:lnTo>
                        <a:pt x="228600" y="857250"/>
                      </a:lnTo>
                      <a:lnTo>
                        <a:pt x="228600" y="713053"/>
                      </a:lnTo>
                      <a:lnTo>
                        <a:pt x="190500" y="713053"/>
                      </a:lnTo>
                      <a:lnTo>
                        <a:pt x="190500" y="857250"/>
                      </a:lnTo>
                      <a:lnTo>
                        <a:pt x="114300" y="857250"/>
                      </a:lnTo>
                      <a:lnTo>
                        <a:pt x="114300" y="323850"/>
                      </a:lnTo>
                      <a:lnTo>
                        <a:pt x="74295" y="489585"/>
                      </a:lnTo>
                      <a:cubicBezTo>
                        <a:pt x="70485" y="504825"/>
                        <a:pt x="55245" y="518160"/>
                        <a:pt x="38100" y="518160"/>
                      </a:cubicBezTo>
                      <a:cubicBezTo>
                        <a:pt x="17145" y="518160"/>
                        <a:pt x="0" y="501015"/>
                        <a:pt x="0" y="480060"/>
                      </a:cubicBezTo>
                      <a:cubicBezTo>
                        <a:pt x="0" y="476250"/>
                        <a:pt x="1905" y="472440"/>
                        <a:pt x="1905" y="470535"/>
                      </a:cubicBezTo>
                      <a:lnTo>
                        <a:pt x="55245" y="243840"/>
                      </a:lnTo>
                      <a:cubicBezTo>
                        <a:pt x="57150" y="236220"/>
                        <a:pt x="60960" y="228600"/>
                        <a:pt x="66675" y="222885"/>
                      </a:cubicBezTo>
                      <a:cubicBezTo>
                        <a:pt x="89535" y="203835"/>
                        <a:pt x="116205" y="188595"/>
                        <a:pt x="146685" y="180975"/>
                      </a:cubicBezTo>
                      <a:cubicBezTo>
                        <a:pt x="167640" y="175260"/>
                        <a:pt x="188595" y="171450"/>
                        <a:pt x="209550" y="171450"/>
                      </a:cubicBezTo>
                      <a:close/>
                      <a:moveTo>
                        <a:pt x="209550" y="0"/>
                      </a:moveTo>
                      <a:cubicBezTo>
                        <a:pt x="251634" y="0"/>
                        <a:pt x="285750" y="34116"/>
                        <a:pt x="285750" y="76200"/>
                      </a:cubicBezTo>
                      <a:cubicBezTo>
                        <a:pt x="285750" y="118284"/>
                        <a:pt x="251634" y="152400"/>
                        <a:pt x="209550" y="152400"/>
                      </a:cubicBezTo>
                      <a:cubicBezTo>
                        <a:pt x="167466" y="152400"/>
                        <a:pt x="133350" y="118284"/>
                        <a:pt x="133350" y="76200"/>
                      </a:cubicBezTo>
                      <a:cubicBezTo>
                        <a:pt x="133350" y="34116"/>
                        <a:pt x="167466" y="0"/>
                        <a:pt x="209550" y="0"/>
                      </a:cubicBezTo>
                      <a:close/>
                    </a:path>
                  </a:pathLst>
                </a:custGeom>
                <a:solidFill>
                  <a:schemeClr val="bg1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44" name="Freeform: Shape 229">
                  <a:extLst>
                    <a:ext uri="{FF2B5EF4-FFF2-40B4-BE49-F238E27FC236}">
                      <a16:creationId xmlns:a16="http://schemas.microsoft.com/office/drawing/2014/main" xmlns="" id="{D670891D-8B8D-4255-A1F5-524098A30555}"/>
                    </a:ext>
                  </a:extLst>
                </p:cNvPr>
                <p:cNvSpPr/>
                <p:nvPr/>
              </p:nvSpPr>
              <p:spPr>
                <a:xfrm>
                  <a:off x="1127370" y="5229938"/>
                  <a:ext cx="346364" cy="708471"/>
                </a:xfrm>
                <a:custGeom>
                  <a:avLst/>
                  <a:gdLst>
                    <a:gd name="connsiteX0" fmla="*/ 209550 w 419100"/>
                    <a:gd name="connsiteY0" fmla="*/ 171450 h 857250"/>
                    <a:gd name="connsiteX1" fmla="*/ 272415 w 419100"/>
                    <a:gd name="connsiteY1" fmla="*/ 179070 h 857250"/>
                    <a:gd name="connsiteX2" fmla="*/ 352425 w 419100"/>
                    <a:gd name="connsiteY2" fmla="*/ 220980 h 857250"/>
                    <a:gd name="connsiteX3" fmla="*/ 363855 w 419100"/>
                    <a:gd name="connsiteY3" fmla="*/ 241935 h 857250"/>
                    <a:gd name="connsiteX4" fmla="*/ 417195 w 419100"/>
                    <a:gd name="connsiteY4" fmla="*/ 468630 h 857250"/>
                    <a:gd name="connsiteX5" fmla="*/ 419100 w 419100"/>
                    <a:gd name="connsiteY5" fmla="*/ 478155 h 857250"/>
                    <a:gd name="connsiteX6" fmla="*/ 381000 w 419100"/>
                    <a:gd name="connsiteY6" fmla="*/ 516255 h 857250"/>
                    <a:gd name="connsiteX7" fmla="*/ 344805 w 419100"/>
                    <a:gd name="connsiteY7" fmla="*/ 487680 h 857250"/>
                    <a:gd name="connsiteX8" fmla="*/ 304800 w 419100"/>
                    <a:gd name="connsiteY8" fmla="*/ 321945 h 857250"/>
                    <a:gd name="connsiteX9" fmla="*/ 304800 w 419100"/>
                    <a:gd name="connsiteY9" fmla="*/ 857250 h 857250"/>
                    <a:gd name="connsiteX10" fmla="*/ 228600 w 419100"/>
                    <a:gd name="connsiteY10" fmla="*/ 857250 h 857250"/>
                    <a:gd name="connsiteX11" fmla="*/ 228600 w 419100"/>
                    <a:gd name="connsiteY11" fmla="*/ 713053 h 857250"/>
                    <a:gd name="connsiteX12" fmla="*/ 190500 w 419100"/>
                    <a:gd name="connsiteY12" fmla="*/ 713053 h 857250"/>
                    <a:gd name="connsiteX13" fmla="*/ 190500 w 419100"/>
                    <a:gd name="connsiteY13" fmla="*/ 857250 h 857250"/>
                    <a:gd name="connsiteX14" fmla="*/ 114300 w 419100"/>
                    <a:gd name="connsiteY14" fmla="*/ 857250 h 857250"/>
                    <a:gd name="connsiteX15" fmla="*/ 114300 w 419100"/>
                    <a:gd name="connsiteY15" fmla="*/ 323850 h 857250"/>
                    <a:gd name="connsiteX16" fmla="*/ 74295 w 419100"/>
                    <a:gd name="connsiteY16" fmla="*/ 489585 h 857250"/>
                    <a:gd name="connsiteX17" fmla="*/ 38100 w 419100"/>
                    <a:gd name="connsiteY17" fmla="*/ 518160 h 857250"/>
                    <a:gd name="connsiteX18" fmla="*/ 0 w 419100"/>
                    <a:gd name="connsiteY18" fmla="*/ 480060 h 857250"/>
                    <a:gd name="connsiteX19" fmla="*/ 1905 w 419100"/>
                    <a:gd name="connsiteY19" fmla="*/ 470535 h 857250"/>
                    <a:gd name="connsiteX20" fmla="*/ 55245 w 419100"/>
                    <a:gd name="connsiteY20" fmla="*/ 243840 h 857250"/>
                    <a:gd name="connsiteX21" fmla="*/ 66675 w 419100"/>
                    <a:gd name="connsiteY21" fmla="*/ 222885 h 857250"/>
                    <a:gd name="connsiteX22" fmla="*/ 146685 w 419100"/>
                    <a:gd name="connsiteY22" fmla="*/ 180975 h 857250"/>
                    <a:gd name="connsiteX23" fmla="*/ 209550 w 419100"/>
                    <a:gd name="connsiteY23" fmla="*/ 171450 h 857250"/>
                    <a:gd name="connsiteX24" fmla="*/ 209550 w 419100"/>
                    <a:gd name="connsiteY24" fmla="*/ 0 h 857250"/>
                    <a:gd name="connsiteX25" fmla="*/ 285750 w 419100"/>
                    <a:gd name="connsiteY25" fmla="*/ 76200 h 857250"/>
                    <a:gd name="connsiteX26" fmla="*/ 209550 w 419100"/>
                    <a:gd name="connsiteY26" fmla="*/ 152400 h 857250"/>
                    <a:gd name="connsiteX27" fmla="*/ 133350 w 419100"/>
                    <a:gd name="connsiteY27" fmla="*/ 76200 h 857250"/>
                    <a:gd name="connsiteX28" fmla="*/ 209550 w 419100"/>
                    <a:gd name="connsiteY28" fmla="*/ 0 h 8572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</a:cxnLst>
                  <a:rect l="l" t="t" r="r" b="b"/>
                  <a:pathLst>
                    <a:path w="419100" h="857250">
                      <a:moveTo>
                        <a:pt x="209550" y="171450"/>
                      </a:moveTo>
                      <a:cubicBezTo>
                        <a:pt x="230505" y="171450"/>
                        <a:pt x="251460" y="175260"/>
                        <a:pt x="272415" y="179070"/>
                      </a:cubicBezTo>
                      <a:cubicBezTo>
                        <a:pt x="302895" y="188595"/>
                        <a:pt x="329565" y="201930"/>
                        <a:pt x="352425" y="220980"/>
                      </a:cubicBezTo>
                      <a:cubicBezTo>
                        <a:pt x="358140" y="226695"/>
                        <a:pt x="361950" y="234315"/>
                        <a:pt x="363855" y="241935"/>
                      </a:cubicBezTo>
                      <a:lnTo>
                        <a:pt x="417195" y="468630"/>
                      </a:lnTo>
                      <a:cubicBezTo>
                        <a:pt x="417195" y="470535"/>
                        <a:pt x="419100" y="474345"/>
                        <a:pt x="419100" y="478155"/>
                      </a:cubicBezTo>
                      <a:cubicBezTo>
                        <a:pt x="419100" y="499110"/>
                        <a:pt x="401955" y="516255"/>
                        <a:pt x="381000" y="516255"/>
                      </a:cubicBezTo>
                      <a:cubicBezTo>
                        <a:pt x="363855" y="516255"/>
                        <a:pt x="348615" y="502920"/>
                        <a:pt x="344805" y="487680"/>
                      </a:cubicBezTo>
                      <a:lnTo>
                        <a:pt x="304800" y="321945"/>
                      </a:lnTo>
                      <a:lnTo>
                        <a:pt x="304800" y="857250"/>
                      </a:lnTo>
                      <a:lnTo>
                        <a:pt x="228600" y="857250"/>
                      </a:lnTo>
                      <a:lnTo>
                        <a:pt x="228600" y="713053"/>
                      </a:lnTo>
                      <a:lnTo>
                        <a:pt x="190500" y="713053"/>
                      </a:lnTo>
                      <a:lnTo>
                        <a:pt x="190500" y="857250"/>
                      </a:lnTo>
                      <a:lnTo>
                        <a:pt x="114300" y="857250"/>
                      </a:lnTo>
                      <a:lnTo>
                        <a:pt x="114300" y="323850"/>
                      </a:lnTo>
                      <a:lnTo>
                        <a:pt x="74295" y="489585"/>
                      </a:lnTo>
                      <a:cubicBezTo>
                        <a:pt x="70485" y="504825"/>
                        <a:pt x="55245" y="518160"/>
                        <a:pt x="38100" y="518160"/>
                      </a:cubicBezTo>
                      <a:cubicBezTo>
                        <a:pt x="17145" y="518160"/>
                        <a:pt x="0" y="501015"/>
                        <a:pt x="0" y="480060"/>
                      </a:cubicBezTo>
                      <a:cubicBezTo>
                        <a:pt x="0" y="476250"/>
                        <a:pt x="1905" y="472440"/>
                        <a:pt x="1905" y="470535"/>
                      </a:cubicBezTo>
                      <a:lnTo>
                        <a:pt x="55245" y="243840"/>
                      </a:lnTo>
                      <a:cubicBezTo>
                        <a:pt x="57150" y="236220"/>
                        <a:pt x="60960" y="228600"/>
                        <a:pt x="66675" y="222885"/>
                      </a:cubicBezTo>
                      <a:cubicBezTo>
                        <a:pt x="89535" y="203835"/>
                        <a:pt x="116205" y="188595"/>
                        <a:pt x="146685" y="180975"/>
                      </a:cubicBezTo>
                      <a:cubicBezTo>
                        <a:pt x="167640" y="175260"/>
                        <a:pt x="188595" y="171450"/>
                        <a:pt x="209550" y="171450"/>
                      </a:cubicBezTo>
                      <a:close/>
                      <a:moveTo>
                        <a:pt x="209550" y="0"/>
                      </a:moveTo>
                      <a:cubicBezTo>
                        <a:pt x="251634" y="0"/>
                        <a:pt x="285750" y="34116"/>
                        <a:pt x="285750" y="76200"/>
                      </a:cubicBezTo>
                      <a:cubicBezTo>
                        <a:pt x="285750" y="118284"/>
                        <a:pt x="251634" y="152400"/>
                        <a:pt x="209550" y="152400"/>
                      </a:cubicBezTo>
                      <a:cubicBezTo>
                        <a:pt x="167466" y="152400"/>
                        <a:pt x="133350" y="118284"/>
                        <a:pt x="133350" y="76200"/>
                      </a:cubicBezTo>
                      <a:cubicBezTo>
                        <a:pt x="133350" y="34116"/>
                        <a:pt x="167466" y="0"/>
                        <a:pt x="209550" y="0"/>
                      </a:cubicBezTo>
                      <a:close/>
                    </a:path>
                  </a:pathLst>
                </a:custGeom>
                <a:solidFill>
                  <a:schemeClr val="bg1">
                    <a:lumMod val="75000"/>
                  </a:schemeClr>
                </a:solidFill>
                <a:ln w="6350">
                  <a:noFill/>
                  <a:prstDash val="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</p:grpSp>
        <p:grpSp>
          <p:nvGrpSpPr>
            <p:cNvPr id="35" name="Group 34"/>
            <p:cNvGrpSpPr/>
            <p:nvPr/>
          </p:nvGrpSpPr>
          <p:grpSpPr>
            <a:xfrm>
              <a:off x="602764" y="2427738"/>
              <a:ext cx="1477970" cy="1424993"/>
              <a:chOff x="209358" y="3296293"/>
              <a:chExt cx="1477970" cy="1424993"/>
            </a:xfrm>
          </p:grpSpPr>
          <p:sp>
            <p:nvSpPr>
              <p:cNvPr id="148" name="Oval 147"/>
              <p:cNvSpPr/>
              <p:nvPr/>
            </p:nvSpPr>
            <p:spPr>
              <a:xfrm>
                <a:off x="209358" y="3296293"/>
                <a:ext cx="1477970" cy="1424993"/>
              </a:xfrm>
              <a:prstGeom prst="ellipse">
                <a:avLst/>
              </a:prstGeom>
              <a:solidFill>
                <a:schemeClr val="bg1"/>
              </a:solidFill>
              <a:ln w="31750">
                <a:solidFill>
                  <a:srgbClr val="002060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044" name="Picture 20" descr="Kết quả hình ảnh cho traveler icon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83643" y="3596668"/>
                <a:ext cx="777586" cy="77758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159" name="TextBox 158">
              <a:extLst>
                <a:ext uri="{FF2B5EF4-FFF2-40B4-BE49-F238E27FC236}">
                  <a16:creationId xmlns:a16="http://schemas.microsoft.com/office/drawing/2014/main" xmlns="" id="{56AA3C66-F9A9-40B8-9160-E15AA87DF7DA}"/>
                </a:ext>
              </a:extLst>
            </p:cNvPr>
            <p:cNvSpPr txBox="1"/>
            <p:nvPr/>
          </p:nvSpPr>
          <p:spPr>
            <a:xfrm>
              <a:off x="2455158" y="2321532"/>
              <a:ext cx="9600816" cy="123110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4000" b="1" dirty="0" err="1" smtClean="0">
                  <a:solidFill>
                    <a:srgbClr val="002060"/>
                  </a:solidFill>
                </a:rPr>
                <a:t>Hành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khách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đi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/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đến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từ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thành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phố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Vũ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Hán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, 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tỉnh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Hồ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Bắc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, 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Trung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Quốc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  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hoặc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vùng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có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dịch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 </a:t>
              </a:r>
              <a:endParaRPr lang="en-US" sz="4000" b="1" dirty="0">
                <a:solidFill>
                  <a:srgbClr val="002060"/>
                </a:solidFill>
              </a:endParaRPr>
            </a:p>
          </p:txBody>
        </p:sp>
        <p:sp>
          <p:nvSpPr>
            <p:cNvPr id="160" name="TextBox 159">
              <a:extLst>
                <a:ext uri="{FF2B5EF4-FFF2-40B4-BE49-F238E27FC236}">
                  <a16:creationId xmlns:a16="http://schemas.microsoft.com/office/drawing/2014/main" xmlns="" id="{56AA3C66-F9A9-40B8-9160-E15AA87DF7DA}"/>
                </a:ext>
              </a:extLst>
            </p:cNvPr>
            <p:cNvSpPr txBox="1"/>
            <p:nvPr/>
          </p:nvSpPr>
          <p:spPr>
            <a:xfrm>
              <a:off x="2417199" y="4871646"/>
              <a:ext cx="9599019" cy="184665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just"/>
              <a:r>
                <a:rPr lang="en-US" sz="4000" b="1" dirty="0" err="1">
                  <a:solidFill>
                    <a:srgbClr val="002060"/>
                  </a:solidFill>
                </a:rPr>
                <a:t>C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ó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tiếp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xúc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gần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với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người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mắc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bệnh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 </a:t>
              </a:r>
            </a:p>
            <a:p>
              <a:pPr algn="just"/>
              <a:r>
                <a:rPr lang="en-US" sz="4000" b="1" dirty="0" err="1" smtClean="0">
                  <a:solidFill>
                    <a:srgbClr val="002060"/>
                  </a:solidFill>
                </a:rPr>
                <a:t>viêm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phổi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cấp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tại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thành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phố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Vũ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Hán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hoặc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vùng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có</a:t>
              </a:r>
              <a:r>
                <a:rPr lang="en-US" sz="4000" b="1" dirty="0" smtClean="0">
                  <a:solidFill>
                    <a:srgbClr val="00206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002060"/>
                  </a:solidFill>
                </a:rPr>
                <a:t>dịch</a:t>
              </a:r>
              <a:endParaRPr lang="en-US" sz="4000" b="1" dirty="0">
                <a:solidFill>
                  <a:srgbClr val="002060"/>
                </a:solidFill>
              </a:endParaRPr>
            </a:p>
          </p:txBody>
        </p:sp>
        <p:sp>
          <p:nvSpPr>
            <p:cNvPr id="167" name="TextBox 166">
              <a:extLst>
                <a:ext uri="{FF2B5EF4-FFF2-40B4-BE49-F238E27FC236}">
                  <a16:creationId xmlns:a16="http://schemas.microsoft.com/office/drawing/2014/main" xmlns="" id="{A025D5D5-CF94-406F-9B0D-1B6A88C449C9}"/>
                </a:ext>
              </a:extLst>
            </p:cNvPr>
            <p:cNvSpPr txBox="1"/>
            <p:nvPr/>
          </p:nvSpPr>
          <p:spPr>
            <a:xfrm>
              <a:off x="323090" y="3926820"/>
              <a:ext cx="5588000" cy="67710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4400" b="1" dirty="0" smtClean="0">
                  <a:solidFill>
                    <a:srgbClr val="002060"/>
                  </a:solidFill>
                </a:rPr>
                <a:t>HOẶC</a:t>
              </a:r>
              <a:endParaRPr lang="en-US" sz="2400" noProof="1">
                <a:solidFill>
                  <a:srgbClr val="002060"/>
                </a:solidFill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396675" y="7842821"/>
            <a:ext cx="11426556" cy="8526338"/>
            <a:chOff x="396675" y="6988067"/>
            <a:chExt cx="11426556" cy="8526338"/>
          </a:xfrm>
        </p:grpSpPr>
        <p:pic>
          <p:nvPicPr>
            <p:cNvPr id="1036" name="Picture 12" descr="Kết quả hình ảnh cho hotline icon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6675" y="13143576"/>
              <a:ext cx="1906117" cy="8617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TextBox 13"/>
            <p:cNvSpPr txBox="1"/>
            <p:nvPr/>
          </p:nvSpPr>
          <p:spPr>
            <a:xfrm>
              <a:off x="2343895" y="12536805"/>
              <a:ext cx="9479336" cy="29776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4000" b="1" dirty="0" smtClean="0">
                  <a:solidFill>
                    <a:schemeClr val="bg1"/>
                  </a:solidFill>
                  <a:cs typeface="Arial" panose="020B0604020202020204" pitchFamily="34" charset="0"/>
                </a:rPr>
                <a:t>ĐƯỜNG DÂY NÓNG  </a:t>
              </a:r>
            </a:p>
            <a:p>
              <a:pPr algn="just"/>
              <a:r>
                <a:rPr lang="en-US" sz="3600" b="1" dirty="0" err="1" smtClean="0">
                  <a:solidFill>
                    <a:srgbClr val="FFFF00"/>
                  </a:solidFill>
                  <a:cs typeface="Arial" panose="020B0604020202020204" pitchFamily="34" charset="0"/>
                </a:rPr>
                <a:t>Điện</a:t>
              </a:r>
              <a:r>
                <a:rPr lang="en-US" sz="3600" b="1" dirty="0" smtClean="0">
                  <a:solidFill>
                    <a:srgbClr val="FFFF00"/>
                  </a:solidFill>
                  <a:cs typeface="Arial" panose="020B0604020202020204" pitchFamily="34" charset="0"/>
                </a:rPr>
                <a:t> </a:t>
              </a:r>
              <a:r>
                <a:rPr lang="en-US" sz="3600" b="1" dirty="0" err="1" smtClean="0">
                  <a:solidFill>
                    <a:srgbClr val="FFFF00"/>
                  </a:solidFill>
                  <a:cs typeface="Arial" panose="020B0604020202020204" pitchFamily="34" charset="0"/>
                </a:rPr>
                <a:t>thoại</a:t>
              </a:r>
              <a:r>
                <a:rPr lang="en-US" sz="3600" b="1" dirty="0" smtClean="0">
                  <a:solidFill>
                    <a:srgbClr val="FFFF00"/>
                  </a:solidFill>
                  <a:cs typeface="Arial" panose="020B0604020202020204" pitchFamily="34" charset="0"/>
                </a:rPr>
                <a:t> </a:t>
              </a:r>
              <a:r>
                <a:rPr lang="en-US" sz="3600" b="1" dirty="0" err="1" smtClean="0">
                  <a:solidFill>
                    <a:srgbClr val="FFFF00"/>
                  </a:solidFill>
                  <a:cs typeface="Arial" panose="020B0604020202020204" pitchFamily="34" charset="0"/>
                </a:rPr>
                <a:t>trực</a:t>
              </a:r>
              <a:r>
                <a:rPr lang="en-US" sz="3600" b="1" dirty="0" smtClean="0">
                  <a:solidFill>
                    <a:srgbClr val="FFFF00"/>
                  </a:solidFill>
                  <a:cs typeface="Arial" panose="020B0604020202020204" pitchFamily="34" charset="0"/>
                </a:rPr>
                <a:t> </a:t>
              </a:r>
              <a:r>
                <a:rPr lang="en-US" sz="3600" b="1" dirty="0" err="1" smtClean="0">
                  <a:solidFill>
                    <a:srgbClr val="FFFF00"/>
                  </a:solidFill>
                  <a:cs typeface="Arial" panose="020B0604020202020204" pitchFamily="34" charset="0"/>
                </a:rPr>
                <a:t>dịch</a:t>
              </a:r>
              <a:r>
                <a:rPr lang="en-US" sz="3600" b="1" dirty="0" smtClean="0">
                  <a:solidFill>
                    <a:srgbClr val="FFFF00"/>
                  </a:solidFill>
                  <a:cs typeface="Arial" panose="020B0604020202020204" pitchFamily="34" charset="0"/>
                </a:rPr>
                <a:t> 24/24h:0243.8779171; TTYT </a:t>
              </a:r>
              <a:r>
                <a:rPr lang="en-US" sz="3600" b="1" dirty="0" err="1" smtClean="0">
                  <a:solidFill>
                    <a:srgbClr val="FFFF00"/>
                  </a:solidFill>
                  <a:cs typeface="Arial" panose="020B0604020202020204" pitchFamily="34" charset="0"/>
                </a:rPr>
                <a:t>quận</a:t>
              </a:r>
              <a:r>
                <a:rPr lang="en-US" sz="3600" b="1" dirty="0">
                  <a:solidFill>
                    <a:srgbClr val="FFFF00"/>
                  </a:solidFill>
                  <a:cs typeface="Arial" panose="020B0604020202020204" pitchFamily="34" charset="0"/>
                </a:rPr>
                <a:t> </a:t>
              </a:r>
              <a:r>
                <a:rPr lang="en-US" sz="3600" b="1" dirty="0" smtClean="0">
                  <a:solidFill>
                    <a:srgbClr val="FFFF00"/>
                  </a:solidFill>
                  <a:cs typeface="Arial" panose="020B0604020202020204" pitchFamily="34" charset="0"/>
                </a:rPr>
                <a:t>Long </a:t>
              </a:r>
              <a:r>
                <a:rPr lang="en-US" sz="3600" b="1" dirty="0" err="1" smtClean="0">
                  <a:solidFill>
                    <a:srgbClr val="FFFF00"/>
                  </a:solidFill>
                  <a:cs typeface="Arial" panose="020B0604020202020204" pitchFamily="34" charset="0"/>
                </a:rPr>
                <a:t>Biên</a:t>
              </a:r>
              <a:r>
                <a:rPr lang="en-US" sz="3600" b="1" dirty="0" smtClean="0">
                  <a:solidFill>
                    <a:srgbClr val="FFFF00"/>
                  </a:solidFill>
                  <a:cs typeface="Arial" panose="020B0604020202020204" pitchFamily="34" charset="0"/>
                </a:rPr>
                <a:t>: BS </a:t>
              </a:r>
              <a:r>
                <a:rPr lang="en-US" sz="3600" b="1" dirty="0" err="1" smtClean="0">
                  <a:solidFill>
                    <a:srgbClr val="FFFF00"/>
                  </a:solidFill>
                  <a:cs typeface="Arial" panose="020B0604020202020204" pitchFamily="34" charset="0"/>
                </a:rPr>
                <a:t>Hào</a:t>
              </a:r>
              <a:r>
                <a:rPr lang="en-US" sz="3600" b="1" dirty="0" smtClean="0">
                  <a:solidFill>
                    <a:srgbClr val="FFFF00"/>
                  </a:solidFill>
                  <a:cs typeface="Arial" panose="020B0604020202020204" pitchFamily="34" charset="0"/>
                </a:rPr>
                <a:t>: 0972.585.694, BS </a:t>
              </a:r>
              <a:r>
                <a:rPr lang="en-US" sz="3600" b="1" dirty="0" err="1" smtClean="0">
                  <a:solidFill>
                    <a:srgbClr val="FFFF00"/>
                  </a:solidFill>
                  <a:cs typeface="Arial" panose="020B0604020202020204" pitchFamily="34" charset="0"/>
                </a:rPr>
                <a:t>Hiền</a:t>
              </a:r>
              <a:r>
                <a:rPr lang="en-US" sz="3600" b="1" dirty="0" smtClean="0">
                  <a:solidFill>
                    <a:srgbClr val="FFFF00"/>
                  </a:solidFill>
                  <a:cs typeface="Arial" panose="020B0604020202020204" pitchFamily="34" charset="0"/>
                </a:rPr>
                <a:t>: 0982.401.393; </a:t>
              </a:r>
              <a:r>
                <a:rPr lang="en-US" sz="3600" b="1" dirty="0" err="1" smtClean="0">
                  <a:solidFill>
                    <a:srgbClr val="FFFF00"/>
                  </a:solidFill>
                  <a:cs typeface="Arial" panose="020B0604020202020204" pitchFamily="34" charset="0"/>
                </a:rPr>
                <a:t>các</a:t>
              </a:r>
              <a:r>
                <a:rPr lang="en-US" sz="3600" b="1" dirty="0" smtClean="0">
                  <a:solidFill>
                    <a:srgbClr val="FFFF00"/>
                  </a:solidFill>
                  <a:cs typeface="Arial" panose="020B0604020202020204" pitchFamily="34" charset="0"/>
                </a:rPr>
                <a:t> PKĐK: 0969.082.115 </a:t>
              </a:r>
              <a:r>
                <a:rPr lang="en-US" sz="3600" b="1" dirty="0" err="1" smtClean="0">
                  <a:solidFill>
                    <a:srgbClr val="FFFF00"/>
                  </a:solidFill>
                  <a:cs typeface="Arial" panose="020B0604020202020204" pitchFamily="34" charset="0"/>
                </a:rPr>
                <a:t>hoặc</a:t>
              </a:r>
              <a:r>
                <a:rPr lang="en-US" sz="3600" b="1" dirty="0" smtClean="0">
                  <a:solidFill>
                    <a:srgbClr val="FFFF00"/>
                  </a:solidFill>
                  <a:cs typeface="Arial" panose="020B0604020202020204" pitchFamily="34" charset="0"/>
                </a:rPr>
                <a:t> 0949.396.115</a:t>
              </a:r>
              <a:endParaRPr lang="en-US" sz="3600" b="1" dirty="0">
                <a:solidFill>
                  <a:srgbClr val="FFFF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34" name="TextBox 133"/>
            <p:cNvSpPr txBox="1"/>
            <p:nvPr/>
          </p:nvSpPr>
          <p:spPr>
            <a:xfrm>
              <a:off x="2455158" y="7164857"/>
              <a:ext cx="890862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4000" b="1" dirty="0" err="1" smtClean="0">
                  <a:solidFill>
                    <a:schemeClr val="bg1"/>
                  </a:solidFill>
                </a:rPr>
                <a:t>Trong</a:t>
              </a:r>
              <a:r>
                <a:rPr lang="en-US" sz="4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4000" b="1" dirty="0" err="1">
                  <a:solidFill>
                    <a:schemeClr val="bg1"/>
                  </a:solidFill>
                </a:rPr>
                <a:t>vòng</a:t>
              </a:r>
              <a:r>
                <a:rPr lang="en-US" sz="4000" b="1" dirty="0">
                  <a:solidFill>
                    <a:schemeClr val="bg1"/>
                  </a:solidFill>
                </a:rPr>
                <a:t> </a:t>
              </a:r>
              <a:r>
                <a:rPr lang="en-US" sz="4000" b="1" dirty="0">
                  <a:solidFill>
                    <a:srgbClr val="FFFF00"/>
                  </a:solidFill>
                </a:rPr>
                <a:t>14</a:t>
              </a:r>
              <a:r>
                <a:rPr lang="en-US" sz="4000" b="1" dirty="0">
                  <a:solidFill>
                    <a:schemeClr val="bg1"/>
                  </a:solidFill>
                </a:rPr>
                <a:t> </a:t>
              </a:r>
              <a:r>
                <a:rPr lang="en-US" sz="4000" b="1" dirty="0" err="1" smtClean="0">
                  <a:solidFill>
                    <a:schemeClr val="bg1"/>
                  </a:solidFill>
                </a:rPr>
                <a:t>ngày</a:t>
              </a:r>
              <a:endParaRPr lang="en-US" sz="4000" b="1" dirty="0">
                <a:solidFill>
                  <a:schemeClr val="bg1"/>
                </a:solidFill>
              </a:endParaRPr>
            </a:p>
          </p:txBody>
        </p:sp>
        <p:sp>
          <p:nvSpPr>
            <p:cNvPr id="135" name="TextBox 134"/>
            <p:cNvSpPr txBox="1"/>
            <p:nvPr/>
          </p:nvSpPr>
          <p:spPr>
            <a:xfrm>
              <a:off x="2498424" y="8562098"/>
              <a:ext cx="8908624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4000" b="1" dirty="0" err="1" smtClean="0">
                  <a:solidFill>
                    <a:schemeClr val="bg1"/>
                  </a:solidFill>
                </a:rPr>
                <a:t>Nếu</a:t>
              </a:r>
              <a:r>
                <a:rPr lang="en-US" sz="4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4000" b="1" dirty="0" err="1">
                  <a:solidFill>
                    <a:schemeClr val="bg1"/>
                  </a:solidFill>
                </a:rPr>
                <a:t>có</a:t>
              </a:r>
              <a:r>
                <a:rPr lang="en-US" sz="4000" b="1" dirty="0">
                  <a:solidFill>
                    <a:schemeClr val="bg1"/>
                  </a:solidFill>
                </a:rPr>
                <a:t> </a:t>
              </a:r>
              <a:r>
                <a:rPr lang="en-US" sz="4000" b="1" dirty="0" err="1">
                  <a:solidFill>
                    <a:schemeClr val="bg1"/>
                  </a:solidFill>
                </a:rPr>
                <a:t>dấu</a:t>
              </a:r>
              <a:r>
                <a:rPr lang="en-US" sz="4000" b="1" dirty="0">
                  <a:solidFill>
                    <a:schemeClr val="bg1"/>
                  </a:solidFill>
                </a:rPr>
                <a:t> </a:t>
              </a:r>
              <a:r>
                <a:rPr lang="en-US" sz="4000" b="1" dirty="0" err="1" smtClean="0">
                  <a:solidFill>
                    <a:schemeClr val="bg1"/>
                  </a:solidFill>
                </a:rPr>
                <a:t>hiệu</a:t>
              </a:r>
              <a:r>
                <a:rPr lang="en-US" sz="4000" b="1" dirty="0" smtClean="0">
                  <a:solidFill>
                    <a:schemeClr val="bg1"/>
                  </a:solidFill>
                </a:rPr>
                <a:t>:       </a:t>
              </a:r>
              <a:r>
                <a:rPr lang="en-US" sz="4000" b="1" dirty="0" smtClean="0">
                  <a:solidFill>
                    <a:srgbClr val="FFFF00"/>
                  </a:solidFill>
                </a:rPr>
                <a:t>SỐT </a:t>
              </a:r>
            </a:p>
            <a:p>
              <a:pPr algn="just"/>
              <a:r>
                <a:rPr lang="en-US" sz="4000" b="1" dirty="0" smtClean="0">
                  <a:solidFill>
                    <a:schemeClr val="bg1"/>
                  </a:solidFill>
                </a:rPr>
                <a:t>                                      </a:t>
              </a:r>
              <a:r>
                <a:rPr lang="en-US" sz="4000" b="1" dirty="0" smtClean="0">
                  <a:solidFill>
                    <a:srgbClr val="FFFF00"/>
                  </a:solidFill>
                </a:rPr>
                <a:t>HO </a:t>
              </a:r>
            </a:p>
            <a:p>
              <a:pPr algn="just"/>
              <a:r>
                <a:rPr lang="en-US" sz="4000" b="1" dirty="0" smtClean="0">
                  <a:solidFill>
                    <a:srgbClr val="FFFF00"/>
                  </a:solidFill>
                </a:rPr>
                <a:t>                                      KHÓ THỞ</a:t>
              </a:r>
              <a:endParaRPr lang="en-US" sz="4000" b="1" dirty="0">
                <a:solidFill>
                  <a:srgbClr val="FFFF00"/>
                </a:solidFill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2528544" y="11000004"/>
              <a:ext cx="9294687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b="1" dirty="0" err="1" smtClean="0">
                  <a:solidFill>
                    <a:schemeClr val="bg1"/>
                  </a:solidFill>
                </a:rPr>
                <a:t>Cần</a:t>
              </a:r>
              <a:r>
                <a:rPr lang="en-US" sz="4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4000" b="1" dirty="0" err="1">
                  <a:solidFill>
                    <a:schemeClr val="bg1"/>
                  </a:solidFill>
                </a:rPr>
                <a:t>đến</a:t>
              </a:r>
              <a:r>
                <a:rPr lang="en-US" sz="4000" b="1" dirty="0">
                  <a:solidFill>
                    <a:schemeClr val="bg1"/>
                  </a:solidFill>
                </a:rPr>
                <a:t> </a:t>
              </a:r>
              <a:r>
                <a:rPr lang="en-US" sz="4000" b="1" dirty="0" err="1">
                  <a:solidFill>
                    <a:schemeClr val="bg1"/>
                  </a:solidFill>
                </a:rPr>
                <a:t>ngay</a:t>
              </a:r>
              <a:r>
                <a:rPr lang="en-US" sz="4000" b="1" dirty="0">
                  <a:solidFill>
                    <a:schemeClr val="bg1"/>
                  </a:solidFill>
                </a:rPr>
                <a:t> </a:t>
              </a:r>
              <a:r>
                <a:rPr lang="en-US" sz="4000" b="1" dirty="0" err="1" smtClean="0">
                  <a:solidFill>
                    <a:schemeClr val="bg1"/>
                  </a:solidFill>
                </a:rPr>
                <a:t>bệnh</a:t>
              </a:r>
              <a:r>
                <a:rPr lang="en-US" sz="4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4000" b="1" dirty="0" err="1" smtClean="0">
                  <a:solidFill>
                    <a:schemeClr val="bg1"/>
                  </a:solidFill>
                </a:rPr>
                <a:t>viện</a:t>
              </a:r>
              <a:r>
                <a:rPr lang="en-US" sz="4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4000" b="1" dirty="0" err="1" smtClean="0">
                  <a:solidFill>
                    <a:schemeClr val="bg1"/>
                  </a:solidFill>
                </a:rPr>
                <a:t>để</a:t>
              </a:r>
              <a:r>
                <a:rPr lang="en-US" sz="4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4000" b="1" dirty="0" err="1" smtClean="0">
                  <a:solidFill>
                    <a:schemeClr val="bg1"/>
                  </a:solidFill>
                </a:rPr>
                <a:t>được</a:t>
              </a:r>
              <a:r>
                <a:rPr lang="en-US" sz="4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4000" b="1" dirty="0" err="1" smtClean="0">
                  <a:solidFill>
                    <a:schemeClr val="bg1"/>
                  </a:solidFill>
                </a:rPr>
                <a:t>tư</a:t>
              </a:r>
              <a:r>
                <a:rPr lang="en-US" sz="4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4000" b="1" dirty="0" err="1">
                  <a:solidFill>
                    <a:schemeClr val="bg1"/>
                  </a:solidFill>
                </a:rPr>
                <a:t>vấn</a:t>
              </a:r>
              <a:r>
                <a:rPr lang="en-US" sz="4000" b="1" dirty="0">
                  <a:solidFill>
                    <a:schemeClr val="bg1"/>
                  </a:solidFill>
                </a:rPr>
                <a:t>, </a:t>
              </a:r>
              <a:r>
                <a:rPr lang="en-US" sz="4000" b="1" dirty="0" err="1">
                  <a:solidFill>
                    <a:schemeClr val="bg1"/>
                  </a:solidFill>
                </a:rPr>
                <a:t>khám</a:t>
              </a:r>
              <a:r>
                <a:rPr lang="en-US" sz="4000" b="1" dirty="0">
                  <a:solidFill>
                    <a:schemeClr val="bg1"/>
                  </a:solidFill>
                </a:rPr>
                <a:t>, </a:t>
              </a:r>
              <a:r>
                <a:rPr lang="en-US" sz="4000" b="1" dirty="0" err="1">
                  <a:solidFill>
                    <a:schemeClr val="bg1"/>
                  </a:solidFill>
                </a:rPr>
                <a:t>điều</a:t>
              </a:r>
              <a:r>
                <a:rPr lang="en-US" sz="4000" b="1" dirty="0">
                  <a:solidFill>
                    <a:schemeClr val="bg1"/>
                  </a:solidFill>
                </a:rPr>
                <a:t> </a:t>
              </a:r>
              <a:r>
                <a:rPr lang="en-US" sz="4000" b="1" dirty="0" err="1">
                  <a:solidFill>
                    <a:schemeClr val="bg1"/>
                  </a:solidFill>
                </a:rPr>
                <a:t>trị</a:t>
              </a:r>
              <a:r>
                <a:rPr lang="en-US" sz="4000" b="1" dirty="0">
                  <a:solidFill>
                    <a:schemeClr val="bg1"/>
                  </a:solidFill>
                </a:rPr>
                <a:t> </a:t>
              </a:r>
              <a:r>
                <a:rPr lang="en-US" sz="4000" b="1" dirty="0" err="1">
                  <a:solidFill>
                    <a:schemeClr val="bg1"/>
                  </a:solidFill>
                </a:rPr>
                <a:t>kịp</a:t>
              </a:r>
              <a:r>
                <a:rPr lang="en-US" sz="4000" b="1" dirty="0">
                  <a:solidFill>
                    <a:schemeClr val="bg1"/>
                  </a:solidFill>
                </a:rPr>
                <a:t> </a:t>
              </a:r>
              <a:r>
                <a:rPr lang="en-US" sz="4000" b="1" dirty="0" err="1">
                  <a:solidFill>
                    <a:schemeClr val="bg1"/>
                  </a:solidFill>
                </a:rPr>
                <a:t>thời</a:t>
              </a:r>
              <a:endParaRPr lang="en-US" sz="4000" b="1" dirty="0">
                <a:solidFill>
                  <a:schemeClr val="bg1"/>
                </a:solidFill>
              </a:endParaRPr>
            </a:p>
          </p:txBody>
        </p:sp>
        <p:sp>
          <p:nvSpPr>
            <p:cNvPr id="33" name="Oval 32"/>
            <p:cNvSpPr/>
            <p:nvPr/>
          </p:nvSpPr>
          <p:spPr>
            <a:xfrm>
              <a:off x="502751" y="6988067"/>
              <a:ext cx="1569134" cy="140689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7" name="Picture 4" descr="Kết quả hình ảnh cho 14 calendar icon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8774" y="7157406"/>
              <a:ext cx="976182" cy="106821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7" name="Oval 56"/>
            <p:cNvSpPr/>
            <p:nvPr/>
          </p:nvSpPr>
          <p:spPr>
            <a:xfrm>
              <a:off x="518866" y="8911852"/>
              <a:ext cx="1569134" cy="140689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0" name="Picture 10" descr="Hình ảnh có liên quan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12991" y="9154475"/>
              <a:ext cx="735002" cy="8944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6" name="Oval 55"/>
            <p:cNvSpPr/>
            <p:nvPr/>
          </p:nvSpPr>
          <p:spPr>
            <a:xfrm>
              <a:off x="500599" y="10968947"/>
              <a:ext cx="1569134" cy="140689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838791" y="11183658"/>
              <a:ext cx="933281" cy="975703"/>
            </a:xfrm>
            <a:prstGeom prst="rect">
              <a:avLst/>
            </a:prstGeom>
          </p:spPr>
        </p:pic>
      </p:grpSp>
      <p:sp>
        <p:nvSpPr>
          <p:cNvPr id="9" name="TextBox 8"/>
          <p:cNvSpPr txBox="1"/>
          <p:nvPr/>
        </p:nvSpPr>
        <p:spPr>
          <a:xfrm>
            <a:off x="2417199" y="496083"/>
            <a:ext cx="940603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chemeClr val="bg1"/>
                </a:solidFill>
              </a:rPr>
              <a:t>PHÒNG CHỐNG BỆNH VIÊM PHỔI CẤP DO CHỦNG MỚI VI RÚT CORONA</a:t>
            </a:r>
            <a:endParaRPr lang="vi-VN" sz="4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31498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Shannon Smith">
      <a:dk1>
        <a:sysClr val="windowText" lastClr="000000"/>
      </a:dk1>
      <a:lt1>
        <a:sysClr val="window" lastClr="FFFFFF"/>
      </a:lt1>
      <a:dk2>
        <a:srgbClr val="262626"/>
      </a:dk2>
      <a:lt2>
        <a:srgbClr val="E7E6E6"/>
      </a:lt2>
      <a:accent1>
        <a:srgbClr val="FF0030"/>
      </a:accent1>
      <a:accent2>
        <a:srgbClr val="F06463"/>
      </a:accent2>
      <a:accent3>
        <a:srgbClr val="F3EF22"/>
      </a:accent3>
      <a:accent4>
        <a:srgbClr val="2A744A"/>
      </a:accent4>
      <a:accent5>
        <a:srgbClr val="FF0030"/>
      </a:accent5>
      <a:accent6>
        <a:srgbClr val="F3EF22"/>
      </a:accent6>
      <a:hlink>
        <a:srgbClr val="FF0030"/>
      </a:hlink>
      <a:folHlink>
        <a:srgbClr val="FF0030"/>
      </a:folHlink>
    </a:clrScheme>
    <a:fontScheme name="Custom 2">
      <a:majorFont>
        <a:latin typeface="Comic Sans MS"/>
        <a:ea typeface=""/>
        <a:cs typeface=""/>
      </a:majorFont>
      <a:minorFont>
        <a:latin typeface="Calibri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47F679DF-2C39-4631-8027-4294492C1725}" vid="{F9C39169-F391-4B73-9304-F92BE77C0C5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352E3BC-8108-4473-AF33-C93DA317E364}">
  <ds:schemaRefs>
    <ds:schemaRef ds:uri="http://purl.org/dc/dcmitype/"/>
    <ds:schemaRef ds:uri="http://schemas.microsoft.com/office/2006/metadata/properties"/>
    <ds:schemaRef ds:uri="http://schemas.microsoft.com/office/2006/documentManagement/types"/>
    <ds:schemaRef ds:uri="16c05727-aa75-4e4a-9b5f-8a80a1165891"/>
    <ds:schemaRef ds:uri="http://schemas.microsoft.com/office/infopath/2007/PartnerControls"/>
    <ds:schemaRef ds:uri="71af3243-3dd4-4a8d-8c0d-dd76da1f02a5"/>
    <ds:schemaRef ds:uri="http://schemas.openxmlformats.org/package/2006/metadata/core-properties"/>
    <ds:schemaRef ds:uri="http://www.w3.org/XML/1998/namespace"/>
    <ds:schemaRef ds:uri="http://purl.org/dc/terms/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58DCC618-084E-430C-B457-3CD1B78A570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AC7F513-037B-408C-8F26-114261EF754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Education infographics poster</Template>
  <TotalTime>0</TotalTime>
  <Words>115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Comic Sans MS</vt:lpstr>
      <vt:lpstr>Office Theme</vt:lpstr>
      <vt:lpstr>Education Infographic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2020-01-15T08:31:15Z</dcterms:created>
  <dcterms:modified xsi:type="dcterms:W3CDTF">2020-01-31T02:03:44Z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