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74" autoAdjust="0"/>
  </p:normalViewPr>
  <p:slideViewPr>
    <p:cSldViewPr snapToGrid="0">
      <p:cViewPr varScale="1">
        <p:scale>
          <a:sx n="69" d="100"/>
          <a:sy n="69" d="100"/>
        </p:scale>
        <p:origin x="7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CF1F4-0EC4-455F-BDA1-1BC4083EECFC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165FA-493D-4553-BE77-7026DDE15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183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165FA-493D-4553-BE77-7026DDE151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999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07DF3-F989-458C-B66B-607D68354FE0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48FF-4EC0-4A62-8C21-424D5854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151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07DF3-F989-458C-B66B-607D68354FE0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48FF-4EC0-4A62-8C21-424D5854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28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07DF3-F989-458C-B66B-607D68354FE0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48FF-4EC0-4A62-8C21-424D5854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48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07DF3-F989-458C-B66B-607D68354FE0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48FF-4EC0-4A62-8C21-424D5854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54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07DF3-F989-458C-B66B-607D68354FE0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48FF-4EC0-4A62-8C21-424D5854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312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07DF3-F989-458C-B66B-607D68354FE0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48FF-4EC0-4A62-8C21-424D5854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836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07DF3-F989-458C-B66B-607D68354FE0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48FF-4EC0-4A62-8C21-424D5854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532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07DF3-F989-458C-B66B-607D68354FE0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48FF-4EC0-4A62-8C21-424D5854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684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07DF3-F989-458C-B66B-607D68354FE0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48FF-4EC0-4A62-8C21-424D5854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618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07DF3-F989-458C-B66B-607D68354FE0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48FF-4EC0-4A62-8C21-424D5854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77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07DF3-F989-458C-B66B-607D68354FE0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48FF-4EC0-4A62-8C21-424D5854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120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07DF3-F989-458C-B66B-607D68354FE0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D48FF-4EC0-4A62-8C21-424D5854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 rot="16200000">
            <a:off x="9642165" y="5556975"/>
            <a:ext cx="1468582" cy="3819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lowchart: Process 1"/>
          <p:cNvSpPr/>
          <p:nvPr/>
        </p:nvSpPr>
        <p:spPr>
          <a:xfrm>
            <a:off x="9500144" y="2485479"/>
            <a:ext cx="545762" cy="1818413"/>
          </a:xfrm>
          <a:prstGeom prst="flowChartProcess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Cổng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chính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Flowchart: Process 2"/>
          <p:cNvSpPr/>
          <p:nvPr/>
        </p:nvSpPr>
        <p:spPr>
          <a:xfrm>
            <a:off x="806116" y="228600"/>
            <a:ext cx="6020196" cy="697832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Process 3"/>
          <p:cNvSpPr/>
          <p:nvPr/>
        </p:nvSpPr>
        <p:spPr>
          <a:xfrm>
            <a:off x="734814" y="5122737"/>
            <a:ext cx="5987990" cy="664622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Process 4"/>
          <p:cNvSpPr/>
          <p:nvPr/>
        </p:nvSpPr>
        <p:spPr>
          <a:xfrm rot="5400000">
            <a:off x="-2378082" y="2681614"/>
            <a:ext cx="5513658" cy="697832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80088" y="431264"/>
            <a:ext cx="2117558" cy="37297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Cầu</a:t>
            </a:r>
            <a:r>
              <a:rPr lang="en-US" dirty="0" smtClean="0"/>
              <a:t> thang </a:t>
            </a:r>
            <a:r>
              <a:rPr lang="en-US" dirty="0" err="1" smtClean="0"/>
              <a:t>nhà</a:t>
            </a:r>
            <a:r>
              <a:rPr lang="en-US" dirty="0" smtClean="0"/>
              <a:t> B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480858" y="4823127"/>
            <a:ext cx="2117558" cy="37297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Cầu</a:t>
            </a:r>
            <a:r>
              <a:rPr lang="en-US" dirty="0" smtClean="0"/>
              <a:t> thang </a:t>
            </a:r>
            <a:r>
              <a:rPr lang="en-US" dirty="0" err="1" smtClean="0"/>
              <a:t>nhà</a:t>
            </a:r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 rot="5400000">
            <a:off x="52942" y="2990266"/>
            <a:ext cx="1994432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Sân</a:t>
            </a:r>
            <a:r>
              <a:rPr lang="en-US" dirty="0" smtClean="0"/>
              <a:t> </a:t>
            </a:r>
            <a:r>
              <a:rPr lang="en-US" dirty="0" err="1" smtClean="0"/>
              <a:t>khấu</a:t>
            </a:r>
            <a:endParaRPr lang="en-US" dirty="0"/>
          </a:p>
        </p:txBody>
      </p:sp>
      <p:sp>
        <p:nvSpPr>
          <p:cNvPr id="9" name="Flowchart: Process 8"/>
          <p:cNvSpPr/>
          <p:nvPr/>
        </p:nvSpPr>
        <p:spPr>
          <a:xfrm>
            <a:off x="9491752" y="197370"/>
            <a:ext cx="527902" cy="226639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Tường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215400" y="954840"/>
            <a:ext cx="5951" cy="14499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920635" y="1336119"/>
            <a:ext cx="3145969" cy="379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244031" y="2415838"/>
            <a:ext cx="4063801" cy="162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166238" y="1846929"/>
            <a:ext cx="3566143" cy="31844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135517" y="954840"/>
            <a:ext cx="15657" cy="85619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 flipV="1">
            <a:off x="8338163" y="3378376"/>
            <a:ext cx="3134746" cy="5216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7246352" y="2395836"/>
            <a:ext cx="1081332" cy="98254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7703083" y="1899180"/>
            <a:ext cx="1200462" cy="109162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 flipV="1">
            <a:off x="8990867" y="2888874"/>
            <a:ext cx="1768666" cy="35292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8049310" y="1374085"/>
            <a:ext cx="1202974" cy="112848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H="1" flipV="1">
            <a:off x="9078569" y="4886064"/>
            <a:ext cx="1247476" cy="35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H="1">
            <a:off x="7437607" y="3403741"/>
            <a:ext cx="872920" cy="132928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7450509" y="4713685"/>
            <a:ext cx="20973" cy="985167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H="1">
            <a:off x="8590547" y="4280968"/>
            <a:ext cx="2203941" cy="2274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H="1">
            <a:off x="8232267" y="4260729"/>
            <a:ext cx="356751" cy="63381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9057730" y="4886064"/>
            <a:ext cx="7652" cy="173526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8214284" y="4899301"/>
            <a:ext cx="15013" cy="1294756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Cross 118"/>
          <p:cNvSpPr/>
          <p:nvPr/>
        </p:nvSpPr>
        <p:spPr>
          <a:xfrm>
            <a:off x="8721648" y="2744942"/>
            <a:ext cx="292502" cy="246061"/>
          </a:xfrm>
          <a:prstGeom prst="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Cross 119"/>
          <p:cNvSpPr/>
          <p:nvPr/>
        </p:nvSpPr>
        <p:spPr>
          <a:xfrm>
            <a:off x="8068727" y="4640353"/>
            <a:ext cx="292502" cy="246061"/>
          </a:xfrm>
          <a:prstGeom prst="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Bent-Up Arrow 120"/>
          <p:cNvSpPr/>
          <p:nvPr/>
        </p:nvSpPr>
        <p:spPr>
          <a:xfrm flipH="1">
            <a:off x="4528445" y="1276691"/>
            <a:ext cx="340476" cy="460833"/>
          </a:xfrm>
          <a:prstGeom prst="bentUpArrow">
            <a:avLst>
              <a:gd name="adj1" fmla="val 0"/>
              <a:gd name="adj2" fmla="val 12208"/>
              <a:gd name="adj3" fmla="val 424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4" name="Straight Arrow Connector 123"/>
          <p:cNvCxnSpPr/>
          <p:nvPr/>
        </p:nvCxnSpPr>
        <p:spPr>
          <a:xfrm flipH="1">
            <a:off x="5870289" y="1673258"/>
            <a:ext cx="4775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 flipH="1">
            <a:off x="5358042" y="2143098"/>
            <a:ext cx="503107" cy="3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 flipH="1" flipV="1">
            <a:off x="8025487" y="1862094"/>
            <a:ext cx="377038" cy="2963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/>
          <p:nvPr/>
        </p:nvCxnSpPr>
        <p:spPr>
          <a:xfrm flipH="1">
            <a:off x="6595991" y="2178524"/>
            <a:ext cx="507194" cy="101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 flipH="1">
            <a:off x="9054829" y="3172882"/>
            <a:ext cx="5260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/>
          <p:nvPr/>
        </p:nvCxnSpPr>
        <p:spPr>
          <a:xfrm flipH="1">
            <a:off x="8892891" y="3709487"/>
            <a:ext cx="626107" cy="173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/>
          <p:nvPr/>
        </p:nvCxnSpPr>
        <p:spPr>
          <a:xfrm flipH="1">
            <a:off x="8339634" y="3855107"/>
            <a:ext cx="202072" cy="2896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Bent-Up Arrow 175"/>
          <p:cNvSpPr/>
          <p:nvPr/>
        </p:nvSpPr>
        <p:spPr>
          <a:xfrm flipH="1" flipV="1">
            <a:off x="8647122" y="4566330"/>
            <a:ext cx="528101" cy="354062"/>
          </a:xfrm>
          <a:prstGeom prst="bentUpArrow">
            <a:avLst>
              <a:gd name="adj1" fmla="val 0"/>
              <a:gd name="adj2" fmla="val 13608"/>
              <a:gd name="adj3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Arrow Connector 178"/>
          <p:cNvCxnSpPr/>
          <p:nvPr/>
        </p:nvCxnSpPr>
        <p:spPr>
          <a:xfrm>
            <a:off x="8663242" y="5576375"/>
            <a:ext cx="10842" cy="3531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>
            <a:off x="10751983" y="84141"/>
            <a:ext cx="24219" cy="281066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Bent-Up Arrow 192"/>
          <p:cNvSpPr/>
          <p:nvPr/>
        </p:nvSpPr>
        <p:spPr>
          <a:xfrm rot="16200000" flipH="1">
            <a:off x="10079808" y="2336828"/>
            <a:ext cx="368322" cy="400770"/>
          </a:xfrm>
          <a:prstGeom prst="bentUpArrow">
            <a:avLst>
              <a:gd name="adj1" fmla="val 0"/>
              <a:gd name="adj2" fmla="val 12208"/>
              <a:gd name="adj3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Bent-Up Arrow 198"/>
          <p:cNvSpPr/>
          <p:nvPr/>
        </p:nvSpPr>
        <p:spPr>
          <a:xfrm rot="16200000" flipH="1">
            <a:off x="10521661" y="2763781"/>
            <a:ext cx="338286" cy="557461"/>
          </a:xfrm>
          <a:prstGeom prst="bentUpArrow">
            <a:avLst>
              <a:gd name="adj1" fmla="val 0"/>
              <a:gd name="adj2" fmla="val 12208"/>
              <a:gd name="adj3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5" name="Straight Connector 204"/>
          <p:cNvCxnSpPr/>
          <p:nvPr/>
        </p:nvCxnSpPr>
        <p:spPr>
          <a:xfrm>
            <a:off x="11471014" y="3420945"/>
            <a:ext cx="37542" cy="3200387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/>
          <p:nvPr/>
        </p:nvCxnSpPr>
        <p:spPr>
          <a:xfrm>
            <a:off x="11472909" y="69384"/>
            <a:ext cx="3256" cy="3353625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/>
          <p:cNvCxnSpPr/>
          <p:nvPr/>
        </p:nvCxnSpPr>
        <p:spPr>
          <a:xfrm flipH="1">
            <a:off x="10758344" y="4280968"/>
            <a:ext cx="17858" cy="2492725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Bent-Up Arrow 229"/>
          <p:cNvSpPr/>
          <p:nvPr/>
        </p:nvSpPr>
        <p:spPr>
          <a:xfrm rot="16200000">
            <a:off x="10073067" y="4464990"/>
            <a:ext cx="346845" cy="511220"/>
          </a:xfrm>
          <a:prstGeom prst="bentUpArrow">
            <a:avLst>
              <a:gd name="adj1" fmla="val 0"/>
              <a:gd name="adj2" fmla="val 12208"/>
              <a:gd name="adj3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TextBox 238"/>
          <p:cNvSpPr txBox="1"/>
          <p:nvPr/>
        </p:nvSpPr>
        <p:spPr>
          <a:xfrm rot="16200000">
            <a:off x="-404505" y="2924736"/>
            <a:ext cx="1459243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Nhà</a:t>
            </a:r>
            <a:r>
              <a:rPr lang="en-US" dirty="0" smtClean="0"/>
              <a:t> C</a:t>
            </a:r>
          </a:p>
        </p:txBody>
      </p:sp>
      <p:sp>
        <p:nvSpPr>
          <p:cNvPr id="244" name="Multiply 243"/>
          <p:cNvSpPr/>
          <p:nvPr/>
        </p:nvSpPr>
        <p:spPr>
          <a:xfrm>
            <a:off x="8721648" y="2995348"/>
            <a:ext cx="258387" cy="290465"/>
          </a:xfrm>
          <a:prstGeom prst="mathMultiply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Multiply 244"/>
          <p:cNvSpPr/>
          <p:nvPr/>
        </p:nvSpPr>
        <p:spPr>
          <a:xfrm>
            <a:off x="4905217" y="2013415"/>
            <a:ext cx="241004" cy="283056"/>
          </a:xfrm>
          <a:prstGeom prst="mathMultiply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Multiply 246"/>
          <p:cNvSpPr/>
          <p:nvPr/>
        </p:nvSpPr>
        <p:spPr>
          <a:xfrm rot="21328186">
            <a:off x="7797001" y="2429365"/>
            <a:ext cx="317272" cy="330781"/>
          </a:xfrm>
          <a:prstGeom prst="mathMultiply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Multiply 247"/>
          <p:cNvSpPr/>
          <p:nvPr/>
        </p:nvSpPr>
        <p:spPr>
          <a:xfrm>
            <a:off x="8418254" y="2165930"/>
            <a:ext cx="258387" cy="290465"/>
          </a:xfrm>
          <a:prstGeom prst="mathMultiply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Multiply 248"/>
          <p:cNvSpPr/>
          <p:nvPr/>
        </p:nvSpPr>
        <p:spPr>
          <a:xfrm>
            <a:off x="7618248" y="1539495"/>
            <a:ext cx="258387" cy="290465"/>
          </a:xfrm>
          <a:prstGeom prst="mathMultiply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Multiply 249"/>
          <p:cNvSpPr/>
          <p:nvPr/>
        </p:nvSpPr>
        <p:spPr>
          <a:xfrm>
            <a:off x="6567925" y="1537768"/>
            <a:ext cx="258387" cy="290465"/>
          </a:xfrm>
          <a:prstGeom prst="mathMultiply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endParaRPr lang="en-US" dirty="0"/>
          </a:p>
        </p:txBody>
      </p:sp>
      <p:sp>
        <p:nvSpPr>
          <p:cNvPr id="251" name="Multiply 250"/>
          <p:cNvSpPr/>
          <p:nvPr/>
        </p:nvSpPr>
        <p:spPr>
          <a:xfrm>
            <a:off x="5391250" y="1525443"/>
            <a:ext cx="258387" cy="290465"/>
          </a:xfrm>
          <a:prstGeom prst="mathMultiply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Multiply 251"/>
          <p:cNvSpPr/>
          <p:nvPr/>
        </p:nvSpPr>
        <p:spPr>
          <a:xfrm>
            <a:off x="7252197" y="2053462"/>
            <a:ext cx="231446" cy="316759"/>
          </a:xfrm>
          <a:prstGeom prst="mathMultiply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Multiply 252"/>
          <p:cNvSpPr/>
          <p:nvPr/>
        </p:nvSpPr>
        <p:spPr>
          <a:xfrm>
            <a:off x="3592669" y="1199008"/>
            <a:ext cx="228804" cy="290465"/>
          </a:xfrm>
          <a:prstGeom prst="mathMultiply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Multiply 253"/>
          <p:cNvSpPr/>
          <p:nvPr/>
        </p:nvSpPr>
        <p:spPr>
          <a:xfrm>
            <a:off x="6127584" y="2044934"/>
            <a:ext cx="258387" cy="290465"/>
          </a:xfrm>
          <a:prstGeom prst="mathMultiply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Multiply 254"/>
          <p:cNvSpPr/>
          <p:nvPr/>
        </p:nvSpPr>
        <p:spPr>
          <a:xfrm>
            <a:off x="4454682" y="1518094"/>
            <a:ext cx="258387" cy="290465"/>
          </a:xfrm>
          <a:prstGeom prst="mathMultiply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Multiply 255"/>
          <p:cNvSpPr/>
          <p:nvPr/>
        </p:nvSpPr>
        <p:spPr>
          <a:xfrm>
            <a:off x="3561925" y="2013415"/>
            <a:ext cx="281850" cy="245048"/>
          </a:xfrm>
          <a:prstGeom prst="mathMultiply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Multiply 256"/>
          <p:cNvSpPr/>
          <p:nvPr/>
        </p:nvSpPr>
        <p:spPr>
          <a:xfrm>
            <a:off x="4431451" y="803736"/>
            <a:ext cx="261473" cy="273801"/>
          </a:xfrm>
          <a:prstGeom prst="mathMultiply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Multiply 257"/>
          <p:cNvSpPr/>
          <p:nvPr/>
        </p:nvSpPr>
        <p:spPr>
          <a:xfrm>
            <a:off x="10277677" y="2504457"/>
            <a:ext cx="258387" cy="290465"/>
          </a:xfrm>
          <a:prstGeom prst="mathMultiply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Multiply 258"/>
          <p:cNvSpPr/>
          <p:nvPr/>
        </p:nvSpPr>
        <p:spPr>
          <a:xfrm>
            <a:off x="10262429" y="1588308"/>
            <a:ext cx="258387" cy="290465"/>
          </a:xfrm>
          <a:prstGeom prst="mathMultiply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Multiply 259"/>
          <p:cNvSpPr/>
          <p:nvPr/>
        </p:nvSpPr>
        <p:spPr>
          <a:xfrm>
            <a:off x="10219444" y="588180"/>
            <a:ext cx="258387" cy="290465"/>
          </a:xfrm>
          <a:prstGeom prst="mathMultiply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Multiply 260"/>
          <p:cNvSpPr/>
          <p:nvPr/>
        </p:nvSpPr>
        <p:spPr>
          <a:xfrm>
            <a:off x="9772455" y="3025820"/>
            <a:ext cx="348125" cy="290465"/>
          </a:xfrm>
          <a:prstGeom prst="mathMultiply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Multiply 261"/>
          <p:cNvSpPr/>
          <p:nvPr/>
        </p:nvSpPr>
        <p:spPr>
          <a:xfrm>
            <a:off x="10856485" y="3020044"/>
            <a:ext cx="258387" cy="290465"/>
          </a:xfrm>
          <a:prstGeom prst="mathMultiply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Multiply 262"/>
          <p:cNvSpPr/>
          <p:nvPr/>
        </p:nvSpPr>
        <p:spPr>
          <a:xfrm>
            <a:off x="10950114" y="2141621"/>
            <a:ext cx="258387" cy="290465"/>
          </a:xfrm>
          <a:prstGeom prst="mathMultiply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Multiply 263"/>
          <p:cNvSpPr/>
          <p:nvPr/>
        </p:nvSpPr>
        <p:spPr>
          <a:xfrm>
            <a:off x="10878086" y="113498"/>
            <a:ext cx="258387" cy="290465"/>
          </a:xfrm>
          <a:prstGeom prst="mathMultiply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Multiply 264"/>
          <p:cNvSpPr/>
          <p:nvPr/>
        </p:nvSpPr>
        <p:spPr>
          <a:xfrm>
            <a:off x="10874860" y="1213724"/>
            <a:ext cx="258387" cy="290465"/>
          </a:xfrm>
          <a:prstGeom prst="mathMultiply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6" name="Straight Arrow Connector 265"/>
          <p:cNvCxnSpPr/>
          <p:nvPr/>
        </p:nvCxnSpPr>
        <p:spPr>
          <a:xfrm>
            <a:off x="11036468" y="645419"/>
            <a:ext cx="0" cy="3934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Arrow Connector 268"/>
          <p:cNvCxnSpPr/>
          <p:nvPr/>
        </p:nvCxnSpPr>
        <p:spPr>
          <a:xfrm flipH="1">
            <a:off x="11047838" y="1553965"/>
            <a:ext cx="5032" cy="4475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88" idx="2"/>
          </p:cNvCxnSpPr>
          <p:nvPr/>
        </p:nvCxnSpPr>
        <p:spPr>
          <a:xfrm flipV="1">
            <a:off x="11126900" y="4339046"/>
            <a:ext cx="10571" cy="433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2845302" y="6246698"/>
            <a:ext cx="3686455" cy="6458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Nhà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xe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endParaRPr lang="en-US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4923813" y="964534"/>
            <a:ext cx="0" cy="356949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endCxn id="2" idx="0"/>
          </p:cNvCxnSpPr>
          <p:nvPr/>
        </p:nvCxnSpPr>
        <p:spPr>
          <a:xfrm>
            <a:off x="9232913" y="2485479"/>
            <a:ext cx="5401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11471014" y="180053"/>
            <a:ext cx="457785" cy="107325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err="1" smtClean="0"/>
              <a:t>Nơi</a:t>
            </a:r>
            <a:r>
              <a:rPr lang="en-US" dirty="0" smtClean="0"/>
              <a:t> </a:t>
            </a:r>
            <a:r>
              <a:rPr lang="en-US" sz="1400" dirty="0" err="1"/>
              <a:t>đỗ</a:t>
            </a:r>
            <a:r>
              <a:rPr lang="en-US" sz="1600" dirty="0"/>
              <a:t> </a:t>
            </a:r>
            <a:r>
              <a:rPr lang="en-US" sz="1600" dirty="0" err="1"/>
              <a:t>xe</a:t>
            </a:r>
            <a:r>
              <a:rPr lang="en-US" sz="1600" dirty="0"/>
              <a:t> </a:t>
            </a:r>
            <a:r>
              <a:rPr lang="en-US" sz="1600" dirty="0" err="1"/>
              <a:t>của</a:t>
            </a:r>
            <a:r>
              <a:rPr lang="en-US" sz="1600" dirty="0"/>
              <a:t> </a:t>
            </a:r>
            <a:r>
              <a:rPr lang="en-US" dirty="0" smtClean="0"/>
              <a:t>PHHS</a:t>
            </a:r>
            <a:endParaRPr lang="en-US" dirty="0"/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8292" y="5484367"/>
            <a:ext cx="548688" cy="1289326"/>
          </a:xfrm>
          <a:prstGeom prst="rect">
            <a:avLst/>
          </a:prstGeom>
        </p:spPr>
      </p:pic>
      <p:sp>
        <p:nvSpPr>
          <p:cNvPr id="64" name="Rectangle 63"/>
          <p:cNvSpPr/>
          <p:nvPr/>
        </p:nvSpPr>
        <p:spPr>
          <a:xfrm>
            <a:off x="9484296" y="4196968"/>
            <a:ext cx="535358" cy="6371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500" dirty="0" err="1" smtClean="0">
                <a:solidFill>
                  <a:schemeClr val="tx1"/>
                </a:solidFill>
              </a:rPr>
              <a:t>C.Phụ</a:t>
            </a:r>
            <a:endParaRPr lang="en-US" sz="1500" dirty="0">
              <a:solidFill>
                <a:schemeClr val="tx1"/>
              </a:solidFill>
            </a:endParaRPr>
          </a:p>
        </p:txBody>
      </p:sp>
      <p:pic>
        <p:nvPicPr>
          <p:cNvPr id="72" name="Picture 7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7832" y="5622120"/>
            <a:ext cx="597460" cy="402371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72372" y="6145319"/>
            <a:ext cx="597460" cy="402371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0275" y="1603522"/>
            <a:ext cx="560881" cy="164606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00909" y="3534336"/>
            <a:ext cx="201185" cy="219475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62728" y="3658639"/>
            <a:ext cx="201185" cy="219475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11670" y="4179358"/>
            <a:ext cx="210014" cy="229107"/>
          </a:xfrm>
          <a:prstGeom prst="rect">
            <a:avLst/>
          </a:prstGeom>
        </p:spPr>
      </p:pic>
      <p:pic>
        <p:nvPicPr>
          <p:cNvPr id="86" name="Picture 8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10011" y="4864420"/>
            <a:ext cx="201185" cy="219475"/>
          </a:xfrm>
          <a:prstGeom prst="rect">
            <a:avLst/>
          </a:prstGeom>
        </p:spPr>
      </p:pic>
      <p:pic>
        <p:nvPicPr>
          <p:cNvPr id="87" name="Picture 8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75027" y="5974582"/>
            <a:ext cx="201185" cy="219475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36878" y="4119571"/>
            <a:ext cx="201185" cy="219475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59962" y="5086367"/>
            <a:ext cx="201185" cy="219475"/>
          </a:xfrm>
          <a:prstGeom prst="rect">
            <a:avLst/>
          </a:prstGeom>
        </p:spPr>
      </p:pic>
      <p:pic>
        <p:nvPicPr>
          <p:cNvPr id="90" name="Picture 8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24469" y="5979096"/>
            <a:ext cx="201185" cy="219475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90655" y="5235573"/>
            <a:ext cx="201185" cy="219475"/>
          </a:xfrm>
          <a:prstGeom prst="rect">
            <a:avLst/>
          </a:prstGeom>
        </p:spPr>
      </p:pic>
      <p:pic>
        <p:nvPicPr>
          <p:cNvPr id="96" name="Picture 9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84751" y="5885497"/>
            <a:ext cx="201185" cy="21947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9443159" y="4867739"/>
            <a:ext cx="678954" cy="60363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dirty="0" err="1" smtClean="0"/>
              <a:t>P.Bảo</a:t>
            </a:r>
            <a:r>
              <a:rPr lang="en-US" dirty="0" smtClean="0"/>
              <a:t> </a:t>
            </a:r>
            <a:r>
              <a:rPr lang="en-US" dirty="0" err="1" smtClean="0"/>
              <a:t>vệ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8863913" y="3570362"/>
            <a:ext cx="1532996" cy="4261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565535" y="809625"/>
            <a:ext cx="322083" cy="12758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1" name="Picture 10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81293" y="4483023"/>
            <a:ext cx="201185" cy="219475"/>
          </a:xfrm>
          <a:prstGeom prst="rect">
            <a:avLst/>
          </a:prstGeom>
        </p:spPr>
      </p:pic>
      <p:cxnSp>
        <p:nvCxnSpPr>
          <p:cNvPr id="106" name="Straight Arrow Connector 105"/>
          <p:cNvCxnSpPr>
            <a:stCxn id="247" idx="0"/>
          </p:cNvCxnSpPr>
          <p:nvPr/>
        </p:nvCxnSpPr>
        <p:spPr>
          <a:xfrm flipH="1" flipV="1">
            <a:off x="7618248" y="2293951"/>
            <a:ext cx="248423" cy="2216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 flipH="1" flipV="1">
            <a:off x="8193372" y="2792763"/>
            <a:ext cx="359752" cy="323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 flipH="1">
            <a:off x="4072997" y="2163791"/>
            <a:ext cx="503107" cy="3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Arrow Connector 235"/>
          <p:cNvCxnSpPr/>
          <p:nvPr/>
        </p:nvCxnSpPr>
        <p:spPr>
          <a:xfrm>
            <a:off x="7860622" y="4763383"/>
            <a:ext cx="0" cy="3187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/>
          <p:cNvCxnSpPr/>
          <p:nvPr/>
        </p:nvCxnSpPr>
        <p:spPr>
          <a:xfrm flipV="1">
            <a:off x="7860622" y="4510977"/>
            <a:ext cx="164865" cy="2673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Bent-Up Arrow 153"/>
          <p:cNvSpPr/>
          <p:nvPr/>
        </p:nvSpPr>
        <p:spPr>
          <a:xfrm rot="16200000">
            <a:off x="10665867" y="3605983"/>
            <a:ext cx="417985" cy="538219"/>
          </a:xfrm>
          <a:prstGeom prst="bentUpArrow">
            <a:avLst>
              <a:gd name="adj1" fmla="val 0"/>
              <a:gd name="adj2" fmla="val 12208"/>
              <a:gd name="adj3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ounded Rectangle 154"/>
          <p:cNvSpPr/>
          <p:nvPr/>
        </p:nvSpPr>
        <p:spPr>
          <a:xfrm rot="16200000">
            <a:off x="8212443" y="5346019"/>
            <a:ext cx="1046858" cy="31008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6" name="Rectangle 155"/>
          <p:cNvSpPr/>
          <p:nvPr/>
        </p:nvSpPr>
        <p:spPr>
          <a:xfrm rot="16200000">
            <a:off x="10348374" y="5409024"/>
            <a:ext cx="1532996" cy="4261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0" name="Picture 16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19566" y="5455048"/>
            <a:ext cx="201185" cy="219475"/>
          </a:xfrm>
          <a:prstGeom prst="rect">
            <a:avLst/>
          </a:prstGeom>
        </p:spPr>
      </p:pic>
      <p:pic>
        <p:nvPicPr>
          <p:cNvPr id="93" name="Picture 9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81834" y="4886064"/>
            <a:ext cx="201185" cy="219475"/>
          </a:xfrm>
          <a:prstGeom prst="rect">
            <a:avLst/>
          </a:prstGeom>
        </p:spPr>
      </p:pic>
      <p:cxnSp>
        <p:nvCxnSpPr>
          <p:cNvPr id="194" name="Straight Arrow Connector 193"/>
          <p:cNvCxnSpPr/>
          <p:nvPr/>
        </p:nvCxnSpPr>
        <p:spPr>
          <a:xfrm flipV="1">
            <a:off x="3702850" y="1518094"/>
            <a:ext cx="0" cy="4749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Arrow Connector 208"/>
          <p:cNvCxnSpPr/>
          <p:nvPr/>
        </p:nvCxnSpPr>
        <p:spPr>
          <a:xfrm>
            <a:off x="10348637" y="1038828"/>
            <a:ext cx="0" cy="3934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/>
          <p:nvPr/>
        </p:nvCxnSpPr>
        <p:spPr>
          <a:xfrm>
            <a:off x="7084751" y="6194057"/>
            <a:ext cx="1129533" cy="4514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Rectangle 287"/>
          <p:cNvSpPr/>
          <p:nvPr/>
        </p:nvSpPr>
        <p:spPr>
          <a:xfrm rot="5400000">
            <a:off x="10669730" y="5936376"/>
            <a:ext cx="457785" cy="138546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 err="1" smtClean="0"/>
              <a:t>Nơi</a:t>
            </a:r>
            <a:r>
              <a:rPr lang="en-US" sz="1600" dirty="0" smtClean="0"/>
              <a:t> </a:t>
            </a:r>
            <a:r>
              <a:rPr lang="en-US" sz="1400" dirty="0" err="1" smtClean="0"/>
              <a:t>dừng</a:t>
            </a:r>
            <a:r>
              <a:rPr lang="en-US" sz="1400" dirty="0" smtClean="0"/>
              <a:t>  </a:t>
            </a:r>
            <a:r>
              <a:rPr lang="en-US" sz="1400" dirty="0" err="1" smtClean="0"/>
              <a:t>xe</a:t>
            </a:r>
            <a:r>
              <a:rPr lang="en-US" sz="1400" dirty="0" smtClean="0"/>
              <a:t> </a:t>
            </a:r>
            <a:r>
              <a:rPr lang="en-US" sz="1400" dirty="0" err="1" smtClean="0"/>
              <a:t>xếp</a:t>
            </a:r>
            <a:r>
              <a:rPr lang="en-US" sz="1400" dirty="0" smtClean="0"/>
              <a:t> </a:t>
            </a:r>
            <a:r>
              <a:rPr lang="en-US" sz="1400" dirty="0" err="1" smtClean="0"/>
              <a:t>hàng</a:t>
            </a:r>
            <a:r>
              <a:rPr lang="en-US" sz="1400" dirty="0" smtClean="0"/>
              <a:t> </a:t>
            </a:r>
            <a:r>
              <a:rPr lang="en-US" sz="1400" dirty="0" err="1" smtClean="0"/>
              <a:t>của</a:t>
            </a:r>
            <a:r>
              <a:rPr lang="en-US" sz="1400" dirty="0" smtClean="0"/>
              <a:t> 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07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65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lythi</dc:creator>
  <cp:lastModifiedBy>ThienIT</cp:lastModifiedBy>
  <cp:revision>29</cp:revision>
  <dcterms:created xsi:type="dcterms:W3CDTF">2022-01-26T02:58:49Z</dcterms:created>
  <dcterms:modified xsi:type="dcterms:W3CDTF">2022-01-26T09:16:54Z</dcterms:modified>
</cp:coreProperties>
</file>