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</p:sldIdLst>
  <p:sldSz cx="42794238" cy="30267275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8" autoAdjust="0"/>
    <p:restoredTop sz="94660"/>
  </p:normalViewPr>
  <p:slideViewPr>
    <p:cSldViewPr snapToGrid="0">
      <p:cViewPr varScale="1">
        <p:scale>
          <a:sx n="17" d="100"/>
          <a:sy n="17" d="100"/>
        </p:scale>
        <p:origin x="10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9568" y="4953466"/>
            <a:ext cx="36375102" cy="10537496"/>
          </a:xfrm>
        </p:spPr>
        <p:txBody>
          <a:bodyPr anchor="b"/>
          <a:lstStyle>
            <a:lvl1pPr algn="ctr">
              <a:defRPr sz="26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49280" y="15897328"/>
            <a:ext cx="32095679" cy="7307583"/>
          </a:xfrm>
        </p:spPr>
        <p:txBody>
          <a:bodyPr/>
          <a:lstStyle>
            <a:lvl1pPr marL="0" indent="0" algn="ctr">
              <a:buNone/>
              <a:defRPr sz="10592"/>
            </a:lvl1pPr>
            <a:lvl2pPr marL="2017806" indent="0" algn="ctr">
              <a:buNone/>
              <a:defRPr sz="8827"/>
            </a:lvl2pPr>
            <a:lvl3pPr marL="4035613" indent="0" algn="ctr">
              <a:buNone/>
              <a:defRPr sz="7944"/>
            </a:lvl3pPr>
            <a:lvl4pPr marL="6053419" indent="0" algn="ctr">
              <a:buNone/>
              <a:defRPr sz="7061"/>
            </a:lvl4pPr>
            <a:lvl5pPr marL="8071226" indent="0" algn="ctr">
              <a:buNone/>
              <a:defRPr sz="7061"/>
            </a:lvl5pPr>
            <a:lvl6pPr marL="10089032" indent="0" algn="ctr">
              <a:buNone/>
              <a:defRPr sz="7061"/>
            </a:lvl6pPr>
            <a:lvl7pPr marL="12106839" indent="0" algn="ctr">
              <a:buNone/>
              <a:defRPr sz="7061"/>
            </a:lvl7pPr>
            <a:lvl8pPr marL="14124645" indent="0" algn="ctr">
              <a:buNone/>
              <a:defRPr sz="7061"/>
            </a:lvl8pPr>
            <a:lvl9pPr marL="16142452" indent="0" algn="ctr">
              <a:buNone/>
              <a:defRPr sz="706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DC009-1BE4-4F82-99D4-3C0CBD780B0A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C9DC-0298-480B-A96B-4A6002C68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147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DC009-1BE4-4F82-99D4-3C0CBD780B0A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C9DC-0298-480B-A96B-4A6002C68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34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24629" y="1611452"/>
            <a:ext cx="9227508" cy="25650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106" y="1611452"/>
            <a:ext cx="27147595" cy="25650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DC009-1BE4-4F82-99D4-3C0CBD780B0A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C9DC-0298-480B-A96B-4A6002C68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873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DC009-1BE4-4F82-99D4-3C0CBD780B0A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C9DC-0298-480B-A96B-4A6002C68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417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9818" y="7545809"/>
            <a:ext cx="36910030" cy="12590343"/>
          </a:xfrm>
        </p:spPr>
        <p:txBody>
          <a:bodyPr anchor="b"/>
          <a:lstStyle>
            <a:lvl1pPr>
              <a:defRPr sz="26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9818" y="20255262"/>
            <a:ext cx="36910030" cy="6620964"/>
          </a:xfrm>
        </p:spPr>
        <p:txBody>
          <a:bodyPr/>
          <a:lstStyle>
            <a:lvl1pPr marL="0" indent="0">
              <a:buNone/>
              <a:defRPr sz="10592">
                <a:solidFill>
                  <a:schemeClr val="tx1"/>
                </a:solidFill>
              </a:defRPr>
            </a:lvl1pPr>
            <a:lvl2pPr marL="2017806" indent="0">
              <a:buNone/>
              <a:defRPr sz="8827">
                <a:solidFill>
                  <a:schemeClr val="tx1">
                    <a:tint val="75000"/>
                  </a:schemeClr>
                </a:solidFill>
              </a:defRPr>
            </a:lvl2pPr>
            <a:lvl3pPr marL="4035613" indent="0">
              <a:buNone/>
              <a:defRPr sz="7944">
                <a:solidFill>
                  <a:schemeClr val="tx1">
                    <a:tint val="75000"/>
                  </a:schemeClr>
                </a:solidFill>
              </a:defRPr>
            </a:lvl3pPr>
            <a:lvl4pPr marL="6053419" indent="0">
              <a:buNone/>
              <a:defRPr sz="7061">
                <a:solidFill>
                  <a:schemeClr val="tx1">
                    <a:tint val="75000"/>
                  </a:schemeClr>
                </a:solidFill>
              </a:defRPr>
            </a:lvl4pPr>
            <a:lvl5pPr marL="8071226" indent="0">
              <a:buNone/>
              <a:defRPr sz="7061">
                <a:solidFill>
                  <a:schemeClr val="tx1">
                    <a:tint val="75000"/>
                  </a:schemeClr>
                </a:solidFill>
              </a:defRPr>
            </a:lvl5pPr>
            <a:lvl6pPr marL="10089032" indent="0">
              <a:buNone/>
              <a:defRPr sz="7061">
                <a:solidFill>
                  <a:schemeClr val="tx1">
                    <a:tint val="75000"/>
                  </a:schemeClr>
                </a:solidFill>
              </a:defRPr>
            </a:lvl6pPr>
            <a:lvl7pPr marL="12106839" indent="0">
              <a:buNone/>
              <a:defRPr sz="7061">
                <a:solidFill>
                  <a:schemeClr val="tx1">
                    <a:tint val="75000"/>
                  </a:schemeClr>
                </a:solidFill>
              </a:defRPr>
            </a:lvl7pPr>
            <a:lvl8pPr marL="14124645" indent="0">
              <a:buNone/>
              <a:defRPr sz="7061">
                <a:solidFill>
                  <a:schemeClr val="tx1">
                    <a:tint val="75000"/>
                  </a:schemeClr>
                </a:solidFill>
              </a:defRPr>
            </a:lvl8pPr>
            <a:lvl9pPr marL="16142452" indent="0">
              <a:buNone/>
              <a:defRPr sz="70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DC009-1BE4-4F82-99D4-3C0CBD780B0A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C9DC-0298-480B-A96B-4A6002C68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161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104" y="8057261"/>
            <a:ext cx="18187551" cy="192043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4583" y="8057261"/>
            <a:ext cx="18187551" cy="192043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DC009-1BE4-4F82-99D4-3C0CBD780B0A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C9DC-0298-480B-A96B-4A6002C68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009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678" y="1611459"/>
            <a:ext cx="36910030" cy="585027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682" y="7419688"/>
            <a:ext cx="18103966" cy="3636275"/>
          </a:xfrm>
        </p:spPr>
        <p:txBody>
          <a:bodyPr anchor="b"/>
          <a:lstStyle>
            <a:lvl1pPr marL="0" indent="0">
              <a:buNone/>
              <a:defRPr sz="10592" b="1"/>
            </a:lvl1pPr>
            <a:lvl2pPr marL="2017806" indent="0">
              <a:buNone/>
              <a:defRPr sz="8827" b="1"/>
            </a:lvl2pPr>
            <a:lvl3pPr marL="4035613" indent="0">
              <a:buNone/>
              <a:defRPr sz="7944" b="1"/>
            </a:lvl3pPr>
            <a:lvl4pPr marL="6053419" indent="0">
              <a:buNone/>
              <a:defRPr sz="7061" b="1"/>
            </a:lvl4pPr>
            <a:lvl5pPr marL="8071226" indent="0">
              <a:buNone/>
              <a:defRPr sz="7061" b="1"/>
            </a:lvl5pPr>
            <a:lvl6pPr marL="10089032" indent="0">
              <a:buNone/>
              <a:defRPr sz="7061" b="1"/>
            </a:lvl6pPr>
            <a:lvl7pPr marL="12106839" indent="0">
              <a:buNone/>
              <a:defRPr sz="7061" b="1"/>
            </a:lvl7pPr>
            <a:lvl8pPr marL="14124645" indent="0">
              <a:buNone/>
              <a:defRPr sz="7061" b="1"/>
            </a:lvl8pPr>
            <a:lvl9pPr marL="16142452" indent="0">
              <a:buNone/>
              <a:defRPr sz="706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7682" y="11055963"/>
            <a:ext cx="18103966" cy="162616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4585" y="7419688"/>
            <a:ext cx="18193125" cy="3636275"/>
          </a:xfrm>
        </p:spPr>
        <p:txBody>
          <a:bodyPr anchor="b"/>
          <a:lstStyle>
            <a:lvl1pPr marL="0" indent="0">
              <a:buNone/>
              <a:defRPr sz="10592" b="1"/>
            </a:lvl1pPr>
            <a:lvl2pPr marL="2017806" indent="0">
              <a:buNone/>
              <a:defRPr sz="8827" b="1"/>
            </a:lvl2pPr>
            <a:lvl3pPr marL="4035613" indent="0">
              <a:buNone/>
              <a:defRPr sz="7944" b="1"/>
            </a:lvl3pPr>
            <a:lvl4pPr marL="6053419" indent="0">
              <a:buNone/>
              <a:defRPr sz="7061" b="1"/>
            </a:lvl4pPr>
            <a:lvl5pPr marL="8071226" indent="0">
              <a:buNone/>
              <a:defRPr sz="7061" b="1"/>
            </a:lvl5pPr>
            <a:lvl6pPr marL="10089032" indent="0">
              <a:buNone/>
              <a:defRPr sz="7061" b="1"/>
            </a:lvl6pPr>
            <a:lvl7pPr marL="12106839" indent="0">
              <a:buNone/>
              <a:defRPr sz="7061" b="1"/>
            </a:lvl7pPr>
            <a:lvl8pPr marL="14124645" indent="0">
              <a:buNone/>
              <a:defRPr sz="7061" b="1"/>
            </a:lvl8pPr>
            <a:lvl9pPr marL="16142452" indent="0">
              <a:buNone/>
              <a:defRPr sz="706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4585" y="11055963"/>
            <a:ext cx="18193125" cy="162616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DC009-1BE4-4F82-99D4-3C0CBD780B0A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C9DC-0298-480B-A96B-4A6002C68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551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DC009-1BE4-4F82-99D4-3C0CBD780B0A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C9DC-0298-480B-A96B-4A6002C68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540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DC009-1BE4-4F82-99D4-3C0CBD780B0A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C9DC-0298-480B-A96B-4A6002C68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752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678" y="2017818"/>
            <a:ext cx="13802256" cy="7062364"/>
          </a:xfrm>
        </p:spPr>
        <p:txBody>
          <a:bodyPr anchor="b"/>
          <a:lstStyle>
            <a:lvl1pPr>
              <a:defRPr sz="1412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3125" y="4357934"/>
            <a:ext cx="21664583" cy="21509383"/>
          </a:xfrm>
        </p:spPr>
        <p:txBody>
          <a:bodyPr/>
          <a:lstStyle>
            <a:lvl1pPr>
              <a:defRPr sz="14123"/>
            </a:lvl1pPr>
            <a:lvl2pPr>
              <a:defRPr sz="12358"/>
            </a:lvl2pPr>
            <a:lvl3pPr>
              <a:defRPr sz="10592"/>
            </a:lvl3pPr>
            <a:lvl4pPr>
              <a:defRPr sz="8827"/>
            </a:lvl4pPr>
            <a:lvl5pPr>
              <a:defRPr sz="8827"/>
            </a:lvl5pPr>
            <a:lvl6pPr>
              <a:defRPr sz="8827"/>
            </a:lvl6pPr>
            <a:lvl7pPr>
              <a:defRPr sz="8827"/>
            </a:lvl7pPr>
            <a:lvl8pPr>
              <a:defRPr sz="8827"/>
            </a:lvl8pPr>
            <a:lvl9pPr>
              <a:defRPr sz="882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7678" y="9080183"/>
            <a:ext cx="13802256" cy="16822161"/>
          </a:xfrm>
        </p:spPr>
        <p:txBody>
          <a:bodyPr/>
          <a:lstStyle>
            <a:lvl1pPr marL="0" indent="0">
              <a:buNone/>
              <a:defRPr sz="7061"/>
            </a:lvl1pPr>
            <a:lvl2pPr marL="2017806" indent="0">
              <a:buNone/>
              <a:defRPr sz="6179"/>
            </a:lvl2pPr>
            <a:lvl3pPr marL="4035613" indent="0">
              <a:buNone/>
              <a:defRPr sz="5296"/>
            </a:lvl3pPr>
            <a:lvl4pPr marL="6053419" indent="0">
              <a:buNone/>
              <a:defRPr sz="4413"/>
            </a:lvl4pPr>
            <a:lvl5pPr marL="8071226" indent="0">
              <a:buNone/>
              <a:defRPr sz="4413"/>
            </a:lvl5pPr>
            <a:lvl6pPr marL="10089032" indent="0">
              <a:buNone/>
              <a:defRPr sz="4413"/>
            </a:lvl6pPr>
            <a:lvl7pPr marL="12106839" indent="0">
              <a:buNone/>
              <a:defRPr sz="4413"/>
            </a:lvl7pPr>
            <a:lvl8pPr marL="14124645" indent="0">
              <a:buNone/>
              <a:defRPr sz="4413"/>
            </a:lvl8pPr>
            <a:lvl9pPr marL="16142452" indent="0">
              <a:buNone/>
              <a:defRPr sz="441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DC009-1BE4-4F82-99D4-3C0CBD780B0A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C9DC-0298-480B-A96B-4A6002C68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864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678" y="2017818"/>
            <a:ext cx="13802256" cy="7062364"/>
          </a:xfrm>
        </p:spPr>
        <p:txBody>
          <a:bodyPr anchor="b"/>
          <a:lstStyle>
            <a:lvl1pPr>
              <a:defRPr sz="1412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3125" y="4357934"/>
            <a:ext cx="21664583" cy="21509383"/>
          </a:xfrm>
        </p:spPr>
        <p:txBody>
          <a:bodyPr anchor="t"/>
          <a:lstStyle>
            <a:lvl1pPr marL="0" indent="0">
              <a:buNone/>
              <a:defRPr sz="14123"/>
            </a:lvl1pPr>
            <a:lvl2pPr marL="2017806" indent="0">
              <a:buNone/>
              <a:defRPr sz="12358"/>
            </a:lvl2pPr>
            <a:lvl3pPr marL="4035613" indent="0">
              <a:buNone/>
              <a:defRPr sz="10592"/>
            </a:lvl3pPr>
            <a:lvl4pPr marL="6053419" indent="0">
              <a:buNone/>
              <a:defRPr sz="8827"/>
            </a:lvl4pPr>
            <a:lvl5pPr marL="8071226" indent="0">
              <a:buNone/>
              <a:defRPr sz="8827"/>
            </a:lvl5pPr>
            <a:lvl6pPr marL="10089032" indent="0">
              <a:buNone/>
              <a:defRPr sz="8827"/>
            </a:lvl6pPr>
            <a:lvl7pPr marL="12106839" indent="0">
              <a:buNone/>
              <a:defRPr sz="8827"/>
            </a:lvl7pPr>
            <a:lvl8pPr marL="14124645" indent="0">
              <a:buNone/>
              <a:defRPr sz="8827"/>
            </a:lvl8pPr>
            <a:lvl9pPr marL="16142452" indent="0">
              <a:buNone/>
              <a:defRPr sz="882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7678" y="9080183"/>
            <a:ext cx="13802256" cy="16822161"/>
          </a:xfrm>
        </p:spPr>
        <p:txBody>
          <a:bodyPr/>
          <a:lstStyle>
            <a:lvl1pPr marL="0" indent="0">
              <a:buNone/>
              <a:defRPr sz="7061"/>
            </a:lvl1pPr>
            <a:lvl2pPr marL="2017806" indent="0">
              <a:buNone/>
              <a:defRPr sz="6179"/>
            </a:lvl2pPr>
            <a:lvl3pPr marL="4035613" indent="0">
              <a:buNone/>
              <a:defRPr sz="5296"/>
            </a:lvl3pPr>
            <a:lvl4pPr marL="6053419" indent="0">
              <a:buNone/>
              <a:defRPr sz="4413"/>
            </a:lvl4pPr>
            <a:lvl5pPr marL="8071226" indent="0">
              <a:buNone/>
              <a:defRPr sz="4413"/>
            </a:lvl5pPr>
            <a:lvl6pPr marL="10089032" indent="0">
              <a:buNone/>
              <a:defRPr sz="4413"/>
            </a:lvl6pPr>
            <a:lvl7pPr marL="12106839" indent="0">
              <a:buNone/>
              <a:defRPr sz="4413"/>
            </a:lvl7pPr>
            <a:lvl8pPr marL="14124645" indent="0">
              <a:buNone/>
              <a:defRPr sz="4413"/>
            </a:lvl8pPr>
            <a:lvl9pPr marL="16142452" indent="0">
              <a:buNone/>
              <a:defRPr sz="441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DC009-1BE4-4F82-99D4-3C0CBD780B0A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C9DC-0298-480B-A96B-4A6002C68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6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104" y="1611459"/>
            <a:ext cx="36910030" cy="58502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104" y="8057261"/>
            <a:ext cx="36910030" cy="192043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104" y="28053287"/>
            <a:ext cx="9628704" cy="1611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DC009-1BE4-4F82-99D4-3C0CBD780B0A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5592" y="28053287"/>
            <a:ext cx="14443055" cy="1611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23430" y="28053287"/>
            <a:ext cx="9628704" cy="1611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4C9DC-0298-480B-A96B-4A6002C68E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551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4035613" rtl="0" eaLnBrk="1" latinLnBrk="0" hangingPunct="1">
        <a:lnSpc>
          <a:spcPct val="90000"/>
        </a:lnSpc>
        <a:spcBef>
          <a:spcPct val="0"/>
        </a:spcBef>
        <a:buNone/>
        <a:defRPr sz="194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8903" indent="-1008903" algn="l" defTabSz="4035613" rtl="0" eaLnBrk="1" latinLnBrk="0" hangingPunct="1">
        <a:lnSpc>
          <a:spcPct val="90000"/>
        </a:lnSpc>
        <a:spcBef>
          <a:spcPts val="4413"/>
        </a:spcBef>
        <a:buFont typeface="Arial" panose="020B0604020202020204" pitchFamily="34" charset="0"/>
        <a:buChar char="•"/>
        <a:defRPr sz="12358" kern="1200">
          <a:solidFill>
            <a:schemeClr val="tx1"/>
          </a:solidFill>
          <a:latin typeface="+mn-lt"/>
          <a:ea typeface="+mn-ea"/>
          <a:cs typeface="+mn-cs"/>
        </a:defRPr>
      </a:lvl1pPr>
      <a:lvl2pPr marL="3026710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2" kern="1200">
          <a:solidFill>
            <a:schemeClr val="tx1"/>
          </a:solidFill>
          <a:latin typeface="+mn-lt"/>
          <a:ea typeface="+mn-ea"/>
          <a:cs typeface="+mn-cs"/>
        </a:defRPr>
      </a:lvl2pPr>
      <a:lvl3pPr marL="5044516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7" kern="1200">
          <a:solidFill>
            <a:schemeClr val="tx1"/>
          </a:solidFill>
          <a:latin typeface="+mn-lt"/>
          <a:ea typeface="+mn-ea"/>
          <a:cs typeface="+mn-cs"/>
        </a:defRPr>
      </a:lvl3pPr>
      <a:lvl4pPr marL="7062323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4pPr>
      <a:lvl5pPr marL="9080129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5pPr>
      <a:lvl6pPr marL="11097936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6pPr>
      <a:lvl7pPr marL="13115742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7pPr>
      <a:lvl8pPr marL="15133549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8pPr>
      <a:lvl9pPr marL="17151355" indent="-1008903" algn="l" defTabSz="4035613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1pPr>
      <a:lvl2pPr marL="2017806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2pPr>
      <a:lvl3pPr marL="4035613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3pPr>
      <a:lvl4pPr marL="6053419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4pPr>
      <a:lvl5pPr marL="8071226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5pPr>
      <a:lvl6pPr marL="10089032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6pPr>
      <a:lvl7pPr marL="12106839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7pPr>
      <a:lvl8pPr marL="14124645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8pPr>
      <a:lvl9pPr marL="16142452" algn="l" defTabSz="4035613" rtl="0" eaLnBrk="1" latinLnBrk="0" hangingPunct="1">
        <a:defRPr sz="79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6202360-EE90-4005-B953-5BD3830977F2}"/>
              </a:ext>
            </a:extLst>
          </p:cNvPr>
          <p:cNvSpPr/>
          <p:nvPr/>
        </p:nvSpPr>
        <p:spPr>
          <a:xfrm>
            <a:off x="1033947" y="688737"/>
            <a:ext cx="40843200" cy="284807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9C19A8C1-1F2C-47B2-85DE-0919883695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922682"/>
              </p:ext>
            </p:extLst>
          </p:nvPr>
        </p:nvGraphicFramePr>
        <p:xfrm>
          <a:off x="2769754" y="2582716"/>
          <a:ext cx="14899681" cy="57284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899681">
                  <a:extLst>
                    <a:ext uri="{9D8B030D-6E8A-4147-A177-3AD203B41FA5}">
                      <a16:colId xmlns:a16="http://schemas.microsoft.com/office/drawing/2014/main" val="3299763016"/>
                    </a:ext>
                  </a:extLst>
                </a:gridCol>
              </a:tblGrid>
              <a:tr h="5728446">
                <a:tc>
                  <a:txBody>
                    <a:bodyPr/>
                    <a:lstStyle/>
                    <a:p>
                      <a:pPr marL="0" marR="0" indent="0" algn="l" defTabSz="403561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863824"/>
                  </a:ext>
                </a:extLst>
              </a:tr>
            </a:tbl>
          </a:graphicData>
        </a:graphic>
      </p:graphicFrame>
      <p:graphicFrame>
        <p:nvGraphicFramePr>
          <p:cNvPr id="25" name="Table 22">
            <a:extLst>
              <a:ext uri="{FF2B5EF4-FFF2-40B4-BE49-F238E27FC236}">
                <a16:creationId xmlns:a16="http://schemas.microsoft.com/office/drawing/2014/main" id="{D5479EF9-47B0-411C-A687-ADA8491657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4114300"/>
              </p:ext>
            </p:extLst>
          </p:nvPr>
        </p:nvGraphicFramePr>
        <p:xfrm>
          <a:off x="21796793" y="2210577"/>
          <a:ext cx="15201103" cy="564446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01103">
                  <a:extLst>
                    <a:ext uri="{9D8B030D-6E8A-4147-A177-3AD203B41FA5}">
                      <a16:colId xmlns:a16="http://schemas.microsoft.com/office/drawing/2014/main" val="3299763016"/>
                    </a:ext>
                  </a:extLst>
                </a:gridCol>
              </a:tblGrid>
              <a:tr h="564446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863824"/>
                  </a:ext>
                </a:extLst>
              </a:tr>
            </a:tbl>
          </a:graphicData>
        </a:graphic>
      </p:graphicFrame>
      <p:graphicFrame>
        <p:nvGraphicFramePr>
          <p:cNvPr id="45" name="Table 22">
            <a:extLst>
              <a:ext uri="{FF2B5EF4-FFF2-40B4-BE49-F238E27FC236}">
                <a16:creationId xmlns:a16="http://schemas.microsoft.com/office/drawing/2014/main" id="{EE737C89-DBDC-4510-8065-96605ECCA3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146467"/>
              </p:ext>
            </p:extLst>
          </p:nvPr>
        </p:nvGraphicFramePr>
        <p:xfrm>
          <a:off x="33318450" y="8364071"/>
          <a:ext cx="6915150" cy="1745556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915150">
                  <a:extLst>
                    <a:ext uri="{9D8B030D-6E8A-4147-A177-3AD203B41FA5}">
                      <a16:colId xmlns:a16="http://schemas.microsoft.com/office/drawing/2014/main" val="3299763016"/>
                    </a:ext>
                  </a:extLst>
                </a:gridCol>
              </a:tblGrid>
              <a:tr h="17455561"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863824"/>
                  </a:ext>
                </a:extLst>
              </a:tr>
            </a:tbl>
          </a:graphicData>
        </a:graphic>
      </p:graphicFrame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4F2B673A-F375-4DA2-AA6E-8411F0AA19E7}"/>
              </a:ext>
            </a:extLst>
          </p:cNvPr>
          <p:cNvSpPr/>
          <p:nvPr/>
        </p:nvSpPr>
        <p:spPr>
          <a:xfrm>
            <a:off x="38481837" y="8696193"/>
            <a:ext cx="1513508" cy="914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VỆ SINH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EC39B4B3-C256-4072-85D0-61AD2AD00ABC}"/>
              </a:ext>
            </a:extLst>
          </p:cNvPr>
          <p:cNvSpPr/>
          <p:nvPr/>
        </p:nvSpPr>
        <p:spPr>
          <a:xfrm>
            <a:off x="36970002" y="9788445"/>
            <a:ext cx="1633259" cy="2617689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HỌC</a:t>
            </a:r>
          </a:p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B305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13A64463-FF1A-4313-B561-C159C9A5D5FA}"/>
              </a:ext>
            </a:extLst>
          </p:cNvPr>
          <p:cNvSpPr/>
          <p:nvPr/>
        </p:nvSpPr>
        <p:spPr>
          <a:xfrm>
            <a:off x="38732452" y="9823979"/>
            <a:ext cx="1532321" cy="2617689"/>
          </a:xfrm>
          <a:prstGeom prst="round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HỌC</a:t>
            </a:r>
          </a:p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B405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6CF42E22-45C0-435B-9B0C-0507DEF876A6}"/>
              </a:ext>
            </a:extLst>
          </p:cNvPr>
          <p:cNvSpPr/>
          <p:nvPr/>
        </p:nvSpPr>
        <p:spPr>
          <a:xfrm>
            <a:off x="33361139" y="18446409"/>
            <a:ext cx="6791278" cy="9144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CẦU THANG</a:t>
            </a:r>
          </a:p>
        </p:txBody>
      </p:sp>
      <p:sp>
        <p:nvSpPr>
          <p:cNvPr id="65" name="Rectangle: Rounded Corners 64">
            <a:extLst>
              <a:ext uri="{FF2B5EF4-FFF2-40B4-BE49-F238E27FC236}">
                <a16:creationId xmlns:a16="http://schemas.microsoft.com/office/drawing/2014/main" id="{8C0867F3-CE21-4659-B9F1-0983039E07E0}"/>
              </a:ext>
            </a:extLst>
          </p:cNvPr>
          <p:cNvSpPr/>
          <p:nvPr/>
        </p:nvSpPr>
        <p:spPr>
          <a:xfrm>
            <a:off x="21796792" y="2304550"/>
            <a:ext cx="1432443" cy="550600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CẦU THANG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DF4753C7-757A-4407-86BE-084637DF18CB}"/>
              </a:ext>
            </a:extLst>
          </p:cNvPr>
          <p:cNvSpPr txBox="1"/>
          <p:nvPr/>
        </p:nvSpPr>
        <p:spPr>
          <a:xfrm>
            <a:off x="27298650" y="6823953"/>
            <a:ext cx="1657350" cy="2126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CE1D47C2-C968-46A5-BBCD-414BF639C3D1}"/>
              </a:ext>
            </a:extLst>
          </p:cNvPr>
          <p:cNvSpPr/>
          <p:nvPr/>
        </p:nvSpPr>
        <p:spPr>
          <a:xfrm>
            <a:off x="33981210" y="2326742"/>
            <a:ext cx="1142856" cy="122435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VỆ SINH</a:t>
            </a:r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A4EB123B-B7CB-4EC1-83C8-B2395CA37A1E}"/>
              </a:ext>
            </a:extLst>
          </p:cNvPr>
          <p:cNvSpPr/>
          <p:nvPr/>
        </p:nvSpPr>
        <p:spPr>
          <a:xfrm>
            <a:off x="23514030" y="6414217"/>
            <a:ext cx="10128174" cy="1396339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HỘI ĐỒNG – C101</a:t>
            </a:r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99E3501C-BECB-40D1-A26A-BB73EFB69453}"/>
              </a:ext>
            </a:extLst>
          </p:cNvPr>
          <p:cNvSpPr/>
          <p:nvPr/>
        </p:nvSpPr>
        <p:spPr>
          <a:xfrm>
            <a:off x="23343587" y="5130328"/>
            <a:ext cx="2383711" cy="122435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VĂN PHÒNG  - C201</a:t>
            </a:r>
          </a:p>
        </p:txBody>
      </p:sp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8D374DE9-CCBB-4D10-8E06-D2A0A4E058D7}"/>
              </a:ext>
            </a:extLst>
          </p:cNvPr>
          <p:cNvSpPr/>
          <p:nvPr/>
        </p:nvSpPr>
        <p:spPr>
          <a:xfrm>
            <a:off x="25899538" y="5153515"/>
            <a:ext cx="2470643" cy="122435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HIỆU TRƯỞNG – C202</a:t>
            </a:r>
          </a:p>
        </p:txBody>
      </p:sp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F6FA802E-4AD7-469F-8B0D-255F3AA92DE4}"/>
              </a:ext>
            </a:extLst>
          </p:cNvPr>
          <p:cNvSpPr/>
          <p:nvPr/>
        </p:nvSpPr>
        <p:spPr>
          <a:xfrm>
            <a:off x="28506039" y="5151154"/>
            <a:ext cx="2470643" cy="122435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HIỆU PHÓ – C203</a:t>
            </a:r>
          </a:p>
        </p:txBody>
      </p: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EF4F04ED-8A5F-4610-B504-DF3D393E0BF8}"/>
              </a:ext>
            </a:extLst>
          </p:cNvPr>
          <p:cNvSpPr/>
          <p:nvPr/>
        </p:nvSpPr>
        <p:spPr>
          <a:xfrm>
            <a:off x="31248397" y="5101462"/>
            <a:ext cx="2470643" cy="122435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TÀI VỤ - C204</a:t>
            </a:r>
          </a:p>
        </p:txBody>
      </p:sp>
      <p:sp>
        <p:nvSpPr>
          <p:cNvPr id="76" name="Rectangle: Rounded Corners 75">
            <a:extLst>
              <a:ext uri="{FF2B5EF4-FFF2-40B4-BE49-F238E27FC236}">
                <a16:creationId xmlns:a16="http://schemas.microsoft.com/office/drawing/2014/main" id="{C9DAA6BE-4D23-40FB-A2EA-FDC361006151}"/>
              </a:ext>
            </a:extLst>
          </p:cNvPr>
          <p:cNvSpPr/>
          <p:nvPr/>
        </p:nvSpPr>
        <p:spPr>
          <a:xfrm>
            <a:off x="23343587" y="3739102"/>
            <a:ext cx="4678886" cy="122435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HỌC – C301</a:t>
            </a:r>
          </a:p>
        </p:txBody>
      </p:sp>
      <p:sp>
        <p:nvSpPr>
          <p:cNvPr id="79" name="Rectangle: Rounded Corners 78">
            <a:extLst>
              <a:ext uri="{FF2B5EF4-FFF2-40B4-BE49-F238E27FC236}">
                <a16:creationId xmlns:a16="http://schemas.microsoft.com/office/drawing/2014/main" id="{20D28CC3-3A9C-4447-A7CD-C718D2ECA9CA}"/>
              </a:ext>
            </a:extLst>
          </p:cNvPr>
          <p:cNvSpPr/>
          <p:nvPr/>
        </p:nvSpPr>
        <p:spPr>
          <a:xfrm>
            <a:off x="28329177" y="3749376"/>
            <a:ext cx="5464200" cy="122435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TRUYỀN THỐNG – C303</a:t>
            </a:r>
          </a:p>
        </p:txBody>
      </p:sp>
      <p:sp>
        <p:nvSpPr>
          <p:cNvPr id="80" name="Rectangle: Rounded Corners 79">
            <a:extLst>
              <a:ext uri="{FF2B5EF4-FFF2-40B4-BE49-F238E27FC236}">
                <a16:creationId xmlns:a16="http://schemas.microsoft.com/office/drawing/2014/main" id="{46F156C0-519A-4467-BE7D-4857188EDA18}"/>
              </a:ext>
            </a:extLst>
          </p:cNvPr>
          <p:cNvSpPr/>
          <p:nvPr/>
        </p:nvSpPr>
        <p:spPr>
          <a:xfrm>
            <a:off x="23394129" y="2374044"/>
            <a:ext cx="4628344" cy="122435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 HỌC - C401</a:t>
            </a:r>
          </a:p>
        </p:txBody>
      </p:sp>
      <p:sp>
        <p:nvSpPr>
          <p:cNvPr id="83" name="Rectangle: Rounded Corners 82">
            <a:extLst>
              <a:ext uri="{FF2B5EF4-FFF2-40B4-BE49-F238E27FC236}">
                <a16:creationId xmlns:a16="http://schemas.microsoft.com/office/drawing/2014/main" id="{6D1780CB-2D20-4029-834E-2C1EB4A6CBFB}"/>
              </a:ext>
            </a:extLst>
          </p:cNvPr>
          <p:cNvSpPr/>
          <p:nvPr/>
        </p:nvSpPr>
        <p:spPr>
          <a:xfrm>
            <a:off x="28265718" y="2375479"/>
            <a:ext cx="5627186" cy="122435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 HỌC - C402</a:t>
            </a:r>
          </a:p>
        </p:txBody>
      </p: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8CAE61BA-C1BD-4854-85AA-B604260520E2}"/>
              </a:ext>
            </a:extLst>
          </p:cNvPr>
          <p:cNvSpPr/>
          <p:nvPr/>
        </p:nvSpPr>
        <p:spPr>
          <a:xfrm>
            <a:off x="2986017" y="2641465"/>
            <a:ext cx="1542340" cy="126930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VỆ SINH</a:t>
            </a:r>
          </a:p>
        </p:txBody>
      </p:sp>
      <p:sp>
        <p:nvSpPr>
          <p:cNvPr id="89" name="Rectangle: Rounded Corners 88">
            <a:extLst>
              <a:ext uri="{FF2B5EF4-FFF2-40B4-BE49-F238E27FC236}">
                <a16:creationId xmlns:a16="http://schemas.microsoft.com/office/drawing/2014/main" id="{6FEF6BA6-19C6-46AB-8C68-AB1A4C461E25}"/>
              </a:ext>
            </a:extLst>
          </p:cNvPr>
          <p:cNvSpPr/>
          <p:nvPr/>
        </p:nvSpPr>
        <p:spPr>
          <a:xfrm>
            <a:off x="2984297" y="5365807"/>
            <a:ext cx="1542340" cy="141234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VỆ SINH</a:t>
            </a:r>
          </a:p>
        </p:txBody>
      </p:sp>
      <p:graphicFrame>
        <p:nvGraphicFramePr>
          <p:cNvPr id="91" name="Table 22">
            <a:extLst>
              <a:ext uri="{FF2B5EF4-FFF2-40B4-BE49-F238E27FC236}">
                <a16:creationId xmlns:a16="http://schemas.microsoft.com/office/drawing/2014/main" id="{5DE4F7AC-41D5-40F7-89CF-7505D2E939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966564"/>
              </p:ext>
            </p:extLst>
          </p:nvPr>
        </p:nvGraphicFramePr>
        <p:xfrm>
          <a:off x="15156401" y="8641882"/>
          <a:ext cx="8257920" cy="173978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57920">
                  <a:extLst>
                    <a:ext uri="{9D8B030D-6E8A-4147-A177-3AD203B41FA5}">
                      <a16:colId xmlns:a16="http://schemas.microsoft.com/office/drawing/2014/main" val="3299763016"/>
                    </a:ext>
                  </a:extLst>
                </a:gridCol>
              </a:tblGrid>
              <a:tr h="17397868"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863824"/>
                  </a:ext>
                </a:extLst>
              </a:tr>
            </a:tbl>
          </a:graphicData>
        </a:graphic>
      </p:graphicFrame>
      <p:sp>
        <p:nvSpPr>
          <p:cNvPr id="93" name="Rectangle: Rounded Corners 92">
            <a:extLst>
              <a:ext uri="{FF2B5EF4-FFF2-40B4-BE49-F238E27FC236}">
                <a16:creationId xmlns:a16="http://schemas.microsoft.com/office/drawing/2014/main" id="{69E05C2F-B1DE-4069-99CD-7E77DCE69656}"/>
              </a:ext>
            </a:extLst>
          </p:cNvPr>
          <p:cNvSpPr/>
          <p:nvPr/>
        </p:nvSpPr>
        <p:spPr>
          <a:xfrm>
            <a:off x="4864206" y="2685602"/>
            <a:ext cx="1589418" cy="12934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CHUẨN BỊ - D401</a:t>
            </a:r>
          </a:p>
        </p:txBody>
      </p:sp>
      <p:sp>
        <p:nvSpPr>
          <p:cNvPr id="96" name="Rectangle: Rounded Corners 95">
            <a:extLst>
              <a:ext uri="{FF2B5EF4-FFF2-40B4-BE49-F238E27FC236}">
                <a16:creationId xmlns:a16="http://schemas.microsoft.com/office/drawing/2014/main" id="{8E48C396-B3F3-433E-B2BF-4ADF26985722}"/>
              </a:ext>
            </a:extLst>
          </p:cNvPr>
          <p:cNvSpPr/>
          <p:nvPr/>
        </p:nvSpPr>
        <p:spPr>
          <a:xfrm>
            <a:off x="21432971" y="9967857"/>
            <a:ext cx="1859084" cy="146214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Y  TẾ</a:t>
            </a:r>
          </a:p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A106</a:t>
            </a:r>
          </a:p>
        </p:txBody>
      </p:sp>
      <p:sp>
        <p:nvSpPr>
          <p:cNvPr id="102" name="Rectangle: Rounded Corners 101">
            <a:extLst>
              <a:ext uri="{FF2B5EF4-FFF2-40B4-BE49-F238E27FC236}">
                <a16:creationId xmlns:a16="http://schemas.microsoft.com/office/drawing/2014/main" id="{6379B364-28EC-43A9-A82F-1F72FCA10B7E}"/>
              </a:ext>
            </a:extLst>
          </p:cNvPr>
          <p:cNvSpPr/>
          <p:nvPr/>
        </p:nvSpPr>
        <p:spPr>
          <a:xfrm>
            <a:off x="15442082" y="13122801"/>
            <a:ext cx="7895550" cy="9144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HÀNH LANG</a:t>
            </a:r>
          </a:p>
        </p:txBody>
      </p: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E4F2C427-7334-4D98-9513-94FFFAC7DB36}"/>
              </a:ext>
            </a:extLst>
          </p:cNvPr>
          <p:cNvSpPr/>
          <p:nvPr/>
        </p:nvSpPr>
        <p:spPr>
          <a:xfrm>
            <a:off x="21518157" y="14276726"/>
            <a:ext cx="1770836" cy="456340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ĐA NĂNG - A104</a:t>
            </a:r>
          </a:p>
        </p:txBody>
      </p:sp>
      <p:sp>
        <p:nvSpPr>
          <p:cNvPr id="112" name="Rectangle: Rounded Corners 111">
            <a:extLst>
              <a:ext uri="{FF2B5EF4-FFF2-40B4-BE49-F238E27FC236}">
                <a16:creationId xmlns:a16="http://schemas.microsoft.com/office/drawing/2014/main" id="{59B7B424-60E5-4191-90DE-A0C4B4ED7BC7}"/>
              </a:ext>
            </a:extLst>
          </p:cNvPr>
          <p:cNvSpPr/>
          <p:nvPr/>
        </p:nvSpPr>
        <p:spPr>
          <a:xfrm>
            <a:off x="4775549" y="4093930"/>
            <a:ext cx="1615638" cy="120342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CHUẨN BỊ - D301</a:t>
            </a:r>
          </a:p>
        </p:txBody>
      </p:sp>
      <p:sp>
        <p:nvSpPr>
          <p:cNvPr id="113" name="Rectangle: Rounded Corners 112">
            <a:extLst>
              <a:ext uri="{FF2B5EF4-FFF2-40B4-BE49-F238E27FC236}">
                <a16:creationId xmlns:a16="http://schemas.microsoft.com/office/drawing/2014/main" id="{C8F5A075-025C-4D30-94F2-17227B05CA17}"/>
              </a:ext>
            </a:extLst>
          </p:cNvPr>
          <p:cNvSpPr/>
          <p:nvPr/>
        </p:nvSpPr>
        <p:spPr>
          <a:xfrm>
            <a:off x="9468304" y="2804384"/>
            <a:ext cx="1329287" cy="533367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CẦU THANG</a:t>
            </a:r>
          </a:p>
        </p:txBody>
      </p:sp>
      <p:sp>
        <p:nvSpPr>
          <p:cNvPr id="114" name="Rectangle: Rounded Corners 113">
            <a:extLst>
              <a:ext uri="{FF2B5EF4-FFF2-40B4-BE49-F238E27FC236}">
                <a16:creationId xmlns:a16="http://schemas.microsoft.com/office/drawing/2014/main" id="{96A42CC0-7BF6-458B-9453-97EC7B1A75D6}"/>
              </a:ext>
            </a:extLst>
          </p:cNvPr>
          <p:cNvSpPr/>
          <p:nvPr/>
        </p:nvSpPr>
        <p:spPr>
          <a:xfrm>
            <a:off x="11038099" y="2769184"/>
            <a:ext cx="4643621" cy="126642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ÂM NHẠC – D403</a:t>
            </a:r>
          </a:p>
        </p:txBody>
      </p:sp>
      <p:sp>
        <p:nvSpPr>
          <p:cNvPr id="115" name="Rectangle: Rounded Corners 114">
            <a:extLst>
              <a:ext uri="{FF2B5EF4-FFF2-40B4-BE49-F238E27FC236}">
                <a16:creationId xmlns:a16="http://schemas.microsoft.com/office/drawing/2014/main" id="{D10E996B-B41A-48DD-BF3E-BF80EC90300D}"/>
              </a:ext>
            </a:extLst>
          </p:cNvPr>
          <p:cNvSpPr/>
          <p:nvPr/>
        </p:nvSpPr>
        <p:spPr>
          <a:xfrm>
            <a:off x="11073775" y="4168196"/>
            <a:ext cx="4647668" cy="123867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MỸ THUẬT – D303</a:t>
            </a:r>
          </a:p>
        </p:txBody>
      </p:sp>
      <p:sp>
        <p:nvSpPr>
          <p:cNvPr id="116" name="Rectangle: Rounded Corners 115">
            <a:extLst>
              <a:ext uri="{FF2B5EF4-FFF2-40B4-BE49-F238E27FC236}">
                <a16:creationId xmlns:a16="http://schemas.microsoft.com/office/drawing/2014/main" id="{ED84DED8-F077-444A-BE91-E1F9236F5A38}"/>
              </a:ext>
            </a:extLst>
          </p:cNvPr>
          <p:cNvSpPr/>
          <p:nvPr/>
        </p:nvSpPr>
        <p:spPr>
          <a:xfrm>
            <a:off x="4718865" y="5394805"/>
            <a:ext cx="1596023" cy="132506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CHUẨN BỊ - D201</a:t>
            </a:r>
          </a:p>
        </p:txBody>
      </p:sp>
      <p:sp>
        <p:nvSpPr>
          <p:cNvPr id="117" name="Rectangle: Rounded Corners 116">
            <a:extLst>
              <a:ext uri="{FF2B5EF4-FFF2-40B4-BE49-F238E27FC236}">
                <a16:creationId xmlns:a16="http://schemas.microsoft.com/office/drawing/2014/main" id="{CD33CA89-69FC-49BF-BAE3-7047FE2C2FFC}"/>
              </a:ext>
            </a:extLst>
          </p:cNvPr>
          <p:cNvSpPr/>
          <p:nvPr/>
        </p:nvSpPr>
        <p:spPr>
          <a:xfrm>
            <a:off x="3218676" y="6970591"/>
            <a:ext cx="5695534" cy="119357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NHÀ ĂN – D101</a:t>
            </a:r>
          </a:p>
        </p:txBody>
      </p:sp>
      <p:sp>
        <p:nvSpPr>
          <p:cNvPr id="118" name="Rectangle: Rounded Corners 117">
            <a:extLst>
              <a:ext uri="{FF2B5EF4-FFF2-40B4-BE49-F238E27FC236}">
                <a16:creationId xmlns:a16="http://schemas.microsoft.com/office/drawing/2014/main" id="{3CE3E9F9-9CC5-4F17-86C3-89EBC4B7288C}"/>
              </a:ext>
            </a:extLst>
          </p:cNvPr>
          <p:cNvSpPr/>
          <p:nvPr/>
        </p:nvSpPr>
        <p:spPr>
          <a:xfrm>
            <a:off x="11015674" y="5617250"/>
            <a:ext cx="4779532" cy="126642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CÔNG NGHỆ - D203</a:t>
            </a:r>
          </a:p>
        </p:txBody>
      </p:sp>
      <p:sp>
        <p:nvSpPr>
          <p:cNvPr id="119" name="Rectangle: Rounded Corners 118">
            <a:extLst>
              <a:ext uri="{FF2B5EF4-FFF2-40B4-BE49-F238E27FC236}">
                <a16:creationId xmlns:a16="http://schemas.microsoft.com/office/drawing/2014/main" id="{C73B1C89-BA30-4240-AC2C-86A948D04B46}"/>
              </a:ext>
            </a:extLst>
          </p:cNvPr>
          <p:cNvSpPr/>
          <p:nvPr/>
        </p:nvSpPr>
        <p:spPr>
          <a:xfrm>
            <a:off x="11038099" y="6965875"/>
            <a:ext cx="2506089" cy="117591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NHÀ BẾP – </a:t>
            </a:r>
          </a:p>
        </p:txBody>
      </p:sp>
      <p:sp>
        <p:nvSpPr>
          <p:cNvPr id="120" name="Rectangle: Rounded Corners 119">
            <a:extLst>
              <a:ext uri="{FF2B5EF4-FFF2-40B4-BE49-F238E27FC236}">
                <a16:creationId xmlns:a16="http://schemas.microsoft.com/office/drawing/2014/main" id="{E4D496B6-7521-4BE4-9CC7-D6CB1E60188A}"/>
              </a:ext>
            </a:extLst>
          </p:cNvPr>
          <p:cNvSpPr/>
          <p:nvPr/>
        </p:nvSpPr>
        <p:spPr>
          <a:xfrm>
            <a:off x="13715687" y="7026382"/>
            <a:ext cx="1993201" cy="113466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KHO THỰC PHẨM – D103</a:t>
            </a:r>
          </a:p>
        </p:txBody>
      </p:sp>
      <p:sp>
        <p:nvSpPr>
          <p:cNvPr id="122" name="Rectangle: Rounded Corners 121">
            <a:extLst>
              <a:ext uri="{FF2B5EF4-FFF2-40B4-BE49-F238E27FC236}">
                <a16:creationId xmlns:a16="http://schemas.microsoft.com/office/drawing/2014/main" id="{B00913F8-BB7C-41BF-91C3-77C14414AD3E}"/>
              </a:ext>
            </a:extLst>
          </p:cNvPr>
          <p:cNvSpPr/>
          <p:nvPr/>
        </p:nvSpPr>
        <p:spPr>
          <a:xfrm>
            <a:off x="19606677" y="9948333"/>
            <a:ext cx="1572602" cy="30509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THIẾT BỊ ĐỒ DÙNG – A205</a:t>
            </a:r>
          </a:p>
        </p:txBody>
      </p:sp>
      <p:sp>
        <p:nvSpPr>
          <p:cNvPr id="124" name="Rectangle: Rounded Corners 123">
            <a:extLst>
              <a:ext uri="{FF2B5EF4-FFF2-40B4-BE49-F238E27FC236}">
                <a16:creationId xmlns:a16="http://schemas.microsoft.com/office/drawing/2014/main" id="{F1304BC1-0AE5-4A55-B760-D36A71ACA3BB}"/>
              </a:ext>
            </a:extLst>
          </p:cNvPr>
          <p:cNvSpPr/>
          <p:nvPr/>
        </p:nvSpPr>
        <p:spPr>
          <a:xfrm>
            <a:off x="1328219" y="8608674"/>
            <a:ext cx="1656078" cy="1382499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NHÀ ĐỂ XE</a:t>
            </a:r>
          </a:p>
        </p:txBody>
      </p:sp>
      <p:sp>
        <p:nvSpPr>
          <p:cNvPr id="126" name="Rectangle: Rounded Corners 125">
            <a:extLst>
              <a:ext uri="{FF2B5EF4-FFF2-40B4-BE49-F238E27FC236}">
                <a16:creationId xmlns:a16="http://schemas.microsoft.com/office/drawing/2014/main" id="{1A6A196A-C863-4C38-A608-7A0CC78C6F65}"/>
              </a:ext>
            </a:extLst>
          </p:cNvPr>
          <p:cNvSpPr/>
          <p:nvPr/>
        </p:nvSpPr>
        <p:spPr>
          <a:xfrm>
            <a:off x="40366950" y="12417627"/>
            <a:ext cx="1580919" cy="1155342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NHÀ ĐỂ XE CỦA GIÁO VIÊN</a:t>
            </a:r>
          </a:p>
        </p:txBody>
      </p:sp>
      <p:sp>
        <p:nvSpPr>
          <p:cNvPr id="127" name="Rectangle: Rounded Corners 126">
            <a:extLst>
              <a:ext uri="{FF2B5EF4-FFF2-40B4-BE49-F238E27FC236}">
                <a16:creationId xmlns:a16="http://schemas.microsoft.com/office/drawing/2014/main" id="{6E1EA275-E71F-49FB-B979-355F6EC5F32C}"/>
              </a:ext>
            </a:extLst>
          </p:cNvPr>
          <p:cNvSpPr/>
          <p:nvPr/>
        </p:nvSpPr>
        <p:spPr>
          <a:xfrm>
            <a:off x="4068020" y="13896800"/>
            <a:ext cx="9052578" cy="6741259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NHÀ THỂ CHẤT</a:t>
            </a:r>
          </a:p>
        </p:txBody>
      </p:sp>
      <p:sp>
        <p:nvSpPr>
          <p:cNvPr id="128" name="Rectangle: Rounded Corners 127">
            <a:extLst>
              <a:ext uri="{FF2B5EF4-FFF2-40B4-BE49-F238E27FC236}">
                <a16:creationId xmlns:a16="http://schemas.microsoft.com/office/drawing/2014/main" id="{C18846C1-2981-48DA-BD1A-05B89211AFA7}"/>
              </a:ext>
            </a:extLst>
          </p:cNvPr>
          <p:cNvSpPr/>
          <p:nvPr/>
        </p:nvSpPr>
        <p:spPr>
          <a:xfrm>
            <a:off x="5515510" y="1208617"/>
            <a:ext cx="7439033" cy="97826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NHÀ ĐỂ XE CỦA HỌC SINH</a:t>
            </a:r>
          </a:p>
        </p:txBody>
      </p:sp>
      <p:sp>
        <p:nvSpPr>
          <p:cNvPr id="129" name="Rectangle: Rounded Corners 128">
            <a:extLst>
              <a:ext uri="{FF2B5EF4-FFF2-40B4-BE49-F238E27FC236}">
                <a16:creationId xmlns:a16="http://schemas.microsoft.com/office/drawing/2014/main" id="{A0213B7F-70CA-4420-B3B2-8C5FD2107C9F}"/>
              </a:ext>
            </a:extLst>
          </p:cNvPr>
          <p:cNvSpPr/>
          <p:nvPr/>
        </p:nvSpPr>
        <p:spPr>
          <a:xfrm>
            <a:off x="25321063" y="28418621"/>
            <a:ext cx="7439033" cy="143284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CỔNG TRƯỜNG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2306FB58-4755-4E84-A0FD-DBB8679303BC}"/>
              </a:ext>
            </a:extLst>
          </p:cNvPr>
          <p:cNvSpPr/>
          <p:nvPr/>
        </p:nvSpPr>
        <p:spPr>
          <a:xfrm rot="16200000">
            <a:off x="26697828" y="21988029"/>
            <a:ext cx="2848842" cy="2405757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Arrow: Right 129">
            <a:extLst>
              <a:ext uri="{FF2B5EF4-FFF2-40B4-BE49-F238E27FC236}">
                <a16:creationId xmlns:a16="http://schemas.microsoft.com/office/drawing/2014/main" id="{DC4571EC-74F1-4C39-8C62-AC3E759C3F2A}"/>
              </a:ext>
            </a:extLst>
          </p:cNvPr>
          <p:cNvSpPr/>
          <p:nvPr/>
        </p:nvSpPr>
        <p:spPr>
          <a:xfrm rot="16200000">
            <a:off x="26702904" y="15118138"/>
            <a:ext cx="2848842" cy="2405757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: Rounded Corners 130">
            <a:extLst>
              <a:ext uri="{FF2B5EF4-FFF2-40B4-BE49-F238E27FC236}">
                <a16:creationId xmlns:a16="http://schemas.microsoft.com/office/drawing/2014/main" id="{56163E92-2952-4260-B25D-9A96C9EA6453}"/>
              </a:ext>
            </a:extLst>
          </p:cNvPr>
          <p:cNvSpPr/>
          <p:nvPr/>
        </p:nvSpPr>
        <p:spPr>
          <a:xfrm>
            <a:off x="21132979" y="28296995"/>
            <a:ext cx="3188345" cy="145997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BẢO VỆ</a:t>
            </a:r>
          </a:p>
        </p:txBody>
      </p:sp>
      <p:sp>
        <p:nvSpPr>
          <p:cNvPr id="140" name="Rectangle: Rounded Corners 139">
            <a:extLst>
              <a:ext uri="{FF2B5EF4-FFF2-40B4-BE49-F238E27FC236}">
                <a16:creationId xmlns:a16="http://schemas.microsoft.com/office/drawing/2014/main" id="{F6581476-28E9-432A-BB94-6EBA968FEE5D}"/>
              </a:ext>
            </a:extLst>
          </p:cNvPr>
          <p:cNvSpPr/>
          <p:nvPr/>
        </p:nvSpPr>
        <p:spPr>
          <a:xfrm>
            <a:off x="12499940" y="-443802"/>
            <a:ext cx="5722141" cy="143284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CỔNG PHỤ</a:t>
            </a:r>
          </a:p>
        </p:txBody>
      </p:sp>
      <p:sp>
        <p:nvSpPr>
          <p:cNvPr id="111" name="Rectangle: Rounded Corners 115">
            <a:extLst>
              <a:ext uri="{FF2B5EF4-FFF2-40B4-BE49-F238E27FC236}">
                <a16:creationId xmlns:a16="http://schemas.microsoft.com/office/drawing/2014/main" id="{ED84DED8-F077-444A-BE91-E1F9236F5A38}"/>
              </a:ext>
            </a:extLst>
          </p:cNvPr>
          <p:cNvSpPr/>
          <p:nvPr/>
        </p:nvSpPr>
        <p:spPr>
          <a:xfrm>
            <a:off x="6597229" y="5566119"/>
            <a:ext cx="2527214" cy="125783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KHTN – D202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7589" y="4048364"/>
            <a:ext cx="1603387" cy="1257483"/>
          </a:xfrm>
          <a:prstGeom prst="rect">
            <a:avLst/>
          </a:prstGeom>
        </p:spPr>
      </p:pic>
      <p:sp>
        <p:nvSpPr>
          <p:cNvPr id="125" name="Rectangle: Rounded Corners 92">
            <a:extLst>
              <a:ext uri="{FF2B5EF4-FFF2-40B4-BE49-F238E27FC236}">
                <a16:creationId xmlns:a16="http://schemas.microsoft.com/office/drawing/2014/main" id="{69E05C2F-B1DE-4069-99CD-7E77DCE69656}"/>
              </a:ext>
            </a:extLst>
          </p:cNvPr>
          <p:cNvSpPr/>
          <p:nvPr/>
        </p:nvSpPr>
        <p:spPr>
          <a:xfrm>
            <a:off x="6740877" y="2707532"/>
            <a:ext cx="2475841" cy="12934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KHTN – D402</a:t>
            </a:r>
          </a:p>
        </p:txBody>
      </p:sp>
      <p:sp>
        <p:nvSpPr>
          <p:cNvPr id="132" name="Rectangle: Rounded Corners 92">
            <a:extLst>
              <a:ext uri="{FF2B5EF4-FFF2-40B4-BE49-F238E27FC236}">
                <a16:creationId xmlns:a16="http://schemas.microsoft.com/office/drawing/2014/main" id="{69E05C2F-B1DE-4069-99CD-7E77DCE69656}"/>
              </a:ext>
            </a:extLst>
          </p:cNvPr>
          <p:cNvSpPr/>
          <p:nvPr/>
        </p:nvSpPr>
        <p:spPr>
          <a:xfrm>
            <a:off x="6707778" y="4153691"/>
            <a:ext cx="2361634" cy="129344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KHTN – D302</a:t>
            </a:r>
          </a:p>
        </p:txBody>
      </p:sp>
      <p:sp>
        <p:nvSpPr>
          <p:cNvPr id="133" name="Rectangle: Rounded Corners 49">
            <a:extLst>
              <a:ext uri="{FF2B5EF4-FFF2-40B4-BE49-F238E27FC236}">
                <a16:creationId xmlns:a16="http://schemas.microsoft.com/office/drawing/2014/main" id="{EC39B4B3-C256-4072-85D0-61AD2AD00ABC}"/>
              </a:ext>
            </a:extLst>
          </p:cNvPr>
          <p:cNvSpPr/>
          <p:nvPr/>
        </p:nvSpPr>
        <p:spPr>
          <a:xfrm>
            <a:off x="35232070" y="9800170"/>
            <a:ext cx="1633259" cy="2617689"/>
          </a:xfrm>
          <a:prstGeom prst="round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HỌC</a:t>
            </a:r>
          </a:p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B205</a:t>
            </a:r>
          </a:p>
        </p:txBody>
      </p:sp>
      <p:sp>
        <p:nvSpPr>
          <p:cNvPr id="134" name="Rectangle: Rounded Corners 49">
            <a:extLst>
              <a:ext uri="{FF2B5EF4-FFF2-40B4-BE49-F238E27FC236}">
                <a16:creationId xmlns:a16="http://schemas.microsoft.com/office/drawing/2014/main" id="{EC39B4B3-C256-4072-85D0-61AD2AD00ABC}"/>
              </a:ext>
            </a:extLst>
          </p:cNvPr>
          <p:cNvSpPr/>
          <p:nvPr/>
        </p:nvSpPr>
        <p:spPr>
          <a:xfrm>
            <a:off x="33361139" y="9747858"/>
            <a:ext cx="1669312" cy="261768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HỌC</a:t>
            </a:r>
          </a:p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B105</a:t>
            </a:r>
          </a:p>
        </p:txBody>
      </p:sp>
      <p:sp>
        <p:nvSpPr>
          <p:cNvPr id="135" name="Rectangle: Rounded Corners 47">
            <a:extLst>
              <a:ext uri="{FF2B5EF4-FFF2-40B4-BE49-F238E27FC236}">
                <a16:creationId xmlns:a16="http://schemas.microsoft.com/office/drawing/2014/main" id="{4F2B673A-F375-4DA2-AA6E-8411F0AA19E7}"/>
              </a:ext>
            </a:extLst>
          </p:cNvPr>
          <p:cNvSpPr/>
          <p:nvPr/>
        </p:nvSpPr>
        <p:spPr>
          <a:xfrm>
            <a:off x="36806345" y="8660659"/>
            <a:ext cx="1513508" cy="914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VỆ SINH</a:t>
            </a:r>
          </a:p>
        </p:txBody>
      </p:sp>
      <p:sp>
        <p:nvSpPr>
          <p:cNvPr id="141" name="Rectangle: Rounded Corners 47">
            <a:extLst>
              <a:ext uri="{FF2B5EF4-FFF2-40B4-BE49-F238E27FC236}">
                <a16:creationId xmlns:a16="http://schemas.microsoft.com/office/drawing/2014/main" id="{4F2B673A-F375-4DA2-AA6E-8411F0AA19E7}"/>
              </a:ext>
            </a:extLst>
          </p:cNvPr>
          <p:cNvSpPr/>
          <p:nvPr/>
        </p:nvSpPr>
        <p:spPr>
          <a:xfrm>
            <a:off x="33378757" y="8589916"/>
            <a:ext cx="1576538" cy="914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VỆ SINH</a:t>
            </a:r>
          </a:p>
        </p:txBody>
      </p:sp>
      <p:sp>
        <p:nvSpPr>
          <p:cNvPr id="142" name="Rectangle: Rounded Corners 47">
            <a:extLst>
              <a:ext uri="{FF2B5EF4-FFF2-40B4-BE49-F238E27FC236}">
                <a16:creationId xmlns:a16="http://schemas.microsoft.com/office/drawing/2014/main" id="{4F2B673A-F375-4DA2-AA6E-8411F0AA19E7}"/>
              </a:ext>
            </a:extLst>
          </p:cNvPr>
          <p:cNvSpPr/>
          <p:nvPr/>
        </p:nvSpPr>
        <p:spPr>
          <a:xfrm>
            <a:off x="35124066" y="8641577"/>
            <a:ext cx="1513508" cy="914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VỆ SINH</a:t>
            </a:r>
          </a:p>
        </p:txBody>
      </p:sp>
      <p:sp>
        <p:nvSpPr>
          <p:cNvPr id="143" name="Rectangle: Rounded Corners 50">
            <a:extLst>
              <a:ext uri="{FF2B5EF4-FFF2-40B4-BE49-F238E27FC236}">
                <a16:creationId xmlns:a16="http://schemas.microsoft.com/office/drawing/2014/main" id="{13A64463-FF1A-4313-B561-C159C9A5D5FA}"/>
              </a:ext>
            </a:extLst>
          </p:cNvPr>
          <p:cNvSpPr/>
          <p:nvPr/>
        </p:nvSpPr>
        <p:spPr>
          <a:xfrm>
            <a:off x="38732452" y="12773897"/>
            <a:ext cx="1532321" cy="2617689"/>
          </a:xfrm>
          <a:prstGeom prst="round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HỌC</a:t>
            </a:r>
          </a:p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B404</a:t>
            </a:r>
          </a:p>
        </p:txBody>
      </p:sp>
      <p:sp>
        <p:nvSpPr>
          <p:cNvPr id="144" name="Rectangle: Rounded Corners 50">
            <a:extLst>
              <a:ext uri="{FF2B5EF4-FFF2-40B4-BE49-F238E27FC236}">
                <a16:creationId xmlns:a16="http://schemas.microsoft.com/office/drawing/2014/main" id="{13A64463-FF1A-4313-B561-C159C9A5D5FA}"/>
              </a:ext>
            </a:extLst>
          </p:cNvPr>
          <p:cNvSpPr/>
          <p:nvPr/>
        </p:nvSpPr>
        <p:spPr>
          <a:xfrm>
            <a:off x="36997896" y="12686637"/>
            <a:ext cx="1600439" cy="2617689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HỌC</a:t>
            </a:r>
          </a:p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B304</a:t>
            </a:r>
          </a:p>
        </p:txBody>
      </p:sp>
      <p:sp>
        <p:nvSpPr>
          <p:cNvPr id="145" name="Rectangle: Rounded Corners 50">
            <a:extLst>
              <a:ext uri="{FF2B5EF4-FFF2-40B4-BE49-F238E27FC236}">
                <a16:creationId xmlns:a16="http://schemas.microsoft.com/office/drawing/2014/main" id="{13A64463-FF1A-4313-B561-C159C9A5D5FA}"/>
              </a:ext>
            </a:extLst>
          </p:cNvPr>
          <p:cNvSpPr/>
          <p:nvPr/>
        </p:nvSpPr>
        <p:spPr>
          <a:xfrm>
            <a:off x="35226763" y="12662052"/>
            <a:ext cx="1637016" cy="2617689"/>
          </a:xfrm>
          <a:prstGeom prst="round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HỌC</a:t>
            </a:r>
          </a:p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B204</a:t>
            </a:r>
          </a:p>
        </p:txBody>
      </p:sp>
      <p:sp>
        <p:nvSpPr>
          <p:cNvPr id="147" name="Rectangle: Rounded Corners 50">
            <a:extLst>
              <a:ext uri="{FF2B5EF4-FFF2-40B4-BE49-F238E27FC236}">
                <a16:creationId xmlns:a16="http://schemas.microsoft.com/office/drawing/2014/main" id="{13A64463-FF1A-4313-B561-C159C9A5D5FA}"/>
              </a:ext>
            </a:extLst>
          </p:cNvPr>
          <p:cNvSpPr/>
          <p:nvPr/>
        </p:nvSpPr>
        <p:spPr>
          <a:xfrm>
            <a:off x="38641101" y="15652693"/>
            <a:ext cx="1532321" cy="2617689"/>
          </a:xfrm>
          <a:prstGeom prst="round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HỌC</a:t>
            </a:r>
          </a:p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B403</a:t>
            </a:r>
          </a:p>
        </p:txBody>
      </p:sp>
      <p:sp>
        <p:nvSpPr>
          <p:cNvPr id="148" name="Rectangle: Rounded Corners 50">
            <a:extLst>
              <a:ext uri="{FF2B5EF4-FFF2-40B4-BE49-F238E27FC236}">
                <a16:creationId xmlns:a16="http://schemas.microsoft.com/office/drawing/2014/main" id="{13A64463-FF1A-4313-B561-C159C9A5D5FA}"/>
              </a:ext>
            </a:extLst>
          </p:cNvPr>
          <p:cNvSpPr/>
          <p:nvPr/>
        </p:nvSpPr>
        <p:spPr>
          <a:xfrm>
            <a:off x="36970002" y="15660712"/>
            <a:ext cx="1542212" cy="2617689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HỌC</a:t>
            </a:r>
          </a:p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B303</a:t>
            </a:r>
          </a:p>
        </p:txBody>
      </p:sp>
      <p:sp>
        <p:nvSpPr>
          <p:cNvPr id="149" name="Rectangle: Rounded Corners 50">
            <a:extLst>
              <a:ext uri="{FF2B5EF4-FFF2-40B4-BE49-F238E27FC236}">
                <a16:creationId xmlns:a16="http://schemas.microsoft.com/office/drawing/2014/main" id="{13A64463-FF1A-4313-B561-C159C9A5D5FA}"/>
              </a:ext>
            </a:extLst>
          </p:cNvPr>
          <p:cNvSpPr/>
          <p:nvPr/>
        </p:nvSpPr>
        <p:spPr>
          <a:xfrm>
            <a:off x="35228432" y="15676511"/>
            <a:ext cx="1642465" cy="2617689"/>
          </a:xfrm>
          <a:prstGeom prst="round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HỌC</a:t>
            </a:r>
          </a:p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B203</a:t>
            </a:r>
          </a:p>
        </p:txBody>
      </p:sp>
      <p:sp>
        <p:nvSpPr>
          <p:cNvPr id="150" name="Rectangle: Rounded Corners 50">
            <a:extLst>
              <a:ext uri="{FF2B5EF4-FFF2-40B4-BE49-F238E27FC236}">
                <a16:creationId xmlns:a16="http://schemas.microsoft.com/office/drawing/2014/main" id="{13A64463-FF1A-4313-B561-C159C9A5D5FA}"/>
              </a:ext>
            </a:extLst>
          </p:cNvPr>
          <p:cNvSpPr/>
          <p:nvPr/>
        </p:nvSpPr>
        <p:spPr>
          <a:xfrm>
            <a:off x="33384941" y="15672829"/>
            <a:ext cx="1652623" cy="261768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HỌC</a:t>
            </a:r>
          </a:p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B103</a:t>
            </a:r>
          </a:p>
        </p:txBody>
      </p:sp>
      <p:sp>
        <p:nvSpPr>
          <p:cNvPr id="151" name="Rectangle: Rounded Corners 50">
            <a:extLst>
              <a:ext uri="{FF2B5EF4-FFF2-40B4-BE49-F238E27FC236}">
                <a16:creationId xmlns:a16="http://schemas.microsoft.com/office/drawing/2014/main" id="{13A64463-FF1A-4313-B561-C159C9A5D5FA}"/>
              </a:ext>
            </a:extLst>
          </p:cNvPr>
          <p:cNvSpPr/>
          <p:nvPr/>
        </p:nvSpPr>
        <p:spPr>
          <a:xfrm>
            <a:off x="33384941" y="12564788"/>
            <a:ext cx="1652623" cy="261768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HỌC</a:t>
            </a:r>
          </a:p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B104</a:t>
            </a:r>
          </a:p>
        </p:txBody>
      </p:sp>
      <p:sp>
        <p:nvSpPr>
          <p:cNvPr id="152" name="Rectangle: Rounded Corners 50">
            <a:extLst>
              <a:ext uri="{FF2B5EF4-FFF2-40B4-BE49-F238E27FC236}">
                <a16:creationId xmlns:a16="http://schemas.microsoft.com/office/drawing/2014/main" id="{13A64463-FF1A-4313-B561-C159C9A5D5FA}"/>
              </a:ext>
            </a:extLst>
          </p:cNvPr>
          <p:cNvSpPr/>
          <p:nvPr/>
        </p:nvSpPr>
        <p:spPr>
          <a:xfrm>
            <a:off x="33300806" y="19485555"/>
            <a:ext cx="1582789" cy="261768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HỌC</a:t>
            </a:r>
          </a:p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B102</a:t>
            </a:r>
          </a:p>
        </p:txBody>
      </p:sp>
      <p:sp>
        <p:nvSpPr>
          <p:cNvPr id="153" name="Rectangle: Rounded Corners 50">
            <a:extLst>
              <a:ext uri="{FF2B5EF4-FFF2-40B4-BE49-F238E27FC236}">
                <a16:creationId xmlns:a16="http://schemas.microsoft.com/office/drawing/2014/main" id="{13A64463-FF1A-4313-B561-C159C9A5D5FA}"/>
              </a:ext>
            </a:extLst>
          </p:cNvPr>
          <p:cNvSpPr/>
          <p:nvPr/>
        </p:nvSpPr>
        <p:spPr>
          <a:xfrm>
            <a:off x="38675944" y="19472264"/>
            <a:ext cx="1532321" cy="2617689"/>
          </a:xfrm>
          <a:prstGeom prst="round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HỌC</a:t>
            </a:r>
          </a:p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B402</a:t>
            </a:r>
          </a:p>
        </p:txBody>
      </p:sp>
      <p:sp>
        <p:nvSpPr>
          <p:cNvPr id="154" name="Rectangle: Rounded Corners 50">
            <a:extLst>
              <a:ext uri="{FF2B5EF4-FFF2-40B4-BE49-F238E27FC236}">
                <a16:creationId xmlns:a16="http://schemas.microsoft.com/office/drawing/2014/main" id="{13A64463-FF1A-4313-B561-C159C9A5D5FA}"/>
              </a:ext>
            </a:extLst>
          </p:cNvPr>
          <p:cNvSpPr/>
          <p:nvPr/>
        </p:nvSpPr>
        <p:spPr>
          <a:xfrm>
            <a:off x="36941388" y="19584507"/>
            <a:ext cx="1532321" cy="2505446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HỌC</a:t>
            </a:r>
          </a:p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B302</a:t>
            </a:r>
          </a:p>
        </p:txBody>
      </p:sp>
      <p:sp>
        <p:nvSpPr>
          <p:cNvPr id="155" name="Rectangle: Rounded Corners 50">
            <a:extLst>
              <a:ext uri="{FF2B5EF4-FFF2-40B4-BE49-F238E27FC236}">
                <a16:creationId xmlns:a16="http://schemas.microsoft.com/office/drawing/2014/main" id="{13A64463-FF1A-4313-B561-C159C9A5D5FA}"/>
              </a:ext>
            </a:extLst>
          </p:cNvPr>
          <p:cNvSpPr/>
          <p:nvPr/>
        </p:nvSpPr>
        <p:spPr>
          <a:xfrm>
            <a:off x="35093992" y="19554290"/>
            <a:ext cx="1611102" cy="2617689"/>
          </a:xfrm>
          <a:prstGeom prst="round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HỌC</a:t>
            </a:r>
          </a:p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B202</a:t>
            </a:r>
          </a:p>
        </p:txBody>
      </p:sp>
      <p:sp>
        <p:nvSpPr>
          <p:cNvPr id="157" name="Rectangle: Rounded Corners 50">
            <a:extLst>
              <a:ext uri="{FF2B5EF4-FFF2-40B4-BE49-F238E27FC236}">
                <a16:creationId xmlns:a16="http://schemas.microsoft.com/office/drawing/2014/main" id="{13A64463-FF1A-4313-B561-C159C9A5D5FA}"/>
              </a:ext>
            </a:extLst>
          </p:cNvPr>
          <p:cNvSpPr/>
          <p:nvPr/>
        </p:nvSpPr>
        <p:spPr>
          <a:xfrm>
            <a:off x="38688867" y="22369342"/>
            <a:ext cx="1619490" cy="2617689"/>
          </a:xfrm>
          <a:prstGeom prst="roundRect">
            <a:avLst/>
          </a:prstGeom>
          <a:solidFill>
            <a:srgbClr val="7030A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HỌC</a:t>
            </a:r>
          </a:p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B401</a:t>
            </a:r>
          </a:p>
        </p:txBody>
      </p:sp>
      <p:sp>
        <p:nvSpPr>
          <p:cNvPr id="158" name="Rectangle: Rounded Corners 50">
            <a:extLst>
              <a:ext uri="{FF2B5EF4-FFF2-40B4-BE49-F238E27FC236}">
                <a16:creationId xmlns:a16="http://schemas.microsoft.com/office/drawing/2014/main" id="{13A64463-FF1A-4313-B561-C159C9A5D5FA}"/>
              </a:ext>
            </a:extLst>
          </p:cNvPr>
          <p:cNvSpPr/>
          <p:nvPr/>
        </p:nvSpPr>
        <p:spPr>
          <a:xfrm>
            <a:off x="36990146" y="22398226"/>
            <a:ext cx="1532321" cy="2617689"/>
          </a:xfrm>
          <a:prstGeom prst="round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HỌC</a:t>
            </a:r>
          </a:p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B301</a:t>
            </a:r>
          </a:p>
        </p:txBody>
      </p:sp>
      <p:sp>
        <p:nvSpPr>
          <p:cNvPr id="159" name="Rectangle: Rounded Corners 50">
            <a:extLst>
              <a:ext uri="{FF2B5EF4-FFF2-40B4-BE49-F238E27FC236}">
                <a16:creationId xmlns:a16="http://schemas.microsoft.com/office/drawing/2014/main" id="{13A64463-FF1A-4313-B561-C159C9A5D5FA}"/>
              </a:ext>
            </a:extLst>
          </p:cNvPr>
          <p:cNvSpPr/>
          <p:nvPr/>
        </p:nvSpPr>
        <p:spPr>
          <a:xfrm>
            <a:off x="35192250" y="22398227"/>
            <a:ext cx="1631496" cy="2617689"/>
          </a:xfrm>
          <a:prstGeom prst="round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HỌC</a:t>
            </a:r>
          </a:p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B201</a:t>
            </a:r>
          </a:p>
        </p:txBody>
      </p:sp>
      <p:sp>
        <p:nvSpPr>
          <p:cNvPr id="160" name="Rectangle: Rounded Corners 50">
            <a:extLst>
              <a:ext uri="{FF2B5EF4-FFF2-40B4-BE49-F238E27FC236}">
                <a16:creationId xmlns:a16="http://schemas.microsoft.com/office/drawing/2014/main" id="{13A64463-FF1A-4313-B561-C159C9A5D5FA}"/>
              </a:ext>
            </a:extLst>
          </p:cNvPr>
          <p:cNvSpPr/>
          <p:nvPr/>
        </p:nvSpPr>
        <p:spPr>
          <a:xfrm>
            <a:off x="33364545" y="22433672"/>
            <a:ext cx="1683602" cy="261768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PHÒNG HỌC</a:t>
            </a:r>
          </a:p>
          <a:p>
            <a:pPr algn="ctr"/>
            <a:r>
              <a:rPr 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– B101</a:t>
            </a:r>
          </a:p>
        </p:txBody>
      </p:sp>
      <p:sp>
        <p:nvSpPr>
          <p:cNvPr id="162" name="Rectangle: Rounded Corners 47">
            <a:extLst>
              <a:ext uri="{FF2B5EF4-FFF2-40B4-BE49-F238E27FC236}">
                <a16:creationId xmlns:a16="http://schemas.microsoft.com/office/drawing/2014/main" id="{4F2B673A-F375-4DA2-AA6E-8411F0AA19E7}"/>
              </a:ext>
            </a:extLst>
          </p:cNvPr>
          <p:cNvSpPr/>
          <p:nvPr/>
        </p:nvSpPr>
        <p:spPr>
          <a:xfrm>
            <a:off x="21455547" y="8804091"/>
            <a:ext cx="1725684" cy="914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VỆ SINH</a:t>
            </a:r>
          </a:p>
        </p:txBody>
      </p:sp>
      <p:sp>
        <p:nvSpPr>
          <p:cNvPr id="163" name="Rectangle: Rounded Corners 95">
            <a:extLst>
              <a:ext uri="{FF2B5EF4-FFF2-40B4-BE49-F238E27FC236}">
                <a16:creationId xmlns:a16="http://schemas.microsoft.com/office/drawing/2014/main" id="{8E48C396-B3F3-433E-B2BF-4ADF26985722}"/>
              </a:ext>
            </a:extLst>
          </p:cNvPr>
          <p:cNvSpPr/>
          <p:nvPr/>
        </p:nvSpPr>
        <p:spPr>
          <a:xfrm>
            <a:off x="21370443" y="11612029"/>
            <a:ext cx="1833364" cy="143897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ĐOÀN ĐỘI </a:t>
            </a:r>
          </a:p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A105</a:t>
            </a:r>
          </a:p>
        </p:txBody>
      </p:sp>
      <p:sp>
        <p:nvSpPr>
          <p:cNvPr id="165" name="Rectangle: Rounded Corners 121">
            <a:extLst>
              <a:ext uri="{FF2B5EF4-FFF2-40B4-BE49-F238E27FC236}">
                <a16:creationId xmlns:a16="http://schemas.microsoft.com/office/drawing/2014/main" id="{B00913F8-BB7C-41BF-91C3-77C14414AD3E}"/>
              </a:ext>
            </a:extLst>
          </p:cNvPr>
          <p:cNvSpPr/>
          <p:nvPr/>
        </p:nvSpPr>
        <p:spPr>
          <a:xfrm>
            <a:off x="17582774" y="9985253"/>
            <a:ext cx="1596102" cy="28452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KHO - A304</a:t>
            </a:r>
          </a:p>
        </p:txBody>
      </p:sp>
      <p:sp>
        <p:nvSpPr>
          <p:cNvPr id="166" name="Rectangle: Rounded Corners 121">
            <a:extLst>
              <a:ext uri="{FF2B5EF4-FFF2-40B4-BE49-F238E27FC236}">
                <a16:creationId xmlns:a16="http://schemas.microsoft.com/office/drawing/2014/main" id="{B00913F8-BB7C-41BF-91C3-77C14414AD3E}"/>
              </a:ext>
            </a:extLst>
          </p:cNvPr>
          <p:cNvSpPr/>
          <p:nvPr/>
        </p:nvSpPr>
        <p:spPr>
          <a:xfrm>
            <a:off x="15643223" y="9941785"/>
            <a:ext cx="1635991" cy="30068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HỌC NGOẠI NGỮ</a:t>
            </a:r>
          </a:p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A404</a:t>
            </a:r>
          </a:p>
        </p:txBody>
      </p:sp>
      <p:sp>
        <p:nvSpPr>
          <p:cNvPr id="170" name="Rectangle: Rounded Corners 67">
            <a:extLst>
              <a:ext uri="{FF2B5EF4-FFF2-40B4-BE49-F238E27FC236}">
                <a16:creationId xmlns:a16="http://schemas.microsoft.com/office/drawing/2014/main" id="{CE1D47C2-C968-46A5-BBCD-414BF639C3D1}"/>
              </a:ext>
            </a:extLst>
          </p:cNvPr>
          <p:cNvSpPr/>
          <p:nvPr/>
        </p:nvSpPr>
        <p:spPr>
          <a:xfrm>
            <a:off x="33894708" y="3671681"/>
            <a:ext cx="1142856" cy="122435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VỆ SINH</a:t>
            </a:r>
          </a:p>
        </p:txBody>
      </p:sp>
      <p:sp>
        <p:nvSpPr>
          <p:cNvPr id="171" name="Rectangle: Rounded Corners 67">
            <a:extLst>
              <a:ext uri="{FF2B5EF4-FFF2-40B4-BE49-F238E27FC236}">
                <a16:creationId xmlns:a16="http://schemas.microsoft.com/office/drawing/2014/main" id="{CE1D47C2-C968-46A5-BBCD-414BF639C3D1}"/>
              </a:ext>
            </a:extLst>
          </p:cNvPr>
          <p:cNvSpPr/>
          <p:nvPr/>
        </p:nvSpPr>
        <p:spPr>
          <a:xfrm>
            <a:off x="33905291" y="5071198"/>
            <a:ext cx="1142856" cy="122435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VỆ SINH</a:t>
            </a:r>
          </a:p>
        </p:txBody>
      </p:sp>
      <p:sp>
        <p:nvSpPr>
          <p:cNvPr id="172" name="Rectangle: Rounded Corners 67">
            <a:extLst>
              <a:ext uri="{FF2B5EF4-FFF2-40B4-BE49-F238E27FC236}">
                <a16:creationId xmlns:a16="http://schemas.microsoft.com/office/drawing/2014/main" id="{CE1D47C2-C968-46A5-BBCD-414BF639C3D1}"/>
              </a:ext>
            </a:extLst>
          </p:cNvPr>
          <p:cNvSpPr/>
          <p:nvPr/>
        </p:nvSpPr>
        <p:spPr>
          <a:xfrm>
            <a:off x="33895267" y="6457695"/>
            <a:ext cx="1142856" cy="122435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VỆ SINH</a:t>
            </a:r>
          </a:p>
        </p:txBody>
      </p:sp>
      <p:sp>
        <p:nvSpPr>
          <p:cNvPr id="173" name="Rectangle: Rounded Corners 47">
            <a:extLst>
              <a:ext uri="{FF2B5EF4-FFF2-40B4-BE49-F238E27FC236}">
                <a16:creationId xmlns:a16="http://schemas.microsoft.com/office/drawing/2014/main" id="{4F2B673A-F375-4DA2-AA6E-8411F0AA19E7}"/>
              </a:ext>
            </a:extLst>
          </p:cNvPr>
          <p:cNvSpPr/>
          <p:nvPr/>
        </p:nvSpPr>
        <p:spPr>
          <a:xfrm>
            <a:off x="19434032" y="8834205"/>
            <a:ext cx="1725684" cy="914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VỆ SINH</a:t>
            </a:r>
          </a:p>
        </p:txBody>
      </p:sp>
      <p:sp>
        <p:nvSpPr>
          <p:cNvPr id="174" name="Rectangle: Rounded Corners 47">
            <a:extLst>
              <a:ext uri="{FF2B5EF4-FFF2-40B4-BE49-F238E27FC236}">
                <a16:creationId xmlns:a16="http://schemas.microsoft.com/office/drawing/2014/main" id="{4F2B673A-F375-4DA2-AA6E-8411F0AA19E7}"/>
              </a:ext>
            </a:extLst>
          </p:cNvPr>
          <p:cNvSpPr/>
          <p:nvPr/>
        </p:nvSpPr>
        <p:spPr>
          <a:xfrm>
            <a:off x="15649639" y="8909579"/>
            <a:ext cx="1725684" cy="914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VỆ SINH</a:t>
            </a:r>
          </a:p>
        </p:txBody>
      </p:sp>
      <p:sp>
        <p:nvSpPr>
          <p:cNvPr id="175" name="Rectangle: Rounded Corners 47">
            <a:extLst>
              <a:ext uri="{FF2B5EF4-FFF2-40B4-BE49-F238E27FC236}">
                <a16:creationId xmlns:a16="http://schemas.microsoft.com/office/drawing/2014/main" id="{4F2B673A-F375-4DA2-AA6E-8411F0AA19E7}"/>
              </a:ext>
            </a:extLst>
          </p:cNvPr>
          <p:cNvSpPr/>
          <p:nvPr/>
        </p:nvSpPr>
        <p:spPr>
          <a:xfrm>
            <a:off x="17506729" y="8887414"/>
            <a:ext cx="1725684" cy="914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VỆ SINH</a:t>
            </a:r>
          </a:p>
        </p:txBody>
      </p:sp>
      <p:sp>
        <p:nvSpPr>
          <p:cNvPr id="177" name="Rectangle: Rounded Corners 105">
            <a:extLst>
              <a:ext uri="{FF2B5EF4-FFF2-40B4-BE49-F238E27FC236}">
                <a16:creationId xmlns:a16="http://schemas.microsoft.com/office/drawing/2014/main" id="{E4F2C427-7334-4D98-9513-94FFFAC7DB36}"/>
              </a:ext>
            </a:extLst>
          </p:cNvPr>
          <p:cNvSpPr/>
          <p:nvPr/>
        </p:nvSpPr>
        <p:spPr>
          <a:xfrm>
            <a:off x="19362143" y="14161111"/>
            <a:ext cx="1770836" cy="227962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CÔNG ĐOÀN – A204</a:t>
            </a:r>
          </a:p>
        </p:txBody>
      </p:sp>
      <p:sp>
        <p:nvSpPr>
          <p:cNvPr id="178" name="Rectangle: Rounded Corners 105">
            <a:extLst>
              <a:ext uri="{FF2B5EF4-FFF2-40B4-BE49-F238E27FC236}">
                <a16:creationId xmlns:a16="http://schemas.microsoft.com/office/drawing/2014/main" id="{E4F2C427-7334-4D98-9513-94FFFAC7DB36}"/>
              </a:ext>
            </a:extLst>
          </p:cNvPr>
          <p:cNvSpPr/>
          <p:nvPr/>
        </p:nvSpPr>
        <p:spPr>
          <a:xfrm>
            <a:off x="17438402" y="14193756"/>
            <a:ext cx="1770836" cy="473358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TIN 1 – A303</a:t>
            </a:r>
          </a:p>
        </p:txBody>
      </p:sp>
      <p:sp>
        <p:nvSpPr>
          <p:cNvPr id="180" name="Rectangle: Rounded Corners 105">
            <a:extLst>
              <a:ext uri="{FF2B5EF4-FFF2-40B4-BE49-F238E27FC236}">
                <a16:creationId xmlns:a16="http://schemas.microsoft.com/office/drawing/2014/main" id="{E4F2C427-7334-4D98-9513-94FFFAC7DB36}"/>
              </a:ext>
            </a:extLst>
          </p:cNvPr>
          <p:cNvSpPr/>
          <p:nvPr/>
        </p:nvSpPr>
        <p:spPr>
          <a:xfrm>
            <a:off x="19345053" y="16590849"/>
            <a:ext cx="1805017" cy="227962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TỔ XÃ HỘI – A203</a:t>
            </a:r>
          </a:p>
        </p:txBody>
      </p:sp>
      <p:sp>
        <p:nvSpPr>
          <p:cNvPr id="181" name="Rectangle: Rounded Corners 101">
            <a:extLst>
              <a:ext uri="{FF2B5EF4-FFF2-40B4-BE49-F238E27FC236}">
                <a16:creationId xmlns:a16="http://schemas.microsoft.com/office/drawing/2014/main" id="{6379B364-28EC-43A9-A82F-1F72FCA10B7E}"/>
              </a:ext>
            </a:extLst>
          </p:cNvPr>
          <p:cNvSpPr/>
          <p:nvPr/>
        </p:nvSpPr>
        <p:spPr>
          <a:xfrm>
            <a:off x="15486257" y="19028355"/>
            <a:ext cx="7895550" cy="9144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CÀU THÁNG</a:t>
            </a:r>
          </a:p>
        </p:txBody>
      </p:sp>
      <p:sp>
        <p:nvSpPr>
          <p:cNvPr id="182" name="Rectangle: Rounded Corners 105">
            <a:extLst>
              <a:ext uri="{FF2B5EF4-FFF2-40B4-BE49-F238E27FC236}">
                <a16:creationId xmlns:a16="http://schemas.microsoft.com/office/drawing/2014/main" id="{E4F2C427-7334-4D98-9513-94FFFAC7DB36}"/>
              </a:ext>
            </a:extLst>
          </p:cNvPr>
          <p:cNvSpPr/>
          <p:nvPr/>
        </p:nvSpPr>
        <p:spPr>
          <a:xfrm>
            <a:off x="15496069" y="14193756"/>
            <a:ext cx="1770836" cy="473358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TIN 2 – A403</a:t>
            </a:r>
          </a:p>
        </p:txBody>
      </p:sp>
      <p:sp>
        <p:nvSpPr>
          <p:cNvPr id="183" name="Rectangle: Rounded Corners 105">
            <a:extLst>
              <a:ext uri="{FF2B5EF4-FFF2-40B4-BE49-F238E27FC236}">
                <a16:creationId xmlns:a16="http://schemas.microsoft.com/office/drawing/2014/main" id="{E4F2C427-7334-4D98-9513-94FFFAC7DB36}"/>
              </a:ext>
            </a:extLst>
          </p:cNvPr>
          <p:cNvSpPr/>
          <p:nvPr/>
        </p:nvSpPr>
        <p:spPr>
          <a:xfrm>
            <a:off x="21455547" y="20147154"/>
            <a:ext cx="1770836" cy="161933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KHO THƯ VIỆN – A103</a:t>
            </a:r>
          </a:p>
        </p:txBody>
      </p:sp>
      <p:sp>
        <p:nvSpPr>
          <p:cNvPr id="185" name="Rectangle: Rounded Corners 105">
            <a:extLst>
              <a:ext uri="{FF2B5EF4-FFF2-40B4-BE49-F238E27FC236}">
                <a16:creationId xmlns:a16="http://schemas.microsoft.com/office/drawing/2014/main" id="{E4F2C427-7334-4D98-9513-94FFFAC7DB36}"/>
              </a:ext>
            </a:extLst>
          </p:cNvPr>
          <p:cNvSpPr/>
          <p:nvPr/>
        </p:nvSpPr>
        <p:spPr>
          <a:xfrm>
            <a:off x="21464543" y="21852248"/>
            <a:ext cx="1770836" cy="140966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ĐỌC GIÁO VIÊN  – A102</a:t>
            </a:r>
          </a:p>
        </p:txBody>
      </p:sp>
      <p:sp>
        <p:nvSpPr>
          <p:cNvPr id="186" name="Rectangle: Rounded Corners 105">
            <a:extLst>
              <a:ext uri="{FF2B5EF4-FFF2-40B4-BE49-F238E27FC236}">
                <a16:creationId xmlns:a16="http://schemas.microsoft.com/office/drawing/2014/main" id="{E4F2C427-7334-4D98-9513-94FFFAC7DB36}"/>
              </a:ext>
            </a:extLst>
          </p:cNvPr>
          <p:cNvSpPr/>
          <p:nvPr/>
        </p:nvSpPr>
        <p:spPr>
          <a:xfrm>
            <a:off x="21455547" y="23563758"/>
            <a:ext cx="1770836" cy="137015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ĐỌC HỌC SINH– A101</a:t>
            </a:r>
          </a:p>
        </p:txBody>
      </p:sp>
      <p:sp>
        <p:nvSpPr>
          <p:cNvPr id="187" name="Rectangle: Rounded Corners 105">
            <a:extLst>
              <a:ext uri="{FF2B5EF4-FFF2-40B4-BE49-F238E27FC236}">
                <a16:creationId xmlns:a16="http://schemas.microsoft.com/office/drawing/2014/main" id="{E4F2C427-7334-4D98-9513-94FFFAC7DB36}"/>
              </a:ext>
            </a:extLst>
          </p:cNvPr>
          <p:cNvSpPr/>
          <p:nvPr/>
        </p:nvSpPr>
        <p:spPr>
          <a:xfrm>
            <a:off x="19511034" y="20100642"/>
            <a:ext cx="1805017" cy="230708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TỔ TỰ NHIÊN– A202</a:t>
            </a:r>
          </a:p>
        </p:txBody>
      </p:sp>
      <p:sp>
        <p:nvSpPr>
          <p:cNvPr id="188" name="Rectangle: Rounded Corners 105">
            <a:extLst>
              <a:ext uri="{FF2B5EF4-FFF2-40B4-BE49-F238E27FC236}">
                <a16:creationId xmlns:a16="http://schemas.microsoft.com/office/drawing/2014/main" id="{E4F2C427-7334-4D98-9513-94FFFAC7DB36}"/>
              </a:ext>
            </a:extLst>
          </p:cNvPr>
          <p:cNvSpPr/>
          <p:nvPr/>
        </p:nvSpPr>
        <p:spPr>
          <a:xfrm>
            <a:off x="19561463" y="22513811"/>
            <a:ext cx="1805017" cy="263873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CÁCH LY</a:t>
            </a:r>
          </a:p>
          <a:p>
            <a:pPr algn="ctr"/>
            <a:r>
              <a:rPr lang="en-US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A201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9" name="Rectangle: Rounded Corners 105">
            <a:extLst>
              <a:ext uri="{FF2B5EF4-FFF2-40B4-BE49-F238E27FC236}">
                <a16:creationId xmlns:a16="http://schemas.microsoft.com/office/drawing/2014/main" id="{E4F2C427-7334-4D98-9513-94FFFAC7DB36}"/>
              </a:ext>
            </a:extLst>
          </p:cNvPr>
          <p:cNvSpPr/>
          <p:nvPr/>
        </p:nvSpPr>
        <p:spPr>
          <a:xfrm>
            <a:off x="17428765" y="20100642"/>
            <a:ext cx="1805017" cy="22687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KHXH – A302</a:t>
            </a:r>
          </a:p>
        </p:txBody>
      </p:sp>
      <p:sp>
        <p:nvSpPr>
          <p:cNvPr id="190" name="Rectangle: Rounded Corners 105">
            <a:extLst>
              <a:ext uri="{FF2B5EF4-FFF2-40B4-BE49-F238E27FC236}">
                <a16:creationId xmlns:a16="http://schemas.microsoft.com/office/drawing/2014/main" id="{E4F2C427-7334-4D98-9513-94FFFAC7DB36}"/>
              </a:ext>
            </a:extLst>
          </p:cNvPr>
          <p:cNvSpPr/>
          <p:nvPr/>
        </p:nvSpPr>
        <p:spPr>
          <a:xfrm>
            <a:off x="17433408" y="22563390"/>
            <a:ext cx="1805017" cy="260665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HỌC A301</a:t>
            </a:r>
          </a:p>
        </p:txBody>
      </p:sp>
      <p:sp>
        <p:nvSpPr>
          <p:cNvPr id="191" name="Rectangle: Rounded Corners 105">
            <a:extLst>
              <a:ext uri="{FF2B5EF4-FFF2-40B4-BE49-F238E27FC236}">
                <a16:creationId xmlns:a16="http://schemas.microsoft.com/office/drawing/2014/main" id="{E4F2C427-7334-4D98-9513-94FFFAC7DB36}"/>
              </a:ext>
            </a:extLst>
          </p:cNvPr>
          <p:cNvSpPr/>
          <p:nvPr/>
        </p:nvSpPr>
        <p:spPr>
          <a:xfrm>
            <a:off x="15496902" y="20147155"/>
            <a:ext cx="1805017" cy="22221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HỌC – A402</a:t>
            </a:r>
          </a:p>
        </p:txBody>
      </p:sp>
      <p:sp>
        <p:nvSpPr>
          <p:cNvPr id="192" name="Rectangle: Rounded Corners 105">
            <a:extLst>
              <a:ext uri="{FF2B5EF4-FFF2-40B4-BE49-F238E27FC236}">
                <a16:creationId xmlns:a16="http://schemas.microsoft.com/office/drawing/2014/main" id="{E4F2C427-7334-4D98-9513-94FFFAC7DB36}"/>
              </a:ext>
            </a:extLst>
          </p:cNvPr>
          <p:cNvSpPr/>
          <p:nvPr/>
        </p:nvSpPr>
        <p:spPr>
          <a:xfrm>
            <a:off x="15486257" y="22513811"/>
            <a:ext cx="1805017" cy="263873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PHÒNG HỌC – A401</a:t>
            </a:r>
          </a:p>
        </p:txBody>
      </p:sp>
      <p:sp>
        <p:nvSpPr>
          <p:cNvPr id="193" name="Rectangle: Rounded Corners 121">
            <a:extLst>
              <a:ext uri="{FF2B5EF4-FFF2-40B4-BE49-F238E27FC236}">
                <a16:creationId xmlns:a16="http://schemas.microsoft.com/office/drawing/2014/main" id="{B00913F8-BB7C-41BF-91C3-77C14414AD3E}"/>
              </a:ext>
            </a:extLst>
          </p:cNvPr>
          <p:cNvSpPr/>
          <p:nvPr/>
        </p:nvSpPr>
        <p:spPr>
          <a:xfrm>
            <a:off x="26204879" y="8153862"/>
            <a:ext cx="6185945" cy="200781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SÂN KHẤU</a:t>
            </a:r>
          </a:p>
        </p:txBody>
      </p:sp>
      <p:sp>
        <p:nvSpPr>
          <p:cNvPr id="194" name="Rectangle: Rounded Corners 47">
            <a:extLst>
              <a:ext uri="{FF2B5EF4-FFF2-40B4-BE49-F238E27FC236}">
                <a16:creationId xmlns:a16="http://schemas.microsoft.com/office/drawing/2014/main" id="{4F2B673A-F375-4DA2-AA6E-8411F0AA19E7}"/>
              </a:ext>
            </a:extLst>
          </p:cNvPr>
          <p:cNvSpPr/>
          <p:nvPr/>
        </p:nvSpPr>
        <p:spPr>
          <a:xfrm>
            <a:off x="24742588" y="9039836"/>
            <a:ext cx="1156950" cy="914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CỘT CỜ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5442082" y="25260985"/>
            <a:ext cx="1824823" cy="7226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TẦNG 4</a:t>
            </a:r>
          </a:p>
        </p:txBody>
      </p:sp>
      <p:sp>
        <p:nvSpPr>
          <p:cNvPr id="195" name="Rounded Rectangle 194"/>
          <p:cNvSpPr/>
          <p:nvPr/>
        </p:nvSpPr>
        <p:spPr>
          <a:xfrm>
            <a:off x="17457159" y="25278123"/>
            <a:ext cx="1824823" cy="7226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TÀNG 3</a:t>
            </a:r>
          </a:p>
        </p:txBody>
      </p:sp>
      <p:sp>
        <p:nvSpPr>
          <p:cNvPr id="196" name="Rounded Rectangle 195"/>
          <p:cNvSpPr/>
          <p:nvPr/>
        </p:nvSpPr>
        <p:spPr>
          <a:xfrm>
            <a:off x="19541657" y="25258627"/>
            <a:ext cx="1824823" cy="7226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TẦNG 2</a:t>
            </a:r>
          </a:p>
        </p:txBody>
      </p:sp>
      <p:sp>
        <p:nvSpPr>
          <p:cNvPr id="197" name="Rounded Rectangle 196"/>
          <p:cNvSpPr/>
          <p:nvPr/>
        </p:nvSpPr>
        <p:spPr>
          <a:xfrm>
            <a:off x="21455547" y="25235758"/>
            <a:ext cx="1824823" cy="7226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TẦNG</a:t>
            </a:r>
            <a:r>
              <a:rPr lang="en-US" dirty="0"/>
              <a:t> 1</a:t>
            </a:r>
          </a:p>
        </p:txBody>
      </p:sp>
      <p:sp>
        <p:nvSpPr>
          <p:cNvPr id="198" name="Rounded Rectangle 197"/>
          <p:cNvSpPr/>
          <p:nvPr/>
        </p:nvSpPr>
        <p:spPr>
          <a:xfrm>
            <a:off x="38732452" y="25080342"/>
            <a:ext cx="1512456" cy="7226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TẦNG 4</a:t>
            </a:r>
          </a:p>
        </p:txBody>
      </p:sp>
      <p:sp>
        <p:nvSpPr>
          <p:cNvPr id="199" name="Rounded Rectangle 198"/>
          <p:cNvSpPr/>
          <p:nvPr/>
        </p:nvSpPr>
        <p:spPr>
          <a:xfrm>
            <a:off x="36818562" y="25080342"/>
            <a:ext cx="1824823" cy="7226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TÀNG 3</a:t>
            </a:r>
          </a:p>
        </p:txBody>
      </p:sp>
      <p:sp>
        <p:nvSpPr>
          <p:cNvPr id="200" name="Rounded Rectangle 199"/>
          <p:cNvSpPr/>
          <p:nvPr/>
        </p:nvSpPr>
        <p:spPr>
          <a:xfrm>
            <a:off x="35226763" y="25063955"/>
            <a:ext cx="1481655" cy="7226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TẦNG 2</a:t>
            </a:r>
          </a:p>
        </p:txBody>
      </p:sp>
      <p:sp>
        <p:nvSpPr>
          <p:cNvPr id="201" name="Rounded Rectangle 200"/>
          <p:cNvSpPr/>
          <p:nvPr/>
        </p:nvSpPr>
        <p:spPr>
          <a:xfrm>
            <a:off x="33335701" y="25090428"/>
            <a:ext cx="1824823" cy="7226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TẦNG</a:t>
            </a:r>
            <a:r>
              <a:rPr lang="en-US" dirty="0"/>
              <a:t> 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1518157" y="26000781"/>
            <a:ext cx="1863650" cy="16463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KHU NHÀ 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02" name="Rectangle 201"/>
          <p:cNvSpPr/>
          <p:nvPr/>
        </p:nvSpPr>
        <p:spPr>
          <a:xfrm>
            <a:off x="33295376" y="25885242"/>
            <a:ext cx="1863650" cy="16463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KHU NHÀ 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37172004" y="3979043"/>
            <a:ext cx="1863650" cy="16463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KHU NHÀ 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204" name="Rounded Rectangle 203"/>
          <p:cNvSpPr/>
          <p:nvPr/>
        </p:nvSpPr>
        <p:spPr>
          <a:xfrm>
            <a:off x="35145179" y="2374044"/>
            <a:ext cx="1706641" cy="117704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TẦNG 4</a:t>
            </a:r>
          </a:p>
        </p:txBody>
      </p:sp>
      <p:sp>
        <p:nvSpPr>
          <p:cNvPr id="205" name="Rounded Rectangle 204"/>
          <p:cNvSpPr/>
          <p:nvPr/>
        </p:nvSpPr>
        <p:spPr>
          <a:xfrm>
            <a:off x="35190342" y="3672664"/>
            <a:ext cx="1706641" cy="117704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TẦNG 3</a:t>
            </a:r>
          </a:p>
        </p:txBody>
      </p:sp>
      <p:sp>
        <p:nvSpPr>
          <p:cNvPr id="206" name="Rounded Rectangle 205"/>
          <p:cNvSpPr/>
          <p:nvPr/>
        </p:nvSpPr>
        <p:spPr>
          <a:xfrm>
            <a:off x="35164256" y="5051998"/>
            <a:ext cx="1706641" cy="117704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TẦNG 2</a:t>
            </a:r>
          </a:p>
        </p:txBody>
      </p:sp>
      <p:sp>
        <p:nvSpPr>
          <p:cNvPr id="207" name="Rounded Rectangle 206"/>
          <p:cNvSpPr/>
          <p:nvPr/>
        </p:nvSpPr>
        <p:spPr>
          <a:xfrm>
            <a:off x="35164255" y="6478572"/>
            <a:ext cx="1706641" cy="117704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TẦNG 1</a:t>
            </a:r>
          </a:p>
        </p:txBody>
      </p:sp>
      <p:sp>
        <p:nvSpPr>
          <p:cNvPr id="208" name="Rounded Rectangle 207"/>
          <p:cNvSpPr/>
          <p:nvPr/>
        </p:nvSpPr>
        <p:spPr>
          <a:xfrm>
            <a:off x="15773156" y="2799321"/>
            <a:ext cx="1706641" cy="117704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TẦNG 4</a:t>
            </a:r>
          </a:p>
        </p:txBody>
      </p:sp>
      <p:sp>
        <p:nvSpPr>
          <p:cNvPr id="210" name="Rounded Rectangle 209"/>
          <p:cNvSpPr/>
          <p:nvPr/>
        </p:nvSpPr>
        <p:spPr>
          <a:xfrm>
            <a:off x="15816505" y="4136379"/>
            <a:ext cx="1706641" cy="117704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TẦNG 3</a:t>
            </a:r>
          </a:p>
        </p:txBody>
      </p:sp>
      <p:sp>
        <p:nvSpPr>
          <p:cNvPr id="211" name="Rounded Rectangle 210"/>
          <p:cNvSpPr/>
          <p:nvPr/>
        </p:nvSpPr>
        <p:spPr>
          <a:xfrm>
            <a:off x="15906988" y="5588592"/>
            <a:ext cx="1599741" cy="117704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TẦNG 2</a:t>
            </a:r>
          </a:p>
        </p:txBody>
      </p:sp>
      <p:sp>
        <p:nvSpPr>
          <p:cNvPr id="212" name="Rounded Rectangle 211"/>
          <p:cNvSpPr/>
          <p:nvPr/>
        </p:nvSpPr>
        <p:spPr>
          <a:xfrm>
            <a:off x="15816505" y="6910108"/>
            <a:ext cx="1706641" cy="117704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TẦNG 1</a:t>
            </a:r>
          </a:p>
        </p:txBody>
      </p:sp>
      <p:sp>
        <p:nvSpPr>
          <p:cNvPr id="213" name="Rectangle 212"/>
          <p:cNvSpPr/>
          <p:nvPr/>
        </p:nvSpPr>
        <p:spPr>
          <a:xfrm>
            <a:off x="17852149" y="5472362"/>
            <a:ext cx="1863650" cy="16463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KHU NHÀ 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D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25899538" y="25819632"/>
            <a:ext cx="0" cy="259898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27747311" y="25875182"/>
            <a:ext cx="0" cy="259898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28909438" y="25819632"/>
            <a:ext cx="0" cy="259898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>
            <a:off x="30976682" y="25786613"/>
            <a:ext cx="0" cy="259898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4141096" y="25885242"/>
            <a:ext cx="2029496" cy="21618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endParaRPr lang="en-US" sz="3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khử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khuẩn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30590626" y="25953727"/>
            <a:ext cx="2029496" cy="21618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endParaRPr lang="en-US" sz="3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khử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khuẩn</a:t>
            </a:r>
            <a:endParaRPr lang="en-US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8" name="Up Arrow 137"/>
          <p:cNvSpPr/>
          <p:nvPr/>
        </p:nvSpPr>
        <p:spPr>
          <a:xfrm>
            <a:off x="29758015" y="26852869"/>
            <a:ext cx="303855" cy="1588567"/>
          </a:xfrm>
          <a:prstGeom prst="upArrow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27469295" y="21109735"/>
            <a:ext cx="41484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PH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7+8+9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4049557" y="27063766"/>
            <a:ext cx="56790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Up Arrow 42"/>
          <p:cNvSpPr/>
          <p:nvPr/>
        </p:nvSpPr>
        <p:spPr>
          <a:xfrm>
            <a:off x="9608460" y="5313426"/>
            <a:ext cx="252847" cy="3726409"/>
          </a:xfrm>
          <a:prstGeom prst="upArrow">
            <a:avLst/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ight Arrow 43"/>
          <p:cNvSpPr/>
          <p:nvPr/>
        </p:nvSpPr>
        <p:spPr>
          <a:xfrm>
            <a:off x="9718628" y="4452719"/>
            <a:ext cx="25841295" cy="460226"/>
          </a:xfrm>
          <a:prstGeom prst="rightArrow">
            <a:avLst/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Down Arrow 51"/>
          <p:cNvSpPr/>
          <p:nvPr/>
        </p:nvSpPr>
        <p:spPr>
          <a:xfrm flipH="1">
            <a:off x="35633236" y="5628179"/>
            <a:ext cx="537834" cy="4013736"/>
          </a:xfrm>
          <a:prstGeom prst="downArrow">
            <a:avLst/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4085143" y="8343299"/>
            <a:ext cx="64187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2446513" y="22497291"/>
            <a:ext cx="331354" cy="3753423"/>
          </a:xfrm>
          <a:prstGeom prst="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Up Arrow 57"/>
          <p:cNvSpPr/>
          <p:nvPr/>
        </p:nvSpPr>
        <p:spPr>
          <a:xfrm>
            <a:off x="29833482" y="19148951"/>
            <a:ext cx="376623" cy="7011395"/>
          </a:xfrm>
          <a:prstGeom prst="up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ight Arrow 58"/>
          <p:cNvSpPr/>
          <p:nvPr/>
        </p:nvSpPr>
        <p:spPr>
          <a:xfrm>
            <a:off x="30395804" y="18927337"/>
            <a:ext cx="2789296" cy="297430"/>
          </a:xfrm>
          <a:prstGeom prst="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ight Arrow 61"/>
          <p:cNvSpPr/>
          <p:nvPr/>
        </p:nvSpPr>
        <p:spPr>
          <a:xfrm>
            <a:off x="2760676" y="26166214"/>
            <a:ext cx="22538991" cy="399912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Up Arrow 62"/>
          <p:cNvSpPr/>
          <p:nvPr/>
        </p:nvSpPr>
        <p:spPr>
          <a:xfrm flipH="1">
            <a:off x="24796456" y="19942754"/>
            <a:ext cx="347235" cy="6160227"/>
          </a:xfrm>
          <a:prstGeom prst="up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ight Arrow 63"/>
          <p:cNvSpPr/>
          <p:nvPr/>
        </p:nvSpPr>
        <p:spPr>
          <a:xfrm rot="10800000" flipV="1">
            <a:off x="18711188" y="19359383"/>
            <a:ext cx="6398616" cy="416215"/>
          </a:xfrm>
          <a:prstGeom prst="righ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6505110" y="25540286"/>
            <a:ext cx="61850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Right Arrow 70"/>
          <p:cNvSpPr/>
          <p:nvPr/>
        </p:nvSpPr>
        <p:spPr>
          <a:xfrm>
            <a:off x="3214387" y="9600708"/>
            <a:ext cx="7009536" cy="264952"/>
          </a:xfrm>
          <a:prstGeom prst="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Up Arrow 71"/>
          <p:cNvSpPr/>
          <p:nvPr/>
        </p:nvSpPr>
        <p:spPr>
          <a:xfrm>
            <a:off x="10199552" y="3319424"/>
            <a:ext cx="245552" cy="6330646"/>
          </a:xfrm>
          <a:prstGeom prst="up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ight Arrow 76"/>
          <p:cNvSpPr/>
          <p:nvPr/>
        </p:nvSpPr>
        <p:spPr>
          <a:xfrm>
            <a:off x="10814499" y="3101113"/>
            <a:ext cx="28424092" cy="332003"/>
          </a:xfrm>
          <a:prstGeom prst="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Down Arrow 80"/>
          <p:cNvSpPr/>
          <p:nvPr/>
        </p:nvSpPr>
        <p:spPr>
          <a:xfrm>
            <a:off x="39319503" y="3101586"/>
            <a:ext cx="224429" cy="5938249"/>
          </a:xfrm>
          <a:prstGeom prst="down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TextBox 183"/>
          <p:cNvSpPr txBox="1"/>
          <p:nvPr/>
        </p:nvSpPr>
        <p:spPr>
          <a:xfrm>
            <a:off x="4142785" y="10059442"/>
            <a:ext cx="64187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1564245" y="27531614"/>
            <a:ext cx="1314644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HS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PH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vạch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+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vạch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+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vạch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+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vạch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tím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3113755" y="8922949"/>
            <a:ext cx="6494489" cy="32582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10889372" y="11313340"/>
            <a:ext cx="15154270" cy="48936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18932506" y="3769817"/>
            <a:ext cx="19184024" cy="51762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35575478" y="6248087"/>
            <a:ext cx="4733126" cy="589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82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318</TotalTime>
  <Words>506</Words>
  <Application>Microsoft Office PowerPoint</Application>
  <PresentationFormat>Custom</PresentationFormat>
  <Paragraphs>150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Trinh Hai Duong</dc:creator>
  <cp:lastModifiedBy>ThienIT</cp:lastModifiedBy>
  <cp:revision>35</cp:revision>
  <cp:lastPrinted>2022-01-26T03:46:51Z</cp:lastPrinted>
  <dcterms:created xsi:type="dcterms:W3CDTF">2021-12-01T04:39:41Z</dcterms:created>
  <dcterms:modified xsi:type="dcterms:W3CDTF">2022-01-26T04:27:16Z</dcterms:modified>
</cp:coreProperties>
</file>