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6" r:id="rId3"/>
    <p:sldId id="301" r:id="rId4"/>
    <p:sldId id="303" r:id="rId5"/>
    <p:sldId id="268" r:id="rId6"/>
    <p:sldId id="267" r:id="rId7"/>
    <p:sldId id="311" r:id="rId8"/>
    <p:sldId id="260" r:id="rId9"/>
    <p:sldId id="261" r:id="rId10"/>
    <p:sldId id="262" r:id="rId11"/>
    <p:sldId id="263" r:id="rId12"/>
    <p:sldId id="295" r:id="rId13"/>
    <p:sldId id="304" r:id="rId14"/>
    <p:sldId id="305" r:id="rId15"/>
    <p:sldId id="294" r:id="rId16"/>
    <p:sldId id="306" r:id="rId17"/>
    <p:sldId id="297" r:id="rId18"/>
    <p:sldId id="307" r:id="rId19"/>
    <p:sldId id="308" r:id="rId20"/>
    <p:sldId id="309" r:id="rId21"/>
    <p:sldId id="296" r:id="rId22"/>
    <p:sldId id="293" r:id="rId23"/>
    <p:sldId id="29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D9F66E-5EB9-4882-86FB-DCBF35E3C3E4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5309" autoAdjust="0"/>
  </p:normalViewPr>
  <p:slideViewPr>
    <p:cSldViewPr snapToGrid="0">
      <p:cViewPr varScale="1">
        <p:scale>
          <a:sx n="88" d="100"/>
          <a:sy n="88" d="100"/>
        </p:scale>
        <p:origin x="437" y="29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20EA5F0D-C1DC-412F-A146-DDB3A74B588F}" type="datetimeFigureOut">
              <a:rPr lang="vi-VN"/>
              <a:t>25/12/2021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BAE14B8-3CC9-472D-9BC5-A84D80684DE2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A8CDE508-72C8-4AB5-AA9C-1584D31690E0}" type="datetimeFigureOut">
              <a:rPr lang="en-US"/>
              <a:t>12/25/2021</a:t>
            </a:fld>
            <a:endParaRPr lang="vi-VN"/>
          </a:p>
        </p:txBody>
      </p:sp>
      <p:sp>
        <p:nvSpPr>
          <p:cNvPr id="4" name="Chỗ dành sẵn cho Ảnh Trang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FB667E1-E601-4AAF-B95C-B25720D70A60}" type="slidenum">
              <a:r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09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02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3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81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12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63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27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15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1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402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4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97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55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6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79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34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47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43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61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61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8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 userDrawn="1"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Hình tự do 457"/>
            <p:cNvSpPr/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-1" fmla="*/ 9351 w 10000"/>
                <a:gd name="connsiteY0-2" fmla="*/ 6216 h 10000"/>
                <a:gd name="connsiteX1-3" fmla="*/ 7905 w 10000"/>
                <a:gd name="connsiteY1-4" fmla="*/ 6317 h 10000"/>
                <a:gd name="connsiteX2-5" fmla="*/ 7610 w 10000"/>
                <a:gd name="connsiteY2-6" fmla="*/ 3438 h 10000"/>
                <a:gd name="connsiteX3-7" fmla="*/ 5999 w 10000"/>
                <a:gd name="connsiteY3-8" fmla="*/ 3572 h 10000"/>
                <a:gd name="connsiteX4-9" fmla="*/ 5985 w 10000"/>
                <a:gd name="connsiteY4-10" fmla="*/ 1965 h 10000"/>
                <a:gd name="connsiteX5-11" fmla="*/ 5081 w 10000"/>
                <a:gd name="connsiteY5-12" fmla="*/ 800 h 10000"/>
                <a:gd name="connsiteX6-13" fmla="*/ 4043 w 10000"/>
                <a:gd name="connsiteY6-14" fmla="*/ 1710 h 10000"/>
                <a:gd name="connsiteX7-15" fmla="*/ 3399 w 10000"/>
                <a:gd name="connsiteY7-16" fmla="*/ 90 h 10000"/>
                <a:gd name="connsiteX8-17" fmla="*/ 2130 w 10000"/>
                <a:gd name="connsiteY8-18" fmla="*/ 1188 h 10000"/>
                <a:gd name="connsiteX9-19" fmla="*/ 0 w 10000"/>
                <a:gd name="connsiteY9-20" fmla="*/ 1013 h 10000"/>
                <a:gd name="connsiteX10-21" fmla="*/ 0 w 10000"/>
                <a:gd name="connsiteY10-22" fmla="*/ 6987 h 10000"/>
                <a:gd name="connsiteX11-23" fmla="*/ 8921 w 10000"/>
                <a:gd name="connsiteY11-24" fmla="*/ 10000 h 10000"/>
                <a:gd name="connsiteX12-25" fmla="*/ 10000 w 10000"/>
                <a:gd name="connsiteY12-26" fmla="*/ 8192 h 10000"/>
                <a:gd name="connsiteX13-27" fmla="*/ 9351 w 10000"/>
                <a:gd name="connsiteY13-28" fmla="*/ 6216 h 10000"/>
                <a:gd name="connsiteX0-29" fmla="*/ 10000 w 10000"/>
                <a:gd name="connsiteY0-30" fmla="*/ 8192 h 10000"/>
                <a:gd name="connsiteX1-31" fmla="*/ 7905 w 10000"/>
                <a:gd name="connsiteY1-32" fmla="*/ 6317 h 10000"/>
                <a:gd name="connsiteX2-33" fmla="*/ 7610 w 10000"/>
                <a:gd name="connsiteY2-34" fmla="*/ 3438 h 10000"/>
                <a:gd name="connsiteX3-35" fmla="*/ 5999 w 10000"/>
                <a:gd name="connsiteY3-36" fmla="*/ 3572 h 10000"/>
                <a:gd name="connsiteX4-37" fmla="*/ 5985 w 10000"/>
                <a:gd name="connsiteY4-38" fmla="*/ 1965 h 10000"/>
                <a:gd name="connsiteX5-39" fmla="*/ 5081 w 10000"/>
                <a:gd name="connsiteY5-40" fmla="*/ 800 h 10000"/>
                <a:gd name="connsiteX6-41" fmla="*/ 4043 w 10000"/>
                <a:gd name="connsiteY6-42" fmla="*/ 1710 h 10000"/>
                <a:gd name="connsiteX7-43" fmla="*/ 3399 w 10000"/>
                <a:gd name="connsiteY7-44" fmla="*/ 90 h 10000"/>
                <a:gd name="connsiteX8-45" fmla="*/ 2130 w 10000"/>
                <a:gd name="connsiteY8-46" fmla="*/ 1188 h 10000"/>
                <a:gd name="connsiteX9-47" fmla="*/ 0 w 10000"/>
                <a:gd name="connsiteY9-48" fmla="*/ 1013 h 10000"/>
                <a:gd name="connsiteX10-49" fmla="*/ 0 w 10000"/>
                <a:gd name="connsiteY10-50" fmla="*/ 6987 h 10000"/>
                <a:gd name="connsiteX11-51" fmla="*/ 8921 w 10000"/>
                <a:gd name="connsiteY11-52" fmla="*/ 10000 h 10000"/>
                <a:gd name="connsiteX12-53" fmla="*/ 10000 w 10000"/>
                <a:gd name="connsiteY12-54" fmla="*/ 8192 h 10000"/>
                <a:gd name="connsiteX0-55" fmla="*/ 10000 w 10000"/>
                <a:gd name="connsiteY0-56" fmla="*/ 8192 h 10000"/>
                <a:gd name="connsiteX1-57" fmla="*/ 7905 w 10000"/>
                <a:gd name="connsiteY1-58" fmla="*/ 6317 h 10000"/>
                <a:gd name="connsiteX2-59" fmla="*/ 7610 w 10000"/>
                <a:gd name="connsiteY2-60" fmla="*/ 3438 h 10000"/>
                <a:gd name="connsiteX3-61" fmla="*/ 5999 w 10000"/>
                <a:gd name="connsiteY3-62" fmla="*/ 3572 h 10000"/>
                <a:gd name="connsiteX4-63" fmla="*/ 5985 w 10000"/>
                <a:gd name="connsiteY4-64" fmla="*/ 1965 h 10000"/>
                <a:gd name="connsiteX5-65" fmla="*/ 5081 w 10000"/>
                <a:gd name="connsiteY5-66" fmla="*/ 800 h 10000"/>
                <a:gd name="connsiteX6-67" fmla="*/ 4043 w 10000"/>
                <a:gd name="connsiteY6-68" fmla="*/ 1710 h 10000"/>
                <a:gd name="connsiteX7-69" fmla="*/ 3399 w 10000"/>
                <a:gd name="connsiteY7-70" fmla="*/ 90 h 10000"/>
                <a:gd name="connsiteX8-71" fmla="*/ 2130 w 10000"/>
                <a:gd name="connsiteY8-72" fmla="*/ 1188 h 10000"/>
                <a:gd name="connsiteX9-73" fmla="*/ 0 w 10000"/>
                <a:gd name="connsiteY9-74" fmla="*/ 1013 h 10000"/>
                <a:gd name="connsiteX10-75" fmla="*/ 0 w 10000"/>
                <a:gd name="connsiteY10-76" fmla="*/ 6987 h 10000"/>
                <a:gd name="connsiteX11-77" fmla="*/ 8921 w 10000"/>
                <a:gd name="connsiteY11-78" fmla="*/ 10000 h 10000"/>
                <a:gd name="connsiteX12-79" fmla="*/ 10000 w 10000"/>
                <a:gd name="connsiteY12-80" fmla="*/ 8192 h 10000"/>
                <a:gd name="connsiteX0-81" fmla="*/ 10000 w 10000"/>
                <a:gd name="connsiteY0-82" fmla="*/ 8192 h 10000"/>
                <a:gd name="connsiteX1-83" fmla="*/ 7905 w 10000"/>
                <a:gd name="connsiteY1-84" fmla="*/ 6317 h 10000"/>
                <a:gd name="connsiteX2-85" fmla="*/ 7610 w 10000"/>
                <a:gd name="connsiteY2-86" fmla="*/ 3438 h 10000"/>
                <a:gd name="connsiteX3-87" fmla="*/ 5999 w 10000"/>
                <a:gd name="connsiteY3-88" fmla="*/ 3572 h 10000"/>
                <a:gd name="connsiteX4-89" fmla="*/ 5985 w 10000"/>
                <a:gd name="connsiteY4-90" fmla="*/ 1965 h 10000"/>
                <a:gd name="connsiteX5-91" fmla="*/ 5081 w 10000"/>
                <a:gd name="connsiteY5-92" fmla="*/ 800 h 10000"/>
                <a:gd name="connsiteX6-93" fmla="*/ 4043 w 10000"/>
                <a:gd name="connsiteY6-94" fmla="*/ 1710 h 10000"/>
                <a:gd name="connsiteX7-95" fmla="*/ 3399 w 10000"/>
                <a:gd name="connsiteY7-96" fmla="*/ 90 h 10000"/>
                <a:gd name="connsiteX8-97" fmla="*/ 2130 w 10000"/>
                <a:gd name="connsiteY8-98" fmla="*/ 1188 h 10000"/>
                <a:gd name="connsiteX9-99" fmla="*/ 0 w 10000"/>
                <a:gd name="connsiteY9-100" fmla="*/ 1013 h 10000"/>
                <a:gd name="connsiteX10-101" fmla="*/ 0 w 10000"/>
                <a:gd name="connsiteY10-102" fmla="*/ 6987 h 10000"/>
                <a:gd name="connsiteX11-103" fmla="*/ 8921 w 10000"/>
                <a:gd name="connsiteY11-104" fmla="*/ 10000 h 10000"/>
                <a:gd name="connsiteX12-105" fmla="*/ 10000 w 10000"/>
                <a:gd name="connsiteY12-106" fmla="*/ 8192 h 10000"/>
                <a:gd name="connsiteX0-107" fmla="*/ 10000 w 10000"/>
                <a:gd name="connsiteY0-108" fmla="*/ 8192 h 10000"/>
                <a:gd name="connsiteX1-109" fmla="*/ 7905 w 10000"/>
                <a:gd name="connsiteY1-110" fmla="*/ 6317 h 10000"/>
                <a:gd name="connsiteX2-111" fmla="*/ 7610 w 10000"/>
                <a:gd name="connsiteY2-112" fmla="*/ 3438 h 10000"/>
                <a:gd name="connsiteX3-113" fmla="*/ 5999 w 10000"/>
                <a:gd name="connsiteY3-114" fmla="*/ 3572 h 10000"/>
                <a:gd name="connsiteX4-115" fmla="*/ 5985 w 10000"/>
                <a:gd name="connsiteY4-116" fmla="*/ 1965 h 10000"/>
                <a:gd name="connsiteX5-117" fmla="*/ 5081 w 10000"/>
                <a:gd name="connsiteY5-118" fmla="*/ 800 h 10000"/>
                <a:gd name="connsiteX6-119" fmla="*/ 4043 w 10000"/>
                <a:gd name="connsiteY6-120" fmla="*/ 1710 h 10000"/>
                <a:gd name="connsiteX7-121" fmla="*/ 3399 w 10000"/>
                <a:gd name="connsiteY7-122" fmla="*/ 90 h 10000"/>
                <a:gd name="connsiteX8-123" fmla="*/ 2130 w 10000"/>
                <a:gd name="connsiteY8-124" fmla="*/ 1188 h 10000"/>
                <a:gd name="connsiteX9-125" fmla="*/ 0 w 10000"/>
                <a:gd name="connsiteY9-126" fmla="*/ 1013 h 10000"/>
                <a:gd name="connsiteX10-127" fmla="*/ 0 w 10000"/>
                <a:gd name="connsiteY10-128" fmla="*/ 6987 h 10000"/>
                <a:gd name="connsiteX11-129" fmla="*/ 8921 w 10000"/>
                <a:gd name="connsiteY11-130" fmla="*/ 10000 h 10000"/>
                <a:gd name="connsiteX12-131" fmla="*/ 10000 w 10000"/>
                <a:gd name="connsiteY12-132" fmla="*/ 8192 h 10000"/>
                <a:gd name="connsiteX0-133" fmla="*/ 10000 w 10000"/>
                <a:gd name="connsiteY0-134" fmla="*/ 8192 h 10000"/>
                <a:gd name="connsiteX1-135" fmla="*/ 7905 w 10000"/>
                <a:gd name="connsiteY1-136" fmla="*/ 6317 h 10000"/>
                <a:gd name="connsiteX2-137" fmla="*/ 7610 w 10000"/>
                <a:gd name="connsiteY2-138" fmla="*/ 3438 h 10000"/>
                <a:gd name="connsiteX3-139" fmla="*/ 5999 w 10000"/>
                <a:gd name="connsiteY3-140" fmla="*/ 3572 h 10000"/>
                <a:gd name="connsiteX4-141" fmla="*/ 5985 w 10000"/>
                <a:gd name="connsiteY4-142" fmla="*/ 1965 h 10000"/>
                <a:gd name="connsiteX5-143" fmla="*/ 5081 w 10000"/>
                <a:gd name="connsiteY5-144" fmla="*/ 800 h 10000"/>
                <a:gd name="connsiteX6-145" fmla="*/ 4043 w 10000"/>
                <a:gd name="connsiteY6-146" fmla="*/ 1710 h 10000"/>
                <a:gd name="connsiteX7-147" fmla="*/ 3399 w 10000"/>
                <a:gd name="connsiteY7-148" fmla="*/ 90 h 10000"/>
                <a:gd name="connsiteX8-149" fmla="*/ 2130 w 10000"/>
                <a:gd name="connsiteY8-150" fmla="*/ 1188 h 10000"/>
                <a:gd name="connsiteX9-151" fmla="*/ 0 w 10000"/>
                <a:gd name="connsiteY9-152" fmla="*/ 1013 h 10000"/>
                <a:gd name="connsiteX10-153" fmla="*/ 0 w 10000"/>
                <a:gd name="connsiteY10-154" fmla="*/ 6987 h 10000"/>
                <a:gd name="connsiteX11-155" fmla="*/ 8921 w 10000"/>
                <a:gd name="connsiteY11-156" fmla="*/ 10000 h 10000"/>
                <a:gd name="connsiteX12-157" fmla="*/ 10000 w 10000"/>
                <a:gd name="connsiteY12-158" fmla="*/ 8192 h 10000"/>
                <a:gd name="connsiteX0-159" fmla="*/ 10000 w 10004"/>
                <a:gd name="connsiteY0-160" fmla="*/ 8192 h 10000"/>
                <a:gd name="connsiteX1-161" fmla="*/ 7905 w 10004"/>
                <a:gd name="connsiteY1-162" fmla="*/ 6317 h 10000"/>
                <a:gd name="connsiteX2-163" fmla="*/ 7610 w 10004"/>
                <a:gd name="connsiteY2-164" fmla="*/ 3438 h 10000"/>
                <a:gd name="connsiteX3-165" fmla="*/ 5999 w 10004"/>
                <a:gd name="connsiteY3-166" fmla="*/ 3572 h 10000"/>
                <a:gd name="connsiteX4-167" fmla="*/ 5985 w 10004"/>
                <a:gd name="connsiteY4-168" fmla="*/ 1965 h 10000"/>
                <a:gd name="connsiteX5-169" fmla="*/ 5081 w 10004"/>
                <a:gd name="connsiteY5-170" fmla="*/ 800 h 10000"/>
                <a:gd name="connsiteX6-171" fmla="*/ 4043 w 10004"/>
                <a:gd name="connsiteY6-172" fmla="*/ 1710 h 10000"/>
                <a:gd name="connsiteX7-173" fmla="*/ 3399 w 10004"/>
                <a:gd name="connsiteY7-174" fmla="*/ 90 h 10000"/>
                <a:gd name="connsiteX8-175" fmla="*/ 2130 w 10004"/>
                <a:gd name="connsiteY8-176" fmla="*/ 1188 h 10000"/>
                <a:gd name="connsiteX9-177" fmla="*/ 0 w 10004"/>
                <a:gd name="connsiteY9-178" fmla="*/ 1013 h 10000"/>
                <a:gd name="connsiteX10-179" fmla="*/ 0 w 10004"/>
                <a:gd name="connsiteY10-180" fmla="*/ 6987 h 10000"/>
                <a:gd name="connsiteX11-181" fmla="*/ 8921 w 10004"/>
                <a:gd name="connsiteY11-182" fmla="*/ 10000 h 10000"/>
                <a:gd name="connsiteX12-183" fmla="*/ 10000 w 10004"/>
                <a:gd name="connsiteY12-184" fmla="*/ 8192 h 10000"/>
                <a:gd name="connsiteX0-185" fmla="*/ 10000 w 10004"/>
                <a:gd name="connsiteY0-186" fmla="*/ 8192 h 10000"/>
                <a:gd name="connsiteX1-187" fmla="*/ 7905 w 10004"/>
                <a:gd name="connsiteY1-188" fmla="*/ 6317 h 10000"/>
                <a:gd name="connsiteX2-189" fmla="*/ 7610 w 10004"/>
                <a:gd name="connsiteY2-190" fmla="*/ 3438 h 10000"/>
                <a:gd name="connsiteX3-191" fmla="*/ 5999 w 10004"/>
                <a:gd name="connsiteY3-192" fmla="*/ 3572 h 10000"/>
                <a:gd name="connsiteX4-193" fmla="*/ 5985 w 10004"/>
                <a:gd name="connsiteY4-194" fmla="*/ 1965 h 10000"/>
                <a:gd name="connsiteX5-195" fmla="*/ 5081 w 10004"/>
                <a:gd name="connsiteY5-196" fmla="*/ 800 h 10000"/>
                <a:gd name="connsiteX6-197" fmla="*/ 4043 w 10004"/>
                <a:gd name="connsiteY6-198" fmla="*/ 1710 h 10000"/>
                <a:gd name="connsiteX7-199" fmla="*/ 3399 w 10004"/>
                <a:gd name="connsiteY7-200" fmla="*/ 90 h 10000"/>
                <a:gd name="connsiteX8-201" fmla="*/ 2130 w 10004"/>
                <a:gd name="connsiteY8-202" fmla="*/ 1188 h 10000"/>
                <a:gd name="connsiteX9-203" fmla="*/ 0 w 10004"/>
                <a:gd name="connsiteY9-204" fmla="*/ 1013 h 10000"/>
                <a:gd name="connsiteX10-205" fmla="*/ 0 w 10004"/>
                <a:gd name="connsiteY10-206" fmla="*/ 6987 h 10000"/>
                <a:gd name="connsiteX11-207" fmla="*/ 8921 w 10004"/>
                <a:gd name="connsiteY11-208" fmla="*/ 10000 h 10000"/>
                <a:gd name="connsiteX12-209" fmla="*/ 10000 w 10004"/>
                <a:gd name="connsiteY12-210" fmla="*/ 8192 h 10000"/>
                <a:gd name="connsiteX0-211" fmla="*/ 10678 w 10682"/>
                <a:gd name="connsiteY0-212" fmla="*/ 8192 h 9889"/>
                <a:gd name="connsiteX1-213" fmla="*/ 8583 w 10682"/>
                <a:gd name="connsiteY1-214" fmla="*/ 6317 h 9889"/>
                <a:gd name="connsiteX2-215" fmla="*/ 8288 w 10682"/>
                <a:gd name="connsiteY2-216" fmla="*/ 3438 h 9889"/>
                <a:gd name="connsiteX3-217" fmla="*/ 6677 w 10682"/>
                <a:gd name="connsiteY3-218" fmla="*/ 3572 h 9889"/>
                <a:gd name="connsiteX4-219" fmla="*/ 6663 w 10682"/>
                <a:gd name="connsiteY4-220" fmla="*/ 1965 h 9889"/>
                <a:gd name="connsiteX5-221" fmla="*/ 5759 w 10682"/>
                <a:gd name="connsiteY5-222" fmla="*/ 800 h 9889"/>
                <a:gd name="connsiteX6-223" fmla="*/ 4721 w 10682"/>
                <a:gd name="connsiteY6-224" fmla="*/ 1710 h 9889"/>
                <a:gd name="connsiteX7-225" fmla="*/ 4077 w 10682"/>
                <a:gd name="connsiteY7-226" fmla="*/ 90 h 9889"/>
                <a:gd name="connsiteX8-227" fmla="*/ 2808 w 10682"/>
                <a:gd name="connsiteY8-228" fmla="*/ 1188 h 9889"/>
                <a:gd name="connsiteX9-229" fmla="*/ 678 w 10682"/>
                <a:gd name="connsiteY9-230" fmla="*/ 1013 h 9889"/>
                <a:gd name="connsiteX10-231" fmla="*/ 678 w 10682"/>
                <a:gd name="connsiteY10-232" fmla="*/ 6987 h 9889"/>
                <a:gd name="connsiteX11-233" fmla="*/ 9832 w 10682"/>
                <a:gd name="connsiteY11-234" fmla="*/ 9889 h 9889"/>
                <a:gd name="connsiteX12-235" fmla="*/ 10678 w 10682"/>
                <a:gd name="connsiteY12-236" fmla="*/ 8192 h 9889"/>
                <a:gd name="connsiteX0-237" fmla="*/ 9996 w 10000"/>
                <a:gd name="connsiteY0-238" fmla="*/ 8284 h 10000"/>
                <a:gd name="connsiteX1-239" fmla="*/ 8035 w 10000"/>
                <a:gd name="connsiteY1-240" fmla="*/ 6388 h 10000"/>
                <a:gd name="connsiteX2-241" fmla="*/ 7759 w 10000"/>
                <a:gd name="connsiteY2-242" fmla="*/ 3477 h 10000"/>
                <a:gd name="connsiteX3-243" fmla="*/ 6251 w 10000"/>
                <a:gd name="connsiteY3-244" fmla="*/ 3612 h 10000"/>
                <a:gd name="connsiteX4-245" fmla="*/ 6238 w 10000"/>
                <a:gd name="connsiteY4-246" fmla="*/ 1987 h 10000"/>
                <a:gd name="connsiteX5-247" fmla="*/ 5391 w 10000"/>
                <a:gd name="connsiteY5-248" fmla="*/ 809 h 10000"/>
                <a:gd name="connsiteX6-249" fmla="*/ 4420 w 10000"/>
                <a:gd name="connsiteY6-250" fmla="*/ 1729 h 10000"/>
                <a:gd name="connsiteX7-251" fmla="*/ 3817 w 10000"/>
                <a:gd name="connsiteY7-252" fmla="*/ 91 h 10000"/>
                <a:gd name="connsiteX8-253" fmla="*/ 2629 w 10000"/>
                <a:gd name="connsiteY8-254" fmla="*/ 1201 h 10000"/>
                <a:gd name="connsiteX9-255" fmla="*/ 635 w 10000"/>
                <a:gd name="connsiteY9-256" fmla="*/ 1024 h 10000"/>
                <a:gd name="connsiteX10-257" fmla="*/ 635 w 10000"/>
                <a:gd name="connsiteY10-258" fmla="*/ 7065 h 10000"/>
                <a:gd name="connsiteX11-259" fmla="*/ 9204 w 10000"/>
                <a:gd name="connsiteY11-260" fmla="*/ 10000 h 10000"/>
                <a:gd name="connsiteX12-261" fmla="*/ 9996 w 10000"/>
                <a:gd name="connsiteY12-262" fmla="*/ 8284 h 10000"/>
                <a:gd name="connsiteX0-263" fmla="*/ 9996 w 10000"/>
                <a:gd name="connsiteY0-264" fmla="*/ 8284 h 10000"/>
                <a:gd name="connsiteX1-265" fmla="*/ 8035 w 10000"/>
                <a:gd name="connsiteY1-266" fmla="*/ 6388 h 10000"/>
                <a:gd name="connsiteX2-267" fmla="*/ 7759 w 10000"/>
                <a:gd name="connsiteY2-268" fmla="*/ 3477 h 10000"/>
                <a:gd name="connsiteX3-269" fmla="*/ 6251 w 10000"/>
                <a:gd name="connsiteY3-270" fmla="*/ 3612 h 10000"/>
                <a:gd name="connsiteX4-271" fmla="*/ 6238 w 10000"/>
                <a:gd name="connsiteY4-272" fmla="*/ 1987 h 10000"/>
                <a:gd name="connsiteX5-273" fmla="*/ 5391 w 10000"/>
                <a:gd name="connsiteY5-274" fmla="*/ 809 h 10000"/>
                <a:gd name="connsiteX6-275" fmla="*/ 4420 w 10000"/>
                <a:gd name="connsiteY6-276" fmla="*/ 1729 h 10000"/>
                <a:gd name="connsiteX7-277" fmla="*/ 3817 w 10000"/>
                <a:gd name="connsiteY7-278" fmla="*/ 91 h 10000"/>
                <a:gd name="connsiteX8-279" fmla="*/ 2629 w 10000"/>
                <a:gd name="connsiteY8-280" fmla="*/ 1201 h 10000"/>
                <a:gd name="connsiteX9-281" fmla="*/ 635 w 10000"/>
                <a:gd name="connsiteY9-282" fmla="*/ 1024 h 10000"/>
                <a:gd name="connsiteX10-283" fmla="*/ 635 w 10000"/>
                <a:gd name="connsiteY10-284" fmla="*/ 7065 h 10000"/>
                <a:gd name="connsiteX11-285" fmla="*/ 9204 w 10000"/>
                <a:gd name="connsiteY11-286" fmla="*/ 10000 h 10000"/>
                <a:gd name="connsiteX12-287" fmla="*/ 9996 w 10000"/>
                <a:gd name="connsiteY12-288" fmla="*/ 8284 h 10000"/>
                <a:gd name="connsiteX0-289" fmla="*/ 9361 w 9365"/>
                <a:gd name="connsiteY0-290" fmla="*/ 8284 h 10000"/>
                <a:gd name="connsiteX1-291" fmla="*/ 7400 w 9365"/>
                <a:gd name="connsiteY1-292" fmla="*/ 6388 h 10000"/>
                <a:gd name="connsiteX2-293" fmla="*/ 7124 w 9365"/>
                <a:gd name="connsiteY2-294" fmla="*/ 3477 h 10000"/>
                <a:gd name="connsiteX3-295" fmla="*/ 5616 w 9365"/>
                <a:gd name="connsiteY3-296" fmla="*/ 3612 h 10000"/>
                <a:gd name="connsiteX4-297" fmla="*/ 5603 w 9365"/>
                <a:gd name="connsiteY4-298" fmla="*/ 1987 h 10000"/>
                <a:gd name="connsiteX5-299" fmla="*/ 4756 w 9365"/>
                <a:gd name="connsiteY5-300" fmla="*/ 809 h 10000"/>
                <a:gd name="connsiteX6-301" fmla="*/ 3785 w 9365"/>
                <a:gd name="connsiteY6-302" fmla="*/ 1729 h 10000"/>
                <a:gd name="connsiteX7-303" fmla="*/ 3182 w 9365"/>
                <a:gd name="connsiteY7-304" fmla="*/ 91 h 10000"/>
                <a:gd name="connsiteX8-305" fmla="*/ 1994 w 9365"/>
                <a:gd name="connsiteY8-306" fmla="*/ 1201 h 10000"/>
                <a:gd name="connsiteX9-307" fmla="*/ 0 w 9365"/>
                <a:gd name="connsiteY9-308" fmla="*/ 1024 h 10000"/>
                <a:gd name="connsiteX10-309" fmla="*/ 0 w 9365"/>
                <a:gd name="connsiteY10-310" fmla="*/ 7065 h 10000"/>
                <a:gd name="connsiteX11-311" fmla="*/ 8569 w 9365"/>
                <a:gd name="connsiteY11-312" fmla="*/ 10000 h 10000"/>
                <a:gd name="connsiteX12-313" fmla="*/ 9361 w 9365"/>
                <a:gd name="connsiteY12-314" fmla="*/ 8284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Hình tự do 458"/>
            <p:cNvSpPr/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Hình tự do 459"/>
            <p:cNvSpPr/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460"/>
            <p:cNvSpPr/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461"/>
            <p:cNvSpPr/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462"/>
            <p:cNvSpPr/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463"/>
            <p:cNvSpPr/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464"/>
            <p:cNvSpPr/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465"/>
            <p:cNvSpPr/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466"/>
            <p:cNvSpPr/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467"/>
            <p:cNvSpPr/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468"/>
            <p:cNvSpPr/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469"/>
            <p:cNvSpPr/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470"/>
            <p:cNvSpPr/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471"/>
            <p:cNvSpPr/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472"/>
            <p:cNvSpPr/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473"/>
            <p:cNvSpPr/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474"/>
            <p:cNvSpPr/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475"/>
            <p:cNvSpPr/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476"/>
            <p:cNvSpPr/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477"/>
            <p:cNvSpPr/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478"/>
            <p:cNvSpPr/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479"/>
            <p:cNvSpPr/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480"/>
            <p:cNvSpPr/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481"/>
            <p:cNvSpPr/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482"/>
            <p:cNvSpPr/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483"/>
            <p:cNvSpPr/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484"/>
            <p:cNvSpPr/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485"/>
            <p:cNvSpPr/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486"/>
            <p:cNvSpPr/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487"/>
            <p:cNvSpPr/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488"/>
            <p:cNvSpPr/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489"/>
            <p:cNvSpPr/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490"/>
            <p:cNvSpPr/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485"/>
            <p:cNvSpPr/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Nhóm 39"/>
          <p:cNvGrpSpPr/>
          <p:nvPr userDrawn="1"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9" name="Hình tự do 500"/>
          <p:cNvSpPr/>
          <p:nvPr userDrawn="1"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0" name="Nhóm 49"/>
          <p:cNvGrpSpPr/>
          <p:nvPr userDrawn="1"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Hình tự do 36"/>
            <p:cNvSpPr/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7"/>
            <p:cNvSpPr/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38"/>
            <p:cNvSpPr/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39"/>
            <p:cNvSpPr/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40"/>
            <p:cNvSpPr/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41"/>
            <p:cNvSpPr/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42"/>
            <p:cNvSpPr/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43"/>
            <p:cNvSpPr/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9" name="Hình tự do 413"/>
          <p:cNvSpPr/>
          <p:nvPr userDrawn="1"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-1" fmla="*/ 282858 w 12188952"/>
              <a:gd name="connsiteY0-2" fmla="*/ 953 h 3850488"/>
              <a:gd name="connsiteX1-3" fmla="*/ 2374306 w 12188952"/>
              <a:gd name="connsiteY1-4" fmla="*/ 434202 h 3850488"/>
              <a:gd name="connsiteX2-5" fmla="*/ 7427648 w 12188952"/>
              <a:gd name="connsiteY2-6" fmla="*/ 3008169 h 3850488"/>
              <a:gd name="connsiteX3-7" fmla="*/ 12188952 w 12188952"/>
              <a:gd name="connsiteY3-8" fmla="*/ 2149941 h 3850488"/>
              <a:gd name="connsiteX4-9" fmla="*/ 12188952 w 12188952"/>
              <a:gd name="connsiteY4-10" fmla="*/ 3850488 h 3850488"/>
              <a:gd name="connsiteX5-11" fmla="*/ 0 w 12188952"/>
              <a:gd name="connsiteY5-12" fmla="*/ 3850488 h 3850488"/>
              <a:gd name="connsiteX6-13" fmla="*/ 0 w 12188952"/>
              <a:gd name="connsiteY6-14" fmla="*/ 2369 h 3850488"/>
              <a:gd name="connsiteX7-15" fmla="*/ 282858 w 12188952"/>
              <a:gd name="connsiteY7-16" fmla="*/ 953 h 3850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Hình tự do 414"/>
          <p:cNvSpPr/>
          <p:nvPr userDrawn="1"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" name="Nhóm 5"/>
          <p:cNvGrpSpPr>
            <a:grpSpLocks noChangeAspect="1"/>
          </p:cNvGrpSpPr>
          <p:nvPr userDrawn="1"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Hình tự do 6"/>
            <p:cNvSpPr/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7"/>
            <p:cNvSpPr/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8"/>
            <p:cNvSpPr/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9"/>
            <p:cNvSpPr/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0"/>
            <p:cNvSpPr/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1"/>
            <p:cNvSpPr/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2"/>
            <p:cNvSpPr/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4"/>
            <p:cNvSpPr/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5"/>
            <p:cNvSpPr/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6"/>
            <p:cNvSpPr/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7"/>
            <p:cNvSpPr/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8"/>
            <p:cNvSpPr/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9"/>
            <p:cNvSpPr/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20"/>
            <p:cNvSpPr/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21"/>
            <p:cNvSpPr/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22"/>
            <p:cNvSpPr/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24"/>
            <p:cNvSpPr/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Nhóm 33"/>
          <p:cNvGrpSpPr>
            <a:grpSpLocks noChangeAspect="1"/>
          </p:cNvGrpSpPr>
          <p:nvPr userDrawn="1"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Hình tự do 34"/>
            <p:cNvSpPr/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35"/>
            <p:cNvSpPr/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36"/>
            <p:cNvSpPr/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37"/>
            <p:cNvSpPr/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38"/>
            <p:cNvSpPr/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7" name="Nhóm 43"/>
          <p:cNvGrpSpPr>
            <a:grpSpLocks noChangeAspect="1"/>
          </p:cNvGrpSpPr>
          <p:nvPr userDrawn="1"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1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4" name="Nhóm 93"/>
          <p:cNvGrpSpPr/>
          <p:nvPr userDrawn="1"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Hình tự do 34"/>
            <p:cNvSpPr/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35"/>
            <p:cNvSpPr/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36"/>
            <p:cNvSpPr/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38"/>
            <p:cNvSpPr/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9" name="Nhóm 43"/>
          <p:cNvGrpSpPr>
            <a:grpSpLocks noChangeAspect="1"/>
          </p:cNvGrpSpPr>
          <p:nvPr userDrawn="1"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6" name="Nhóm 105"/>
          <p:cNvGrpSpPr/>
          <p:nvPr userDrawn="1"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5" name="Hình tự do 8"/>
          <p:cNvSpPr/>
          <p:nvPr userDrawn="1"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Hình tự do 115"/>
          <p:cNvSpPr/>
          <p:nvPr userDrawn="1"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-1" fmla="*/ 0 w 12328635"/>
              <a:gd name="connsiteY0-2" fmla="*/ 0 h 3162094"/>
              <a:gd name="connsiteX1-3" fmla="*/ 7662042 w 12328635"/>
              <a:gd name="connsiteY1-4" fmla="*/ 3137338 h 3162094"/>
              <a:gd name="connsiteX2-5" fmla="*/ 12328635 w 12328635"/>
              <a:gd name="connsiteY2-6" fmla="*/ 1450427 h 3162094"/>
              <a:gd name="connsiteX0-7" fmla="*/ 0 w 12155215"/>
              <a:gd name="connsiteY0-8" fmla="*/ 0 h 3171571"/>
              <a:gd name="connsiteX1-9" fmla="*/ 7662042 w 12155215"/>
              <a:gd name="connsiteY1-10" fmla="*/ 3137338 h 3171571"/>
              <a:gd name="connsiteX2-11" fmla="*/ 12155215 w 12155215"/>
              <a:gd name="connsiteY2-12" fmla="*/ 1639614 h 3171571"/>
              <a:gd name="connsiteX0-13" fmla="*/ 0 w 12155215"/>
              <a:gd name="connsiteY0-14" fmla="*/ 0 h 3169200"/>
              <a:gd name="connsiteX1-15" fmla="*/ 7662042 w 12155215"/>
              <a:gd name="connsiteY1-16" fmla="*/ 3137338 h 3169200"/>
              <a:gd name="connsiteX2-17" fmla="*/ 12155215 w 12155215"/>
              <a:gd name="connsiteY2-18" fmla="*/ 1639614 h 3169200"/>
              <a:gd name="connsiteX0-19" fmla="*/ 0 w 12155215"/>
              <a:gd name="connsiteY0-20" fmla="*/ 0 h 3014668"/>
              <a:gd name="connsiteX1-21" fmla="*/ 7173311 w 12155215"/>
              <a:gd name="connsiteY1-22" fmla="*/ 2979683 h 3014668"/>
              <a:gd name="connsiteX2-23" fmla="*/ 12155215 w 12155215"/>
              <a:gd name="connsiteY2-24" fmla="*/ 1639614 h 3014668"/>
              <a:gd name="connsiteX0-25" fmla="*/ 0 w 12155215"/>
              <a:gd name="connsiteY0-26" fmla="*/ 0 h 3011275"/>
              <a:gd name="connsiteX1-27" fmla="*/ 7173311 w 12155215"/>
              <a:gd name="connsiteY1-28" fmla="*/ 2979683 h 3011275"/>
              <a:gd name="connsiteX2-29" fmla="*/ 12155215 w 12155215"/>
              <a:gd name="connsiteY2-30" fmla="*/ 1639614 h 3011275"/>
              <a:gd name="connsiteX0-31" fmla="*/ 0 w 12155215"/>
              <a:gd name="connsiteY0-32" fmla="*/ 0 h 3119572"/>
              <a:gd name="connsiteX1-33" fmla="*/ 7614745 w 12155215"/>
              <a:gd name="connsiteY1-34" fmla="*/ 3090041 h 3119572"/>
              <a:gd name="connsiteX2-35" fmla="*/ 12155215 w 12155215"/>
              <a:gd name="connsiteY2-36" fmla="*/ 1639614 h 3119572"/>
              <a:gd name="connsiteX0-37" fmla="*/ 0 w 12155215"/>
              <a:gd name="connsiteY0-38" fmla="*/ 0 h 3119572"/>
              <a:gd name="connsiteX1-39" fmla="*/ 7614745 w 12155215"/>
              <a:gd name="connsiteY1-40" fmla="*/ 3090041 h 3119572"/>
              <a:gd name="connsiteX2-41" fmla="*/ 12155215 w 12155215"/>
              <a:gd name="connsiteY2-42" fmla="*/ 1639614 h 3119572"/>
              <a:gd name="connsiteX0-43" fmla="*/ 0 w 12155215"/>
              <a:gd name="connsiteY0-44" fmla="*/ 0 h 3095317"/>
              <a:gd name="connsiteX1-45" fmla="*/ 7614745 w 12155215"/>
              <a:gd name="connsiteY1-46" fmla="*/ 3090041 h 3095317"/>
              <a:gd name="connsiteX2-47" fmla="*/ 12155215 w 12155215"/>
              <a:gd name="connsiteY2-48" fmla="*/ 1639614 h 3095317"/>
              <a:gd name="connsiteX0-49" fmla="*/ 0 w 12155215"/>
              <a:gd name="connsiteY0-50" fmla="*/ 0 h 3095317"/>
              <a:gd name="connsiteX1-51" fmla="*/ 7614745 w 12155215"/>
              <a:gd name="connsiteY1-52" fmla="*/ 3090041 h 3095317"/>
              <a:gd name="connsiteX2-53" fmla="*/ 12155215 w 12155215"/>
              <a:gd name="connsiteY2-54" fmla="*/ 1639614 h 3095317"/>
              <a:gd name="connsiteX0-55" fmla="*/ 0 w 12155215"/>
              <a:gd name="connsiteY0-56" fmla="*/ 0 h 3095317"/>
              <a:gd name="connsiteX1-57" fmla="*/ 7614745 w 12155215"/>
              <a:gd name="connsiteY1-58" fmla="*/ 3090041 h 3095317"/>
              <a:gd name="connsiteX2-59" fmla="*/ 12155215 w 12155215"/>
              <a:gd name="connsiteY2-60" fmla="*/ 1639614 h 3095317"/>
              <a:gd name="connsiteX0-61" fmla="*/ 0 w 12139450"/>
              <a:gd name="connsiteY0-62" fmla="*/ 0 h 3057566"/>
              <a:gd name="connsiteX1-63" fmla="*/ 7598980 w 12139450"/>
              <a:gd name="connsiteY1-64" fmla="*/ 3026979 h 3057566"/>
              <a:gd name="connsiteX2-65" fmla="*/ 12139450 w 12139450"/>
              <a:gd name="connsiteY2-66" fmla="*/ 1576552 h 3057566"/>
              <a:gd name="connsiteX0-67" fmla="*/ 0 w 12139450"/>
              <a:gd name="connsiteY0-68" fmla="*/ 0 h 3028856"/>
              <a:gd name="connsiteX1-69" fmla="*/ 7598980 w 12139450"/>
              <a:gd name="connsiteY1-70" fmla="*/ 3026979 h 3028856"/>
              <a:gd name="connsiteX2-71" fmla="*/ 12139450 w 12139450"/>
              <a:gd name="connsiteY2-72" fmla="*/ 1576552 h 3028856"/>
              <a:gd name="connsiteX0-73" fmla="*/ 0 w 12139450"/>
              <a:gd name="connsiteY0-74" fmla="*/ 0 h 3027100"/>
              <a:gd name="connsiteX1-75" fmla="*/ 7598980 w 12139450"/>
              <a:gd name="connsiteY1-76" fmla="*/ 3026979 h 3027100"/>
              <a:gd name="connsiteX2-77" fmla="*/ 12139450 w 12139450"/>
              <a:gd name="connsiteY2-78" fmla="*/ 1576552 h 3027100"/>
              <a:gd name="connsiteX0-79" fmla="*/ 0 w 12139450"/>
              <a:gd name="connsiteY0-80" fmla="*/ 0 h 3029936"/>
              <a:gd name="connsiteX1-81" fmla="*/ 7598980 w 12139450"/>
              <a:gd name="connsiteY1-82" fmla="*/ 3026979 h 3029936"/>
              <a:gd name="connsiteX2-83" fmla="*/ 12139450 w 12139450"/>
              <a:gd name="connsiteY2-84" fmla="*/ 1576552 h 3029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7" name="Nhóm 116"/>
          <p:cNvGrpSpPr/>
          <p:nvPr userDrawn="1"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Hình tự do 324"/>
            <p:cNvSpPr/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325"/>
            <p:cNvSpPr/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326"/>
            <p:cNvSpPr/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327"/>
            <p:cNvSpPr/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328"/>
            <p:cNvSpPr/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329"/>
            <p:cNvSpPr/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330"/>
            <p:cNvSpPr/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331"/>
            <p:cNvSpPr/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332"/>
            <p:cNvSpPr/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333"/>
            <p:cNvSpPr/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334"/>
            <p:cNvSpPr/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335"/>
            <p:cNvSpPr/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336"/>
            <p:cNvSpPr/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337"/>
            <p:cNvSpPr/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338"/>
            <p:cNvSpPr/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339"/>
            <p:cNvSpPr/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340"/>
            <p:cNvSpPr/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341"/>
            <p:cNvSpPr/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342"/>
            <p:cNvSpPr/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343"/>
            <p:cNvSpPr/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344"/>
            <p:cNvSpPr/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345"/>
            <p:cNvSpPr/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346"/>
            <p:cNvSpPr/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347"/>
            <p:cNvSpPr/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348"/>
            <p:cNvSpPr/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349"/>
            <p:cNvSpPr/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332"/>
            <p:cNvSpPr/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332"/>
            <p:cNvSpPr/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6" name="Nhóm 5"/>
          <p:cNvGrpSpPr>
            <a:grpSpLocks noChangeAspect="1"/>
          </p:cNvGrpSpPr>
          <p:nvPr userDrawn="1"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Hình tự do 6"/>
            <p:cNvSpPr/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7"/>
            <p:cNvSpPr/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8"/>
            <p:cNvSpPr/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9"/>
            <p:cNvSpPr/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0"/>
            <p:cNvSpPr/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1"/>
            <p:cNvSpPr/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2"/>
            <p:cNvSpPr/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"/>
            <p:cNvSpPr/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4"/>
            <p:cNvSpPr/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5"/>
            <p:cNvSpPr/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6"/>
            <p:cNvSpPr/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7"/>
            <p:cNvSpPr/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8"/>
            <p:cNvSpPr/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9"/>
            <p:cNvSpPr/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20"/>
            <p:cNvSpPr/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21"/>
            <p:cNvSpPr/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22"/>
            <p:cNvSpPr/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23"/>
            <p:cNvSpPr/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24"/>
            <p:cNvSpPr/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25"/>
            <p:cNvSpPr/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26"/>
            <p:cNvSpPr/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27"/>
            <p:cNvSpPr/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28"/>
            <p:cNvSpPr/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29"/>
            <p:cNvSpPr/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1" name="Nhóm 64"/>
          <p:cNvGrpSpPr>
            <a:grpSpLocks noChangeAspect="1"/>
          </p:cNvGrpSpPr>
          <p:nvPr userDrawn="1"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4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5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 latinLnBrk="0">
              <a:defRPr lang="vi-VN" sz="6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vi-VN" sz="4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800"/>
            </a:lvl2pPr>
            <a:lvl3pPr marL="914400" indent="0" algn="ctr" latinLnBrk="0">
              <a:buNone/>
              <a:defRPr lang="vi-VN" sz="2400"/>
            </a:lvl3pPr>
            <a:lvl4pPr marL="1371600" indent="0" algn="ctr" latinLnBrk="0">
              <a:buNone/>
              <a:defRPr lang="vi-VN" sz="2000"/>
            </a:lvl4pPr>
            <a:lvl5pPr marL="1828800" indent="0" algn="ctr" latinLnBrk="0">
              <a:buNone/>
              <a:defRPr lang="vi-VN" sz="2000"/>
            </a:lvl5pPr>
            <a:lvl6pPr marL="2286000" indent="0" algn="ctr" latinLnBrk="0">
              <a:buNone/>
              <a:defRPr lang="vi-VN" sz="2000"/>
            </a:lvl6pPr>
            <a:lvl7pPr marL="2743200" indent="0" algn="ctr" latinLnBrk="0">
              <a:buNone/>
              <a:defRPr lang="vi-VN" sz="2000"/>
            </a:lvl7pPr>
            <a:lvl8pPr marL="3200400" indent="0" algn="ctr" latinLnBrk="0">
              <a:buNone/>
              <a:defRPr lang="vi-VN" sz="2000"/>
            </a:lvl8pPr>
            <a:lvl9pPr marL="3657600" indent="0" algn="ctr" latinLnBrk="0">
              <a:buNone/>
              <a:defRPr lang="vi-VN" sz="20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FEF5-05B0-497A-A875-E7EE2BCA6F81}" type="datetime1">
              <a:rPr lang="vi-VN" smtClean="0"/>
              <a:t>25/12/2021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71A7-CF97-4DBD-A97D-22F0AC5DC795}" type="datetime1">
              <a:rPr lang="vi-VN" smtClean="0"/>
              <a:t>25/12/2021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28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22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08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13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79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41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92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6pPr latinLnBrk="0">
              <a:defRPr lang="vi-VN"/>
            </a:lvl6pPr>
            <a:lvl7pPr latinLnBrk="0">
              <a:defRPr lang="vi-VN"/>
            </a:lvl7pPr>
            <a:lvl8pPr latinLnBrk="0">
              <a:defRPr lang="vi-VN"/>
            </a:lvl8pPr>
            <a:lvl9pPr latinLnBrk="0">
              <a:defRPr lang="vi-VN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6B8-5990-451A-BEED-189F879CDDCC}" type="datetime1">
              <a:rPr lang="vi-VN" smtClean="0"/>
              <a:t>25/12/2021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60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64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2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 latinLnBrk="0">
              <a:defRPr lang="vi-VN" sz="52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vi-VN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CED3-226B-4990-838A-B171C4999ED6}" type="datetime1">
              <a:rPr lang="vi-VN" smtClean="0"/>
              <a:t>25/12/2021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03F8-74A1-4BF5-80A1-21D66EBA5FCA}" type="datetime1">
              <a:rPr lang="vi-VN" smtClean="0"/>
              <a:t>25/12/2021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C6C-1786-44DD-AA89-A397B8113E06}" type="datetime1">
              <a:rPr lang="vi-VN" smtClean="0"/>
              <a:t>25/12/2021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  <p:sp>
        <p:nvSpPr>
          <p:cNvPr id="10" name="Tiêu đề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 latinLnBrk="0">
              <a:defRPr lang="vi-VN" sz="6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Hình tự do 92"/>
          <p:cNvSpPr/>
          <p:nvPr userDrawn="1"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Hình tự do 50"/>
          <p:cNvSpPr/>
          <p:nvPr userDrawn="1"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Hình tự do 51"/>
          <p:cNvSpPr/>
          <p:nvPr userDrawn="1"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Nhóm 69"/>
          <p:cNvGrpSpPr>
            <a:grpSpLocks noChangeAspect="1"/>
          </p:cNvGrpSpPr>
          <p:nvPr userDrawn="1"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7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9"/>
            <p:cNvSpPr/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92"/>
            <p:cNvSpPr/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93"/>
            <p:cNvSpPr/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0" name="Nhóm 69"/>
          <p:cNvGrpSpPr>
            <a:grpSpLocks noChangeAspect="1"/>
          </p:cNvGrpSpPr>
          <p:nvPr userDrawn="1"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1" name="Hình tự do 70"/>
            <p:cNvSpPr/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71"/>
            <p:cNvSpPr/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72"/>
            <p:cNvSpPr/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4" name="Hình tự do 73"/>
            <p:cNvSpPr/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5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75"/>
            <p:cNvSpPr/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76"/>
            <p:cNvSpPr/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77"/>
            <p:cNvSpPr/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9" name="Hình tự do 78"/>
            <p:cNvSpPr/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Hình tự do 79"/>
            <p:cNvSpPr/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80"/>
            <p:cNvSpPr/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93"/>
            <p:cNvSpPr/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5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6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7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6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7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1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2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4" name="Nhóm 69"/>
          <p:cNvGrpSpPr>
            <a:grpSpLocks noChangeAspect="1"/>
          </p:cNvGrpSpPr>
          <p:nvPr userDrawn="1"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5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0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1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2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3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4" name="Hình tự do 79"/>
            <p:cNvSpPr/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5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1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2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5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6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7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8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9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0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1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2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3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4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5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6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7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8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9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0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1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2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3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4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5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6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7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8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9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0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1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2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3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4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6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7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8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9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0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1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2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3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4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5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6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7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8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9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0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1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3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4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5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6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7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8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9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0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1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2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3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4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5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6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7" name="Nhóm 50"/>
          <p:cNvGrpSpPr>
            <a:grpSpLocks noChangeAspect="1"/>
          </p:cNvGrpSpPr>
          <p:nvPr userDrawn="1"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58" name="Hình tự do 51"/>
            <p:cNvSpPr/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9" name="Hình tự do 52"/>
            <p:cNvSpPr/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0" name="Hình tự do 53"/>
            <p:cNvSpPr/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1" name="Hình tự do 54"/>
            <p:cNvSpPr/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2" name="Hình tự do 55"/>
            <p:cNvSpPr/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3" name="Hình tự do 56"/>
            <p:cNvSpPr/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4" name="Hình tự do 57"/>
            <p:cNvSpPr/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5" name="Hình tự do 58"/>
            <p:cNvSpPr/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6" name="Hình tự do 59"/>
            <p:cNvSpPr/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7" name="Hình tự do 60"/>
            <p:cNvSpPr/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8" name="Hình tự do 61"/>
            <p:cNvSpPr/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9" name="Hình tự do 62"/>
            <p:cNvSpPr/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0" name="Hình tự do 63"/>
            <p:cNvSpPr/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1" name="Hình tự do 64"/>
            <p:cNvSpPr/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2" name="Hình tự do 65"/>
            <p:cNvSpPr/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3" name="Hình tự do 66"/>
            <p:cNvSpPr/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Hình tự do 67"/>
            <p:cNvSpPr/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5" name="Hình tự do 68"/>
            <p:cNvSpPr/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6" name="Hình tự do 69"/>
            <p:cNvSpPr/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7" name="Hình tự do 70"/>
            <p:cNvSpPr/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8" name="Hình tự do 71"/>
            <p:cNvSpPr/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9" name="Hình tự do 72"/>
            <p:cNvSpPr/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0" name="Hình tự do 73"/>
            <p:cNvSpPr/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1" name="Hình tự do 74"/>
            <p:cNvSpPr/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2" name="Hình tự do 75"/>
            <p:cNvSpPr/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3" name="Hình tự do 76"/>
            <p:cNvSpPr/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4" name="Hình tự do 77"/>
            <p:cNvSpPr/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5" name="Hình tự do 78"/>
            <p:cNvSpPr/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6" name="Nhóm 5"/>
          <p:cNvGrpSpPr>
            <a:grpSpLocks noChangeAspect="1"/>
          </p:cNvGrpSpPr>
          <p:nvPr userDrawn="1"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87" name="Hình tự do 6"/>
            <p:cNvSpPr/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8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9" name="Hình tự do 8"/>
            <p:cNvSpPr/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0" name="Hình tự do 9"/>
            <p:cNvSpPr/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1" name="Hình tự do 10"/>
            <p:cNvSpPr/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2" name="Hình tự do 11"/>
            <p:cNvSpPr/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3" name="Hình tự do 12"/>
            <p:cNvSpPr/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4" name="Hình tự do 13"/>
            <p:cNvSpPr/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5" name="Hình tự do 14"/>
            <p:cNvSpPr/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6" name="Hình tự do 15"/>
            <p:cNvSpPr/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7" name="Hình tự do 16"/>
            <p:cNvSpPr/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8" name="Hình tự do 17"/>
            <p:cNvSpPr/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9" name="Hình tự do 18"/>
            <p:cNvSpPr/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0" name="Hình tự do 19"/>
            <p:cNvSpPr/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1" name="Hình tự do 20"/>
            <p:cNvSpPr/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2" name="Hình tự do 21"/>
            <p:cNvSpPr/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3" name="Hình tự do 22"/>
            <p:cNvSpPr/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4" name="Hình tự do 23"/>
            <p:cNvSpPr/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5" name="Hình tự do 24"/>
            <p:cNvSpPr/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6" name="Hình tự do 25"/>
            <p:cNvSpPr/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7" name="Hình tự do 52"/>
          <p:cNvSpPr/>
          <p:nvPr userDrawn="1"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8" name="Nhóm 29"/>
          <p:cNvGrpSpPr>
            <a:grpSpLocks noChangeAspect="1"/>
          </p:cNvGrpSpPr>
          <p:nvPr userDrawn="1"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09" name="Hình tự do 30"/>
            <p:cNvSpPr/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0" name="Hình tự do 31"/>
            <p:cNvSpPr/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1" name="Hình tự do 32"/>
            <p:cNvSpPr/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2" name="Hình tự do 33"/>
            <p:cNvSpPr/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3" name="Hình tự do 34"/>
            <p:cNvSpPr/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4" name="Hình tự do 35"/>
            <p:cNvSpPr/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5" name="Hình tự do 36"/>
            <p:cNvSpPr/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6" name="Hình tự do 37"/>
            <p:cNvSpPr/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7" name="Hình tự do 38"/>
            <p:cNvSpPr/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8" name="Hình tự do 39"/>
            <p:cNvSpPr/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9" name="Hình tự do 40"/>
            <p:cNvSpPr/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0" name="Hình tự do 41"/>
            <p:cNvSpPr/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1" name="Hình tự do 42"/>
            <p:cNvSpPr/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2" name="Hình tự do 43"/>
            <p:cNvSpPr/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3" name="Hình tự do 44"/>
            <p:cNvSpPr/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4" name="Hình tự do 45"/>
            <p:cNvSpPr/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5" name="Hình tự do 46"/>
            <p:cNvSpPr/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6" name="Hình tự do 47"/>
            <p:cNvSpPr/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7" name="Hình tự do 48"/>
            <p:cNvSpPr/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8" name="Hình tự do 49"/>
            <p:cNvSpPr/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9" name="Hình tự do 50"/>
            <p:cNvSpPr/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0" name="Hình tự do 51"/>
            <p:cNvSpPr/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1" name="Hình tự do 52"/>
            <p:cNvSpPr/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2" name="Hình tự do 53"/>
            <p:cNvSpPr/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3" name="Hình tự do 54"/>
            <p:cNvSpPr/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4" name="Hình tự do 55"/>
            <p:cNvSpPr/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5" name="Hình tự do 56"/>
            <p:cNvSpPr/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6" name="Hình tự do 57"/>
            <p:cNvSpPr/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7" name="Hình tự do 58"/>
            <p:cNvSpPr/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8" name="Hình tự do 59"/>
            <p:cNvSpPr/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9" name="Hình tự do 60"/>
            <p:cNvSpPr/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0" name="Hình tự do 61"/>
            <p:cNvSpPr/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1" name="Hình tự d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2" name="Hình tự do 63"/>
            <p:cNvSpPr/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3" name="Hình tự do 64"/>
            <p:cNvSpPr/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4" name="Hình tự do 65"/>
            <p:cNvSpPr/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5" name="Nhóm 347"/>
          <p:cNvGrpSpPr/>
          <p:nvPr userDrawn="1"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6" name="Nhóm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2" name="Hình tự do 157"/>
              <p:cNvSpPr/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3" name="Hình tự do 158"/>
              <p:cNvSpPr/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4" name="Hình tự do 159"/>
              <p:cNvSpPr/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5" name="Hình tự do 160"/>
              <p:cNvSpPr/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6" name="Hình tự do 161"/>
              <p:cNvSpPr/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7" name="Hình tự do 162"/>
              <p:cNvSpPr/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8" name="Hình tự do 163"/>
              <p:cNvSpPr/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9" name="Hình tự do 164"/>
              <p:cNvSpPr/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0" name="Hình tự do 165"/>
              <p:cNvSpPr/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1" name="Hình tự do 166"/>
              <p:cNvSpPr/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2" name="Hình tự do 167"/>
              <p:cNvSpPr/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3" name="Hình tự do 168"/>
              <p:cNvSpPr/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4" name="Hình tự do 169"/>
              <p:cNvSpPr/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5" name="Hình tự do 170"/>
              <p:cNvSpPr/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6" name="Hình tự do 171"/>
              <p:cNvSpPr/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7" name="Hình tự do 172"/>
              <p:cNvSpPr/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8" name="Hình tự do 173"/>
              <p:cNvSpPr/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9" name="Hình tự do 174"/>
              <p:cNvSpPr/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0" name="Hình tự do 175"/>
              <p:cNvSpPr/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1" name="Hình tự do 176"/>
              <p:cNvSpPr/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2" name="Hình tự do 177"/>
              <p:cNvSpPr/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3" name="Hình tự do 178"/>
              <p:cNvSpPr/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4" name="Hình tự do 179"/>
              <p:cNvSpPr/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5" name="Hình tự do 180"/>
              <p:cNvSpPr/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6" name="Hình tự do 190"/>
              <p:cNvSpPr/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7" name="Hình tự do 191"/>
              <p:cNvSpPr/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8" name="Hình tự do 192"/>
              <p:cNvSpPr/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9" name="Hình tự do 193"/>
              <p:cNvSpPr/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0" name="Hình tự do 194"/>
              <p:cNvSpPr/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1" name="Hình tự do 195"/>
              <p:cNvSpPr/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2" name="Hình tự do 196"/>
              <p:cNvSpPr/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3" name="Hình tự do 197"/>
              <p:cNvSpPr/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4" name="Hình tự do 198"/>
              <p:cNvSpPr/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5" name="Hình tự do 199"/>
              <p:cNvSpPr/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6" name="Hình tự do 214"/>
              <p:cNvSpPr/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7" name="Hình tự do 215"/>
              <p:cNvSpPr/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8" name="Hình tự do 216"/>
              <p:cNvSpPr/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9" name="Hình tự do 217"/>
              <p:cNvSpPr/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0" name="Hình tự do 218"/>
              <p:cNvSpPr/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1" name="Hình tự do 219"/>
              <p:cNvSpPr/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2" name="Hình tự do 220"/>
              <p:cNvSpPr/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3" name="Hình tự do 221"/>
              <p:cNvSpPr/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4" name="Hình tự do 222"/>
              <p:cNvSpPr/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5" name="Hình tự do 223"/>
              <p:cNvSpPr/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6" name="Hình tự do 224"/>
              <p:cNvSpPr/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7" name="Hình tự do 225"/>
              <p:cNvSpPr/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8" name="Hình tự do 226"/>
              <p:cNvSpPr/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7" name="Nhóm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3" name="Hình tự do 244"/>
              <p:cNvSpPr/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4" name="Hình tự do 245"/>
              <p:cNvSpPr/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5" name="Hình tự do 246"/>
              <p:cNvSpPr/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6" name="Hình tự do 247"/>
              <p:cNvSpPr/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7" name="Hình tự do 248"/>
              <p:cNvSpPr/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8" name="Hình tự do 251"/>
              <p:cNvSpPr/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9" name="Hình tự do 252"/>
              <p:cNvSpPr/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0" name="Hình tự do 253"/>
              <p:cNvSpPr/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1" name="Hình tự do 254"/>
              <p:cNvSpPr/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8" name="Nhóm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6" name="Hình tự do 343"/>
              <p:cNvSpPr/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7" name="Hình tự do 344"/>
              <p:cNvSpPr/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8" name="Hình tự do 345"/>
              <p:cNvSpPr/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9" name="Hình tự do 346"/>
              <p:cNvSpPr/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0" name="Hình tự do 347"/>
              <p:cNvSpPr/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1" name="Hình tự do 348"/>
              <p:cNvSpPr/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2" name="Hình tự do 349"/>
              <p:cNvSpPr/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9" name="Nhóm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0" name="Hình tự do 369"/>
              <p:cNvSpPr/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1" name="Hình tự do 370"/>
              <p:cNvSpPr/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2" name="Hình tự do 371"/>
              <p:cNvSpPr/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3" name="Hình tự d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4" name="Hình tự do 373"/>
              <p:cNvSpPr/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5" name="Hình tự do 374"/>
              <p:cNvSpPr/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19" name="Nhóm 52"/>
          <p:cNvGrpSpPr>
            <a:grpSpLocks noChangeAspect="1"/>
          </p:cNvGrpSpPr>
          <p:nvPr userDrawn="1"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0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1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2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3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4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5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6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7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28" name="Nhóm 52"/>
          <p:cNvGrpSpPr>
            <a:grpSpLocks noChangeAspect="1"/>
          </p:cNvGrpSpPr>
          <p:nvPr userDrawn="1"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29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0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1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2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3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4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5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6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37" name="Nhóm 66"/>
          <p:cNvGrpSpPr>
            <a:grpSpLocks noChangeAspect="1"/>
          </p:cNvGrpSpPr>
          <p:nvPr userDrawn="1"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38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9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0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1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2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3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4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5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46" name="Date Placeholder 2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7F11D32-4484-48EF-AE51-2A45DD269D0D}" type="datetime1">
              <a:rPr lang="en-US" smtClean="0"/>
              <a:t>12/25/2021</a:t>
            </a:fld>
            <a:endParaRPr lang="en-US"/>
          </a:p>
        </p:txBody>
      </p:sp>
      <p:sp>
        <p:nvSpPr>
          <p:cNvPr id="44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4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2321-4FE2-4735-8BE0-8B277BDEE32A}" type="datetime1">
              <a:rPr lang="vi-VN" smtClean="0"/>
              <a:t>25/12/2021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400"/>
            </a:lvl6pPr>
            <a:lvl7pPr latinLnBrk="0">
              <a:defRPr lang="vi-VN" sz="1400"/>
            </a:lvl7pPr>
            <a:lvl8pPr latinLnBrk="0">
              <a:defRPr lang="vi-VN" sz="1400"/>
            </a:lvl8pPr>
            <a:lvl9pPr latinLnBrk="0">
              <a:defRPr lang="vi-VN" sz="14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F537-0C1E-47B3-8101-47C32C97E247}" type="datetime1">
              <a:rPr lang="vi-VN" smtClean="0"/>
              <a:t>25/12/2021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Ảnh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vi-VN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965E-B8CD-45F3-84CF-5189386DBD0C}" type="datetime1">
              <a:rPr lang="vi-VN" smtClean="0"/>
              <a:t>25/12/2021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tự do 50"/>
          <p:cNvSpPr/>
          <p:nvPr userDrawn="1"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Hình tự do 51"/>
          <p:cNvSpPr/>
          <p:nvPr userDrawn="1"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Hình tự do 51"/>
          <p:cNvSpPr/>
          <p:nvPr userDrawn="1"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-1" fmla="*/ 0 w 12079179"/>
              <a:gd name="connsiteY0-2" fmla="*/ 390824 h 2132172"/>
              <a:gd name="connsiteX1-3" fmla="*/ 12079179 w 12079179"/>
              <a:gd name="connsiteY1-4" fmla="*/ 2132172 h 2132172"/>
              <a:gd name="connsiteX2-5" fmla="*/ 0 w 12079179"/>
              <a:gd name="connsiteY2-6" fmla="*/ 2132172 h 2132172"/>
              <a:gd name="connsiteX3-7" fmla="*/ 0 w 12079179"/>
              <a:gd name="connsiteY3-8" fmla="*/ 390824 h 2132172"/>
              <a:gd name="connsiteX0-9" fmla="*/ 0 w 12079179"/>
              <a:gd name="connsiteY0-10" fmla="*/ 499104 h 2240452"/>
              <a:gd name="connsiteX1-11" fmla="*/ 12079179 w 12079179"/>
              <a:gd name="connsiteY1-12" fmla="*/ 2240452 h 2240452"/>
              <a:gd name="connsiteX2-13" fmla="*/ 0 w 12079179"/>
              <a:gd name="connsiteY2-14" fmla="*/ 2240452 h 2240452"/>
              <a:gd name="connsiteX3-15" fmla="*/ 0 w 12079179"/>
              <a:gd name="connsiteY3-16" fmla="*/ 499104 h 2240452"/>
              <a:gd name="connsiteX0-17" fmla="*/ 0 w 12079179"/>
              <a:gd name="connsiteY0-18" fmla="*/ 525643 h 2266991"/>
              <a:gd name="connsiteX1-19" fmla="*/ 12079179 w 12079179"/>
              <a:gd name="connsiteY1-20" fmla="*/ 2266991 h 2266991"/>
              <a:gd name="connsiteX2-21" fmla="*/ 0 w 12079179"/>
              <a:gd name="connsiteY2-22" fmla="*/ 2266991 h 2266991"/>
              <a:gd name="connsiteX3-23" fmla="*/ 0 w 12079179"/>
              <a:gd name="connsiteY3-24" fmla="*/ 525643 h 2266991"/>
              <a:gd name="connsiteX0-25" fmla="*/ 0 w 12079179"/>
              <a:gd name="connsiteY0-26" fmla="*/ 572389 h 2313737"/>
              <a:gd name="connsiteX1-27" fmla="*/ 12079179 w 12079179"/>
              <a:gd name="connsiteY1-28" fmla="*/ 2313737 h 2313737"/>
              <a:gd name="connsiteX2-29" fmla="*/ 0 w 12079179"/>
              <a:gd name="connsiteY2-30" fmla="*/ 2313737 h 2313737"/>
              <a:gd name="connsiteX3-31" fmla="*/ 0 w 12079179"/>
              <a:gd name="connsiteY3-32" fmla="*/ 572389 h 23137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Nhóm 66"/>
          <p:cNvGrpSpPr>
            <a:grpSpLocks noChangeAspect="1"/>
          </p:cNvGrpSpPr>
          <p:nvPr userDrawn="1"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2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0" name="Nhóm 18"/>
          <p:cNvGrpSpPr/>
          <p:nvPr userDrawn="1"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1" name="Hình tự do 99"/>
            <p:cNvSpPr/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100"/>
            <p:cNvSpPr/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101"/>
            <p:cNvSpPr/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102"/>
            <p:cNvSpPr/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103"/>
            <p:cNvSpPr/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104"/>
            <p:cNvSpPr/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Nhóm 5"/>
          <p:cNvGrpSpPr>
            <a:grpSpLocks noChangeAspect="1"/>
          </p:cNvGrpSpPr>
          <p:nvPr userDrawn="1"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8" name="Hình tự do 6"/>
            <p:cNvSpPr/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7"/>
            <p:cNvSpPr/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8"/>
            <p:cNvSpPr/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"/>
            <p:cNvSpPr/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10"/>
            <p:cNvSpPr/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11"/>
            <p:cNvSpPr/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12"/>
            <p:cNvSpPr/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5" name="Nhóm 16"/>
          <p:cNvGrpSpPr>
            <a:grpSpLocks noChangeAspect="1"/>
          </p:cNvGrpSpPr>
          <p:nvPr userDrawn="1"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6" name="Hình tự do 34"/>
            <p:cNvSpPr/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35"/>
            <p:cNvSpPr/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36"/>
            <p:cNvSpPr/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37"/>
            <p:cNvSpPr/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38"/>
            <p:cNvSpPr/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39"/>
            <p:cNvSpPr/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40"/>
            <p:cNvSpPr/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41"/>
            <p:cNvSpPr/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4" name="Nhóm 28"/>
          <p:cNvGrpSpPr>
            <a:grpSpLocks noChangeAspect="1"/>
          </p:cNvGrpSpPr>
          <p:nvPr userDrawn="1"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5" name="Hình tự do 29"/>
            <p:cNvSpPr/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0"/>
            <p:cNvSpPr/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1"/>
            <p:cNvSpPr/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2"/>
            <p:cNvSpPr/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33"/>
            <p:cNvSpPr/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34"/>
            <p:cNvSpPr/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35"/>
            <p:cNvSpPr/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6"/>
            <p:cNvSpPr/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3" name="Nhóm 52"/>
          <p:cNvGrpSpPr>
            <a:grpSpLocks noChangeAspect="1"/>
          </p:cNvGrpSpPr>
          <p:nvPr userDrawn="1"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4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2" name="Nhóm 64"/>
          <p:cNvGrpSpPr>
            <a:grpSpLocks noChangeAspect="1"/>
          </p:cNvGrpSpPr>
          <p:nvPr userDrawn="1"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3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1F84081-427A-4BFB-9605-791B7B0BBD50}" type="datetime1">
              <a:rPr lang="en-US" smtClean="0"/>
              <a:t>12/25/2021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 cap="none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lang="vi-VN" sz="3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B419-FF10-4B1A-ACF4-A90B728DFC1A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4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9.xml"/><Relationship Id="rId7" Type="http://schemas.openxmlformats.org/officeDocument/2006/relationships/slide" Target="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230.png"/><Relationship Id="rId10" Type="http://schemas.openxmlformats.org/officeDocument/2006/relationships/image" Target="../media/image27.png"/><Relationship Id="rId9" Type="http://schemas.openxmlformats.org/officeDocument/2006/relationships/image" Target="../media/image2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9.png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12" Type="http://schemas.openxmlformats.org/officeDocument/2006/relationships/image" Target="../media/image18.png"/><Relationship Id="rId17" Type="http://schemas.openxmlformats.org/officeDocument/2006/relationships/slide" Target="slide9.xml"/><Relationship Id="rId2" Type="http://schemas.openxmlformats.org/officeDocument/2006/relationships/image" Target="../media/image12.png"/><Relationship Id="rId16" Type="http://schemas.openxmlformats.org/officeDocument/2006/relationships/slide" Target="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11" Type="http://schemas.openxmlformats.org/officeDocument/2006/relationships/image" Target="../media/image6.png"/><Relationship Id="rId5" Type="http://schemas.openxmlformats.org/officeDocument/2006/relationships/image" Target="../media/image15.gif"/><Relationship Id="rId15" Type="http://schemas.openxmlformats.org/officeDocument/2006/relationships/slide" Target="slide7.xml"/><Relationship Id="rId10" Type="http://schemas.openxmlformats.org/officeDocument/2006/relationships/slide" Target="slide10.xml"/><Relationship Id="rId4" Type="http://schemas.openxmlformats.org/officeDocument/2006/relationships/image" Target="../media/image14.gif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6.xml"/><Relationship Id="rId7" Type="http://schemas.openxmlformats.org/officeDocument/2006/relationships/slide" Target="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microsoft.com/office/2007/relationships/hdphoto" Target="../media/hdphoto6.wdp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7.xml"/><Relationship Id="rId7" Type="http://schemas.openxmlformats.org/officeDocument/2006/relationships/slide" Target="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6.wdp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slide" Target="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microsoft.com/office/2007/relationships/hdphoto" Target="../media/hdphoto6.wdp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5BA6D91E-3CDA-462A-92DD-4817C796A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6469" y="1245617"/>
            <a:ext cx="776159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TOÁN 5</a:t>
            </a:r>
          </a:p>
          <a:p>
            <a:pPr algn="ctr">
              <a:defRPr/>
            </a:pPr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Sử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dụng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máy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tính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bỏ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túi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để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</a:p>
          <a:p>
            <a:pPr algn="ctr">
              <a:defRPr/>
            </a:pPr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giải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toán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về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tỉ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số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phần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trăm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</a:p>
          <a:p>
            <a:pPr algn="ctr">
              <a:defRPr/>
            </a:pPr>
            <a:endParaRPr lang="en-US" altLang="zh-CN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2" descr="C:\Users\ADMIN\Desktop\Phan Thi Do Uyen\Giai cuu dai duong\Picture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8D4813-C87E-4AF7-A6ED-5D19932EBDFC}"/>
              </a:ext>
            </a:extLst>
          </p:cNvPr>
          <p:cNvSpPr txBox="1"/>
          <p:nvPr/>
        </p:nvSpPr>
        <p:spPr>
          <a:xfrm>
            <a:off x="2423088" y="985361"/>
            <a:ext cx="7345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79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079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308,85  :  12,5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ED9725-19C8-49C7-80ED-BC23CC263AAA}"/>
              </a:ext>
            </a:extLst>
          </p:cNvPr>
          <p:cNvSpPr/>
          <p:nvPr/>
        </p:nvSpPr>
        <p:spPr>
          <a:xfrm>
            <a:off x="5436268" y="4790385"/>
            <a:ext cx="15953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24,708</a:t>
            </a:r>
            <a:endParaRPr lang="en-US" sz="40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694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1C72C9C1-00F4-45A3-AAD2-BB26EB4A9D8E}"/>
              </a:ext>
            </a:extLst>
          </p:cNvPr>
          <p:cNvGrpSpPr/>
          <p:nvPr/>
        </p:nvGrpSpPr>
        <p:grpSpPr>
          <a:xfrm>
            <a:off x="2537739" y="617193"/>
            <a:ext cx="6414773" cy="1736053"/>
            <a:chOff x="3323658" y="2259651"/>
            <a:chExt cx="5572126" cy="1736053"/>
          </a:xfrm>
        </p:grpSpPr>
        <p:sp>
          <p:nvSpPr>
            <p:cNvPr id="5" name="文本框 8">
              <a:extLst>
                <a:ext uri="{FF2B5EF4-FFF2-40B4-BE49-F238E27FC236}">
                  <a16:creationId xmlns:a16="http://schemas.microsoft.com/office/drawing/2014/main" id="{D5CF3B86-437A-415E-9074-E60F169AE0E3}"/>
                </a:ext>
              </a:extLst>
            </p:cNvPr>
            <p:cNvSpPr txBox="1"/>
            <p:nvPr/>
          </p:nvSpPr>
          <p:spPr>
            <a:xfrm>
              <a:off x="3845476" y="2259651"/>
              <a:ext cx="46153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5400" b="1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Hoạt</a:t>
              </a:r>
              <a:r>
                <a:rPr lang="en-US" altLang="zh-CN" sz="54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5400" b="1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động</a:t>
              </a:r>
              <a:r>
                <a:rPr lang="en-US" altLang="zh-CN" sz="54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2</a:t>
              </a:r>
              <a:endParaRPr lang="zh-CN" altLang="en-US" sz="5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" name="文本框 9">
              <a:extLst>
                <a:ext uri="{FF2B5EF4-FFF2-40B4-BE49-F238E27FC236}">
                  <a16:creationId xmlns:a16="http://schemas.microsoft.com/office/drawing/2014/main" id="{A02E458A-157E-4DD0-9A44-0EA344462CC1}"/>
                </a:ext>
              </a:extLst>
            </p:cNvPr>
            <p:cNvSpPr txBox="1"/>
            <p:nvPr/>
          </p:nvSpPr>
          <p:spPr>
            <a:xfrm>
              <a:off x="3323658" y="3090648"/>
              <a:ext cx="5572126" cy="905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4000" b="1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Khám</a:t>
              </a:r>
              <a:r>
                <a:rPr lang="en-US" altLang="zh-CN" sz="40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phá</a:t>
              </a:r>
              <a:r>
                <a:rPr lang="en-US" altLang="zh-CN" sz="40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và</a:t>
              </a:r>
              <a:r>
                <a:rPr lang="en-US" altLang="zh-CN" sz="40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luyện</a:t>
              </a:r>
              <a:r>
                <a:rPr lang="en-US" altLang="zh-CN" sz="40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tập</a:t>
              </a:r>
              <a:r>
                <a:rPr lang="en-US" altLang="zh-CN" sz="40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F1A15A-3B26-490A-BD9B-B40A5B03E7AF}"/>
              </a:ext>
            </a:extLst>
          </p:cNvPr>
          <p:cNvSpPr/>
          <p:nvPr/>
        </p:nvSpPr>
        <p:spPr>
          <a:xfrm>
            <a:off x="6507548" y="18084"/>
            <a:ext cx="5612400" cy="6841260"/>
          </a:xfrm>
          <a:prstGeom prst="roundRect">
            <a:avLst>
              <a:gd name="adj" fmla="val 5659"/>
            </a:avLst>
          </a:prstGeom>
          <a:solidFill>
            <a:srgbClr val="E6121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DAAD2A4-A81B-434B-A9F8-B075C64039F5}"/>
              </a:ext>
            </a:extLst>
          </p:cNvPr>
          <p:cNvSpPr/>
          <p:nvPr/>
        </p:nvSpPr>
        <p:spPr>
          <a:xfrm>
            <a:off x="6886800" y="997371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373A40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E518BE-E410-4423-90D4-F051D5763FE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885600" y="2784059"/>
                <a:ext cx="802800" cy="802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num>
                        <m:den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</m:den>
                      </m:f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E518BE-E410-4423-90D4-F051D5763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600" y="2784059"/>
                <a:ext cx="802800" cy="8028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DB80CF2-8F5C-4CA3-A7BA-6C8AA42FDB42}"/>
              </a:ext>
            </a:extLst>
          </p:cNvPr>
          <p:cNvSpPr txBox="1">
            <a:spLocks/>
          </p:cNvSpPr>
          <p:nvPr/>
        </p:nvSpPr>
        <p:spPr>
          <a:xfrm>
            <a:off x="6885600" y="2100059"/>
            <a:ext cx="802800" cy="496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ON/C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B032A8-1EA8-47F4-9ADF-F79E228670B7}"/>
              </a:ext>
            </a:extLst>
          </p:cNvPr>
          <p:cNvSpPr txBox="1">
            <a:spLocks noChangeAspect="1"/>
          </p:cNvSpPr>
          <p:nvPr/>
        </p:nvSpPr>
        <p:spPr>
          <a:xfrm>
            <a:off x="6885600" y="37740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%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81CD59-83AB-4361-8B51-207CEC7B868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885600" y="4742459"/>
                <a:ext cx="802800" cy="802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√</m:t>
                      </m:r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81CD59-83AB-4361-8B51-207CEC7B8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600" y="4742459"/>
                <a:ext cx="802800" cy="8028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7499A28-DAA4-4F0A-A2F8-F727F00F4EB8}"/>
              </a:ext>
            </a:extLst>
          </p:cNvPr>
          <p:cNvSpPr txBox="1">
            <a:spLocks noChangeAspect="1"/>
          </p:cNvSpPr>
          <p:nvPr/>
        </p:nvSpPr>
        <p:spPr>
          <a:xfrm>
            <a:off x="6885600" y="573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BC81A9-C3CD-4394-BB8A-E13169CEA64C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278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C5120B-6271-4E94-B346-B406A93DCA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94400" y="2100059"/>
                <a:ext cx="802800" cy="4968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  <m:sup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C5120B-6271-4E94-B346-B406A93DC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400" y="2100059"/>
                <a:ext cx="802800" cy="4968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C03AE3C-8926-4A87-BDC7-BB468568E9BE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377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D11A8D-1C4E-4E4A-8F27-C5B4AAFAD8B1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474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FC847E-A002-40CA-B243-A727F46BF8DF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573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18E4CD-08B1-471E-9603-FFB5C943F9D5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278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7047FD-E576-46F4-9393-93F339E7EB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84400" y="2100059"/>
                <a:ext cx="802800" cy="4968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7047FD-E576-46F4-9393-93F339E7E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4400" y="2100059"/>
                <a:ext cx="802800" cy="4968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79D4580-2733-4D4C-B943-D425A802F1CA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377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E248B7-CA4D-426B-8FB5-D3B312DB6C16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474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37F517-CEA6-4341-8BE9-E7C07765ECC4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573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E21DA1-716F-497D-B01F-4F78CE54C933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278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9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96D2CA-63CF-44C2-9CDA-AB08E502F6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74400" y="2100059"/>
                <a:ext cx="802800" cy="4968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96D2CA-63CF-44C2-9CDA-AB08E502F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400" y="2100059"/>
                <a:ext cx="802800" cy="4968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6D7DFF3E-08AB-47DB-B312-E78672348AF0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377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6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E344C9-2D5B-484F-89E8-267293766253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474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3E3255-4851-4025-9D7F-114EBFB30AEB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573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555F7F-F28C-4913-868E-E53FF41823F3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27840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÷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AA263D-E520-4A4C-BE8E-98A42B0FA423}"/>
              </a:ext>
            </a:extLst>
          </p:cNvPr>
          <p:cNvSpPr txBox="1">
            <a:spLocks/>
          </p:cNvSpPr>
          <p:nvPr/>
        </p:nvSpPr>
        <p:spPr>
          <a:xfrm>
            <a:off x="11083200" y="2100059"/>
            <a:ext cx="802800" cy="496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OFF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475EC3-15C7-4C0F-B53F-A503AC7176BD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37740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F8952E-23E1-4749-8F1E-BC3F8906B798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474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−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35967E-DD6A-4938-AD49-681308FCF9C5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573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+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691E499-9DF0-49DE-B0FA-6D8F202E98B2}"/>
              </a:ext>
            </a:extLst>
          </p:cNvPr>
          <p:cNvSpPr/>
          <p:nvPr/>
        </p:nvSpPr>
        <p:spPr>
          <a:xfrm>
            <a:off x="6885600" y="997200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373A40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B6244C4-737C-4CFB-A62D-1539CBD62369}"/>
              </a:ext>
            </a:extLst>
          </p:cNvPr>
          <p:cNvSpPr/>
          <p:nvPr/>
        </p:nvSpPr>
        <p:spPr>
          <a:xfrm>
            <a:off x="9974400" y="314459"/>
            <a:ext cx="1911600" cy="496800"/>
          </a:xfrm>
          <a:prstGeom prst="roundRect">
            <a:avLst>
              <a:gd name="adj" fmla="val 5659"/>
            </a:avLst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56">
            <a:extLst>
              <a:ext uri="{FF2B5EF4-FFF2-40B4-BE49-F238E27FC236}">
                <a16:creationId xmlns:a16="http://schemas.microsoft.com/office/drawing/2014/main" id="{E49F03CA-75BB-473D-A0D8-B984C8834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41" y="953813"/>
            <a:ext cx="3077633" cy="59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66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7" name="Text Box 37">
            <a:extLst>
              <a:ext uri="{FF2B5EF4-FFF2-40B4-BE49-F238E27FC236}">
                <a16:creationId xmlns:a16="http://schemas.microsoft.com/office/drawing/2014/main" id="{43B1B411-2F3D-40F6-AC25-983ECCFCC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014" y="1358803"/>
            <a:ext cx="657957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40.</a:t>
            </a:r>
          </a:p>
        </p:txBody>
      </p:sp>
      <p:sp>
        <p:nvSpPr>
          <p:cNvPr id="38" name="AutoShape 3">
            <a:extLst>
              <a:ext uri="{FF2B5EF4-FFF2-40B4-BE49-F238E27FC236}">
                <a16:creationId xmlns:a16="http://schemas.microsoft.com/office/drawing/2014/main" id="{78E48643-0FE2-414C-A376-573A43DD2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33" y="2100058"/>
            <a:ext cx="4064400" cy="2677313"/>
          </a:xfrm>
          <a:prstGeom prst="cloudCallout">
            <a:avLst>
              <a:gd name="adj1" fmla="val -14264"/>
              <a:gd name="adj2" fmla="val -34981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lIns="91433" tIns="45716" rIns="91433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Muốn tìm tỉ số phần tr</a:t>
            </a:r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m của 7 và 40 ta làm thế nào?</a:t>
            </a:r>
          </a:p>
        </p:txBody>
      </p:sp>
      <p:sp>
        <p:nvSpPr>
          <p:cNvPr id="39" name="Text Box 2">
            <a:extLst>
              <a:ext uri="{FF2B5EF4-FFF2-40B4-BE49-F238E27FC236}">
                <a16:creationId xmlns:a16="http://schemas.microsoft.com/office/drawing/2014/main" id="{1C283CD4-C480-4342-8DAE-79755412C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08" y="2099715"/>
            <a:ext cx="6260320" cy="221599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b="1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40,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%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đư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7FA052-9C17-4113-AAA2-061108D50063}"/>
              </a:ext>
            </a:extLst>
          </p:cNvPr>
          <p:cNvSpPr txBox="1"/>
          <p:nvPr/>
        </p:nvSpPr>
        <p:spPr>
          <a:xfrm>
            <a:off x="914399" y="2242252"/>
            <a:ext cx="448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A68C6B7-A439-4ED7-BC98-C1582AA735E0}"/>
              </a:ext>
            </a:extLst>
          </p:cNvPr>
          <p:cNvSpPr txBox="1">
            <a:spLocks noChangeAspect="1"/>
          </p:cNvSpPr>
          <p:nvPr/>
        </p:nvSpPr>
        <p:spPr>
          <a:xfrm>
            <a:off x="914400" y="2935745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ACFD41-C39D-4C07-BA7E-111AEEBBF26A}"/>
              </a:ext>
            </a:extLst>
          </p:cNvPr>
          <p:cNvSpPr txBox="1">
            <a:spLocks noChangeAspect="1"/>
          </p:cNvSpPr>
          <p:nvPr/>
        </p:nvSpPr>
        <p:spPr>
          <a:xfrm>
            <a:off x="3132000" y="2930284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AF2A43-9A9F-4C4F-8450-E600DA73A37D}"/>
              </a:ext>
            </a:extLst>
          </p:cNvPr>
          <p:cNvSpPr txBox="1">
            <a:spLocks noChangeAspect="1"/>
          </p:cNvSpPr>
          <p:nvPr/>
        </p:nvSpPr>
        <p:spPr>
          <a:xfrm>
            <a:off x="4240800" y="2930284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9BAC64-C446-40C1-9C69-B1253D60E109}"/>
              </a:ext>
            </a:extLst>
          </p:cNvPr>
          <p:cNvSpPr txBox="1">
            <a:spLocks noChangeAspect="1"/>
          </p:cNvSpPr>
          <p:nvPr/>
        </p:nvSpPr>
        <p:spPr>
          <a:xfrm>
            <a:off x="5228215" y="2930284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2DFB6C-238E-4CF6-82F9-EE3B1FDF5F2E}"/>
              </a:ext>
            </a:extLst>
          </p:cNvPr>
          <p:cNvSpPr txBox="1">
            <a:spLocks noChangeAspect="1"/>
          </p:cNvSpPr>
          <p:nvPr/>
        </p:nvSpPr>
        <p:spPr>
          <a:xfrm>
            <a:off x="2023200" y="2930284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÷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CE7433B-3BE1-46A7-919E-804CC4A0578C}"/>
              </a:ext>
            </a:extLst>
          </p:cNvPr>
          <p:cNvSpPr/>
          <p:nvPr/>
        </p:nvSpPr>
        <p:spPr>
          <a:xfrm>
            <a:off x="6886800" y="997029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53DA695-1C7B-4A02-B7BB-22211E61A239}"/>
              </a:ext>
            </a:extLst>
          </p:cNvPr>
          <p:cNvSpPr/>
          <p:nvPr/>
        </p:nvSpPr>
        <p:spPr>
          <a:xfrm>
            <a:off x="6886800" y="997713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280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÷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46E7818-14EA-4EA3-9369-F33D4C8507BF}"/>
              </a:ext>
            </a:extLst>
          </p:cNvPr>
          <p:cNvSpPr/>
          <p:nvPr/>
        </p:nvSpPr>
        <p:spPr>
          <a:xfrm>
            <a:off x="6886800" y="997713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280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÷4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750EEC9-7212-4470-8CD6-8F65D3ACE834}"/>
              </a:ext>
            </a:extLst>
          </p:cNvPr>
          <p:cNvSpPr/>
          <p:nvPr/>
        </p:nvSpPr>
        <p:spPr>
          <a:xfrm>
            <a:off x="6886800" y="997713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280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÷40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29FC1E1-152C-48E4-ABE6-DC20DE4FD4C9}"/>
              </a:ext>
            </a:extLst>
          </p:cNvPr>
          <p:cNvSpPr/>
          <p:nvPr/>
        </p:nvSpPr>
        <p:spPr>
          <a:xfrm>
            <a:off x="6886800" y="997029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280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0,175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DFC252B-F32C-428C-901F-69BB3E2DD311}"/>
              </a:ext>
            </a:extLst>
          </p:cNvPr>
          <p:cNvSpPr txBox="1"/>
          <p:nvPr/>
        </p:nvSpPr>
        <p:spPr>
          <a:xfrm>
            <a:off x="820308" y="3763070"/>
            <a:ext cx="50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B66078F-C3B6-4A15-BA88-DE60DDCB8915}"/>
              </a:ext>
            </a:extLst>
          </p:cNvPr>
          <p:cNvSpPr txBox="1"/>
          <p:nvPr/>
        </p:nvSpPr>
        <p:spPr>
          <a:xfrm>
            <a:off x="851693" y="4353102"/>
            <a:ext cx="50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0,175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8C0C22-D3B4-4573-B71A-65BAC698AEAE}"/>
              </a:ext>
            </a:extLst>
          </p:cNvPr>
          <p:cNvSpPr txBox="1"/>
          <p:nvPr/>
        </p:nvSpPr>
        <p:spPr>
          <a:xfrm>
            <a:off x="914400" y="4689729"/>
            <a:ext cx="50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52532BB-8016-4CB9-8116-DF55665A10E2}"/>
              </a:ext>
            </a:extLst>
          </p:cNvPr>
          <p:cNvSpPr txBox="1"/>
          <p:nvPr/>
        </p:nvSpPr>
        <p:spPr>
          <a:xfrm>
            <a:off x="914400" y="5135009"/>
            <a:ext cx="50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7 : 40 = 0,175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2BE718C-2C08-4F98-890E-FCC1A7FC23AC}"/>
              </a:ext>
            </a:extLst>
          </p:cNvPr>
          <p:cNvSpPr txBox="1"/>
          <p:nvPr/>
        </p:nvSpPr>
        <p:spPr>
          <a:xfrm>
            <a:off x="645714" y="5607597"/>
            <a:ext cx="4487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 : 40 x 100 = 17,5%</a:t>
            </a: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7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8" grpId="0" animBg="1"/>
      <p:bldP spid="28" grpId="0" animBg="1"/>
      <p:bldP spid="29" grpId="0" animBg="1"/>
      <p:bldP spid="34" grpId="0" animBg="1"/>
      <p:bldP spid="36" grpId="0"/>
      <p:bldP spid="37" grpId="0"/>
      <p:bldP spid="38" grpId="0" animBg="1"/>
      <p:bldP spid="38" grpId="1" animBg="1"/>
      <p:bldP spid="39" grpId="0" animBg="1"/>
      <p:bldP spid="39" grpId="1" animBg="1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/>
      <p:bldP spid="54" grpId="0"/>
      <p:bldP spid="56" grpId="0"/>
      <p:bldP spid="57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5A3FA8-794E-4C1A-B014-FE6D002D8893}"/>
              </a:ext>
            </a:extLst>
          </p:cNvPr>
          <p:cNvSpPr/>
          <p:nvPr/>
        </p:nvSpPr>
        <p:spPr>
          <a:xfrm>
            <a:off x="6579600" y="1"/>
            <a:ext cx="5612400" cy="6841260"/>
          </a:xfrm>
          <a:prstGeom prst="roundRect">
            <a:avLst>
              <a:gd name="adj" fmla="val 5659"/>
            </a:avLst>
          </a:prstGeom>
          <a:solidFill>
            <a:srgbClr val="E6121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8174AB-A760-4938-BFAA-D90F020CA9FB}"/>
              </a:ext>
            </a:extLst>
          </p:cNvPr>
          <p:cNvSpPr/>
          <p:nvPr/>
        </p:nvSpPr>
        <p:spPr>
          <a:xfrm>
            <a:off x="6886800" y="997371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373A4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373A4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B2369C-5612-430C-BA83-C9D9DA94D66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885600" y="2784059"/>
                <a:ext cx="802800" cy="802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num>
                        <m:den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</m:den>
                      </m:f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B2369C-5612-430C-BA83-C9D9DA94D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600" y="2784059"/>
                <a:ext cx="802800" cy="8028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F369609-C1DB-40B4-8F83-6ABB0559AF5B}"/>
              </a:ext>
            </a:extLst>
          </p:cNvPr>
          <p:cNvSpPr txBox="1">
            <a:spLocks/>
          </p:cNvSpPr>
          <p:nvPr/>
        </p:nvSpPr>
        <p:spPr>
          <a:xfrm>
            <a:off x="6885600" y="2100059"/>
            <a:ext cx="802800" cy="496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ON/C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962B4D-58D6-4A27-9FED-40A1AC458B5C}"/>
              </a:ext>
            </a:extLst>
          </p:cNvPr>
          <p:cNvSpPr txBox="1">
            <a:spLocks noChangeAspect="1"/>
          </p:cNvSpPr>
          <p:nvPr/>
        </p:nvSpPr>
        <p:spPr>
          <a:xfrm>
            <a:off x="6885600" y="37740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%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6F025E-F6D2-49EC-86CC-D361CA01A04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885600" y="4742459"/>
                <a:ext cx="802800" cy="802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√</m:t>
                      </m:r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6F025E-F6D2-49EC-86CC-D361CA01A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600" y="4742459"/>
                <a:ext cx="802800" cy="8028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8829CB0-F873-4339-9F55-FAF1670B0638}"/>
              </a:ext>
            </a:extLst>
          </p:cNvPr>
          <p:cNvSpPr txBox="1">
            <a:spLocks noChangeAspect="1"/>
          </p:cNvSpPr>
          <p:nvPr/>
        </p:nvSpPr>
        <p:spPr>
          <a:xfrm>
            <a:off x="6885600" y="573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ACE4F4-86EE-48FB-9ED8-8C5E0A8B1E67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278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C3AF161-9107-4D0A-BB8D-46EB7D99E0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94400" y="2100059"/>
                <a:ext cx="802800" cy="4968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  <m:sup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C3AF161-9107-4D0A-BB8D-46EB7D99E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400" y="2100059"/>
                <a:ext cx="802800" cy="4968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05BE236-3EC4-4F2B-8712-23E7D8B85E84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377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FD131C-FEED-466F-9179-0AC48FE2991D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474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E1F67B-DE4A-4641-B626-1B1198587874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573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78B7AD-BD99-4889-95C2-427629B39B8D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278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8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5659A7-4AB4-42FB-96F9-614577A8D9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84400" y="2100059"/>
                <a:ext cx="802800" cy="4968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5659A7-4AB4-42FB-96F9-614577A8D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4400" y="2100059"/>
                <a:ext cx="802800" cy="4968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8F6E3CEB-C0A4-444F-8C58-269B1C635100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377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57B1D9-F447-44E9-9C3B-26DE99A59685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474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61ED8F-21AA-4538-9352-5B3BF0A7BC6F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573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055CF8-FA82-4D9B-9777-EA08D73A7495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278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9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86708E-C77D-4083-AE33-97AFC98493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74400" y="2100059"/>
                <a:ext cx="802800" cy="4968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86708E-C77D-4083-AE33-97AFC9849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400" y="2100059"/>
                <a:ext cx="802800" cy="4968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33442AC3-DB1E-46B4-805E-97B85D7B3F73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377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6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D49FC8-E5D8-4AF5-9BCD-BF51721D3E72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474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A42B00-97A0-4F54-A1C7-1FAE52825136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573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AF2D63-56D1-4620-AC64-987F020C4F60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27840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÷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6C040C-C4E5-4CDF-B980-232C56F58B88}"/>
              </a:ext>
            </a:extLst>
          </p:cNvPr>
          <p:cNvSpPr txBox="1">
            <a:spLocks/>
          </p:cNvSpPr>
          <p:nvPr/>
        </p:nvSpPr>
        <p:spPr>
          <a:xfrm>
            <a:off x="11083200" y="2100059"/>
            <a:ext cx="802800" cy="496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OFF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CE5589-2849-4C19-83C7-2396B239CB57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37740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2CAABA-87F7-46B6-A2D1-6A6E42FB530E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474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−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A53DF2-6162-46EF-805A-DE835B405735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573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E2DD62E-3D26-411B-9F2F-8F39E98A5DF8}"/>
              </a:ext>
            </a:extLst>
          </p:cNvPr>
          <p:cNvSpPr/>
          <p:nvPr/>
        </p:nvSpPr>
        <p:spPr>
          <a:xfrm>
            <a:off x="6885600" y="997200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373A4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52E9B28-843F-47B8-9AB7-CB1FBFB5AA55}"/>
              </a:ext>
            </a:extLst>
          </p:cNvPr>
          <p:cNvSpPr/>
          <p:nvPr/>
        </p:nvSpPr>
        <p:spPr>
          <a:xfrm>
            <a:off x="9974400" y="314459"/>
            <a:ext cx="1911600" cy="496800"/>
          </a:xfrm>
          <a:prstGeom prst="roundRect">
            <a:avLst>
              <a:gd name="adj" fmla="val 5659"/>
            </a:avLst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 Box 56">
            <a:extLst>
              <a:ext uri="{FF2B5EF4-FFF2-40B4-BE49-F238E27FC236}">
                <a16:creationId xmlns:a16="http://schemas.microsoft.com/office/drawing/2014/main" id="{B441FD28-3234-4262-A9A0-AAFC1D263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7320"/>
            <a:ext cx="3077633" cy="59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66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7" name="Text Box 37">
            <a:extLst>
              <a:ext uri="{FF2B5EF4-FFF2-40B4-BE49-F238E27FC236}">
                <a16:creationId xmlns:a16="http://schemas.microsoft.com/office/drawing/2014/main" id="{66DA649B-91BE-4551-954A-E85F15059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8504"/>
            <a:ext cx="657957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BDA0B8-8529-419C-B02D-01EED277B732}"/>
              </a:ext>
            </a:extLst>
          </p:cNvPr>
          <p:cNvSpPr txBox="1"/>
          <p:nvPr/>
        </p:nvSpPr>
        <p:spPr>
          <a:xfrm>
            <a:off x="914400" y="2899270"/>
            <a:ext cx="3826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36C497-E0D8-4AF1-B3B9-F1D0E1724EC4}"/>
              </a:ext>
            </a:extLst>
          </p:cNvPr>
          <p:cNvSpPr txBox="1">
            <a:spLocks noChangeAspect="1"/>
          </p:cNvSpPr>
          <p:nvPr/>
        </p:nvSpPr>
        <p:spPr>
          <a:xfrm>
            <a:off x="914400" y="3592763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0BF2E3E-FA4F-40B1-A43C-AA88FE204EBC}"/>
              </a:ext>
            </a:extLst>
          </p:cNvPr>
          <p:cNvSpPr txBox="1">
            <a:spLocks noChangeAspect="1"/>
          </p:cNvSpPr>
          <p:nvPr/>
        </p:nvSpPr>
        <p:spPr>
          <a:xfrm>
            <a:off x="3132000" y="3587302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F37420-C9B1-4F31-8946-4AAA458FC47D}"/>
              </a:ext>
            </a:extLst>
          </p:cNvPr>
          <p:cNvSpPr txBox="1">
            <a:spLocks noChangeAspect="1"/>
          </p:cNvSpPr>
          <p:nvPr/>
        </p:nvSpPr>
        <p:spPr>
          <a:xfrm>
            <a:off x="4240800" y="3587302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ACF99F-446B-4B0C-9D5D-9E536A7680A0}"/>
              </a:ext>
            </a:extLst>
          </p:cNvPr>
          <p:cNvSpPr txBox="1">
            <a:spLocks noChangeAspect="1"/>
          </p:cNvSpPr>
          <p:nvPr/>
        </p:nvSpPr>
        <p:spPr>
          <a:xfrm>
            <a:off x="2023200" y="3587302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÷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616B511-00B2-467E-857B-C52615029218}"/>
              </a:ext>
            </a:extLst>
          </p:cNvPr>
          <p:cNvSpPr/>
          <p:nvPr/>
        </p:nvSpPr>
        <p:spPr>
          <a:xfrm>
            <a:off x="6886800" y="997029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373A4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A676B18-9ADD-4D28-A7AD-1CC801BFBDAA}"/>
              </a:ext>
            </a:extLst>
          </p:cNvPr>
          <p:cNvSpPr/>
          <p:nvPr/>
        </p:nvSpPr>
        <p:spPr>
          <a:xfrm>
            <a:off x="6886800" y="997713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2800" dirty="0">
                <a:solidFill>
                  <a:srgbClr val="373A4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r>
              <a:rPr lang="vi-VN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÷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A2030FD-27FE-42A0-A9A3-0197241A54A6}"/>
              </a:ext>
            </a:extLst>
          </p:cNvPr>
          <p:cNvSpPr/>
          <p:nvPr/>
        </p:nvSpPr>
        <p:spPr>
          <a:xfrm>
            <a:off x="6886800" y="997713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2800" dirty="0">
                <a:solidFill>
                  <a:srgbClr val="373A4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r>
              <a:rPr lang="vi-VN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÷4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08F2E06-670C-4CE0-9C51-0888C7061C44}"/>
              </a:ext>
            </a:extLst>
          </p:cNvPr>
          <p:cNvSpPr/>
          <p:nvPr/>
        </p:nvSpPr>
        <p:spPr>
          <a:xfrm>
            <a:off x="6886800" y="997713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2800" dirty="0">
                <a:solidFill>
                  <a:srgbClr val="373A4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r>
              <a:rPr lang="vi-VN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÷40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63DE5C0-FA1F-43F6-9D50-46CA760F31C8}"/>
              </a:ext>
            </a:extLst>
          </p:cNvPr>
          <p:cNvSpPr/>
          <p:nvPr/>
        </p:nvSpPr>
        <p:spPr>
          <a:xfrm>
            <a:off x="6885600" y="1005677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2800" dirty="0">
                <a:solidFill>
                  <a:srgbClr val="373A4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17,5</a:t>
            </a:r>
            <a:endParaRPr lang="vi-VN" sz="2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5273E4C-D4C4-47CA-AAC0-6D03FEA48AEB}"/>
              </a:ext>
            </a:extLst>
          </p:cNvPr>
          <p:cNvSpPr txBox="1"/>
          <p:nvPr/>
        </p:nvSpPr>
        <p:spPr>
          <a:xfrm>
            <a:off x="377250" y="4957767"/>
            <a:ext cx="621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 : 40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% ta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17,5%</a:t>
            </a: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39A926-3089-4DCB-B85D-BB7C0F8DA8F0}"/>
              </a:ext>
            </a:extLst>
          </p:cNvPr>
          <p:cNvSpPr txBox="1">
            <a:spLocks noChangeAspect="1"/>
          </p:cNvSpPr>
          <p:nvPr/>
        </p:nvSpPr>
        <p:spPr>
          <a:xfrm>
            <a:off x="5349600" y="3584228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%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3BF885-1A7A-40D3-A756-6936DFE4FF4D}"/>
              </a:ext>
            </a:extLst>
          </p:cNvPr>
          <p:cNvSpPr txBox="1"/>
          <p:nvPr/>
        </p:nvSpPr>
        <p:spPr>
          <a:xfrm>
            <a:off x="187360" y="2090159"/>
            <a:ext cx="608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Hay 7 : 40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% ta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17,5%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752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  <p:bldP spid="18" grpId="0" animBg="1"/>
      <p:bldP spid="29" grpId="0" animBg="1"/>
      <p:bldP spid="34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/>
      <p:bldP spid="53" grpId="0" animBg="1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45D739-1AEE-4910-9A6C-423F465AE331}"/>
              </a:ext>
            </a:extLst>
          </p:cNvPr>
          <p:cNvSpPr/>
          <p:nvPr/>
        </p:nvSpPr>
        <p:spPr>
          <a:xfrm>
            <a:off x="6579600" y="1"/>
            <a:ext cx="5612400" cy="6841260"/>
          </a:xfrm>
          <a:prstGeom prst="roundRect">
            <a:avLst>
              <a:gd name="adj" fmla="val 5659"/>
            </a:avLst>
          </a:prstGeom>
          <a:solidFill>
            <a:srgbClr val="E6121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2A1BBE-658D-4776-A9C9-43FEC959EFCE}"/>
              </a:ext>
            </a:extLst>
          </p:cNvPr>
          <p:cNvSpPr/>
          <p:nvPr/>
        </p:nvSpPr>
        <p:spPr>
          <a:xfrm>
            <a:off x="6886800" y="997371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373A40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58EED2-3ED7-4755-AE8D-055E576C10A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885600" y="2784059"/>
                <a:ext cx="802800" cy="802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num>
                        <m:den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</m:den>
                      </m:f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58EED2-3ED7-4755-AE8D-055E576C1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600" y="2784059"/>
                <a:ext cx="802800" cy="8028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B29C063-8C52-4A0B-A6C7-C4218651668E}"/>
              </a:ext>
            </a:extLst>
          </p:cNvPr>
          <p:cNvSpPr txBox="1">
            <a:spLocks/>
          </p:cNvSpPr>
          <p:nvPr/>
        </p:nvSpPr>
        <p:spPr>
          <a:xfrm>
            <a:off x="6885600" y="2100059"/>
            <a:ext cx="802800" cy="496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ON/C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3A793-1155-4CC0-8DEA-4F44D407CA62}"/>
              </a:ext>
            </a:extLst>
          </p:cNvPr>
          <p:cNvSpPr txBox="1">
            <a:spLocks noChangeAspect="1"/>
          </p:cNvSpPr>
          <p:nvPr/>
        </p:nvSpPr>
        <p:spPr>
          <a:xfrm>
            <a:off x="6885600" y="37740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%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802BAB-5668-4587-AA01-ACB5C73BEFF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885600" y="4742459"/>
                <a:ext cx="802800" cy="802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√</m:t>
                      </m:r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802BAB-5668-4587-AA01-ACB5C73BE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600" y="4742459"/>
                <a:ext cx="802800" cy="8028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667B6AF-BEBD-4ACC-9AE7-AE309CA3033E}"/>
              </a:ext>
            </a:extLst>
          </p:cNvPr>
          <p:cNvSpPr txBox="1">
            <a:spLocks noChangeAspect="1"/>
          </p:cNvSpPr>
          <p:nvPr/>
        </p:nvSpPr>
        <p:spPr>
          <a:xfrm>
            <a:off x="6885600" y="573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16CFAD-2A33-4A22-A672-CE57D1ED0351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278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A2BE5C-2534-4056-8CD4-F9FC5A4BDB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94400" y="2100059"/>
                <a:ext cx="802800" cy="4968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  <m:sup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A2BE5C-2534-4056-8CD4-F9FC5A4BD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400" y="2100059"/>
                <a:ext cx="802800" cy="4968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99EE4B0-B0D4-45B6-A125-E80649882A03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377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259603-9BCE-462A-A59A-392AA010B78C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474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9F4728-D6F2-4A91-9384-A5697A302D72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573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494F9E-D695-4FC9-9216-E93CA509F39F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278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9E8F69E-A032-4B55-ADAA-8BF6D3F5EA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84400" y="2100059"/>
                <a:ext cx="802800" cy="4968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9E8F69E-A032-4B55-ADAA-8BF6D3F5E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4400" y="2100059"/>
                <a:ext cx="802800" cy="4968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4C050C7-E1AD-4ECD-956A-362EEFE91AFE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377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38B733-63AA-4A24-8C12-CE2AA32111AC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474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9410D0-17C2-4FB3-BF45-B8982582AE6F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573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F96783-93C8-4EEC-AF54-0CF148A15AA0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278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9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D0294A-49F0-457A-BCFF-F33B7AC9D8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74400" y="2100059"/>
                <a:ext cx="802800" cy="4968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D0294A-49F0-457A-BCFF-F33B7AC9D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400" y="2100059"/>
                <a:ext cx="802800" cy="4968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F53EFB61-949E-4798-8CBB-0A7E8CB9B9F3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377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6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526394-15A3-4B45-9530-19EB4E2A17DB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474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1815AB-633E-4ABD-A51C-B4746312B036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573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11773C-ABC8-4682-86AF-61A2334065F0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27840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÷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B00580-C173-4E04-98D3-27B86E4AB931}"/>
              </a:ext>
            </a:extLst>
          </p:cNvPr>
          <p:cNvSpPr txBox="1">
            <a:spLocks/>
          </p:cNvSpPr>
          <p:nvPr/>
        </p:nvSpPr>
        <p:spPr>
          <a:xfrm>
            <a:off x="11083200" y="2100059"/>
            <a:ext cx="802800" cy="496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OFF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8E0207-D67F-43AD-BF45-AB10FFFC8534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37740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9DDB6B-4AB8-4A4D-B543-C7BD74239BE6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474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−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F3C33A-1DEE-4AFC-AAC7-CC2F29AF7494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573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+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A6379D7-E211-4FD3-9CD8-B109F8D58B0C}"/>
              </a:ext>
            </a:extLst>
          </p:cNvPr>
          <p:cNvSpPr/>
          <p:nvPr/>
        </p:nvSpPr>
        <p:spPr>
          <a:xfrm>
            <a:off x="6886800" y="997200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373A40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38725A4-6EDC-4347-BAFA-3D74E8568668}"/>
              </a:ext>
            </a:extLst>
          </p:cNvPr>
          <p:cNvSpPr/>
          <p:nvPr/>
        </p:nvSpPr>
        <p:spPr>
          <a:xfrm>
            <a:off x="9974400" y="314459"/>
            <a:ext cx="1911600" cy="496800"/>
          </a:xfrm>
          <a:prstGeom prst="roundRect">
            <a:avLst>
              <a:gd name="adj" fmla="val 5659"/>
            </a:avLst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F56B873-A041-4DFD-8C53-E7989DB0997E}"/>
              </a:ext>
            </a:extLst>
          </p:cNvPr>
          <p:cNvSpPr/>
          <p:nvPr/>
        </p:nvSpPr>
        <p:spPr>
          <a:xfrm>
            <a:off x="6886800" y="997029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endParaRPr lang="en-US" sz="2800" noProof="0" dirty="0">
              <a:solidFill>
                <a:srgbClr val="373A4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1E5FB3C-62D7-4961-B92D-713C6E7F74A4}"/>
              </a:ext>
            </a:extLst>
          </p:cNvPr>
          <p:cNvSpPr/>
          <p:nvPr/>
        </p:nvSpPr>
        <p:spPr>
          <a:xfrm>
            <a:off x="6886800" y="997713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280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56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9012D75-4FFB-4FA6-B079-A0D62C5A1972}"/>
              </a:ext>
            </a:extLst>
          </p:cNvPr>
          <p:cNvSpPr/>
          <p:nvPr/>
        </p:nvSpPr>
        <p:spPr>
          <a:xfrm>
            <a:off x="6886800" y="997713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vi-VN" sz="280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56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0BB9FBF-BC99-4157-ACB0-608BD4008C19}"/>
              </a:ext>
            </a:extLst>
          </p:cNvPr>
          <p:cNvSpPr/>
          <p:nvPr/>
        </p:nvSpPr>
        <p:spPr>
          <a:xfrm>
            <a:off x="6886800" y="997713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vi-VN" sz="280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56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×3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6027846-A433-493F-A520-141D9418A274}"/>
              </a:ext>
            </a:extLst>
          </p:cNvPr>
          <p:cNvSpPr/>
          <p:nvPr/>
        </p:nvSpPr>
        <p:spPr>
          <a:xfrm>
            <a:off x="6886800" y="997029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vi-VN" sz="280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56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×34</a:t>
            </a:r>
          </a:p>
        </p:txBody>
      </p:sp>
      <p:sp>
        <p:nvSpPr>
          <p:cNvPr id="42" name="Text Box 56">
            <a:extLst>
              <a:ext uri="{FF2B5EF4-FFF2-40B4-BE49-F238E27FC236}">
                <a16:creationId xmlns:a16="http://schemas.microsoft.com/office/drawing/2014/main" id="{F550B946-DE9F-45DA-8C25-36B4F3710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7320"/>
            <a:ext cx="3077633" cy="59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66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43" name="Text Box 37">
            <a:extLst>
              <a:ext uri="{FF2B5EF4-FFF2-40B4-BE49-F238E27FC236}">
                <a16:creationId xmlns:a16="http://schemas.microsoft.com/office/drawing/2014/main" id="{BF587EA5-B5A1-4852-8B33-1E5CE7B46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8504"/>
            <a:ext cx="657957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34%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</a:t>
            </a: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E70434A2-1BF5-43AB-B364-9C34FBA77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82" y="2017734"/>
            <a:ext cx="6163400" cy="9540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56 x 34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: 100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AutoShape 3">
            <a:extLst>
              <a:ext uri="{FF2B5EF4-FFF2-40B4-BE49-F238E27FC236}">
                <a16:creationId xmlns:a16="http://schemas.microsoft.com/office/drawing/2014/main" id="{24D20367-7B10-4026-86BC-7F1B658DC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4263"/>
            <a:ext cx="6197600" cy="2133600"/>
          </a:xfrm>
          <a:prstGeom prst="cloudCallout">
            <a:avLst>
              <a:gd name="adj1" fmla="val -12218"/>
              <a:gd name="adj2" fmla="val -43148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lIns="91433" tIns="45716" rIns="91433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34%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56 ta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75FBF7D-3062-4347-B571-FA975D0B8412}"/>
              </a:ext>
            </a:extLst>
          </p:cNvPr>
          <p:cNvSpPr/>
          <p:nvPr/>
        </p:nvSpPr>
        <p:spPr>
          <a:xfrm>
            <a:off x="6886800" y="991257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vi-VN" sz="280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19,04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F81CCF5-60AC-4863-9FBF-27D8624959D8}"/>
              </a:ext>
            </a:extLst>
          </p:cNvPr>
          <p:cNvSpPr txBox="1"/>
          <p:nvPr/>
        </p:nvSpPr>
        <p:spPr>
          <a:xfrm>
            <a:off x="914400" y="232365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E94287-AB8B-47DA-AE95-39267FF514EC}"/>
              </a:ext>
            </a:extLst>
          </p:cNvPr>
          <p:cNvSpPr txBox="1"/>
          <p:nvPr/>
        </p:nvSpPr>
        <p:spPr>
          <a:xfrm>
            <a:off x="894012" y="4040849"/>
            <a:ext cx="50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CD3A3C3-2F7F-4719-B375-ADCFD3F560BA}"/>
              </a:ext>
            </a:extLst>
          </p:cNvPr>
          <p:cNvSpPr txBox="1"/>
          <p:nvPr/>
        </p:nvSpPr>
        <p:spPr>
          <a:xfrm>
            <a:off x="894012" y="4497052"/>
            <a:ext cx="50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19,04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694D962-C18F-42BE-83D5-4BEA2149486C}"/>
              </a:ext>
            </a:extLst>
          </p:cNvPr>
          <p:cNvSpPr txBox="1"/>
          <p:nvPr/>
        </p:nvSpPr>
        <p:spPr>
          <a:xfrm>
            <a:off x="894012" y="4954251"/>
            <a:ext cx="50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5B75486-9A62-4CD7-BAAF-E03DA09140E1}"/>
              </a:ext>
            </a:extLst>
          </p:cNvPr>
          <p:cNvSpPr txBox="1"/>
          <p:nvPr/>
        </p:nvSpPr>
        <p:spPr>
          <a:xfrm>
            <a:off x="894012" y="5399531"/>
            <a:ext cx="50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56 x 34% = 56 x 34 : 100 = 19,04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9297571-EE67-41AE-B13C-56CB49BC7760}"/>
              </a:ext>
            </a:extLst>
          </p:cNvPr>
          <p:cNvSpPr txBox="1"/>
          <p:nvPr/>
        </p:nvSpPr>
        <p:spPr>
          <a:xfrm>
            <a:off x="979206" y="5864997"/>
            <a:ext cx="50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34%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19,04</a:t>
            </a: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9BC84FE-5EAF-489E-9C7F-044ABD9373ED}"/>
              </a:ext>
            </a:extLst>
          </p:cNvPr>
          <p:cNvSpPr txBox="1">
            <a:spLocks noChangeAspect="1"/>
          </p:cNvSpPr>
          <p:nvPr/>
        </p:nvSpPr>
        <p:spPr>
          <a:xfrm>
            <a:off x="5691606" y="3072445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%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B3121F8-AC85-4D33-B220-8C1ABD791546}"/>
              </a:ext>
            </a:extLst>
          </p:cNvPr>
          <p:cNvSpPr txBox="1">
            <a:spLocks noChangeAspect="1"/>
          </p:cNvSpPr>
          <p:nvPr/>
        </p:nvSpPr>
        <p:spPr>
          <a:xfrm>
            <a:off x="4588566" y="3072445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DD3329E-E303-4E32-AAD5-3241DBB8966C}"/>
              </a:ext>
            </a:extLst>
          </p:cNvPr>
          <p:cNvSpPr txBox="1">
            <a:spLocks noChangeAspect="1"/>
          </p:cNvSpPr>
          <p:nvPr/>
        </p:nvSpPr>
        <p:spPr>
          <a:xfrm>
            <a:off x="176406" y="3072445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72ABBFC-3182-4B61-9054-FDEC0929F242}"/>
              </a:ext>
            </a:extLst>
          </p:cNvPr>
          <p:cNvSpPr txBox="1">
            <a:spLocks noChangeAspect="1"/>
          </p:cNvSpPr>
          <p:nvPr/>
        </p:nvSpPr>
        <p:spPr>
          <a:xfrm>
            <a:off x="1279446" y="3072445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6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38EDDEA-D5C5-49BC-8AC1-1FC25E24179D}"/>
              </a:ext>
            </a:extLst>
          </p:cNvPr>
          <p:cNvSpPr txBox="1">
            <a:spLocks noChangeAspect="1"/>
          </p:cNvSpPr>
          <p:nvPr/>
        </p:nvSpPr>
        <p:spPr>
          <a:xfrm>
            <a:off x="3485526" y="3072445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01441A0-69EE-4342-9B4E-2D3D6232B207}"/>
              </a:ext>
            </a:extLst>
          </p:cNvPr>
          <p:cNvSpPr txBox="1">
            <a:spLocks noChangeAspect="1"/>
          </p:cNvSpPr>
          <p:nvPr/>
        </p:nvSpPr>
        <p:spPr>
          <a:xfrm>
            <a:off x="2382486" y="3072445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×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22" grpId="0" animBg="1"/>
      <p:bldP spid="27" grpId="0" animBg="1"/>
      <p:bldP spid="28" grpId="0" animBg="1"/>
      <p:bldP spid="32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8" grpId="0"/>
      <p:bldP spid="50" grpId="0"/>
      <p:bldP spid="51" grpId="0"/>
      <p:bldP spid="53" grpId="0"/>
      <p:bldP spid="54" grpId="0"/>
      <p:bldP spid="55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C23569-8C4B-46F8-A3E9-4FDB9DA0DC58}"/>
              </a:ext>
            </a:extLst>
          </p:cNvPr>
          <p:cNvSpPr/>
          <p:nvPr/>
        </p:nvSpPr>
        <p:spPr>
          <a:xfrm>
            <a:off x="6579600" y="1"/>
            <a:ext cx="5612400" cy="6841260"/>
          </a:xfrm>
          <a:prstGeom prst="roundRect">
            <a:avLst>
              <a:gd name="adj" fmla="val 5659"/>
            </a:avLst>
          </a:prstGeom>
          <a:solidFill>
            <a:srgbClr val="E6121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B9A6D3-6BBA-4AD2-B81D-B5395BB2EAB4}"/>
              </a:ext>
            </a:extLst>
          </p:cNvPr>
          <p:cNvSpPr/>
          <p:nvPr/>
        </p:nvSpPr>
        <p:spPr>
          <a:xfrm>
            <a:off x="6886800" y="997371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373A40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29163E-6970-4C80-BD63-A6339042E85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885600" y="2784059"/>
                <a:ext cx="802800" cy="802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num>
                        <m:den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</m:den>
                      </m:f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29163E-6970-4C80-BD63-A6339042E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600" y="2784059"/>
                <a:ext cx="802800" cy="8028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BF2BB2F-A689-4B2C-8EE1-05A4D01FB15E}"/>
              </a:ext>
            </a:extLst>
          </p:cNvPr>
          <p:cNvSpPr txBox="1">
            <a:spLocks/>
          </p:cNvSpPr>
          <p:nvPr/>
        </p:nvSpPr>
        <p:spPr>
          <a:xfrm>
            <a:off x="6885600" y="2100059"/>
            <a:ext cx="802800" cy="496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ON/C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0D7B8B-522C-44EF-802E-4E4A88354B6E}"/>
              </a:ext>
            </a:extLst>
          </p:cNvPr>
          <p:cNvSpPr txBox="1">
            <a:spLocks noChangeAspect="1"/>
          </p:cNvSpPr>
          <p:nvPr/>
        </p:nvSpPr>
        <p:spPr>
          <a:xfrm>
            <a:off x="6885600" y="37740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%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F837FA-6AB6-4109-9BA1-E64481BFED7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885600" y="4742459"/>
                <a:ext cx="802800" cy="802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√</m:t>
                      </m:r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F837FA-6AB6-4109-9BA1-E64481BFE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600" y="4742459"/>
                <a:ext cx="802800" cy="8028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7448F2B-E9C3-4FD6-8606-69170BC19A38}"/>
              </a:ext>
            </a:extLst>
          </p:cNvPr>
          <p:cNvSpPr txBox="1">
            <a:spLocks noChangeAspect="1"/>
          </p:cNvSpPr>
          <p:nvPr/>
        </p:nvSpPr>
        <p:spPr>
          <a:xfrm>
            <a:off x="6885600" y="573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08A407-3EB8-4D4A-B085-E66945FF6C41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278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99B450-F3A8-4D47-AB63-4275314A43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94400" y="2100059"/>
                <a:ext cx="802800" cy="4968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  <m:sup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99B450-F3A8-4D47-AB63-4275314A4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400" y="2100059"/>
                <a:ext cx="802800" cy="4968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4C474D4-FAC4-4F3B-8026-5D3AECE79DE0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377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248748-AF15-4C92-8F0A-20503B7DEF97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474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8DC1B2-7019-44AD-8001-FC73554E8150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573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6E59D-4CBD-4E94-8022-494AC20C15E5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278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3E7FB12-EFE1-4606-B89E-251D80DD59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84400" y="2100059"/>
                <a:ext cx="802800" cy="4968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3E7FB12-EFE1-4606-B89E-251D80DD5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4400" y="2100059"/>
                <a:ext cx="802800" cy="4968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62B0F73-4D75-47D3-B629-6B8BDDCE1B3F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377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4E5611-7816-4306-A6B6-D1C77F69C66F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474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62DE26-B301-4480-827D-3C5C856809C0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573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640ACC-AD5B-4159-8B0F-AFF65A4AF8BB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278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9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BE01310-0BDA-4680-BC49-D841695FFC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74400" y="2100059"/>
                <a:ext cx="802800" cy="4968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BE01310-0BDA-4680-BC49-D841695FF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400" y="2100059"/>
                <a:ext cx="802800" cy="4968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768FB4A-3A3C-4710-94BE-C06C8DFD9BE4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377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6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1BAEF5-AF47-4B04-93FA-71F62854552F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474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711035-1889-4D47-A3B5-6EB564620F7B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573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61D1AC-DF37-4240-9859-54342296469B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27840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÷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BCEA48-278C-4781-B5CD-F6AADD98128B}"/>
              </a:ext>
            </a:extLst>
          </p:cNvPr>
          <p:cNvSpPr txBox="1">
            <a:spLocks/>
          </p:cNvSpPr>
          <p:nvPr/>
        </p:nvSpPr>
        <p:spPr>
          <a:xfrm>
            <a:off x="11083200" y="2100059"/>
            <a:ext cx="802800" cy="496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OFF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7F9AFD-03EE-40F9-A929-E047014A8C20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37740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3DC8F3-44E4-40B7-8464-3B124E13B8FF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474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−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77E546-168E-4131-BFBD-6EB87A1C4230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573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+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92A6A0D-6C66-47D8-AF91-18CCFC084980}"/>
              </a:ext>
            </a:extLst>
          </p:cNvPr>
          <p:cNvSpPr/>
          <p:nvPr/>
        </p:nvSpPr>
        <p:spPr>
          <a:xfrm>
            <a:off x="6886800" y="997200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373A40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5780923-BE50-44C2-A14E-E1A7A554CA73}"/>
              </a:ext>
            </a:extLst>
          </p:cNvPr>
          <p:cNvSpPr/>
          <p:nvPr/>
        </p:nvSpPr>
        <p:spPr>
          <a:xfrm>
            <a:off x="9974400" y="314459"/>
            <a:ext cx="1911600" cy="496800"/>
          </a:xfrm>
          <a:prstGeom prst="roundRect">
            <a:avLst>
              <a:gd name="adj" fmla="val 5659"/>
            </a:avLst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236D9DB-57AC-4804-829B-824BA04F5738}"/>
              </a:ext>
            </a:extLst>
          </p:cNvPr>
          <p:cNvSpPr/>
          <p:nvPr/>
        </p:nvSpPr>
        <p:spPr>
          <a:xfrm>
            <a:off x="6886800" y="997029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8EDF49A-D422-4C89-8D95-D4359E6B28A6}"/>
              </a:ext>
            </a:extLst>
          </p:cNvPr>
          <p:cNvSpPr/>
          <p:nvPr/>
        </p:nvSpPr>
        <p:spPr>
          <a:xfrm>
            <a:off x="6886800" y="997713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78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EF04EE1-93E5-481E-B790-66F7BBF5BD66}"/>
              </a:ext>
            </a:extLst>
          </p:cNvPr>
          <p:cNvSpPr/>
          <p:nvPr/>
        </p:nvSpPr>
        <p:spPr>
          <a:xfrm>
            <a:off x="6886800" y="997713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78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÷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AFED967-DD6D-4F58-BF80-1963E64D87EB}"/>
              </a:ext>
            </a:extLst>
          </p:cNvPr>
          <p:cNvSpPr/>
          <p:nvPr/>
        </p:nvSpPr>
        <p:spPr>
          <a:xfrm>
            <a:off x="6886800" y="997713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78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÷6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88EADCF-A079-43C6-B492-597AB9545CB2}"/>
              </a:ext>
            </a:extLst>
          </p:cNvPr>
          <p:cNvSpPr/>
          <p:nvPr/>
        </p:nvSpPr>
        <p:spPr>
          <a:xfrm>
            <a:off x="6886800" y="997029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78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÷65</a:t>
            </a:r>
          </a:p>
        </p:txBody>
      </p:sp>
      <p:sp>
        <p:nvSpPr>
          <p:cNvPr id="42" name="Text Box 56">
            <a:extLst>
              <a:ext uri="{FF2B5EF4-FFF2-40B4-BE49-F238E27FC236}">
                <a16:creationId xmlns:a16="http://schemas.microsoft.com/office/drawing/2014/main" id="{041FCBE1-1303-4C11-AC0B-151B86ECC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7320"/>
            <a:ext cx="3077633" cy="59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66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sp>
        <p:nvSpPr>
          <p:cNvPr id="43" name="Text Box 37">
            <a:extLst>
              <a:ext uri="{FF2B5EF4-FFF2-40B4-BE49-F238E27FC236}">
                <a16:creationId xmlns:a16="http://schemas.microsoft.com/office/drawing/2014/main" id="{BC75EF3B-433D-45F3-A705-F67EEABC3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47" y="1632326"/>
            <a:ext cx="657957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65%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78</a:t>
            </a: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9449ADAE-7C7E-482C-B8DD-5D03EF3C5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4" y="2037767"/>
            <a:ext cx="6163400" cy="9540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56 x 34 : 100</a:t>
            </a:r>
          </a:p>
        </p:txBody>
      </p:sp>
      <p:sp>
        <p:nvSpPr>
          <p:cNvPr id="45" name="AutoShape 3">
            <a:extLst>
              <a:ext uri="{FF2B5EF4-FFF2-40B4-BE49-F238E27FC236}">
                <a16:creationId xmlns:a16="http://schemas.microsoft.com/office/drawing/2014/main" id="{E1A582A5-3486-44C1-BD3A-4132C73F9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47" y="2187692"/>
            <a:ext cx="6197600" cy="2133600"/>
          </a:xfrm>
          <a:prstGeom prst="cloudCallout">
            <a:avLst>
              <a:gd name="adj1" fmla="val -12218"/>
              <a:gd name="adj2" fmla="val -43148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lIns="91433" tIns="45716" rIns="91433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CA27ECA-BF4D-4E67-90CE-2442F63BCE00}"/>
              </a:ext>
            </a:extLst>
          </p:cNvPr>
          <p:cNvSpPr/>
          <p:nvPr/>
        </p:nvSpPr>
        <p:spPr>
          <a:xfrm>
            <a:off x="6886800" y="991257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120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1F12088-99FA-4AF5-AAD5-4052C172BB4A}"/>
              </a:ext>
            </a:extLst>
          </p:cNvPr>
          <p:cNvSpPr txBox="1"/>
          <p:nvPr/>
        </p:nvSpPr>
        <p:spPr>
          <a:xfrm>
            <a:off x="945015" y="2312211"/>
            <a:ext cx="3939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68A588D-17FE-4586-AE85-72F5BF08AABB}"/>
              </a:ext>
            </a:extLst>
          </p:cNvPr>
          <p:cNvSpPr txBox="1"/>
          <p:nvPr/>
        </p:nvSpPr>
        <p:spPr>
          <a:xfrm>
            <a:off x="945015" y="4029410"/>
            <a:ext cx="50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44A5629-CAFD-427B-9DBE-3FA0E55D066F}"/>
              </a:ext>
            </a:extLst>
          </p:cNvPr>
          <p:cNvSpPr txBox="1"/>
          <p:nvPr/>
        </p:nvSpPr>
        <p:spPr>
          <a:xfrm>
            <a:off x="945015" y="4485613"/>
            <a:ext cx="50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7143A7-04FD-49BE-8476-3DDF9091B5EB}"/>
              </a:ext>
            </a:extLst>
          </p:cNvPr>
          <p:cNvSpPr txBox="1"/>
          <p:nvPr/>
        </p:nvSpPr>
        <p:spPr>
          <a:xfrm>
            <a:off x="921160" y="4915504"/>
            <a:ext cx="50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7AB7D2-8222-4B45-B493-ED00E35DE4F6}"/>
              </a:ext>
            </a:extLst>
          </p:cNvPr>
          <p:cNvSpPr txBox="1"/>
          <p:nvPr/>
        </p:nvSpPr>
        <p:spPr>
          <a:xfrm>
            <a:off x="921160" y="5399015"/>
            <a:ext cx="50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78 : 65% = 78 : 65 x 100 = 120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A06709-A82E-4D8D-AC7E-D771A48C43D1}"/>
              </a:ext>
            </a:extLst>
          </p:cNvPr>
          <p:cNvSpPr txBox="1"/>
          <p:nvPr/>
        </p:nvSpPr>
        <p:spPr>
          <a:xfrm>
            <a:off x="945015" y="5860680"/>
            <a:ext cx="50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B9D2625-9A31-4459-881F-91B325818EA3}"/>
              </a:ext>
            </a:extLst>
          </p:cNvPr>
          <p:cNvSpPr txBox="1">
            <a:spLocks noChangeAspect="1"/>
          </p:cNvSpPr>
          <p:nvPr/>
        </p:nvSpPr>
        <p:spPr>
          <a:xfrm>
            <a:off x="5589600" y="3114005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%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2E053D4-B3F4-4982-9361-2B125DA91407}"/>
              </a:ext>
            </a:extLst>
          </p:cNvPr>
          <p:cNvSpPr txBox="1">
            <a:spLocks noChangeAspect="1"/>
          </p:cNvSpPr>
          <p:nvPr/>
        </p:nvSpPr>
        <p:spPr>
          <a:xfrm>
            <a:off x="94115" y="3122464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257633-80DB-421B-9BAF-0003DDBCC703}"/>
              </a:ext>
            </a:extLst>
          </p:cNvPr>
          <p:cNvSpPr txBox="1">
            <a:spLocks noChangeAspect="1"/>
          </p:cNvSpPr>
          <p:nvPr/>
        </p:nvSpPr>
        <p:spPr>
          <a:xfrm>
            <a:off x="1191395" y="3114005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75DC19F-7472-4866-8B02-BA54DAEF78CC}"/>
              </a:ext>
            </a:extLst>
          </p:cNvPr>
          <p:cNvSpPr txBox="1">
            <a:spLocks noChangeAspect="1"/>
          </p:cNvSpPr>
          <p:nvPr/>
        </p:nvSpPr>
        <p:spPr>
          <a:xfrm>
            <a:off x="4505486" y="3122464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355F2F2-22ED-4329-B10D-DC8C2807068F}"/>
              </a:ext>
            </a:extLst>
          </p:cNvPr>
          <p:cNvSpPr txBox="1">
            <a:spLocks noChangeAspect="1"/>
          </p:cNvSpPr>
          <p:nvPr/>
        </p:nvSpPr>
        <p:spPr>
          <a:xfrm>
            <a:off x="3403235" y="3122464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6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634BED-1979-4126-A565-2348DD4BF952}"/>
              </a:ext>
            </a:extLst>
          </p:cNvPr>
          <p:cNvSpPr txBox="1">
            <a:spLocks noChangeAspect="1"/>
          </p:cNvSpPr>
          <p:nvPr/>
        </p:nvSpPr>
        <p:spPr>
          <a:xfrm>
            <a:off x="2295224" y="3122464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÷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38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20" grpId="0" animBg="1"/>
      <p:bldP spid="22" grpId="0" animBg="1"/>
      <p:bldP spid="27" grpId="0" animBg="1"/>
      <p:bldP spid="30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8" grpId="0"/>
      <p:bldP spid="50" grpId="0"/>
      <p:bldP spid="51" grpId="0"/>
      <p:bldP spid="53" grpId="0"/>
      <p:bldP spid="54" grpId="0"/>
      <p:bldP spid="55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EA8FE3F-2E58-489E-8FA3-93674DF41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816946"/>
              </p:ext>
            </p:extLst>
          </p:nvPr>
        </p:nvGraphicFramePr>
        <p:xfrm>
          <a:off x="636105" y="969755"/>
          <a:ext cx="11345704" cy="4582004"/>
        </p:xfrm>
        <a:graphic>
          <a:graphicData uri="http://schemas.openxmlformats.org/drawingml/2006/table">
            <a:tbl>
              <a:tblPr/>
              <a:tblGrid>
                <a:gridCol w="3191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4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2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Tr­ường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21920" marR="121920" marT="45733" marB="457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nữ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</a:t>
                      </a:r>
                    </a:p>
                  </a:txBody>
                  <a:tcPr marL="121920" marR="121920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nữ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2212F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4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 Dương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 Sơn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807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Box 21">
            <a:extLst>
              <a:ext uri="{FF2B5EF4-FFF2-40B4-BE49-F238E27FC236}">
                <a16:creationId xmlns:a16="http://schemas.microsoft.com/office/drawing/2014/main" id="{7879BB26-4A9D-469E-A84F-D72DC6154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4956" y="3182937"/>
            <a:ext cx="23368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D9B5BC-5E38-47CA-8017-2280B8499377}"/>
              </a:ext>
            </a:extLst>
          </p:cNvPr>
          <p:cNvSpPr txBox="1"/>
          <p:nvPr/>
        </p:nvSpPr>
        <p:spPr>
          <a:xfrm>
            <a:off x="-15188" y="130841"/>
            <a:ext cx="1220718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err="1">
                <a:latin typeface="Times New Roman" pitchFamily="18" charset="0"/>
              </a:rPr>
              <a:t>Bài</a:t>
            </a:r>
            <a:r>
              <a:rPr lang="en-US" sz="3400" b="1" dirty="0">
                <a:latin typeface="Times New Roman" pitchFamily="18" charset="0"/>
              </a:rPr>
              <a:t> 1: </a:t>
            </a:r>
            <a:r>
              <a:rPr lang="en-US" sz="3400" b="1" dirty="0" err="1">
                <a:latin typeface="Times New Roman" pitchFamily="18" charset="0"/>
              </a:rPr>
              <a:t>Hãy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dùng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máy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tính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vi-VN" sz="3400" b="1" dirty="0">
                <a:latin typeface="Times New Roman" pitchFamily="18" charset="0"/>
              </a:rPr>
              <a:t>đ</a:t>
            </a:r>
            <a:r>
              <a:rPr lang="en-US" sz="3400" b="1" dirty="0">
                <a:latin typeface="Times New Roman" pitchFamily="18" charset="0"/>
              </a:rPr>
              <a:t>ể </a:t>
            </a:r>
            <a:r>
              <a:rPr lang="en-US" sz="3400" b="1" dirty="0" err="1">
                <a:latin typeface="Times New Roman" pitchFamily="18" charset="0"/>
              </a:rPr>
              <a:t>tính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và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vi-VN" sz="3400" b="1" dirty="0">
                <a:latin typeface="Times New Roman" pitchFamily="18" charset="0"/>
              </a:rPr>
              <a:t>đ</a:t>
            </a:r>
            <a:r>
              <a:rPr lang="en-US" sz="3400" b="1" dirty="0" err="1">
                <a:latin typeface="Times New Roman" pitchFamily="18" charset="0"/>
              </a:rPr>
              <a:t>iền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kết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quả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vào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cột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</a:rPr>
              <a:t> t</a:t>
            </a:r>
            <a:r>
              <a:rPr lang="vi-VN" sz="3400" b="1" dirty="0">
                <a:latin typeface="Times New Roman" pitchFamily="18" charset="0"/>
              </a:rPr>
              <a:t>ư</a:t>
            </a:r>
            <a:r>
              <a:rPr lang="en-US" sz="3400" b="1" dirty="0">
                <a:latin typeface="Times New Roman" pitchFamily="18" charset="0"/>
              </a:rPr>
              <a:t>:</a:t>
            </a:r>
          </a:p>
          <a:p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B51465-3EDB-4CB3-8E9E-67BFBFE805CE}"/>
              </a:ext>
            </a:extLst>
          </p:cNvPr>
          <p:cNvSpPr/>
          <p:nvPr/>
        </p:nvSpPr>
        <p:spPr>
          <a:xfrm>
            <a:off x="9555739" y="3302081"/>
            <a:ext cx="1184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50,86%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F7E00B-BABA-4C77-BE60-38C5F8BBF471}"/>
              </a:ext>
            </a:extLst>
          </p:cNvPr>
          <p:cNvSpPr/>
          <p:nvPr/>
        </p:nvSpPr>
        <p:spPr>
          <a:xfrm>
            <a:off x="9430703" y="2560412"/>
            <a:ext cx="1184941" cy="510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50,81%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B51465-3EDB-4CB3-8E9E-67BFBFE805CE}"/>
              </a:ext>
            </a:extLst>
          </p:cNvPr>
          <p:cNvSpPr/>
          <p:nvPr/>
        </p:nvSpPr>
        <p:spPr>
          <a:xfrm>
            <a:off x="9647179" y="4178717"/>
            <a:ext cx="1184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</a:rPr>
              <a:t>49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,86%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B51465-3EDB-4CB3-8E9E-67BFBFE805CE}"/>
              </a:ext>
            </a:extLst>
          </p:cNvPr>
          <p:cNvSpPr/>
          <p:nvPr/>
        </p:nvSpPr>
        <p:spPr>
          <a:xfrm>
            <a:off x="9647179" y="4980617"/>
            <a:ext cx="1184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</a:rPr>
              <a:t>49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</a:rPr>
              <a:t>57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%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3">
            <a:extLst>
              <a:ext uri="{FF2B5EF4-FFF2-40B4-BE49-F238E27FC236}">
                <a16:creationId xmlns:a16="http://schemas.microsoft.com/office/drawing/2014/main" id="{82BAD169-0479-4885-BEBC-3AB86B444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18" y="254724"/>
            <a:ext cx="12170833" cy="156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66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200" b="1" dirty="0" err="1">
                <a:latin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</a:rPr>
              <a:t>Trung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bình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xay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xát</a:t>
            </a:r>
            <a:r>
              <a:rPr lang="en-US" sz="3200" b="1" dirty="0">
                <a:latin typeface="Times New Roman" pitchFamily="18" charset="0"/>
              </a:rPr>
              <a:t> 1 </a:t>
            </a:r>
            <a:r>
              <a:rPr lang="en-US" sz="3200" b="1" dirty="0" err="1">
                <a:latin typeface="Times New Roman" pitchFamily="18" charset="0"/>
              </a:rPr>
              <a:t>tạ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thóc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69kg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gạo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tức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tỉ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phần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trăm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thóc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</a:rPr>
              <a:t> 69%. </a:t>
            </a:r>
            <a:r>
              <a:rPr lang="en-US" sz="3200" b="1" dirty="0" err="1">
                <a:latin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máy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bỏ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túi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xay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xát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thóc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</a:rPr>
              <a:t> ô </a:t>
            </a:r>
            <a:r>
              <a:rPr lang="en-US" sz="3200" b="1" dirty="0" err="1">
                <a:latin typeface="Times New Roman" pitchFamily="18" charset="0"/>
              </a:rPr>
              <a:t>trống</a:t>
            </a:r>
            <a:r>
              <a:rPr lang="en-US" sz="3200" b="1" dirty="0">
                <a:latin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mẫu</a:t>
            </a:r>
            <a:r>
              <a:rPr lang="en-US" sz="3200" b="1" dirty="0">
                <a:latin typeface="Times New Roman" pitchFamily="18" charset="0"/>
              </a:rPr>
              <a:t>):   </a:t>
            </a:r>
          </a:p>
        </p:txBody>
      </p:sp>
      <p:graphicFrame>
        <p:nvGraphicFramePr>
          <p:cNvPr id="3" name="Group 153">
            <a:extLst>
              <a:ext uri="{FF2B5EF4-FFF2-40B4-BE49-F238E27FC236}">
                <a16:creationId xmlns:a16="http://schemas.microsoft.com/office/drawing/2014/main" id="{242F974E-1729-4D89-A3BB-7D4361C684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619479"/>
              </p:ext>
            </p:extLst>
          </p:nvPr>
        </p:nvGraphicFramePr>
        <p:xfrm>
          <a:off x="2302362" y="1987134"/>
          <a:ext cx="8379901" cy="2449157"/>
        </p:xfrm>
        <a:graphic>
          <a:graphicData uri="http://schemas.openxmlformats.org/drawingml/2006/table">
            <a:tbl>
              <a:tblPr/>
              <a:tblGrid>
                <a:gridCol w="3810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9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     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Thóc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(kg)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Gạo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(kg)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itchFamily="18" charset="0"/>
                        </a:rPr>
                        <a:t>               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itchFamily="18" charset="0"/>
                        </a:rPr>
                        <a:t>               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30FEA20-C370-477B-A928-2675C0A995C9}"/>
              </a:ext>
            </a:extLst>
          </p:cNvPr>
          <p:cNvSpPr/>
          <p:nvPr/>
        </p:nvSpPr>
        <p:spPr>
          <a:xfrm>
            <a:off x="766863" y="5953259"/>
            <a:ext cx="1414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en-US" altLang="en-US" sz="2800" b="1" dirty="0">
                <a:solidFill>
                  <a:srgbClr val="2212F6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2800" b="1" dirty="0" err="1">
                <a:solidFill>
                  <a:srgbClr val="2212F6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800" b="1" dirty="0">
                <a:solidFill>
                  <a:srgbClr val="2212F6"/>
                </a:solidFill>
                <a:latin typeface="Times New Roman" panose="02020603050405020304" pitchFamily="18" charset="0"/>
              </a:rPr>
              <a:t> ý: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8179FC-A713-49DB-82BF-A162FEC690AD}"/>
              </a:ext>
            </a:extLst>
          </p:cNvPr>
          <p:cNvSpPr txBox="1"/>
          <p:nvPr/>
        </p:nvSpPr>
        <p:spPr>
          <a:xfrm>
            <a:off x="2060620" y="5973390"/>
            <a:ext cx="443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1tạ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       kg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D60DE1-586E-4A70-8688-FA8F1BF25A6E}"/>
              </a:ext>
            </a:extLst>
          </p:cNvPr>
          <p:cNvSpPr/>
          <p:nvPr/>
        </p:nvSpPr>
        <p:spPr>
          <a:xfrm>
            <a:off x="3609178" y="2590057"/>
            <a:ext cx="857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100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BEF3D7-DEBF-4428-8248-2EECBD463976}"/>
              </a:ext>
            </a:extLst>
          </p:cNvPr>
          <p:cNvSpPr/>
          <p:nvPr/>
        </p:nvSpPr>
        <p:spPr>
          <a:xfrm>
            <a:off x="7913859" y="2626938"/>
            <a:ext cx="646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69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F286C6-9368-487B-B586-396B8CCEA9D6}"/>
              </a:ext>
            </a:extLst>
          </p:cNvPr>
          <p:cNvSpPr/>
          <p:nvPr/>
        </p:nvSpPr>
        <p:spPr>
          <a:xfrm>
            <a:off x="3666886" y="3211713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150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724A36-C74F-4496-B35C-56785020AAAC}"/>
              </a:ext>
            </a:extLst>
          </p:cNvPr>
          <p:cNvSpPr/>
          <p:nvPr/>
        </p:nvSpPr>
        <p:spPr>
          <a:xfrm>
            <a:off x="3666887" y="3832895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125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57E85A-9160-4F03-9740-CF38B1B3DDAF}"/>
              </a:ext>
            </a:extLst>
          </p:cNvPr>
          <p:cNvSpPr/>
          <p:nvPr/>
        </p:nvSpPr>
        <p:spPr>
          <a:xfrm>
            <a:off x="3113152" y="597339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1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id="{71FB1BA2-A33A-40AD-BBDB-96B2F48F5247}"/>
              </a:ext>
            </a:extLst>
          </p:cNvPr>
          <p:cNvGrpSpPr>
            <a:grpSpLocks/>
          </p:cNvGrpSpPr>
          <p:nvPr/>
        </p:nvGrpSpPr>
        <p:grpSpPr bwMode="auto">
          <a:xfrm>
            <a:off x="1761542" y="2116849"/>
            <a:ext cx="3149600" cy="698500"/>
            <a:chOff x="816" y="1632"/>
            <a:chExt cx="1488" cy="440"/>
          </a:xfrm>
        </p:grpSpPr>
        <p:grpSp>
          <p:nvGrpSpPr>
            <p:cNvPr id="3" name="Group 12">
              <a:extLst>
                <a:ext uri="{FF2B5EF4-FFF2-40B4-BE49-F238E27FC236}">
                  <a16:creationId xmlns:a16="http://schemas.microsoft.com/office/drawing/2014/main" id="{DF370B12-8986-4401-88CD-814CA7DD79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632"/>
              <a:ext cx="1488" cy="440"/>
              <a:chOff x="1997" y="1314"/>
              <a:chExt cx="1889" cy="1009"/>
            </a:xfrm>
          </p:grpSpPr>
          <p:grpSp>
            <p:nvGrpSpPr>
              <p:cNvPr id="5" name="Group 13">
                <a:extLst>
                  <a:ext uri="{FF2B5EF4-FFF2-40B4-BE49-F238E27FC236}">
                    <a16:creationId xmlns:a16="http://schemas.microsoft.com/office/drawing/2014/main" id="{70DE6ED1-5272-4BC0-BF56-6B51859263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97" y="1402"/>
                <a:ext cx="1889" cy="921"/>
                <a:chOff x="1973" y="1025"/>
                <a:chExt cx="1926" cy="939"/>
              </a:xfrm>
            </p:grpSpPr>
            <p:sp>
              <p:nvSpPr>
                <p:cNvPr id="10" name="Oval 14">
                  <a:extLst>
                    <a:ext uri="{FF2B5EF4-FFF2-40B4-BE49-F238E27FC236}">
                      <a16:creationId xmlns:a16="http://schemas.microsoft.com/office/drawing/2014/main" id="{0722CC17-197B-41D1-B255-A334B88A46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4182"/>
                    </a:gs>
                    <a:gs pos="100000">
                      <a:srgbClr val="0066CC"/>
                    </a:gs>
                  </a:gsLst>
                  <a:lin ang="2700000" scaled="1"/>
                </a:gradFill>
                <a:ln>
                  <a:noFill/>
                </a:ln>
                <a:effectLst>
                  <a:outerShdw dist="35921" dir="27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Oval 15">
                  <a:extLst>
                    <a:ext uri="{FF2B5EF4-FFF2-40B4-BE49-F238E27FC236}">
                      <a16:creationId xmlns:a16="http://schemas.microsoft.com/office/drawing/2014/main" id="{EA3DA74D-501C-4DE3-8E63-4332F37901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025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BC7F3"/>
                    </a:gs>
                    <a:gs pos="100000">
                      <a:srgbClr val="1D80E3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" name="Oval 16">
                <a:extLst>
                  <a:ext uri="{FF2B5EF4-FFF2-40B4-BE49-F238E27FC236}">
                    <a16:creationId xmlns:a16="http://schemas.microsoft.com/office/drawing/2014/main" id="{C274B6F0-DC33-4EA1-96E2-511A32E26EA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17">
                <a:extLst>
                  <a:ext uri="{FF2B5EF4-FFF2-40B4-BE49-F238E27FC236}">
                    <a16:creationId xmlns:a16="http://schemas.microsoft.com/office/drawing/2014/main" id="{9CF2F535-141E-46A3-819C-6F01D90153C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18">
                <a:extLst>
                  <a:ext uri="{FF2B5EF4-FFF2-40B4-BE49-F238E27FC236}">
                    <a16:creationId xmlns:a16="http://schemas.microsoft.com/office/drawing/2014/main" id="{299B9209-C973-4573-89A3-532D8207CAE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19">
                <a:extLst>
                  <a:ext uri="{FF2B5EF4-FFF2-40B4-BE49-F238E27FC236}">
                    <a16:creationId xmlns:a16="http://schemas.microsoft.com/office/drawing/2014/main" id="{803BAED9-4A78-4644-8771-2CFFF5DC0C0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 Box 21">
              <a:extLst>
                <a:ext uri="{FF2B5EF4-FFF2-40B4-BE49-F238E27FC236}">
                  <a16:creationId xmlns:a16="http://schemas.microsoft.com/office/drawing/2014/main" id="{FA1C39A4-39CC-43B4-92B7-55F3CFDE5C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4" y="1668"/>
              <a:ext cx="58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66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THÓC</a:t>
              </a:r>
            </a:p>
          </p:txBody>
        </p:sp>
      </p:grpSp>
      <p:grpSp>
        <p:nvGrpSpPr>
          <p:cNvPr id="12" name="Group 22">
            <a:extLst>
              <a:ext uri="{FF2B5EF4-FFF2-40B4-BE49-F238E27FC236}">
                <a16:creationId xmlns:a16="http://schemas.microsoft.com/office/drawing/2014/main" id="{B1B2C926-B7DC-4323-9EE6-136C7B0E455D}"/>
              </a:ext>
            </a:extLst>
          </p:cNvPr>
          <p:cNvGrpSpPr>
            <a:grpSpLocks/>
          </p:cNvGrpSpPr>
          <p:nvPr/>
        </p:nvGrpSpPr>
        <p:grpSpPr bwMode="auto">
          <a:xfrm>
            <a:off x="6807200" y="2152651"/>
            <a:ext cx="3149600" cy="698500"/>
            <a:chOff x="3216" y="1632"/>
            <a:chExt cx="1488" cy="4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519C3DA-9D2B-4F9F-9541-E25052A03E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1632"/>
              <a:ext cx="1488" cy="440"/>
              <a:chOff x="1997" y="1314"/>
              <a:chExt cx="1889" cy="1009"/>
            </a:xfrm>
          </p:grpSpPr>
          <p:grpSp>
            <p:nvGrpSpPr>
              <p:cNvPr id="15" name="Group 13">
                <a:extLst>
                  <a:ext uri="{FF2B5EF4-FFF2-40B4-BE49-F238E27FC236}">
                    <a16:creationId xmlns:a16="http://schemas.microsoft.com/office/drawing/2014/main" id="{546D14FF-C709-4DD6-BFF4-7AC66A6F80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0" name="Oval 14">
                  <a:extLst>
                    <a:ext uri="{FF2B5EF4-FFF2-40B4-BE49-F238E27FC236}">
                      <a16:creationId xmlns:a16="http://schemas.microsoft.com/office/drawing/2014/main" id="{DE63F02E-7B4C-4B52-95CC-2B8D44CF69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4182"/>
                    </a:gs>
                    <a:gs pos="100000">
                      <a:srgbClr val="0066CC"/>
                    </a:gs>
                  </a:gsLst>
                  <a:lin ang="2700000" scaled="1"/>
                </a:gradFill>
                <a:ln>
                  <a:noFill/>
                </a:ln>
                <a:effectLst>
                  <a:outerShdw dist="35921" dir="27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Oval 15">
                  <a:extLst>
                    <a:ext uri="{FF2B5EF4-FFF2-40B4-BE49-F238E27FC236}">
                      <a16:creationId xmlns:a16="http://schemas.microsoft.com/office/drawing/2014/main" id="{F36B9242-B872-4F66-81D3-3A562D3039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BC7F3"/>
                    </a:gs>
                    <a:gs pos="100000">
                      <a:srgbClr val="1D80E3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6" name="Oval 16">
                <a:extLst>
                  <a:ext uri="{FF2B5EF4-FFF2-40B4-BE49-F238E27FC236}">
                    <a16:creationId xmlns:a16="http://schemas.microsoft.com/office/drawing/2014/main" id="{1B0E003D-1705-4DBC-B016-B0D4B601D17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Oval 17">
                <a:extLst>
                  <a:ext uri="{FF2B5EF4-FFF2-40B4-BE49-F238E27FC236}">
                    <a16:creationId xmlns:a16="http://schemas.microsoft.com/office/drawing/2014/main" id="{B2B1D085-7AF3-4134-84D7-F85692E1FF3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Oval 18">
                <a:extLst>
                  <a:ext uri="{FF2B5EF4-FFF2-40B4-BE49-F238E27FC236}">
                    <a16:creationId xmlns:a16="http://schemas.microsoft.com/office/drawing/2014/main" id="{10E35563-D243-476D-B91D-D4FCC4F77B0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Oval 19">
                <a:extLst>
                  <a:ext uri="{FF2B5EF4-FFF2-40B4-BE49-F238E27FC236}">
                    <a16:creationId xmlns:a16="http://schemas.microsoft.com/office/drawing/2014/main" id="{B1EE470E-B979-4342-8922-83B16A1CF3B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Text Box 31">
              <a:extLst>
                <a:ext uri="{FF2B5EF4-FFF2-40B4-BE49-F238E27FC236}">
                  <a16:creationId xmlns:a16="http://schemas.microsoft.com/office/drawing/2014/main" id="{183C1D4B-E3E6-42BC-870E-067CB7E6C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7" y="1668"/>
              <a:ext cx="47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66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B19C8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GẠO</a:t>
              </a:r>
            </a:p>
          </p:txBody>
        </p:sp>
      </p:grpSp>
      <p:grpSp>
        <p:nvGrpSpPr>
          <p:cNvPr id="22" name="Group 43">
            <a:extLst>
              <a:ext uri="{FF2B5EF4-FFF2-40B4-BE49-F238E27FC236}">
                <a16:creationId xmlns:a16="http://schemas.microsoft.com/office/drawing/2014/main" id="{CDA3FEB9-C321-42B1-A7B9-C35F2D4CBD13}"/>
              </a:ext>
            </a:extLst>
          </p:cNvPr>
          <p:cNvGrpSpPr>
            <a:grpSpLocks/>
          </p:cNvGrpSpPr>
          <p:nvPr/>
        </p:nvGrpSpPr>
        <p:grpSpPr bwMode="auto">
          <a:xfrm>
            <a:off x="1796102" y="3509963"/>
            <a:ext cx="2540001" cy="1465263"/>
            <a:chOff x="849" y="1968"/>
            <a:chExt cx="1200" cy="923"/>
          </a:xfrm>
        </p:grpSpPr>
        <p:sp>
          <p:nvSpPr>
            <p:cNvPr id="23" name="AutoShape 46">
              <a:extLst>
                <a:ext uri="{FF2B5EF4-FFF2-40B4-BE49-F238E27FC236}">
                  <a16:creationId xmlns:a16="http://schemas.microsoft.com/office/drawing/2014/main" id="{726FB12C-D8D9-4BA5-9423-516631516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" y="1968"/>
              <a:ext cx="1200" cy="384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rgbClr val="997A5C"/>
              </a:prst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47">
              <a:extLst>
                <a:ext uri="{FF2B5EF4-FFF2-40B4-BE49-F238E27FC236}">
                  <a16:creationId xmlns:a16="http://schemas.microsoft.com/office/drawing/2014/main" id="{EE2507B8-96B3-4366-8DE9-21F0D5598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" y="1968"/>
              <a:ext cx="81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B19C8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150 kg  </a:t>
              </a:r>
            </a:p>
          </p:txBody>
        </p:sp>
        <p:sp>
          <p:nvSpPr>
            <p:cNvPr id="25" name="Rectangle 48">
              <a:extLst>
                <a:ext uri="{FF2B5EF4-FFF2-40B4-BE49-F238E27FC236}">
                  <a16:creationId xmlns:a16="http://schemas.microsoft.com/office/drawing/2014/main" id="{BBF1A425-68A6-4184-9182-5D06C00CF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" y="2507"/>
              <a:ext cx="768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Rectangle 33">
            <a:extLst>
              <a:ext uri="{FF2B5EF4-FFF2-40B4-BE49-F238E27FC236}">
                <a16:creationId xmlns:a16="http://schemas.microsoft.com/office/drawing/2014/main" id="{295A8984-1BF8-46D2-A4F7-00B5C1C38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990" y="4103031"/>
            <a:ext cx="2641600" cy="569102"/>
          </a:xfrm>
          <a:prstGeom prst="rect">
            <a:avLst/>
          </a:prstGeom>
          <a:solidFill>
            <a:srgbClr val="FFFF99"/>
          </a:solidFill>
          <a:ln w="28575">
            <a:solidFill>
              <a:srgbClr val="0B19C8"/>
            </a:solidFill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103,5 kg</a:t>
            </a:r>
          </a:p>
        </p:txBody>
      </p:sp>
      <p:sp>
        <p:nvSpPr>
          <p:cNvPr id="27" name="Rectangle 35">
            <a:extLst>
              <a:ext uri="{FF2B5EF4-FFF2-40B4-BE49-F238E27FC236}">
                <a16:creationId xmlns:a16="http://schemas.microsoft.com/office/drawing/2014/main" id="{53FE3BA1-74E6-4AFF-960C-8B9CEE9DB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990" y="4968979"/>
            <a:ext cx="2641600" cy="569102"/>
          </a:xfrm>
          <a:prstGeom prst="rect">
            <a:avLst/>
          </a:prstGeom>
          <a:solidFill>
            <a:srgbClr val="FFFF99"/>
          </a:solidFill>
          <a:ln w="28575">
            <a:solidFill>
              <a:srgbClr val="0B19C8"/>
            </a:solidFill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105,3 kg</a:t>
            </a:r>
          </a:p>
        </p:txBody>
      </p:sp>
      <p:sp>
        <p:nvSpPr>
          <p:cNvPr id="28" name="Rectangle 39">
            <a:extLst>
              <a:ext uri="{FF2B5EF4-FFF2-40B4-BE49-F238E27FC236}">
                <a16:creationId xmlns:a16="http://schemas.microsoft.com/office/drawing/2014/main" id="{F5BC4733-D2EA-40DA-AC8E-47D740A21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990" y="3237083"/>
            <a:ext cx="2641600" cy="569102"/>
          </a:xfrm>
          <a:prstGeom prst="rect">
            <a:avLst/>
          </a:prstGeom>
          <a:solidFill>
            <a:srgbClr val="FFFF99"/>
          </a:solidFill>
          <a:ln w="28575">
            <a:solidFill>
              <a:srgbClr val="0B19C8"/>
            </a:solidFill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none"/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86,25 kg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AC2724-AC3D-4375-96BB-C5E62C38A2EC}"/>
              </a:ext>
            </a:extLst>
          </p:cNvPr>
          <p:cNvSpPr/>
          <p:nvPr/>
        </p:nvSpPr>
        <p:spPr>
          <a:xfrm>
            <a:off x="1568439" y="1387010"/>
            <a:ext cx="1301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AutoShape 44">
            <a:extLst>
              <a:ext uri="{FF2B5EF4-FFF2-40B4-BE49-F238E27FC236}">
                <a16:creationId xmlns:a16="http://schemas.microsoft.com/office/drawing/2014/main" id="{81536F97-CC8C-40F3-BEB1-9616A0A7E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481" y="4469330"/>
            <a:ext cx="2506741" cy="6096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997A5C"/>
            </a:prst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itchFamily="18" charset="0"/>
              </a:rPr>
              <a:t>     125 kg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D8B806C-2573-49A3-8B22-8B572CC94356}"/>
              </a:ext>
            </a:extLst>
          </p:cNvPr>
          <p:cNvCxnSpPr>
            <a:stCxn id="23" idx="3"/>
          </p:cNvCxnSpPr>
          <p:nvPr/>
        </p:nvCxnSpPr>
        <p:spPr>
          <a:xfrm>
            <a:off x="4336103" y="3814763"/>
            <a:ext cx="2834887" cy="6545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8AF69EF-3A48-4871-AFB4-2130EBCB68CB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4340480" y="3521634"/>
            <a:ext cx="2830510" cy="12700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5715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1C72C9C1-00F4-45A3-AAD2-BB26EB4A9D8E}"/>
              </a:ext>
            </a:extLst>
          </p:cNvPr>
          <p:cNvGrpSpPr/>
          <p:nvPr/>
        </p:nvGrpSpPr>
        <p:grpSpPr>
          <a:xfrm>
            <a:off x="2537739" y="617193"/>
            <a:ext cx="6414773" cy="1736053"/>
            <a:chOff x="3323658" y="2259651"/>
            <a:chExt cx="5572126" cy="1736053"/>
          </a:xfrm>
        </p:grpSpPr>
        <p:sp>
          <p:nvSpPr>
            <p:cNvPr id="5" name="文本框 8">
              <a:extLst>
                <a:ext uri="{FF2B5EF4-FFF2-40B4-BE49-F238E27FC236}">
                  <a16:creationId xmlns:a16="http://schemas.microsoft.com/office/drawing/2014/main" id="{D5CF3B86-437A-415E-9074-E60F169AE0E3}"/>
                </a:ext>
              </a:extLst>
            </p:cNvPr>
            <p:cNvSpPr txBox="1"/>
            <p:nvPr/>
          </p:nvSpPr>
          <p:spPr>
            <a:xfrm>
              <a:off x="3845476" y="2259651"/>
              <a:ext cx="46153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Hoạt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động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3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" name="文本框 9">
              <a:extLst>
                <a:ext uri="{FF2B5EF4-FFF2-40B4-BE49-F238E27FC236}">
                  <a16:creationId xmlns:a16="http://schemas.microsoft.com/office/drawing/2014/main" id="{A02E458A-157E-4DD0-9A44-0EA344462CC1}"/>
                </a:ext>
              </a:extLst>
            </p:cNvPr>
            <p:cNvSpPr txBox="1"/>
            <p:nvPr/>
          </p:nvSpPr>
          <p:spPr>
            <a:xfrm>
              <a:off x="3323658" y="3090648"/>
              <a:ext cx="5572126" cy="905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Củng</a:t>
              </a:r>
              <a:r>
                <a:rPr lang="en-US" altLang="zh-CN" sz="40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cố</a:t>
              </a:r>
              <a:r>
                <a:rPr lang="en-US" altLang="zh-CN" sz="40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và</a:t>
              </a:r>
              <a:r>
                <a:rPr lang="en-US" altLang="zh-CN" sz="40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nối</a:t>
              </a:r>
              <a:r>
                <a:rPr lang="en-US" altLang="zh-CN" sz="40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tiếp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417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D8318379-8BF2-492F-BA42-B2A5170E8738}"/>
              </a:ext>
            </a:extLst>
          </p:cNvPr>
          <p:cNvSpPr/>
          <p:nvPr/>
        </p:nvSpPr>
        <p:spPr>
          <a:xfrm>
            <a:off x="1093114" y="874643"/>
            <a:ext cx="10807338" cy="5092627"/>
          </a:xfrm>
          <a:prstGeom prst="roundRect">
            <a:avLst>
              <a:gd name="adj" fmla="val 5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D1377D04-5ED0-43AD-BAF5-33FD856D7BD0}"/>
              </a:ext>
            </a:extLst>
          </p:cNvPr>
          <p:cNvSpPr/>
          <p:nvPr/>
        </p:nvSpPr>
        <p:spPr>
          <a:xfrm>
            <a:off x="1393938" y="1339562"/>
            <a:ext cx="10045320" cy="3982368"/>
          </a:xfrm>
          <a:prstGeom prst="roundRect">
            <a:avLst>
              <a:gd name="adj" fmla="val 5303"/>
            </a:avLst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图片 27">
            <a:extLst>
              <a:ext uri="{FF2B5EF4-FFF2-40B4-BE49-F238E27FC236}">
                <a16:creationId xmlns:a16="http://schemas.microsoft.com/office/drawing/2014/main" id="{05F451A0-B057-4168-9FF5-8FAEC38619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" t="1375" r="31983" b="20321"/>
          <a:stretch/>
        </p:blipFill>
        <p:spPr>
          <a:xfrm>
            <a:off x="2107406" y="1383022"/>
            <a:ext cx="9163978" cy="44034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587C79-CD62-4013-90D6-9707C70541E3}"/>
              </a:ext>
            </a:extLst>
          </p:cNvPr>
          <p:cNvSpPr/>
          <p:nvPr/>
        </p:nvSpPr>
        <p:spPr>
          <a:xfrm>
            <a:off x="5053791" y="1590898"/>
            <a:ext cx="27818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defRPr/>
            </a:pP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MỤC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TIÊU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E2DE4E-59E6-4D19-B244-9DAC99812C51}"/>
              </a:ext>
            </a:extLst>
          </p:cNvPr>
          <p:cNvSpPr/>
          <p:nvPr/>
        </p:nvSpPr>
        <p:spPr>
          <a:xfrm>
            <a:off x="2930278" y="2983013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Biết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sử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dụng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máy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tính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bỏ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túi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2212F6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038847-7AE0-412B-9A8F-8BE989804FBF}"/>
              </a:ext>
            </a:extLst>
          </p:cNvPr>
          <p:cNvSpPr/>
          <p:nvPr/>
        </p:nvSpPr>
        <p:spPr>
          <a:xfrm>
            <a:off x="2670967" y="4179137"/>
            <a:ext cx="83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Dùng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máy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tính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bỏ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túi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để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giải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toán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về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tỉ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phần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trăm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CA06C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87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BE4A334C-2A22-475A-BFF0-137C307E7EB6}"/>
              </a:ext>
            </a:extLst>
          </p:cNvPr>
          <p:cNvSpPr/>
          <p:nvPr/>
        </p:nvSpPr>
        <p:spPr>
          <a:xfrm>
            <a:off x="2509650" y="1693012"/>
            <a:ext cx="6290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err="1">
                <a:solidFill>
                  <a:srgbClr val="0B19C8"/>
                </a:solidFill>
                <a:latin typeface="Times New Roman" pitchFamily="18" charset="0"/>
              </a:rPr>
              <a:t>Dùng</a:t>
            </a:r>
            <a:r>
              <a:rPr lang="en-US" sz="36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B19C8"/>
                </a:solidFill>
                <a:latin typeface="Times New Roman" pitchFamily="18" charset="0"/>
              </a:rPr>
              <a:t>máy</a:t>
            </a:r>
            <a:r>
              <a:rPr lang="en-US" sz="36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B19C8"/>
                </a:solidFill>
                <a:latin typeface="Times New Roman" pitchFamily="18" charset="0"/>
              </a:rPr>
              <a:t>tính</a:t>
            </a:r>
            <a:r>
              <a:rPr lang="en-US" sz="36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B19C8"/>
                </a:solidFill>
                <a:latin typeface="Times New Roman" pitchFamily="18" charset="0"/>
              </a:rPr>
              <a:t>bỏ</a:t>
            </a:r>
            <a:r>
              <a:rPr lang="en-US" sz="36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B19C8"/>
                </a:solidFill>
                <a:latin typeface="Times New Roman" pitchFamily="18" charset="0"/>
              </a:rPr>
              <a:t>túi</a:t>
            </a:r>
            <a:r>
              <a:rPr lang="en-US" sz="36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vi-VN" sz="3600" b="1" dirty="0">
                <a:solidFill>
                  <a:srgbClr val="0B19C8"/>
                </a:solidFill>
                <a:latin typeface="Times New Roman" pitchFamily="18" charset="0"/>
              </a:rPr>
              <a:t>đ</a:t>
            </a:r>
            <a:r>
              <a:rPr lang="en-US" sz="3600" b="1" dirty="0">
                <a:solidFill>
                  <a:srgbClr val="0B19C8"/>
                </a:solidFill>
                <a:latin typeface="Times New Roman" pitchFamily="18" charset="0"/>
              </a:rPr>
              <a:t>ể </a:t>
            </a:r>
            <a:r>
              <a:rPr lang="en-US" sz="3600" b="1" dirty="0" err="1">
                <a:solidFill>
                  <a:srgbClr val="0B19C8"/>
                </a:solidFill>
                <a:latin typeface="Times New Roman" pitchFamily="18" charset="0"/>
              </a:rPr>
              <a:t>tính</a:t>
            </a:r>
            <a:endParaRPr lang="en-US" sz="3600" b="1" dirty="0">
              <a:solidFill>
                <a:srgbClr val="0B19C8"/>
              </a:solidFill>
              <a:latin typeface="Times New Roman" pitchFamily="18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1F3274C-040E-471A-92DB-CAF90995E580}"/>
              </a:ext>
            </a:extLst>
          </p:cNvPr>
          <p:cNvSpPr/>
          <p:nvPr/>
        </p:nvSpPr>
        <p:spPr>
          <a:xfrm>
            <a:off x="2431135" y="2321132"/>
            <a:ext cx="7636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Tính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tỉ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phần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trăm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hai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37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40 </a:t>
            </a:r>
          </a:p>
        </p:txBody>
      </p:sp>
      <p:sp>
        <p:nvSpPr>
          <p:cNvPr id="109" name="Text Box 6">
            <a:extLst>
              <a:ext uri="{FF2B5EF4-FFF2-40B4-BE49-F238E27FC236}">
                <a16:creationId xmlns:a16="http://schemas.microsoft.com/office/drawing/2014/main" id="{B6BA57C3-0DB6-4927-AD98-00A2C4E1C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3065" y="2353299"/>
            <a:ext cx="1625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92,5</a:t>
            </a:r>
          </a:p>
        </p:txBody>
      </p:sp>
      <p:sp>
        <p:nvSpPr>
          <p:cNvPr id="110" name="Text Box 4">
            <a:extLst>
              <a:ext uri="{FF2B5EF4-FFF2-40B4-BE49-F238E27FC236}">
                <a16:creationId xmlns:a16="http://schemas.microsoft.com/office/drawing/2014/main" id="{012D6A81-D760-443C-ADF4-9FD6482E6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650" y="3416305"/>
            <a:ext cx="54864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Tìm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30%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97      </a:t>
            </a:r>
          </a:p>
        </p:txBody>
      </p:sp>
      <p:sp>
        <p:nvSpPr>
          <p:cNvPr id="111" name="Text Box 7">
            <a:extLst>
              <a:ext uri="{FF2B5EF4-FFF2-40B4-BE49-F238E27FC236}">
                <a16:creationId xmlns:a16="http://schemas.microsoft.com/office/drawing/2014/main" id="{805CFB8B-9A31-442B-9CD6-A57DD1745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3460" y="3512657"/>
            <a:ext cx="2133600" cy="48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29,1</a:t>
            </a: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" name="Text Box 5">
            <a:extLst>
              <a:ext uri="{FF2B5EF4-FFF2-40B4-BE49-F238E27FC236}">
                <a16:creationId xmlns:a16="http://schemas.microsoft.com/office/drawing/2014/main" id="{450C26FA-DD9E-4C89-8153-76D804569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1135" y="4507200"/>
            <a:ext cx="7534347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Tìm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biết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20 %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nó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48</a:t>
            </a:r>
          </a:p>
        </p:txBody>
      </p:sp>
      <p:sp>
        <p:nvSpPr>
          <p:cNvPr id="113" name="Text Box 8">
            <a:extLst>
              <a:ext uri="{FF2B5EF4-FFF2-40B4-BE49-F238E27FC236}">
                <a16:creationId xmlns:a16="http://schemas.microsoft.com/office/drawing/2014/main" id="{B69FD635-8792-47FD-BCFA-6BDB5F67A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57" y="4605688"/>
            <a:ext cx="1828800" cy="48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240</a:t>
            </a: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1" grpId="0"/>
      <p:bldP spid="1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E84581D2-A023-4203-A6AA-7EB03A19E871}"/>
              </a:ext>
            </a:extLst>
          </p:cNvPr>
          <p:cNvSpPr txBox="1">
            <a:spLocks noChangeArrowheads="1"/>
          </p:cNvSpPr>
          <p:nvPr/>
        </p:nvSpPr>
        <p:spPr>
          <a:xfrm>
            <a:off x="3519639" y="2863410"/>
            <a:ext cx="5142708" cy="1600200"/>
          </a:xfrm>
          <a:prstGeom prst="rect">
            <a:avLst/>
          </a:prstGeom>
          <a:noFill/>
        </p:spPr>
        <p:txBody>
          <a:bodyPr/>
          <a:lstStyle>
            <a:lvl1pPr algn="ctr" defTabSz="934471" rtl="0" fontAlgn="base">
              <a:spcBef>
                <a:spcPct val="0"/>
              </a:spcBef>
              <a:spcAft>
                <a:spcPct val="0"/>
              </a:spcAft>
              <a:defRPr sz="4354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34471" rtl="0" fontAlgn="base">
              <a:spcBef>
                <a:spcPct val="0"/>
              </a:spcBef>
              <a:spcAft>
                <a:spcPct val="0"/>
              </a:spcAft>
              <a:defRPr sz="4354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defTabSz="934471" rtl="0" fontAlgn="base">
              <a:spcBef>
                <a:spcPct val="0"/>
              </a:spcBef>
              <a:spcAft>
                <a:spcPct val="0"/>
              </a:spcAft>
              <a:defRPr sz="4354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defTabSz="934471" rtl="0" fontAlgn="base">
              <a:spcBef>
                <a:spcPct val="0"/>
              </a:spcBef>
              <a:spcAft>
                <a:spcPct val="0"/>
              </a:spcAft>
              <a:defRPr sz="4354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defTabSz="934471" rtl="0" fontAlgn="base">
              <a:spcBef>
                <a:spcPct val="0"/>
              </a:spcBef>
              <a:spcAft>
                <a:spcPct val="0"/>
              </a:spcAft>
              <a:defRPr sz="4354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14680" algn="ctr" defTabSz="934471" rtl="0" fontAlgn="base">
              <a:spcBef>
                <a:spcPct val="0"/>
              </a:spcBef>
              <a:spcAft>
                <a:spcPct val="0"/>
              </a:spcAft>
              <a:defRPr sz="4354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829361" algn="ctr" defTabSz="934471" rtl="0" fontAlgn="base">
              <a:spcBef>
                <a:spcPct val="0"/>
              </a:spcBef>
              <a:spcAft>
                <a:spcPct val="0"/>
              </a:spcAft>
              <a:defRPr sz="4354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244041" algn="ctr" defTabSz="934471" rtl="0" fontAlgn="base">
              <a:spcBef>
                <a:spcPct val="0"/>
              </a:spcBef>
              <a:spcAft>
                <a:spcPct val="0"/>
              </a:spcAft>
              <a:defRPr sz="4354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658722" algn="ctr" defTabSz="934471" rtl="0" fontAlgn="base">
              <a:spcBef>
                <a:spcPct val="0"/>
              </a:spcBef>
              <a:spcAft>
                <a:spcPct val="0"/>
              </a:spcAft>
              <a:defRPr sz="4354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62896C-CB2A-46B2-A3FE-A6E8863430F2}"/>
              </a:ext>
            </a:extLst>
          </p:cNvPr>
          <p:cNvSpPr txBox="1">
            <a:spLocks noChangeArrowheads="1"/>
          </p:cNvSpPr>
          <p:nvPr/>
        </p:nvSpPr>
        <p:spPr>
          <a:xfrm>
            <a:off x="3663349" y="1828239"/>
            <a:ext cx="4978400" cy="953022"/>
          </a:xfrm>
          <a:prstGeom prst="rect">
            <a:avLst/>
          </a:prstGeom>
        </p:spPr>
        <p:txBody>
          <a:bodyPr/>
          <a:lstStyle>
            <a:lvl1pPr marL="351326" indent="-351326" algn="l" defTabSz="934471" rtl="0" fontAlgn="base">
              <a:spcBef>
                <a:spcPct val="20000"/>
              </a:spcBef>
              <a:spcAft>
                <a:spcPct val="0"/>
              </a:spcAft>
              <a:buChar char="•"/>
              <a:defRPr sz="30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368" indent="-292293" algn="l" defTabSz="934471" rtl="0" fontAlgn="base">
              <a:spcBef>
                <a:spcPct val="20000"/>
              </a:spcBef>
              <a:spcAft>
                <a:spcPct val="0"/>
              </a:spcAft>
              <a:buChar char="–"/>
              <a:defRPr sz="2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7729" indent="-233258" algn="l" defTabSz="934471" rtl="0" fontAlgn="base">
              <a:spcBef>
                <a:spcPct val="20000"/>
              </a:spcBef>
              <a:spcAft>
                <a:spcPct val="0"/>
              </a:spcAft>
              <a:buChar char="•"/>
              <a:defRPr sz="24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804" indent="-233258" algn="l" defTabSz="934471" rtl="0" fontAlgn="base">
              <a:spcBef>
                <a:spcPct val="20000"/>
              </a:spcBef>
              <a:spcAft>
                <a:spcPct val="0"/>
              </a:spcAft>
              <a:buChar char="–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7880" indent="-233258" algn="l" defTabSz="934471" rtl="0" fontAlgn="base">
              <a:spcBef>
                <a:spcPct val="20000"/>
              </a:spcBef>
              <a:spcAft>
                <a:spcPct val="0"/>
              </a:spcAft>
              <a:buChar char="»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742" indent="-207340" algn="l" defTabSz="829361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423" indent="-207340" algn="l" defTabSz="829361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103" indent="-207340" algn="l" defTabSz="829361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4783" indent="-207340" algn="l" defTabSz="829361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60ACE2-CADB-4CF3-B4D9-088A2C290E1A}"/>
              </a:ext>
            </a:extLst>
          </p:cNvPr>
          <p:cNvSpPr/>
          <p:nvPr/>
        </p:nvSpPr>
        <p:spPr>
          <a:xfrm>
            <a:off x="1735587" y="1872293"/>
            <a:ext cx="6807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CHÚC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EM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HỌC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TẬP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TỐT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1C72C9C1-00F4-45A3-AAD2-BB26EB4A9D8E}"/>
              </a:ext>
            </a:extLst>
          </p:cNvPr>
          <p:cNvGrpSpPr/>
          <p:nvPr/>
        </p:nvGrpSpPr>
        <p:grpSpPr>
          <a:xfrm>
            <a:off x="2212909" y="617193"/>
            <a:ext cx="7606386" cy="1897210"/>
            <a:chOff x="3041497" y="2259651"/>
            <a:chExt cx="6607208" cy="1897210"/>
          </a:xfrm>
        </p:grpSpPr>
        <p:sp>
          <p:nvSpPr>
            <p:cNvPr id="5" name="文本框 8">
              <a:extLst>
                <a:ext uri="{FF2B5EF4-FFF2-40B4-BE49-F238E27FC236}">
                  <a16:creationId xmlns:a16="http://schemas.microsoft.com/office/drawing/2014/main" id="{D5CF3B86-437A-415E-9074-E60F169AE0E3}"/>
                </a:ext>
              </a:extLst>
            </p:cNvPr>
            <p:cNvSpPr txBox="1"/>
            <p:nvPr/>
          </p:nvSpPr>
          <p:spPr>
            <a:xfrm>
              <a:off x="3845476" y="2259651"/>
              <a:ext cx="46153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5400" b="1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Hoạt</a:t>
              </a:r>
              <a:r>
                <a:rPr lang="en-US" altLang="zh-CN" sz="54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5400" b="1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động</a:t>
              </a:r>
              <a:r>
                <a:rPr lang="en-US" altLang="zh-CN" sz="54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1</a:t>
              </a:r>
              <a:endParaRPr lang="zh-CN" altLang="en-US" sz="5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" name="文本框 9">
              <a:extLst>
                <a:ext uri="{FF2B5EF4-FFF2-40B4-BE49-F238E27FC236}">
                  <a16:creationId xmlns:a16="http://schemas.microsoft.com/office/drawing/2014/main" id="{A02E458A-157E-4DD0-9A44-0EA344462CC1}"/>
                </a:ext>
              </a:extLst>
            </p:cNvPr>
            <p:cNvSpPr txBox="1"/>
            <p:nvPr/>
          </p:nvSpPr>
          <p:spPr>
            <a:xfrm>
              <a:off x="3041497" y="3089261"/>
              <a:ext cx="6607208" cy="1067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vi-VN" altLang="zh-CN" sz="48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Khởi động và kết nối</a:t>
              </a:r>
              <a:endParaRPr lang="en-US" altLang="zh-CN" sz="4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96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38" y="-1"/>
            <a:ext cx="4549962" cy="489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-67220"/>
            <a:ext cx="5238749" cy="503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4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3317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2675" y="314860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DỌN SẠCH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637457" y="5123798"/>
            <a:ext cx="1727927" cy="2342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9200453" y="5062699"/>
            <a:ext cx="1715896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5396279" y="5227721"/>
            <a:ext cx="2589561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49414" y="1707823"/>
            <a:ext cx="328167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4248134" y="5310300"/>
            <a:ext cx="1303137" cy="1303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88679" y="998238"/>
            <a:ext cx="399481" cy="69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8222845" y="5389945"/>
            <a:ext cx="387373" cy="1394540"/>
          </a:xfrm>
          <a:prstGeom prst="rect">
            <a:avLst/>
          </a:prstGeom>
        </p:spPr>
      </p:pic>
      <p:sp>
        <p:nvSpPr>
          <p:cNvPr id="41" name="8-Point Star 40">
            <a:hlinkClick r:id="rId10" action="ppaction://hlinksldjump"/>
          </p:cNvPr>
          <p:cNvSpPr/>
          <p:nvPr/>
        </p:nvSpPr>
        <p:spPr>
          <a:xfrm>
            <a:off x="7990047" y="4986060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3409679" y="5477607"/>
            <a:ext cx="1157288" cy="156920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1182">
            <a:off x="5248567" y="5513609"/>
            <a:ext cx="1237383" cy="123738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386" y="5446329"/>
            <a:ext cx="1717727" cy="1176525"/>
          </a:xfrm>
          <a:prstGeom prst="rect">
            <a:avLst/>
          </a:prstGeom>
        </p:spPr>
      </p:pic>
      <p:sp>
        <p:nvSpPr>
          <p:cNvPr id="49" name="8-Point Star 48">
            <a:hlinkClick r:id="rId15" action="ppaction://hlinksldjump"/>
          </p:cNvPr>
          <p:cNvSpPr/>
          <p:nvPr/>
        </p:nvSpPr>
        <p:spPr>
          <a:xfrm>
            <a:off x="1409867" y="4806188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0" name="8-Point Star 49">
            <a:hlinkClick r:id="rId16" action="ppaction://hlinksldjump"/>
          </p:cNvPr>
          <p:cNvSpPr/>
          <p:nvPr/>
        </p:nvSpPr>
        <p:spPr>
          <a:xfrm>
            <a:off x="3694681" y="488826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1" name="8-Point Star 50">
            <a:hlinkClick r:id="rId17" action="ppaction://hlinksldjump"/>
          </p:cNvPr>
          <p:cNvSpPr/>
          <p:nvPr/>
        </p:nvSpPr>
        <p:spPr>
          <a:xfrm>
            <a:off x="5531116" y="4832676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713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1" grpId="0" animBg="1"/>
      <p:bldP spid="49" grpId="0" animBg="1"/>
      <p:bldP spid="50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17764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51362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2" descr="C:\Users\ADMIN\Desktop\Phan Thi Do Uyen\Giai cuu dai duong\Picture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D5E054-98CA-4115-B5F6-097C7D7CB3BA}"/>
              </a:ext>
            </a:extLst>
          </p:cNvPr>
          <p:cNvSpPr/>
          <p:nvPr/>
        </p:nvSpPr>
        <p:spPr>
          <a:xfrm>
            <a:off x="3058406" y="57766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079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vi-VN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47277C-9727-4569-9339-68008619B39A}"/>
              </a:ext>
            </a:extLst>
          </p:cNvPr>
          <p:cNvSpPr/>
          <p:nvPr/>
        </p:nvSpPr>
        <p:spPr>
          <a:xfrm>
            <a:off x="4778216" y="1389802"/>
            <a:ext cx="3448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127,84  + 824,46 </a:t>
            </a:r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3C69B-FADC-4BB1-8B02-54C83A02567C}"/>
              </a:ext>
            </a:extLst>
          </p:cNvPr>
          <p:cNvSpPr/>
          <p:nvPr/>
        </p:nvSpPr>
        <p:spPr>
          <a:xfrm>
            <a:off x="5593645" y="4760504"/>
            <a:ext cx="1326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952,3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88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176" y="140989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2" descr="C:\Users\ADMIN\Desktop\Phan Thi Do Uyen\Giai cuu dai duong\Picture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11" y="5295471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7CC625-0C0A-458B-A713-5F26FFD3367F}"/>
              </a:ext>
            </a:extLst>
          </p:cNvPr>
          <p:cNvSpPr/>
          <p:nvPr/>
        </p:nvSpPr>
        <p:spPr>
          <a:xfrm>
            <a:off x="3497088" y="69458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079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314,18 – 279,3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079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C112D5-540E-47F2-8361-D6A96D6CA519}"/>
              </a:ext>
            </a:extLst>
          </p:cNvPr>
          <p:cNvSpPr/>
          <p:nvPr/>
        </p:nvSpPr>
        <p:spPr>
          <a:xfrm>
            <a:off x="4988252" y="4526030"/>
            <a:ext cx="15568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34,88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908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2" descr="C:\Users\ADMIN\Desktop\Phan Thi Do Uyen\Giai cuu dai duong\Picture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55E2D7-8817-4A00-983C-7C4D87DF2274}"/>
              </a:ext>
            </a:extLst>
          </p:cNvPr>
          <p:cNvSpPr/>
          <p:nvPr/>
        </p:nvSpPr>
        <p:spPr>
          <a:xfrm>
            <a:off x="3257550" y="98670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079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079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76,68  x  27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17559-CA42-4F76-8BAF-748263AD1105}"/>
              </a:ext>
            </a:extLst>
          </p:cNvPr>
          <p:cNvSpPr/>
          <p:nvPr/>
        </p:nvSpPr>
        <p:spPr>
          <a:xfrm>
            <a:off x="5263867" y="4807993"/>
            <a:ext cx="168507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2070,36</a:t>
            </a:r>
            <a:endParaRPr lang="en-US" sz="36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775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-3.7|0|47.1|37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3|2|4|5.2|0.1|3.1|2.1|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6|12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|1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6.3|4.7|1|20.1|6.2|3.7|1.8|1.4|1.4|1.7|1.8|6.1|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5|0|5|2.6|2.2|2|1.7|15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8.9|3.8|1.3|6.5|1.6|3.7|1.2|1.2|1.5|0.9|1|1.4|1.2|5.6|1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.9|5.8|2.5|1.5|5.2|1.6|3.1|1.2|1.3|1.3|1.2|1.1|1|0.8|3.2|12.5"/>
</p:tagLst>
</file>

<file path=ppt/theme/theme1.xml><?xml version="1.0" encoding="utf-8"?>
<a:theme xmlns:a="http://schemas.openxmlformats.org/drawingml/2006/main" name="Trở lại Trường học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Office PowerPoint</Application>
  <PresentationFormat>Widescreen</PresentationFormat>
  <Paragraphs>291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Cambria Math</vt:lpstr>
      <vt:lpstr>Segoe UI</vt:lpstr>
      <vt:lpstr>Tahoma</vt:lpstr>
      <vt:lpstr>Times New Roman</vt:lpstr>
      <vt:lpstr>Verdana</vt:lpstr>
      <vt:lpstr>Wingdings</vt:lpstr>
      <vt:lpstr>Trở lại Trường học 16x9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2013-07-31T01:43:00Z</dcterms:created>
  <dcterms:modified xsi:type="dcterms:W3CDTF">2021-12-25T08:09:19Z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KSOProductBuildVer">
    <vt:lpwstr>1033-11.2.0.9052</vt:lpwstr>
  </property>
</Properties>
</file>