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2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2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50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1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4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2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3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5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79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A67CA-ABEE-4B0D-A7E7-D58516E51CF6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09B6D-7353-4FAB-823E-54ABC9F0C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2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Ôn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tập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học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kì</a:t>
            </a:r>
            <a:r>
              <a:rPr lang="en-US" sz="5400" b="1" dirty="0" smtClean="0">
                <a:solidFill>
                  <a:srgbClr val="FF0000"/>
                </a:solidFill>
              </a:rPr>
              <a:t> 2</a:t>
            </a:r>
            <a:endParaRPr lang="vi-VN" sz="54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Lớp</a:t>
            </a:r>
            <a:r>
              <a:rPr lang="en-US" dirty="0" smtClean="0"/>
              <a:t> 5</a:t>
            </a:r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2</a:t>
            </a:fld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34880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33CC"/>
                </a:solidFill>
                <a:effectLst/>
              </a:rPr>
              <a:t>Chủ</a:t>
            </a:r>
            <a:r>
              <a:rPr lang="en-US" dirty="0" smtClean="0">
                <a:solidFill>
                  <a:srgbClr val="0033CC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effectLst/>
              </a:rPr>
              <a:t>đề</a:t>
            </a:r>
            <a:r>
              <a:rPr lang="en-US" dirty="0" smtClean="0">
                <a:solidFill>
                  <a:srgbClr val="0033CC"/>
                </a:solidFill>
                <a:effectLst/>
              </a:rPr>
              <a:t> 3: </a:t>
            </a:r>
            <a:r>
              <a:rPr lang="en-US" dirty="0" err="1" smtClean="0">
                <a:solidFill>
                  <a:srgbClr val="0033CC"/>
                </a:solidFill>
                <a:effectLst/>
              </a:rPr>
              <a:t>Thiết</a:t>
            </a:r>
            <a:r>
              <a:rPr lang="en-US" dirty="0" smtClean="0">
                <a:solidFill>
                  <a:srgbClr val="0033CC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effectLst/>
              </a:rPr>
              <a:t>kế</a:t>
            </a:r>
            <a:r>
              <a:rPr lang="en-US" dirty="0" smtClean="0">
                <a:solidFill>
                  <a:srgbClr val="0033CC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effectLst/>
              </a:rPr>
              <a:t>bài</a:t>
            </a:r>
            <a:r>
              <a:rPr lang="en-US" dirty="0" smtClean="0">
                <a:solidFill>
                  <a:srgbClr val="0033CC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effectLst/>
              </a:rPr>
              <a:t>trình</a:t>
            </a:r>
            <a:r>
              <a:rPr lang="en-US" dirty="0" smtClean="0">
                <a:solidFill>
                  <a:srgbClr val="0033CC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effectLst/>
              </a:rPr>
              <a:t>chiếu</a:t>
            </a:r>
            <a:endParaRPr lang="vi-VN" dirty="0">
              <a:solidFill>
                <a:srgbClr val="0033CC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</a:rPr>
              <a:t>- </a:t>
            </a:r>
            <a:r>
              <a:rPr lang="en-US" dirty="0" err="1" smtClean="0">
                <a:effectLst/>
              </a:rPr>
              <a:t>Biết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các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thao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tác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khi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soạn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bài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: (</a:t>
            </a:r>
            <a:r>
              <a:rPr lang="en-US" dirty="0" err="1" smtClean="0">
                <a:effectLst/>
              </a:rPr>
              <a:t>Mở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phần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mềm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; </a:t>
            </a:r>
            <a:r>
              <a:rPr lang="en-US" dirty="0" err="1" smtClean="0">
                <a:effectLst/>
              </a:rPr>
              <a:t>Soạn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văn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bản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trên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trang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; </a:t>
            </a:r>
            <a:r>
              <a:rPr lang="en-US" dirty="0" err="1" smtClean="0">
                <a:effectLst/>
              </a:rPr>
              <a:t>Chèn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hình</a:t>
            </a:r>
            <a:r>
              <a:rPr lang="en-US" dirty="0" smtClean="0">
                <a:effectLst/>
              </a:rPr>
              <a:t>/</a:t>
            </a:r>
            <a:r>
              <a:rPr lang="en-US" dirty="0" err="1" smtClean="0">
                <a:effectLst/>
              </a:rPr>
              <a:t>tranh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ảnh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vào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trang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; </a:t>
            </a:r>
            <a:r>
              <a:rPr lang="en-US" dirty="0" err="1" smtClean="0">
                <a:effectLst/>
              </a:rPr>
              <a:t>Tạo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các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hiệu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ứng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thích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hợp</a:t>
            </a:r>
            <a:r>
              <a:rPr lang="en-US" dirty="0" smtClean="0">
                <a:effectLst/>
              </a:rPr>
              <a:t>; </a:t>
            </a:r>
            <a:r>
              <a:rPr lang="en-US" dirty="0" err="1" smtClean="0">
                <a:effectLst/>
              </a:rPr>
              <a:t>Đánh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số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trang</a:t>
            </a:r>
            <a:r>
              <a:rPr lang="en-US" dirty="0" smtClean="0">
                <a:effectLst/>
              </a:rPr>
              <a:t>;  </a:t>
            </a:r>
            <a:r>
              <a:rPr lang="en-US" dirty="0" err="1" smtClean="0">
                <a:effectLst/>
              </a:rPr>
              <a:t>Lưu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bài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thành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tệp</a:t>
            </a:r>
            <a:r>
              <a:rPr lang="en-US" dirty="0" smtClean="0">
                <a:effectLst/>
              </a:rPr>
              <a:t>)</a:t>
            </a:r>
            <a:endParaRPr lang="vi-VN" sz="2800" dirty="0" smtClean="0">
              <a:effectLst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</a:rPr>
              <a:t>- </a:t>
            </a:r>
            <a:r>
              <a:rPr lang="en-US" dirty="0" err="1" smtClean="0">
                <a:effectLst/>
              </a:rPr>
              <a:t>Biết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tạo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hiệu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ứng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chuyển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động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theo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đường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cong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trên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trang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;</a:t>
            </a:r>
            <a:endParaRPr lang="vi-VN" sz="2800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vi-V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4152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</a:rPr>
              <a:t>- </a:t>
            </a:r>
            <a:r>
              <a:rPr lang="en-US" dirty="0" err="1" smtClean="0">
                <a:effectLst/>
              </a:rPr>
              <a:t>Biết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cách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chèn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âm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thanh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đoạn</a:t>
            </a:r>
            <a:r>
              <a:rPr lang="en-US" dirty="0" smtClean="0">
                <a:effectLst/>
              </a:rPr>
              <a:t> video </a:t>
            </a:r>
            <a:r>
              <a:rPr lang="en-US" dirty="0" err="1" smtClean="0">
                <a:effectLst/>
              </a:rPr>
              <a:t>vào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bài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.</a:t>
            </a:r>
            <a:endParaRPr lang="vi-VN" sz="2800" dirty="0" smtClean="0">
              <a:effectLst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</a:rPr>
              <a:t>- </a:t>
            </a:r>
            <a:r>
              <a:rPr lang="en-US" dirty="0" err="1" smtClean="0">
                <a:effectLst/>
              </a:rPr>
              <a:t>Biết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cách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chọn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phông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chữ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thích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hợp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trong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các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trang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;</a:t>
            </a:r>
            <a:endParaRPr lang="vi-VN" sz="2800" dirty="0" smtClean="0">
              <a:effectLst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</a:rPr>
              <a:t>- </a:t>
            </a:r>
            <a:r>
              <a:rPr lang="en-US" dirty="0" err="1" smtClean="0">
                <a:effectLst/>
              </a:rPr>
              <a:t>Biết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cách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chọn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màu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nền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các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trang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;</a:t>
            </a:r>
            <a:endParaRPr lang="vi-VN" sz="2800" dirty="0" smtClean="0">
              <a:effectLst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effectLst/>
              </a:rPr>
              <a:t>- </a:t>
            </a:r>
            <a:r>
              <a:rPr lang="en-US" dirty="0" err="1" smtClean="0">
                <a:effectLst/>
              </a:rPr>
              <a:t>Đặt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thức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chung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các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trang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trình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chiếu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như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hình</a:t>
            </a:r>
            <a:r>
              <a:rPr lang="en-US" dirty="0" smtClean="0">
                <a:effectLst/>
              </a:rPr>
              <a:t> minh </a:t>
            </a:r>
            <a:r>
              <a:rPr lang="en-US" dirty="0" err="1" smtClean="0">
                <a:effectLst/>
              </a:rPr>
              <a:t>hoạ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số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trang</a:t>
            </a:r>
            <a:r>
              <a:rPr lang="en-US" dirty="0" smtClean="0">
                <a:effectLst/>
              </a:rPr>
              <a:t>,...</a:t>
            </a:r>
            <a:endParaRPr lang="vi-VN" sz="2800" dirty="0" smtClean="0">
              <a:effectLst/>
              <a:latin typeface="Times New Roman"/>
              <a:ea typeface="Times New Roman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solidFill>
                  <a:srgbClr val="0033CC"/>
                </a:solidFill>
              </a:rPr>
              <a:t>Chủ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err="1" smtClean="0">
                <a:solidFill>
                  <a:srgbClr val="0033CC"/>
                </a:solidFill>
              </a:rPr>
              <a:t>đề</a:t>
            </a:r>
            <a:r>
              <a:rPr lang="en-US" dirty="0" smtClean="0">
                <a:solidFill>
                  <a:srgbClr val="0033CC"/>
                </a:solidFill>
              </a:rPr>
              <a:t> 3: </a:t>
            </a:r>
            <a:r>
              <a:rPr lang="en-US" dirty="0" err="1" smtClean="0">
                <a:solidFill>
                  <a:srgbClr val="0033CC"/>
                </a:solidFill>
              </a:rPr>
              <a:t>Thiết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err="1" smtClean="0">
                <a:solidFill>
                  <a:srgbClr val="0033CC"/>
                </a:solidFill>
              </a:rPr>
              <a:t>kế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err="1" smtClean="0">
                <a:solidFill>
                  <a:srgbClr val="0033CC"/>
                </a:solidFill>
              </a:rPr>
              <a:t>bài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err="1" smtClean="0">
                <a:solidFill>
                  <a:srgbClr val="0033CC"/>
                </a:solidFill>
              </a:rPr>
              <a:t>trình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err="1" smtClean="0">
                <a:solidFill>
                  <a:srgbClr val="0033CC"/>
                </a:solidFill>
              </a:rPr>
              <a:t>chiếu</a:t>
            </a:r>
            <a:endParaRPr lang="vi-VN" dirty="0">
              <a:solidFill>
                <a:srgbClr val="0033CC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422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33CC"/>
                </a:solidFill>
              </a:rPr>
              <a:t>Chủ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đề</a:t>
            </a:r>
            <a:r>
              <a:rPr lang="en-US" b="1" dirty="0">
                <a:solidFill>
                  <a:srgbClr val="0033CC"/>
                </a:solidFill>
              </a:rPr>
              <a:t> 4: </a:t>
            </a:r>
            <a:r>
              <a:rPr lang="en-US" b="1" dirty="0" err="1">
                <a:solidFill>
                  <a:srgbClr val="0033CC"/>
                </a:solidFill>
              </a:rPr>
              <a:t>Thế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giới</a:t>
            </a:r>
            <a:r>
              <a:rPr lang="en-US" b="1" dirty="0">
                <a:solidFill>
                  <a:srgbClr val="0033CC"/>
                </a:solidFill>
              </a:rPr>
              <a:t> Logo</a:t>
            </a:r>
            <a:endParaRPr lang="vi-VN" dirty="0">
              <a:solidFill>
                <a:srgbClr val="0033CC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45259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2133600" algn="l"/>
              </a:tabLst>
            </a:pP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- Ý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133600" algn="l"/>
              </a:tabLst>
            </a:pP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s-ES" sz="2800" dirty="0" smtClean="0">
                <a:effectLst/>
                <a:latin typeface="Times New Roman" pitchFamily="18" charset="0"/>
                <a:cs typeface="Times New Roman" pitchFamily="18" charset="0"/>
              </a:rPr>
              <a:t> logo: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2133600" algn="l"/>
              </a:tabLst>
            </a:pP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+ B1: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Mở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cửa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sổ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soạn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thảo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Edit</a:t>
            </a:r>
            <a:r>
              <a:rPr lang="es-ES" sz="280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smtClean="0">
                <a:latin typeface="Times New Roman" pitchFamily="18" charset="0"/>
                <a:ea typeface="Times New Roman"/>
                <a:cs typeface="Times New Roman" pitchFamily="18" charset="0"/>
              </a:rPr>
              <a:t>“Tenthutuc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, File 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  <a:sym typeface="Wingdings" pitchFamily="2" charset="2"/>
              </a:rPr>
              <a:t>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  <a:sym typeface="Wingdings" pitchFamily="2" charset="2"/>
              </a:rPr>
              <a:t>Edit</a:t>
            </a:r>
            <a:endParaRPr lang="es-ES" sz="28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2133600" algn="l"/>
              </a:tabLst>
            </a:pPr>
            <a:r>
              <a:rPr lang="es-ES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+ B2: </a:t>
            </a:r>
            <a:r>
              <a:rPr lang="es-ES" sz="2800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Viết</a:t>
            </a:r>
            <a:r>
              <a:rPr lang="es-ES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lệnh</a:t>
            </a:r>
            <a:endParaRPr lang="es-ES" sz="2800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2133600" algn="l"/>
              </a:tabLst>
            </a:pP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+ B3: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Lưu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và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thoát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khỏi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sửa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sổ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soạn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thảo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File 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  <a:sym typeface="Wingdings" pitchFamily="2" charset="2"/>
              </a:rPr>
              <a:t>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  <a:sym typeface="Wingdings" pitchFamily="2" charset="2"/>
              </a:rPr>
              <a:t>Save</a:t>
            </a:r>
            <a:r>
              <a:rPr lang="es-ES" sz="2800" dirty="0" smtClean="0">
                <a:latin typeface="Times New Roman" pitchFamily="18" charset="0"/>
                <a:ea typeface="Times New Roman"/>
                <a:cs typeface="Times New Roman" pitchFamily="18" charset="0"/>
                <a:sym typeface="Wingdings" pitchFamily="2" charset="2"/>
              </a:rPr>
              <a:t> and </a:t>
            </a:r>
            <a:r>
              <a:rPr lang="es-ES" sz="2800" dirty="0" err="1" smtClean="0">
                <a:latin typeface="Times New Roman" pitchFamily="18" charset="0"/>
                <a:ea typeface="Times New Roman"/>
                <a:cs typeface="Times New Roman" pitchFamily="18" charset="0"/>
                <a:sym typeface="Wingdings" pitchFamily="2" charset="2"/>
              </a:rPr>
              <a:t>Exit</a:t>
            </a:r>
            <a:endParaRPr lang="vi-VN" sz="2800" dirty="0" smtClean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enter</a:t>
            </a:r>
          </a:p>
          <a:p>
            <a:pPr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Save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Tentep.lgo 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Save</a:t>
            </a:r>
          </a:p>
          <a:p>
            <a:pPr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tệp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Load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“</a:t>
            </a:r>
            <a:r>
              <a:rPr lang="en-US" sz="28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Tentep.lgo,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File  Load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6398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err="1" smtClean="0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dirty="0" smtClean="0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nl-NL" dirty="0" smtClean="0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thực hàn</a:t>
            </a:r>
            <a:r>
              <a:rPr lang="vi-VN" dirty="0" smtClean="0"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Vẽ hình theo mẫu:</a:t>
            </a:r>
            <a:endParaRPr lang="vi-VN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039156"/>
              </p:ext>
            </p:extLst>
          </p:nvPr>
        </p:nvGraphicFramePr>
        <p:xfrm>
          <a:off x="1043608" y="1628800"/>
          <a:ext cx="7200800" cy="330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Bitmap Image" r:id="rId3" imgW="3619048" imgH="1666667" progId="Paint.Picture">
                  <p:embed/>
                </p:oleObj>
              </mc:Choice>
              <mc:Fallback>
                <p:oleObj name="Bitmap Image" r:id="rId3" imgW="3619048" imgH="1666667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628800"/>
                        <a:ext cx="7200800" cy="3304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49238"/>
              </p:ext>
            </p:extLst>
          </p:nvPr>
        </p:nvGraphicFramePr>
        <p:xfrm>
          <a:off x="1403648" y="5085184"/>
          <a:ext cx="6624736" cy="1616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Bitmap Image" r:id="rId5" imgW="4382112" imgH="1352381" progId="Paint.Picture">
                  <p:embed/>
                </p:oleObj>
              </mc:Choice>
              <mc:Fallback>
                <p:oleObj name="Bitmap Image" r:id="rId5" imgW="4382112" imgH="135238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085184"/>
                        <a:ext cx="6624736" cy="16162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3521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603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4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4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Unikey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endParaRPr lang="vi-VN" sz="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1. Em hãy tạo 4 trang trình chiếu mới và đặt màu nền cho các trang trình chiếu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2. Em hãy đặt thông số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cho các trang trình chiếu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Times New Roman,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vồ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386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9" name="Picture 3" descr="C:\Users\THAMB\AppData\Local\Microsoft\Windows\Temporary Internet Files\Content.IE5\DZAJE65Z\dirty_mous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213171"/>
            <a:ext cx="1512168" cy="79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C:\Users\THAMB\AppData\Local\Microsoft\Windows\Temporary Internet Files\Content.IE5\DZAJE65Z\15041-illustration-of-an-orange-cat-pv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652558"/>
            <a:ext cx="2808312" cy="235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161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5.55556E-6 C 0.01267 0.01249 0.02656 0.02731 0.04045 0.03865 C 0.05035 0.04675 0.05035 0.04328 0.05972 0.0537 C 0.07795 0.07383 0.09583 0.09698 0.11615 0.11388 C 0.125 0.12129 0.13472 0.12592 0.14358 0.13333 C 0.16198 0.1486 0.17899 0.16782 0.19688 0.18471 C 0.20642 0.19374 0.20556 0.20022 0.21302 0.21272 C 0.22465 0.23194 0.23976 0.24791 0.25174 0.26666 C 0.25764 0.27592 0.26129 0.28888 0.26945 0.29444 C 0.27795 0.30022 0.28316 0.30856 0.29045 0.31596 C 0.29445 0.32013 0.29948 0.32245 0.3033 0.32684 C 0.31024 0.33471 0.31511 0.34606 0.32274 0.35254 C 0.33542 0.36319 0.3467 0.37476 0.35816 0.38703 C 0.36476 0.39397 0.37257 0.39745 0.37917 0.40416 C 0.3882 0.41365 0.38837 0.41643 0.39844 0.4236 C 0.42153 0.44027 0.44566 0.45046 0.46945 0.46434 C 0.49097 0.47684 0.47049 0.47083 0.49201 0.47522 C 0.50278 0.47985 0.5132 0.48564 0.52431 0.48796 C 0.52761 0.49235 0.53021 0.49768 0.53403 0.50092 C 0.53785 0.50416 0.54271 0.50508 0.54688 0.5074 C 0.55556 0.51203 0.56372 0.51851 0.57274 0.52245 C 0.57969 0.52893 0.57552 0.52684 0.58559 0.52684 L 0.60816 0.51596 " pathEditMode="relative" ptsTypes="fffffffffffffffffffffAA">
                                      <p:cBhvr>
                                        <p:cTn id="6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1C2-C62C-4A80-96ED-F42610F49C4B}" type="slidenum">
              <a:rPr lang="vi-VN" smtClean="0"/>
              <a:t>9</a:t>
            </a:fld>
            <a:endParaRPr lang="vi-VN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5" y="1570038"/>
            <a:ext cx="9074165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mtClean="0"/>
              <a:t>Thực hành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13589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c578567d715ea23b37f2cbcbe3f933b7c48c8eb1"/>
  <p:tag name="MMPROD_UIDATA" val="&lt;database version=&quot;7.0&quot;&gt;&lt;object type=&quot;1&quot; unique_id=&quot;10001&quot;&gt;&lt;object type=&quot;8&quot; unique_id=&quot;250963&quot;&gt;&lt;/object&gt;&lt;object type=&quot;2&quot; unique_id=&quot;250964&quot;&gt;&lt;object type=&quot;3&quot; unique_id=&quot;250965&quot;&gt;&lt;property id=&quot;20148&quot; value=&quot;5&quot;/&gt;&lt;property id=&quot;20300&quot; value=&quot;Slide 1 - &amp;quot;Tin học&amp;quot;&quot;/&gt;&lt;property id=&quot;20307&quot; value=&quot;256&quot;/&gt;&lt;/object&gt;&lt;object type=&quot;3&quot; unique_id=&quot;250966&quot;&gt;&lt;property id=&quot;20148&quot; value=&quot;5&quot;/&gt;&lt;property id=&quot;20300&quot; value=&quot;Slide 2 - &amp;quot;Ôn tập học kì 2&amp;quot;&quot;/&gt;&lt;property id=&quot;20307&quot; value=&quot;257&quot;/&gt;&lt;/object&gt;&lt;object type=&quot;3&quot; unique_id=&quot;250967&quot;&gt;&lt;property id=&quot;20148&quot; value=&quot;5&quot;/&gt;&lt;property id=&quot;20300&quot; value=&quot;Slide 3 - &amp;quot;Chủ đề 3: Thiết kế bài trình chiếu&amp;quot;&quot;/&gt;&lt;property id=&quot;20307&quot; value=&quot;258&quot;/&gt;&lt;/object&gt;&lt;object type=&quot;3&quot; unique_id=&quot;250968&quot;&gt;&lt;property id=&quot;20148&quot; value=&quot;5&quot;/&gt;&lt;property id=&quot;20300&quot; value=&quot;Slide 4&quot;/&gt;&lt;property id=&quot;20307&quot; value=&quot;259&quot;/&gt;&lt;/object&gt;&lt;object type=&quot;3&quot; unique_id=&quot;250969&quot;&gt;&lt;property id=&quot;20148&quot; value=&quot;5&quot;/&gt;&lt;property id=&quot;20300&quot; value=&quot;Slide 5 - &amp;quot;Chủ đề 4: Thế giới Logo&amp;quot;&quot;/&gt;&lt;property id=&quot;20307&quot; value=&quot;260&quot;/&gt;&lt;/object&gt;&lt;object type=&quot;3&quot; unique_id=&quot;250970&quot;&gt;&lt;property id=&quot;20148&quot; value=&quot;5&quot;/&gt;&lt;property id=&quot;20300&quot; value=&quot;Slide 6 - &amp;quot;Khởi động Logo thực hành&amp;#x0D;&amp;#x0A;Vẽ hình theo mẫu:&amp;quot;&quot;/&gt;&lt;property id=&quot;20307&quot; value=&quot;261&quot;/&gt;&lt;/object&gt;&lt;object type=&quot;3&quot; unique_id=&quot;250971&quot;&gt;&lt;property id=&quot;20148&quot; value=&quot;5&quot;/&gt;&lt;property id=&quot;20300&quot; value=&quot;Slide 7 - &amp;quot;Khởi động máy tính, mở phần mềm trình chiếu và Unikey thực hiện và trả lời&amp;quot;&quot;/&gt;&lt;property id=&quot;20307&quot; value=&quot;262&quot;/&gt;&lt;/object&gt;&lt;object type=&quot;3&quot; unique_id=&quot;250972&quot;&gt;&lt;property id=&quot;20148&quot; value=&quot;5&quot;/&gt;&lt;property id=&quot;20300&quot; value=&quot;Slide 8&quot;/&gt;&lt;property id=&quot;20307&quot; value=&quot;263&quot;/&gt;&lt;/object&gt;&lt;object type=&quot;3&quot; unique_id=&quot;250974&quot;&gt;&lt;property id=&quot;20148&quot; value=&quot;5&quot;/&gt;&lt;property id=&quot;20300&quot; value=&quot;Slide 9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6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328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Bitmap Image</vt:lpstr>
      <vt:lpstr>Tin học</vt:lpstr>
      <vt:lpstr>Ôn tập học kì 2</vt:lpstr>
      <vt:lpstr>Chủ đề 3: Thiết kế bài trình chiếu</vt:lpstr>
      <vt:lpstr>PowerPoint Presentation</vt:lpstr>
      <vt:lpstr>Chủ đề 4: Thế giới Logo</vt:lpstr>
      <vt:lpstr>Khởi động Logo thực hành Vẽ hình theo mẫu:</vt:lpstr>
      <vt:lpstr>Khởi động máy tính, mở phần mềm trình chiếu và Unikey thực hiện và trả lời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 học</dc:title>
  <dc:creator>THAMB</dc:creator>
  <cp:lastModifiedBy>MTC</cp:lastModifiedBy>
  <cp:revision>4</cp:revision>
  <dcterms:created xsi:type="dcterms:W3CDTF">2019-05-09T05:07:31Z</dcterms:created>
  <dcterms:modified xsi:type="dcterms:W3CDTF">2021-04-16T09:58:47Z</dcterms:modified>
</cp:coreProperties>
</file>