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87" r:id="rId3"/>
    <p:sldId id="288" r:id="rId4"/>
    <p:sldId id="289" r:id="rId5"/>
    <p:sldId id="290" r:id="rId6"/>
    <p:sldId id="272" r:id="rId7"/>
    <p:sldId id="269" r:id="rId8"/>
    <p:sldId id="271" r:id="rId9"/>
    <p:sldId id="270" r:id="rId10"/>
    <p:sldId id="258" r:id="rId11"/>
    <p:sldId id="256" r:id="rId12"/>
    <p:sldId id="278" r:id="rId13"/>
    <p:sldId id="275" r:id="rId14"/>
    <p:sldId id="274" r:id="rId15"/>
    <p:sldId id="276" r:id="rId16"/>
    <p:sldId id="257" r:id="rId17"/>
    <p:sldId id="277" r:id="rId18"/>
    <p:sldId id="279" r:id="rId19"/>
    <p:sldId id="260" r:id="rId20"/>
    <p:sldId id="261" r:id="rId21"/>
    <p:sldId id="282" r:id="rId22"/>
    <p:sldId id="262" r:id="rId23"/>
    <p:sldId id="263" r:id="rId24"/>
    <p:sldId id="264" r:id="rId25"/>
    <p:sldId id="265" r:id="rId26"/>
    <p:sldId id="285" r:id="rId27"/>
    <p:sldId id="292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57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87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8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07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3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99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9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9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7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F1A506-EA59-4C23-A1AE-4B76672F932A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DB11C6-94EF-4FC7-9A0D-19DB5EEA5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jp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8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0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1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2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3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5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2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7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8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6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6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7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7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7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7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7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7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8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8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8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8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8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8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8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9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9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9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9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9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9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9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9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99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WordArt 4"/>
          <p:cNvSpPr>
            <a:spLocks noChangeArrowheads="1" noChangeShapeType="1" noTextEdit="1"/>
          </p:cNvSpPr>
          <p:nvPr/>
        </p:nvSpPr>
        <p:spPr bwMode="auto">
          <a:xfrm>
            <a:off x="2667000" y="2460224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 </a:t>
            </a:r>
            <a:r>
              <a:rPr lang="en-US" sz="32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1" name="TextBox 294">
            <a:extLst>
              <a:ext uri="{FF2B5EF4-FFF2-40B4-BE49-F238E27FC236}">
                <a16:creationId xmlns:a16="http://schemas.microsoft.com/office/drawing/2014/main" id="{CDD9821C-D775-4A1F-AC04-D3ACC622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1" y="432923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3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50" y="966640"/>
            <a:ext cx="1148564" cy="11485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08451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03648" y="155679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 LUẬN  NHÓM ĐÔI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4109" y="2708920"/>
            <a:ext cx="7386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3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11755"/>
              </p:ext>
            </p:extLst>
          </p:nvPr>
        </p:nvGraphicFramePr>
        <p:xfrm>
          <a:off x="0" y="838200"/>
          <a:ext cx="9144000" cy="592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4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HỌC TẬP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từng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tạo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hỗn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hỗn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hỗn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487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4870">
                <a:tc>
                  <a:txBody>
                    <a:bodyPr/>
                    <a:lstStyle/>
                    <a:p>
                      <a:endParaRPr lang="en-US" sz="2800" baseline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/>
                    </a:p>
                    <a:p>
                      <a:endParaRPr lang="en-US" sz="28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487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2743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1.Muối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" y="341376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800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 trắng, vị ngọt lợ</a:t>
            </a:r>
            <a:endParaRPr lang="en-US" sz="32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4102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" y="5943600"/>
            <a:ext cx="4419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cay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4297680"/>
            <a:ext cx="4343400" cy="1325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cay.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371600" y="266700"/>
            <a:ext cx="914400" cy="533400"/>
            <a:chOff x="1371600" y="266700"/>
            <a:chExt cx="914400" cy="533400"/>
          </a:xfrm>
        </p:grpSpPr>
        <p:sp>
          <p:nvSpPr>
            <p:cNvPr id="18" name="Down Arrow Callout 17"/>
            <p:cNvSpPr/>
            <p:nvPr/>
          </p:nvSpPr>
          <p:spPr>
            <a:xfrm>
              <a:off x="1371600" y="266700"/>
              <a:ext cx="914400" cy="533400"/>
            </a:xfrm>
            <a:prstGeom prst="downArrowCallo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>
              <a:hlinkClick r:id="rId2" action="ppaction://hlinksldjump"/>
            </p:cNvPr>
            <p:cNvSpPr/>
            <p:nvPr/>
          </p:nvSpPr>
          <p:spPr>
            <a:xfrm>
              <a:off x="1676400" y="304800"/>
              <a:ext cx="3048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62700" y="266700"/>
            <a:ext cx="914400" cy="533400"/>
            <a:chOff x="6362700" y="266700"/>
            <a:chExt cx="914400" cy="533400"/>
          </a:xfrm>
        </p:grpSpPr>
        <p:sp>
          <p:nvSpPr>
            <p:cNvPr id="22" name="Down Arrow Callout 21"/>
            <p:cNvSpPr/>
            <p:nvPr/>
          </p:nvSpPr>
          <p:spPr>
            <a:xfrm>
              <a:off x="6362700" y="266700"/>
              <a:ext cx="914400" cy="533400"/>
            </a:xfrm>
            <a:prstGeom prst="downArrowCallou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25">
              <a:hlinkClick r:id="rId2" action="ppaction://hlinksldjump"/>
            </p:cNvPr>
            <p:cNvSpPr/>
            <p:nvPr/>
          </p:nvSpPr>
          <p:spPr>
            <a:xfrm>
              <a:off x="6667500" y="323850"/>
              <a:ext cx="304800" cy="2667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ight Arrow 3">
            <a:hlinkClick r:id="rId3" action="ppaction://hlinksldjump"/>
          </p:cNvPr>
          <p:cNvSpPr/>
          <p:nvPr/>
        </p:nvSpPr>
        <p:spPr>
          <a:xfrm>
            <a:off x="6019800" y="6096000"/>
            <a:ext cx="2514600" cy="5334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11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661160" y="21070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  BÀY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2026920" y="1768446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thí nghiệm)</a:t>
            </a:r>
          </a:p>
        </p:txBody>
      </p:sp>
      <p:sp>
        <p:nvSpPr>
          <p:cNvPr id="9" name="Cloud Callout 8">
            <a:hlinkClick r:id="rId2" action="ppaction://hlinksldjump"/>
          </p:cNvPr>
          <p:cNvSpPr/>
          <p:nvPr/>
        </p:nvSpPr>
        <p:spPr>
          <a:xfrm>
            <a:off x="2649855" y="1412776"/>
            <a:ext cx="4316730" cy="2209800"/>
          </a:xfrm>
          <a:prstGeom prst="cloudCallout">
            <a:avLst>
              <a:gd name="adj1" fmla="val 60600"/>
              <a:gd name="adj2" fmla="val -75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7968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8" grpId="0"/>
      <p:bldP spid="8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0750" y="1412776"/>
            <a:ext cx="520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2759105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8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126876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840" y="3483263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0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170" y="2093535"/>
            <a:ext cx="733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83071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7280" y="3415485"/>
            <a:ext cx="29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7280" y="3986745"/>
            <a:ext cx="332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586740" y="2118360"/>
            <a:ext cx="3825240" cy="9144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03695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2514600" y="1890871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990600" y="27432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324601" y="2060848"/>
            <a:ext cx="2546350" cy="3806552"/>
            <a:chOff x="4042" y="2352"/>
            <a:chExt cx="1554" cy="1747"/>
          </a:xfrm>
        </p:grpSpPr>
        <p:pic>
          <p:nvPicPr>
            <p:cNvPr id="9244" name="Picture 2" descr="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9" r="8197" b="15329"/>
            <a:stretch>
              <a:fillRect/>
            </a:stretch>
          </p:blipFill>
          <p:spPr bwMode="auto">
            <a:xfrm>
              <a:off x="4320" y="2352"/>
              <a:ext cx="1276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5" name="Group 13"/>
            <p:cNvGrpSpPr>
              <a:grpSpLocks/>
            </p:cNvGrpSpPr>
            <p:nvPr/>
          </p:nvGrpSpPr>
          <p:grpSpPr bwMode="auto">
            <a:xfrm>
              <a:off x="4042" y="3477"/>
              <a:ext cx="916" cy="288"/>
              <a:chOff x="4130" y="3458"/>
              <a:chExt cx="916" cy="288"/>
            </a:xfrm>
          </p:grpSpPr>
          <p:sp>
            <p:nvSpPr>
              <p:cNvPr id="9246" name="Text Box 14"/>
              <p:cNvSpPr txBox="1">
                <a:spLocks noChangeArrowheads="1"/>
              </p:cNvSpPr>
              <p:nvPr/>
            </p:nvSpPr>
            <p:spPr bwMode="auto">
              <a:xfrm>
                <a:off x="4134" y="3458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SG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7" name="Oval 15"/>
              <p:cNvSpPr>
                <a:spLocks noChangeArrowheads="1"/>
              </p:cNvSpPr>
              <p:nvPr/>
            </p:nvSpPr>
            <p:spPr bwMode="auto">
              <a:xfrm>
                <a:off x="4130" y="3477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3429000" y="835670"/>
            <a:ext cx="2057400" cy="523220"/>
          </a:xfrm>
          <a:prstGeom prst="rect">
            <a:avLst/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endParaRPr lang="en-SG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2075" y="1844824"/>
            <a:ext cx="1657350" cy="4131940"/>
            <a:chOff x="58" y="2784"/>
            <a:chExt cx="1044" cy="1104"/>
          </a:xfrm>
        </p:grpSpPr>
        <p:pic>
          <p:nvPicPr>
            <p:cNvPr id="9240" name="Picture 3" descr="h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6" t="47847" r="12766" b="11961"/>
            <a:stretch>
              <a:fillRect/>
            </a:stretch>
          </p:blipFill>
          <p:spPr bwMode="auto">
            <a:xfrm>
              <a:off x="336" y="2784"/>
              <a:ext cx="766" cy="110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1" name="Group 6"/>
            <p:cNvGrpSpPr>
              <a:grpSpLocks/>
            </p:cNvGrpSpPr>
            <p:nvPr/>
          </p:nvGrpSpPr>
          <p:grpSpPr bwMode="auto">
            <a:xfrm>
              <a:off x="58" y="3448"/>
              <a:ext cx="912" cy="288"/>
              <a:chOff x="58" y="3448"/>
              <a:chExt cx="912" cy="288"/>
            </a:xfrm>
          </p:grpSpPr>
          <p:sp>
            <p:nvSpPr>
              <p:cNvPr id="9242" name="Text Box 7"/>
              <p:cNvSpPr txBox="1">
                <a:spLocks noChangeArrowheads="1"/>
              </p:cNvSpPr>
              <p:nvPr/>
            </p:nvSpPr>
            <p:spPr bwMode="auto">
              <a:xfrm>
                <a:off x="58" y="3448"/>
                <a:ext cx="9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SG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43" name="Oval 8"/>
              <p:cNvSpPr>
                <a:spLocks noChangeArrowheads="1"/>
              </p:cNvSpPr>
              <p:nvPr/>
            </p:nvSpPr>
            <p:spPr bwMode="auto">
              <a:xfrm>
                <a:off x="58" y="344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286000" y="1844824"/>
            <a:ext cx="3568700" cy="4131940"/>
            <a:chOff x="1440" y="1944"/>
            <a:chExt cx="2248" cy="2376"/>
          </a:xfrm>
        </p:grpSpPr>
        <p:pic>
          <p:nvPicPr>
            <p:cNvPr id="9237" name="Picture 10" descr="DSC_15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1944"/>
              <a:ext cx="1920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11"/>
            <p:cNvSpPr txBox="1">
              <a:spLocks noChangeArrowheads="1"/>
            </p:cNvSpPr>
            <p:nvPr/>
          </p:nvSpPr>
          <p:spPr bwMode="auto">
            <a:xfrm>
              <a:off x="1440" y="344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SG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9" name="Oval 12"/>
            <p:cNvSpPr>
              <a:spLocks noChangeArrowheads="1"/>
            </p:cNvSpPr>
            <p:nvPr/>
          </p:nvSpPr>
          <p:spPr bwMode="auto">
            <a:xfrm>
              <a:off x="1440" y="3456"/>
              <a:ext cx="240" cy="240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228600" y="881390"/>
            <a:ext cx="2057400" cy="52322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endParaRPr lang="en-SG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6324600" y="835670"/>
            <a:ext cx="20574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lắng</a:t>
            </a:r>
            <a:endParaRPr lang="en-SG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 flipV="1">
            <a:off x="1066800" y="4953000"/>
            <a:ext cx="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 flipV="1">
            <a:off x="4343400" y="5105400"/>
            <a:ext cx="0" cy="609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7620000" y="4724400"/>
            <a:ext cx="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Text Box 31"/>
          <p:cNvSpPr txBox="1">
            <a:spLocks noChangeArrowheads="1"/>
          </p:cNvSpPr>
          <p:nvPr/>
        </p:nvSpPr>
        <p:spPr bwMode="auto">
          <a:xfrm>
            <a:off x="457200" y="22860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2222E-6 L -0.00833 -0.16666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833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3398 L -0.67917 0.688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32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00347 -0.22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1125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2775E-6 L 0.37917 0.665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332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243 -0.2354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178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5549E-6 L 0.37084 0.6554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3276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5" grpId="0" animBg="1"/>
      <p:bldP spid="104465" grpId="1" animBg="1"/>
      <p:bldP spid="104464" grpId="0" animBg="1"/>
      <p:bldP spid="104464" grpId="1" animBg="1"/>
      <p:bldP spid="104466" grpId="0" animBg="1"/>
      <p:bldP spid="104466" grpId="1" animBg="1"/>
      <p:bldP spid="12310" grpId="0" animBg="1"/>
      <p:bldP spid="12311" grpId="0" animBg="1"/>
      <p:bldP spid="123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87824" y="1729777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824" y="3451823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7824" y="506499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44375" y="1729776"/>
            <a:ext cx="2667000" cy="708623"/>
          </a:xfrm>
          <a:prstGeom prst="wedgeEllipseCallout">
            <a:avLst/>
          </a:prstGeom>
          <a:solidFill>
            <a:srgbClr val="7030A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07504" y="3522889"/>
            <a:ext cx="2667000" cy="708623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2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144375" y="4876800"/>
            <a:ext cx="2667000" cy="708623"/>
          </a:xfrm>
          <a:prstGeom prst="wedgeEllipseCallout">
            <a:avLst/>
          </a:prstGeom>
          <a:solidFill>
            <a:srgbClr val="0070C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3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3150" y="620688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 NHÓM</a:t>
            </a:r>
          </a:p>
        </p:txBody>
      </p:sp>
    </p:spTree>
    <p:extLst>
      <p:ext uri="{BB962C8B-B14F-4D97-AF65-F5344CB8AC3E}">
        <p14:creationId xmlns:p14="http://schemas.microsoft.com/office/powerpoint/2010/main" val="8285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0" grpId="0" animBg="1"/>
      <p:bldP spid="11" grpId="0" animBg="1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59732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9100" y="1424152"/>
            <a:ext cx="32004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0" y="1424152"/>
            <a:ext cx="2057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868" y="2624918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chất có thể tồn tại ở những thể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104" y="267108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4704" y="2688018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 điều kiện như thế nào thì các chất có thể chuyển từ thể này sang thể khác?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300" y="2917305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5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1052736"/>
            <a:ext cx="62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940587"/>
            <a:ext cx="82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-Tách . . . . . . . . . ra khỏi hỗn hợp. . . . . . . . . . . . 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07756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Nhóm: . .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677762"/>
            <a:ext cx="833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-Chuẩn bị: . . . . . . . . . . . . . . . . . . . . . . . . . . . . . . 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" y="3464587"/>
            <a:ext cx="826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-Cách tiến hành :. . . . . . . . . . . . . . . . . . . . . . . . . . . . . . . . . . . . . . . . . . . . . . . . . . . . . . . . . . . . . . . . . . . . . . . . . . . . . . . . . . . . . . . . . . . . . . . . . . .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332052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661160" y="32766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  BÀY</a:t>
            </a: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1836420" y="324612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2667000" y="2746920"/>
            <a:ext cx="3921224" cy="1828800"/>
          </a:xfrm>
          <a:prstGeom prst="cloudCallout">
            <a:avLst>
              <a:gd name="adj1" fmla="val 99082"/>
              <a:gd name="adj2" fmla="val -1155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4128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8" grpId="0"/>
      <p:bldP spid="8" grpId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98072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1.Tách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2768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3520897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chai,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9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960" y="148478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2.Tách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4678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muỗng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56384"/>
            <a:ext cx="8367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2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268760"/>
            <a:ext cx="801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259359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86896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0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609600" y="692696"/>
            <a:ext cx="3586963" cy="9144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220" y="2064296"/>
            <a:ext cx="428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243840" y="2710627"/>
            <a:ext cx="8288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hay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3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2209800" y="1340768"/>
            <a:ext cx="3825240" cy="9144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xét-Dặn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75" y="2694491"/>
            <a:ext cx="7943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Dung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063694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0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1" descr="j031805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2" descr="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5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7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8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9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0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1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2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3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4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3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3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3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38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3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4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4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" name="Picture 4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6" name="Picture 43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4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8" name="Picture 4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9" name="Picture 4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0" name="Picture 4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4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4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3" name="Picture 50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4" name="Picture 51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5" name="Picture 52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6" name="Picture 53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54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8" name="Picture 56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9" name="Picture 57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0" name="Picture 58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9" descr="Blue_ro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2" name="Picture 60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4" name="Picture 65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5" name="Picture 66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6" name="Picture 67" descr="9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7" name="Picture 6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0" name="Picture 74" descr="2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1" name="Picture 75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2" name="Picture 7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3" name="Picture 77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4" name="Picture 7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" name="Picture 7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6" name="Picture 80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7" name="Picture 8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8" name="Picture 8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9" name="Picture 8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0" name="Picture 84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1" name="Picture 8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2" name="Picture 86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3" name="Picture 87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4" name="Picture 88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5" name="Picture 89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6" name="Picture 9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7" name="Picture 9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8" name="Picture 9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29" name="Picture 9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0" name="Picture 9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1" name="Picture 95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2" name="Picture 9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3" name="Picture 97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4" name="Picture 98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35" name="Picture 99" descr="200463042511690x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" name="WordArt 101"/>
          <p:cNvSpPr>
            <a:spLocks noChangeArrowheads="1" noChangeShapeType="1" noTextEdit="1"/>
          </p:cNvSpPr>
          <p:nvPr/>
        </p:nvSpPr>
        <p:spPr bwMode="auto">
          <a:xfrm>
            <a:off x="526473" y="3771637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4000" kern="10" dirty="0" smtClean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40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endParaRPr lang="en-US" sz="4000" kern="10" dirty="0" smtClean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</a:t>
            </a:r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 EM HỌC </a:t>
            </a:r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</a:p>
          <a:p>
            <a:pPr algn="ctr"/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 </a:t>
            </a:r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NGOAN</a:t>
            </a:r>
          </a:p>
          <a:p>
            <a:pPr algn="ctr"/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 smtClean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 GIỎI</a:t>
            </a:r>
            <a:endParaRPr lang="en-US" sz="4000" kern="10" dirty="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14524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40768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082229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1"/>
          <p:cNvSpPr>
            <a:spLocks noChangeArrowheads="1"/>
          </p:cNvSpPr>
          <p:nvPr/>
        </p:nvSpPr>
        <p:spPr bwMode="auto">
          <a:xfrm>
            <a:off x="611560" y="1556792"/>
            <a:ext cx="813690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35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1"/>
          <p:cNvSpPr>
            <a:spLocks noChangeArrowheads="1"/>
          </p:cNvSpPr>
          <p:nvPr/>
        </p:nvSpPr>
        <p:spPr bwMode="auto">
          <a:xfrm>
            <a:off x="518864" y="-1395536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định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chiếm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nhìn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98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586740" y="2118360"/>
            <a:ext cx="3825240" cy="91440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002">
            <a:schemeClr val="dk2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283172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518" y="985604"/>
            <a:ext cx="5757861" cy="5486400"/>
            <a:chOff x="152401" y="385763"/>
            <a:chExt cx="5757861" cy="6319837"/>
          </a:xfrm>
        </p:grpSpPr>
        <p:pic>
          <p:nvPicPr>
            <p:cNvPr id="1026" name="Picture 2" descr="E:\HY\muoi 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385763"/>
              <a:ext cx="3047999" cy="266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E:\HY\muo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1" y="3276600"/>
              <a:ext cx="5743574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:\HY\muoi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287" y="385763"/>
              <a:ext cx="2466975" cy="266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444208" y="2382355"/>
            <a:ext cx="2209800" cy="1828800"/>
            <a:chOff x="6477000" y="2273587"/>
            <a:chExt cx="2209800" cy="1828800"/>
          </a:xfrm>
        </p:grpSpPr>
        <p:sp>
          <p:nvSpPr>
            <p:cNvPr id="7" name="TextBox 6"/>
            <p:cNvSpPr txBox="1"/>
            <p:nvPr/>
          </p:nvSpPr>
          <p:spPr>
            <a:xfrm>
              <a:off x="6553200" y="289560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MUỐI </a:t>
              </a:r>
            </a:p>
          </p:txBody>
        </p:sp>
        <p:sp>
          <p:nvSpPr>
            <p:cNvPr id="8" name="Left Arrow 7"/>
            <p:cNvSpPr/>
            <p:nvPr/>
          </p:nvSpPr>
          <p:spPr>
            <a:xfrm>
              <a:off x="6477000" y="2273587"/>
              <a:ext cx="2209800" cy="1828800"/>
            </a:xfrm>
            <a:prstGeom prst="leftArrow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8518" y="228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28601"/>
            <a:ext cx="6443662" cy="2743200"/>
            <a:chOff x="152400" y="228601"/>
            <a:chExt cx="6443662" cy="2743200"/>
          </a:xfrm>
        </p:grpSpPr>
        <p:pic>
          <p:nvPicPr>
            <p:cNvPr id="2050" name="Picture 2" descr="E:\HY\c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1"/>
              <a:ext cx="4267199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HY\c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937" y="300038"/>
              <a:ext cx="1762125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Left Arrow 3"/>
          <p:cNvSpPr/>
          <p:nvPr/>
        </p:nvSpPr>
        <p:spPr>
          <a:xfrm>
            <a:off x="6781800" y="838200"/>
            <a:ext cx="2209800" cy="1828800"/>
          </a:xfrm>
          <a:prstGeom prst="left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CHÍNH</a:t>
            </a:r>
          </a:p>
        </p:txBody>
      </p:sp>
      <p:sp>
        <p:nvSpPr>
          <p:cNvPr id="7" name="Left Arrow 6"/>
          <p:cNvSpPr/>
          <p:nvPr/>
        </p:nvSpPr>
        <p:spPr>
          <a:xfrm>
            <a:off x="6781800" y="4081461"/>
            <a:ext cx="2209800" cy="1828800"/>
          </a:xfrm>
          <a:prstGeom prst="leftArrow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3114675"/>
            <a:ext cx="6443662" cy="3760470"/>
            <a:chOff x="152400" y="3114675"/>
            <a:chExt cx="6443662" cy="3760470"/>
          </a:xfrm>
        </p:grpSpPr>
        <p:pic>
          <p:nvPicPr>
            <p:cNvPr id="2052" name="Picture 4" descr="E:\HY\tieu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4962524"/>
              <a:ext cx="3090862" cy="1895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E:\HY\tieu 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3114675"/>
              <a:ext cx="3090862" cy="178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E:\HY\tieu 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027295"/>
              <a:ext cx="3203259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E:\HY\tieu 1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14675"/>
              <a:ext cx="3203259" cy="1847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90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48478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5498" y="4293096"/>
            <a:ext cx="6893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7&quot;&gt;&lt;property id=&quot;20148&quot; value=&quot;5&quot;/&gt;&lt;property id=&quot;20300&quot; value=&quot;Slide 5&quot;/&gt;&lt;property id=&quot;20307&quot; value=&quot;290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70&quot;/&gt;&lt;/object&gt;&lt;object type=&quot;3&quot; unique_id=&quot;10012&quot;&gt;&lt;property id=&quot;20148&quot; value=&quot;5&quot;/&gt;&lt;property id=&quot;20300&quot; value=&quot;Slide 10&quot;/&gt;&lt;property id=&quot;20307&quot; value=&quot;258&quot;/&gt;&lt;/object&gt;&lt;object type=&quot;3&quot; unique_id=&quot;10013&quot;&gt;&lt;property id=&quot;20148&quot; value=&quot;5&quot;/&gt;&lt;property id=&quot;20300&quot; value=&quot;Slide 11&quot;/&gt;&lt;property id=&quot;20307&quot; value=&quot;256&quot;/&gt;&lt;/object&gt;&lt;object type=&quot;3&quot; unique_id=&quot;10014&quot;&gt;&lt;property id=&quot;20148&quot; value=&quot;5&quot;/&gt;&lt;property id=&quot;20300&quot; value=&quot;Slide 12&quot;/&gt;&lt;property id=&quot;20307&quot; value=&quot;278&quot;/&gt;&lt;/object&gt;&lt;object type=&quot;3&quot; unique_id=&quot;10015&quot;&gt;&lt;property id=&quot;20148&quot; value=&quot;5&quot;/&gt;&lt;property id=&quot;20300&quot; value=&quot;Slide 13&quot;/&gt;&lt;property id=&quot;20307&quot; value=&quot;275&quot;/&gt;&lt;/object&gt;&lt;object type=&quot;3&quot; unique_id=&quot;10016&quot;&gt;&lt;property id=&quot;20148&quot; value=&quot;5&quot;/&gt;&lt;property id=&quot;20300&quot; value=&quot;Slide 14&quot;/&gt;&lt;property id=&quot;20307&quot; value=&quot;274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57&quot;/&gt;&lt;/object&gt;&lt;object type=&quot;3&quot; unique_id=&quot;10019&quot;&gt;&lt;property id=&quot;20148&quot; value=&quot;5&quot;/&gt;&lt;property id=&quot;20300&quot; value=&quot;Slide 17&quot;/&gt;&lt;property id=&quot;20307&quot; value=&quot;277&quot;/&gt;&lt;/object&gt;&lt;object type=&quot;3&quot; unique_id=&quot;10020&quot;&gt;&lt;property id=&quot;20148&quot; value=&quot;5&quot;/&gt;&lt;property id=&quot;20300&quot; value=&quot;Slide 18&quot;/&gt;&lt;property id=&quot;20307&quot; value=&quot;279&quot;/&gt;&lt;/object&gt;&lt;object type=&quot;3&quot; unique_id=&quot;10021&quot;&gt;&lt;property id=&quot;20148&quot; value=&quot;5&quot;/&gt;&lt;property id=&quot;20300&quot; value=&quot;Slide 19&quot;/&gt;&lt;property id=&quot;20307&quot; value=&quot;260&quot;/&gt;&lt;/object&gt;&lt;object type=&quot;3&quot; unique_id=&quot;10022&quot;&gt;&lt;property id=&quot;20148&quot; value=&quot;5&quot;/&gt;&lt;property id=&quot;20300&quot; value=&quot;Slide 20&quot;/&gt;&lt;property id=&quot;20307&quot; value=&quot;261&quot;/&gt;&lt;/object&gt;&lt;object type=&quot;3&quot; unique_id=&quot;10023&quot;&gt;&lt;property id=&quot;20148&quot; value=&quot;5&quot;/&gt;&lt;property id=&quot;20300&quot; value=&quot;Slide 21&quot;/&gt;&lt;property id=&quot;20307&quot; value=&quot;282&quot;/&gt;&lt;/object&gt;&lt;object type=&quot;3&quot; unique_id=&quot;10024&quot;&gt;&lt;property id=&quot;20148&quot; value=&quot;5&quot;/&gt;&lt;property id=&quot;20300&quot; value=&quot;Slide 22&quot;/&gt;&lt;property id=&quot;20307&quot; value=&quot;262&quot;/&gt;&lt;/object&gt;&lt;object type=&quot;3&quot; unique_id=&quot;10025&quot;&gt;&lt;property id=&quot;20148&quot; value=&quot;5&quot;/&gt;&lt;property id=&quot;20300&quot; value=&quot;Slide 23&quot;/&gt;&lt;property id=&quot;20307&quot; value=&quot;263&quot;/&gt;&lt;/object&gt;&lt;object type=&quot;3&quot; unique_id=&quot;10026&quot;&gt;&lt;property id=&quot;20148&quot; value=&quot;5&quot;/&gt;&lt;property id=&quot;20300&quot; value=&quot;Slide 24&quot;/&gt;&lt;property id=&quot;20307&quot; value=&quot;264&quot;/&gt;&lt;/object&gt;&lt;object type=&quot;3&quot; unique_id=&quot;10027&quot;&gt;&lt;property id=&quot;20148&quot; value=&quot;5&quot;/&gt;&lt;property id=&quot;20300&quot; value=&quot;Slide 25&quot;/&gt;&lt;property id=&quot;20307&quot; value=&quot;265&quot;/&gt;&lt;/object&gt;&lt;object type=&quot;3&quot; unique_id=&quot;10028&quot;&gt;&lt;property id=&quot;20148&quot; value=&quot;5&quot;/&gt;&lt;property id=&quot;20300&quot; value=&quot;Slide 26&quot;/&gt;&lt;property id=&quot;20307&quot; value=&quot;285&quot;/&gt;&lt;/object&gt;&lt;object type=&quot;3&quot; unique_id=&quot;11740&quot;&gt;&lt;property id=&quot;20148&quot; value=&quot;5&quot;/&gt;&lt;property id=&quot;20300&quot; value=&quot;Slide 1&quot;/&gt;&lt;property id=&quot;20307&quot; value=&quot;291&quot;/&gt;&lt;/object&gt;&lt;object type=&quot;3&quot; unique_id=&quot;11826&quot;&gt;&lt;property id=&quot;20148&quot; value=&quot;5&quot;/&gt;&lt;property id=&quot;20300&quot; value=&quot;Slide 27&quot;/&gt;&lt;property id=&quot;20307&quot; value=&quot;29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1102</TotalTime>
  <Words>967</Words>
  <Application>Microsoft Office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LaptopDT</cp:lastModifiedBy>
  <cp:revision>74</cp:revision>
  <dcterms:created xsi:type="dcterms:W3CDTF">2015-01-10T06:40:11Z</dcterms:created>
  <dcterms:modified xsi:type="dcterms:W3CDTF">2021-12-20T14:40:07Z</dcterms:modified>
</cp:coreProperties>
</file>