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25" r:id="rId1"/>
  </p:sldMasterIdLst>
  <p:notesMasterIdLst>
    <p:notesMasterId r:id="rId29"/>
  </p:notesMasterIdLst>
  <p:sldIdLst>
    <p:sldId id="8722" r:id="rId2"/>
    <p:sldId id="8714" r:id="rId3"/>
    <p:sldId id="8705" r:id="rId4"/>
    <p:sldId id="8723" r:id="rId5"/>
    <p:sldId id="8724" r:id="rId6"/>
    <p:sldId id="8715" r:id="rId7"/>
    <p:sldId id="8725" r:id="rId8"/>
    <p:sldId id="8729" r:id="rId9"/>
    <p:sldId id="8730" r:id="rId10"/>
    <p:sldId id="8731" r:id="rId11"/>
    <p:sldId id="8733" r:id="rId12"/>
    <p:sldId id="8734" r:id="rId13"/>
    <p:sldId id="8732" r:id="rId14"/>
    <p:sldId id="8709" r:id="rId15"/>
    <p:sldId id="8726" r:id="rId16"/>
    <p:sldId id="8735" r:id="rId17"/>
    <p:sldId id="8736" r:id="rId18"/>
    <p:sldId id="8737" r:id="rId19"/>
    <p:sldId id="8738" r:id="rId20"/>
    <p:sldId id="8739" r:id="rId21"/>
    <p:sldId id="8743" r:id="rId22"/>
    <p:sldId id="8741" r:id="rId23"/>
    <p:sldId id="8713" r:id="rId24"/>
    <p:sldId id="8744" r:id="rId25"/>
    <p:sldId id="8716" r:id="rId26"/>
    <p:sldId id="8728" r:id="rId27"/>
    <p:sldId id="8697" r:id="rId28"/>
  </p:sldIdLst>
  <p:sldSz cx="12192000" cy="6858000"/>
  <p:notesSz cx="6858000" cy="9144000"/>
  <p:custDataLst>
    <p:tags r:id="rId30"/>
  </p:custDataLst>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3300"/>
    <a:srgbClr val="0000FF"/>
    <a:srgbClr val="FFFF00"/>
    <a:srgbClr val="FFFF66"/>
    <a:srgbClr val="00FF00"/>
    <a:srgbClr val="FF33CC"/>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73" autoAdjust="0"/>
  </p:normalViewPr>
  <p:slideViewPr>
    <p:cSldViewPr>
      <p:cViewPr varScale="1">
        <p:scale>
          <a:sx n="69" d="100"/>
          <a:sy n="69" d="100"/>
        </p:scale>
        <p:origin x="22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01273F8-4736-4BFA-8E69-75BF131C1E74}" type="datetimeFigureOut">
              <a:rPr lang="en-US"/>
              <a:pPr>
                <a:defRPr/>
              </a:pPr>
              <a:t>12/31/2021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19FA804-3C29-4F63-90A0-D5D7E45BF576}" type="slidenum">
              <a:rPr lang="en-US" altLang="en-US"/>
              <a:pPr/>
              <a:t>‹#›</a:t>
            </a:fld>
            <a:endParaRPr lang="en-US" altLang="en-US"/>
          </a:p>
        </p:txBody>
      </p:sp>
    </p:spTree>
    <p:extLst>
      <p:ext uri="{BB962C8B-B14F-4D97-AF65-F5344CB8AC3E}">
        <p14:creationId xmlns:p14="http://schemas.microsoft.com/office/powerpoint/2010/main" val="2987153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hỗ dành sẵn cho Hình ảnh của Bản chiế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cs typeface="Arial" panose="020B0604020202020204" pitchFamily="34" charset="0"/>
            </a:endParaRPr>
          </a:p>
        </p:txBody>
      </p:sp>
      <p:sp>
        <p:nvSpPr>
          <p:cNvPr id="142340"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fld id="{4DD86A5B-8B0D-40D1-B82F-EDAF26FC7029}" type="slidenum">
              <a:rPr lang="vi-VN">
                <a:solidFill>
                  <a:srgbClr val="9A5315"/>
                </a:solidFill>
                <a:latin typeface="Arial" panose="020B0604020202020204" pitchFamily="34" charset="0"/>
                <a:cs typeface="Arial" panose="020B0604020202020204" pitchFamily="34" charset="0"/>
              </a:rPr>
              <a:pPr defTabSz="914400" eaLnBrk="1" hangingPunct="1"/>
              <a:t>1</a:t>
            </a:fld>
            <a:endParaRPr lang="vi-VN">
              <a:solidFill>
                <a:srgbClr val="9A53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40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hỗ dành sẵn cho Hình ảnh của Bản chiế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cs typeface="Arial" panose="020B0604020202020204" pitchFamily="34" charset="0"/>
            </a:endParaRPr>
          </a:p>
        </p:txBody>
      </p:sp>
      <p:sp>
        <p:nvSpPr>
          <p:cNvPr id="144388"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fld id="{AFFDC7DD-B87B-40E0-B99D-1F7DC14B4A31}" type="slidenum">
              <a:rPr lang="vi-VN">
                <a:solidFill>
                  <a:srgbClr val="9A5315"/>
                </a:solidFill>
                <a:latin typeface="Arial" panose="020B0604020202020204" pitchFamily="34" charset="0"/>
                <a:cs typeface="Arial" panose="020B0604020202020204" pitchFamily="34" charset="0"/>
              </a:rPr>
              <a:pPr defTabSz="914400" eaLnBrk="1" hangingPunct="1"/>
              <a:t>2</a:t>
            </a:fld>
            <a:endParaRPr lang="vi-VN">
              <a:solidFill>
                <a:srgbClr val="9A53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05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hỗ dành sẵn cho Hình ảnh của Bản chiế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cs typeface="Arial" panose="020B0604020202020204" pitchFamily="34" charset="0"/>
            </a:endParaRPr>
          </a:p>
        </p:txBody>
      </p:sp>
      <p:sp>
        <p:nvSpPr>
          <p:cNvPr id="142340"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fld id="{4DD86A5B-8B0D-40D1-B82F-EDAF26FC7029}" type="slidenum">
              <a:rPr lang="vi-VN">
                <a:solidFill>
                  <a:srgbClr val="9A5315"/>
                </a:solidFill>
                <a:latin typeface="Arial" panose="020B0604020202020204" pitchFamily="34" charset="0"/>
                <a:cs typeface="Arial" panose="020B0604020202020204" pitchFamily="34" charset="0"/>
              </a:rPr>
              <a:pPr defTabSz="914400" eaLnBrk="1" hangingPunct="1"/>
              <a:t>4</a:t>
            </a:fld>
            <a:endParaRPr lang="vi-VN">
              <a:solidFill>
                <a:srgbClr val="9A53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86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hỗ dành sẵn cho Hình ảnh của Bản chiế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cs typeface="Arial" panose="020B0604020202020204" pitchFamily="34" charset="0"/>
            </a:endParaRPr>
          </a:p>
        </p:txBody>
      </p:sp>
      <p:sp>
        <p:nvSpPr>
          <p:cNvPr id="147460"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fld id="{43985BB9-A691-4357-B6C2-47F543580E4B}" type="slidenum">
              <a:rPr lang="vi-VN">
                <a:solidFill>
                  <a:srgbClr val="9A5315"/>
                </a:solidFill>
                <a:latin typeface="Arial" panose="020B0604020202020204" pitchFamily="34" charset="0"/>
                <a:cs typeface="Arial" panose="020B0604020202020204" pitchFamily="34" charset="0"/>
              </a:rPr>
              <a:pPr defTabSz="914400" eaLnBrk="1" hangingPunct="1"/>
              <a:t>6</a:t>
            </a:fld>
            <a:endParaRPr lang="vi-VN">
              <a:solidFill>
                <a:srgbClr val="9A53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95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207;g853034354b_0_63: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411" name="Google Shape;208;g853034354b_0_63:notes"/>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97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207;g853034354b_0_63: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411" name="Google Shape;208;g853034354b_0_63:notes"/>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82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hỗ dành sẵn cho Hình ảnh của Bản chiế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cs typeface="Arial" panose="020B0604020202020204" pitchFamily="34" charset="0"/>
            </a:endParaRPr>
          </a:p>
        </p:txBody>
      </p:sp>
      <p:sp>
        <p:nvSpPr>
          <p:cNvPr id="162820"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fld id="{4EF3DEB6-4C71-4056-A75C-47705C59D70C}" type="slidenum">
              <a:rPr lang="vi-VN">
                <a:solidFill>
                  <a:srgbClr val="9A5315"/>
                </a:solidFill>
                <a:latin typeface="Arial" panose="020B0604020202020204" pitchFamily="34" charset="0"/>
                <a:cs typeface="Arial" panose="020B0604020202020204" pitchFamily="34" charset="0"/>
              </a:rPr>
              <a:pPr defTabSz="914400" eaLnBrk="1" hangingPunct="1"/>
              <a:t>25</a:t>
            </a:fld>
            <a:endParaRPr lang="vi-VN">
              <a:solidFill>
                <a:srgbClr val="9A53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88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ormAutofit/>
          </a:bodyPr>
          <a:lstStyle>
            <a:lvl1pPr algn="l" rtl="0">
              <a:defRPr sz="5400"/>
            </a:lvl1pPr>
          </a:lstStyle>
          <a:p>
            <a:r>
              <a:rPr lang="en-US"/>
              <a:t>Click to edit Master title style</a:t>
            </a:r>
            <a:endParaRPr lang="vi-VN" dirty="0"/>
          </a:p>
        </p:txBody>
      </p:sp>
      <p:sp>
        <p:nvSpPr>
          <p:cNvPr id="3" name="Phụ đề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n-US"/>
              <a:t>Click to edit Master subtitle style</a:t>
            </a:r>
            <a:endParaRPr lang="vi-VN" dirty="0"/>
          </a:p>
        </p:txBody>
      </p:sp>
    </p:spTree>
    <p:extLst>
      <p:ext uri="{BB962C8B-B14F-4D97-AF65-F5344CB8AC3E}">
        <p14:creationId xmlns:p14="http://schemas.microsoft.com/office/powerpoint/2010/main" val="136223604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grpSp>
        <p:nvGrpSpPr>
          <p:cNvPr id="7" name="Nhóm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1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1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1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1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1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1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1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1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1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1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20" name="Nhóm 97"/>
          <p:cNvGrpSpPr/>
          <p:nvPr/>
        </p:nvGrpSpPr>
        <p:grpSpPr>
          <a:xfrm>
            <a:off x="5322489" y="319177"/>
            <a:ext cx="3389607" cy="2710838"/>
            <a:chOff x="895350" y="3313113"/>
            <a:chExt cx="3613151" cy="2790825"/>
          </a:xfrm>
          <a:solidFill>
            <a:schemeClr val="tx1">
              <a:lumMod val="50000"/>
            </a:schemeClr>
          </a:solidFill>
        </p:grpSpPr>
        <p:sp>
          <p:nvSpPr>
            <p:cNvPr id="21"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22"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23"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24"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25"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26"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27"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28"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29"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30"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31"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32"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33" name="Nhóm 111"/>
          <p:cNvGrpSpPr/>
          <p:nvPr/>
        </p:nvGrpSpPr>
        <p:grpSpPr>
          <a:xfrm>
            <a:off x="5322489" y="3245640"/>
            <a:ext cx="3389607" cy="2710838"/>
            <a:chOff x="895350" y="3313113"/>
            <a:chExt cx="3613151" cy="2790825"/>
          </a:xfrm>
          <a:solidFill>
            <a:schemeClr val="tx1">
              <a:lumMod val="50000"/>
            </a:schemeClr>
          </a:solidFill>
        </p:grpSpPr>
        <p:sp>
          <p:nvSpPr>
            <p:cNvPr id="34"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35"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36"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37"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38"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39"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40"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41"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42"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43"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44"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45"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sp>
        <p:nvSpPr>
          <p:cNvPr id="2" name="Tiêu đề 1"/>
          <p:cNvSpPr>
            <a:spLocks noGrp="1"/>
          </p:cNvSpPr>
          <p:nvPr>
            <p:ph type="title"/>
          </p:nvPr>
        </p:nvSpPr>
        <p:spPr>
          <a:xfrm>
            <a:off x="9066214" y="421594"/>
            <a:ext cx="2286000" cy="1885508"/>
          </a:xfrm>
        </p:spPr>
        <p:txBody>
          <a:bodyPr rtlCol="0">
            <a:normAutofit/>
          </a:bodyPr>
          <a:lstStyle>
            <a:lvl1pPr algn="l" rtl="0">
              <a:defRPr sz="2400"/>
            </a:lvl1pPr>
          </a:lstStyle>
          <a:p>
            <a:r>
              <a:rPr lang="en-US"/>
              <a:t>Click to edit Master title style</a:t>
            </a:r>
            <a:endParaRPr lang="vi-VN" dirty="0"/>
          </a:p>
        </p:txBody>
      </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126" name="Chỗ dành sẵn cho Văn bản 3"/>
          <p:cNvSpPr>
            <a:spLocks noGrp="1"/>
          </p:cNvSpPr>
          <p:nvPr>
            <p:ph type="body" sz="half" idx="21"/>
          </p:nvPr>
        </p:nvSpPr>
        <p:spPr>
          <a:xfrm>
            <a:off x="9066214" y="2484992"/>
            <a:ext cx="2286000" cy="3248729"/>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46" name="Chỗ dành sẵn cho Số Trang chiếu 7"/>
          <p:cNvSpPr>
            <a:spLocks noGrp="1"/>
          </p:cNvSpPr>
          <p:nvPr>
            <p:ph type="sldNum" sz="quarter" idx="22"/>
          </p:nvPr>
        </p:nvSpPr>
        <p:spPr/>
        <p:txBody>
          <a:bodyPr/>
          <a:lstStyle>
            <a:lvl1pPr>
              <a:defRPr/>
            </a:lvl1pPr>
          </a:lstStyle>
          <a:p>
            <a:fld id="{761CF90F-3023-4BFF-BDC4-1A15FDB3E9EB}" type="slidenum">
              <a:rPr lang="vi-VN"/>
              <a:pPr/>
              <a:t>‹#›</a:t>
            </a:fld>
            <a:endParaRPr lang="vi-VN"/>
          </a:p>
        </p:txBody>
      </p:sp>
      <p:sp>
        <p:nvSpPr>
          <p:cNvPr id="47" name="Chỗ dành sẵn cho Chân trang 6"/>
          <p:cNvSpPr>
            <a:spLocks noGrp="1"/>
          </p:cNvSpPr>
          <p:nvPr>
            <p:ph type="ftr" sz="quarter" idx="23"/>
          </p:nvPr>
        </p:nvSpPr>
        <p:spPr/>
        <p:txBody>
          <a:bodyPr/>
          <a:lstStyle>
            <a:lvl1pPr>
              <a:defRPr/>
            </a:lvl1pPr>
          </a:lstStyle>
          <a:p>
            <a:pPr>
              <a:defRPr/>
            </a:pPr>
            <a:endParaRPr lang="vi-VN"/>
          </a:p>
        </p:txBody>
      </p:sp>
      <p:sp>
        <p:nvSpPr>
          <p:cNvPr id="48" name="Chỗ dành sẵn cho Ngày tháng 5"/>
          <p:cNvSpPr>
            <a:spLocks noGrp="1"/>
          </p:cNvSpPr>
          <p:nvPr>
            <p:ph type="dt" sz="half" idx="24"/>
          </p:nvPr>
        </p:nvSpPr>
        <p:spPr/>
        <p:txBody>
          <a:bodyPr/>
          <a:lstStyle>
            <a:lvl1pPr>
              <a:defRPr smtClean="0"/>
            </a:lvl1pPr>
          </a:lstStyle>
          <a:p>
            <a:pPr>
              <a:defRPr/>
            </a:pPr>
            <a:fld id="{8FA1C741-D94A-477D-8D95-C8C2E6A0501E}" type="datetime1">
              <a:rPr lang="vi-VN"/>
              <a:pPr>
                <a:defRPr/>
              </a:pPr>
              <a:t>31/12/2021</a:t>
            </a:fld>
            <a:endParaRPr lang="vi-VN" dirty="0"/>
          </a:p>
        </p:txBody>
      </p:sp>
    </p:spTree>
    <p:extLst>
      <p:ext uri="{BB962C8B-B14F-4D97-AF65-F5344CB8AC3E}">
        <p14:creationId xmlns:p14="http://schemas.microsoft.com/office/powerpoint/2010/main" val="207182025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ormAutofit/>
          </a:bodyPr>
          <a:lstStyle>
            <a:lvl1pPr algn="l" rtl="0">
              <a:defRPr sz="3600"/>
            </a:lvl1pPr>
          </a:lstStyle>
          <a:p>
            <a:r>
              <a:rPr lang="en-US"/>
              <a:t>Click to edit Master title style</a:t>
            </a:r>
            <a:endParaRPr lang="vi-VN" dirty="0"/>
          </a:p>
        </p:txBody>
      </p:sp>
      <p:sp>
        <p:nvSpPr>
          <p:cNvPr id="3" name="Chỗ dành sẵn cho Nội dung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5" name="Chỗ dành sẵn cho Số Trang chiếu 5"/>
          <p:cNvSpPr>
            <a:spLocks noGrp="1"/>
          </p:cNvSpPr>
          <p:nvPr>
            <p:ph type="sldNum" sz="quarter" idx="10"/>
          </p:nvPr>
        </p:nvSpPr>
        <p:spPr/>
        <p:txBody>
          <a:bodyPr/>
          <a:lstStyle>
            <a:lvl1pPr>
              <a:defRPr/>
            </a:lvl1pPr>
          </a:lstStyle>
          <a:p>
            <a:fld id="{0666AED7-80DC-489D-8409-F0A41A9ECED2}" type="slidenum">
              <a:rPr lang="vi-VN"/>
              <a:pPr/>
              <a:t>‹#›</a:t>
            </a:fld>
            <a:endParaRPr lang="vi-VN"/>
          </a:p>
        </p:txBody>
      </p:sp>
      <p:sp>
        <p:nvSpPr>
          <p:cNvPr id="6" name="Chỗ dành sẵn cho Chân trang 4"/>
          <p:cNvSpPr>
            <a:spLocks noGrp="1"/>
          </p:cNvSpPr>
          <p:nvPr>
            <p:ph type="ftr" sz="quarter" idx="11"/>
          </p:nvPr>
        </p:nvSpPr>
        <p:spPr/>
        <p:txBody>
          <a:bodyPr/>
          <a:lstStyle>
            <a:lvl1pPr>
              <a:defRPr/>
            </a:lvl1pPr>
          </a:lstStyle>
          <a:p>
            <a:pPr>
              <a:defRPr/>
            </a:pPr>
            <a:endParaRPr lang="vi-VN"/>
          </a:p>
        </p:txBody>
      </p:sp>
      <p:sp>
        <p:nvSpPr>
          <p:cNvPr id="7" name="Chỗ dành sẵn cho Ngày tháng 3"/>
          <p:cNvSpPr>
            <a:spLocks noGrp="1"/>
          </p:cNvSpPr>
          <p:nvPr>
            <p:ph type="dt" sz="half" idx="12"/>
          </p:nvPr>
        </p:nvSpPr>
        <p:spPr/>
        <p:txBody>
          <a:bodyPr/>
          <a:lstStyle>
            <a:lvl1pPr>
              <a:defRPr/>
            </a:lvl1pPr>
          </a:lstStyle>
          <a:p>
            <a:pPr>
              <a:defRPr/>
            </a:pPr>
            <a:fld id="{E35A4F0A-6682-4283-8C76-53D022A48D8E}" type="datetime1">
              <a:rPr lang="vi-VN"/>
              <a:pPr>
                <a:defRPr/>
              </a:pPr>
              <a:t>31/12/2021</a:t>
            </a:fld>
            <a:endParaRPr lang="vi-VN" dirty="0"/>
          </a:p>
        </p:txBody>
      </p:sp>
    </p:spTree>
    <p:extLst>
      <p:ext uri="{BB962C8B-B14F-4D97-AF65-F5344CB8AC3E}">
        <p14:creationId xmlns:p14="http://schemas.microsoft.com/office/powerpoint/2010/main" val="44235390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grpSp>
        <p:nvGrpSpPr>
          <p:cNvPr id="5" name="Nhóm 7"/>
          <p:cNvGrpSpPr>
            <a:grpSpLocks/>
          </p:cNvGrpSpPr>
          <p:nvPr/>
        </p:nvGrpSpPr>
        <p:grpSpPr bwMode="auto">
          <a:xfrm>
            <a:off x="595313" y="781050"/>
            <a:ext cx="6434137" cy="5054600"/>
            <a:chOff x="5162444" y="781398"/>
            <a:chExt cx="6433398" cy="5053665"/>
          </a:xfrm>
        </p:grpSpPr>
        <p:sp>
          <p:nvSpPr>
            <p:cNvPr id="6" name="Hình tự do 42"/>
            <p:cNvSpPr>
              <a:spLocks/>
            </p:cNvSpPr>
            <p:nvPr/>
          </p:nvSpPr>
          <p:spPr bwMode="auto">
            <a:xfrm rot="16200000" flipV="1">
              <a:off x="3342718" y="3275693"/>
              <a:ext cx="3828342" cy="17460"/>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a:lstStyle/>
            <a:p>
              <a:pPr>
                <a:defRPr/>
              </a:pPr>
              <a:endParaRPr lang="vi-VN" dirty="0"/>
            </a:p>
          </p:txBody>
        </p:sp>
        <p:sp>
          <p:nvSpPr>
            <p:cNvPr id="7" name="Hình tự do 43"/>
            <p:cNvSpPr>
              <a:spLocks/>
            </p:cNvSpPr>
            <p:nvPr/>
          </p:nvSpPr>
          <p:spPr bwMode="auto">
            <a:xfrm rot="16200000" flipV="1">
              <a:off x="9565004" y="3299501"/>
              <a:ext cx="3837865" cy="17461"/>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a:lstStyle/>
            <a:p>
              <a:pPr>
                <a:defRPr/>
              </a:pPr>
              <a:endParaRPr lang="vi-VN" dirty="0"/>
            </a:p>
          </p:txBody>
        </p:sp>
        <p:grpSp>
          <p:nvGrpSpPr>
            <p:cNvPr id="8" name="Nhóm 10"/>
            <p:cNvGrpSpPr>
              <a:grpSpLocks/>
            </p:cNvGrpSpPr>
            <p:nvPr/>
          </p:nvGrpSpPr>
          <p:grpSpPr bwMode="auto">
            <a:xfrm>
              <a:off x="5814205" y="859113"/>
              <a:ext cx="5129146" cy="4880471"/>
              <a:chOff x="7856559" y="859113"/>
              <a:chExt cx="3086791" cy="4880471"/>
            </a:xfrm>
          </p:grpSpPr>
          <p:sp>
            <p:nvSpPr>
              <p:cNvPr id="17" name="Hình tự do 41"/>
              <p:cNvSpPr>
                <a:spLocks/>
              </p:cNvSpPr>
              <p:nvPr/>
            </p:nvSpPr>
            <p:spPr bwMode="auto">
              <a:xfrm rot="16200000" flipV="1">
                <a:off x="9392238" y="4188656"/>
                <a:ext cx="15872" cy="3086477"/>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a:lstStyle/>
              <a:p>
                <a:pPr>
                  <a:defRPr/>
                </a:pPr>
                <a:endParaRPr lang="vi-VN" dirty="0"/>
              </a:p>
            </p:txBody>
          </p:sp>
          <p:sp>
            <p:nvSpPr>
              <p:cNvPr id="18" name="Hình tự do 44"/>
              <p:cNvSpPr>
                <a:spLocks/>
              </p:cNvSpPr>
              <p:nvPr/>
            </p:nvSpPr>
            <p:spPr bwMode="auto">
              <a:xfrm rot="16200000" flipV="1">
                <a:off x="9367555" y="-651448"/>
                <a:ext cx="12698" cy="3033937"/>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a:lstStyle/>
              <a:p>
                <a:pPr>
                  <a:defRPr/>
                </a:pPr>
                <a:endParaRPr lang="vi-VN" dirty="0"/>
              </a:p>
            </p:txBody>
          </p:sp>
        </p:grpSp>
        <p:sp>
          <p:nvSpPr>
            <p:cNvPr id="9" name="Hình tự do 45"/>
            <p:cNvSpPr>
              <a:spLocks noEditPoints="1"/>
            </p:cNvSpPr>
            <p:nvPr/>
          </p:nvSpPr>
          <p:spPr bwMode="auto">
            <a:xfrm rot="16200000" flipV="1">
              <a:off x="5185477" y="5323170"/>
              <a:ext cx="477750" cy="523815"/>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a:lstStyle/>
            <a:p>
              <a:pPr>
                <a:defRPr/>
              </a:pPr>
              <a:endParaRPr lang="vi-VN" dirty="0"/>
            </a:p>
          </p:txBody>
        </p:sp>
        <p:sp>
          <p:nvSpPr>
            <p:cNvPr id="10" name="Hình tự do 46"/>
            <p:cNvSpPr>
              <a:spLocks noEditPoints="1"/>
            </p:cNvSpPr>
            <p:nvPr/>
          </p:nvSpPr>
          <p:spPr bwMode="auto">
            <a:xfrm rot="16200000" flipV="1">
              <a:off x="5197382" y="5323965"/>
              <a:ext cx="477749" cy="512704"/>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a:lstStyle/>
            <a:p>
              <a:pPr>
                <a:defRPr/>
              </a:pPr>
              <a:endParaRPr lang="vi-VN" dirty="0"/>
            </a:p>
          </p:txBody>
        </p:sp>
        <p:sp>
          <p:nvSpPr>
            <p:cNvPr id="11" name="Hình tự do 47"/>
            <p:cNvSpPr>
              <a:spLocks noEditPoints="1"/>
            </p:cNvSpPr>
            <p:nvPr/>
          </p:nvSpPr>
          <p:spPr bwMode="auto">
            <a:xfrm rot="16200000" flipV="1">
              <a:off x="11077601" y="5321583"/>
              <a:ext cx="507906" cy="51905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a:lstStyle/>
            <a:p>
              <a:pPr>
                <a:defRPr/>
              </a:pPr>
              <a:endParaRPr lang="vi-VN" dirty="0"/>
            </a:p>
          </p:txBody>
        </p:sp>
        <p:sp>
          <p:nvSpPr>
            <p:cNvPr id="12" name="Hình tự do 48"/>
            <p:cNvSpPr>
              <a:spLocks noEditPoints="1"/>
            </p:cNvSpPr>
            <p:nvPr/>
          </p:nvSpPr>
          <p:spPr bwMode="auto">
            <a:xfrm rot="16200000" flipV="1">
              <a:off x="11092679" y="5320789"/>
              <a:ext cx="471401" cy="534926"/>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a:lstStyle/>
            <a:p>
              <a:pPr>
                <a:defRPr/>
              </a:pPr>
              <a:endParaRPr lang="vi-VN" dirty="0"/>
            </a:p>
          </p:txBody>
        </p:sp>
        <p:sp>
          <p:nvSpPr>
            <p:cNvPr id="13" name="Hình tự do 49"/>
            <p:cNvSpPr>
              <a:spLocks noEditPoints="1"/>
            </p:cNvSpPr>
            <p:nvPr/>
          </p:nvSpPr>
          <p:spPr bwMode="auto">
            <a:xfrm rot="16200000" flipV="1">
              <a:off x="11051408" y="771858"/>
              <a:ext cx="468226" cy="519052"/>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a:lstStyle/>
            <a:p>
              <a:pPr>
                <a:defRPr/>
              </a:pPr>
              <a:endParaRPr lang="vi-VN" dirty="0"/>
            </a:p>
          </p:txBody>
        </p:sp>
        <p:sp>
          <p:nvSpPr>
            <p:cNvPr id="14" name="Hình tự do 50"/>
            <p:cNvSpPr>
              <a:spLocks noEditPoints="1"/>
            </p:cNvSpPr>
            <p:nvPr/>
          </p:nvSpPr>
          <p:spPr bwMode="auto">
            <a:xfrm rot="16200000" flipV="1">
              <a:off x="11044265" y="786937"/>
              <a:ext cx="468226" cy="488894"/>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a:lstStyle/>
            <a:p>
              <a:pPr>
                <a:defRPr/>
              </a:pPr>
              <a:endParaRPr lang="vi-VN" dirty="0"/>
            </a:p>
          </p:txBody>
        </p:sp>
        <p:sp>
          <p:nvSpPr>
            <p:cNvPr id="15" name="Hình tự do 51"/>
            <p:cNvSpPr>
              <a:spLocks noEditPoints="1"/>
            </p:cNvSpPr>
            <p:nvPr/>
          </p:nvSpPr>
          <p:spPr bwMode="auto">
            <a:xfrm rot="16200000" flipV="1">
              <a:off x="5232300" y="721066"/>
              <a:ext cx="423785" cy="544449"/>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a:lstStyle/>
            <a:p>
              <a:pPr>
                <a:defRPr/>
              </a:pPr>
              <a:endParaRPr lang="vi-VN" dirty="0"/>
            </a:p>
          </p:txBody>
        </p:sp>
        <p:sp>
          <p:nvSpPr>
            <p:cNvPr id="16" name="Hình tự do 52"/>
            <p:cNvSpPr>
              <a:spLocks noEditPoints="1"/>
            </p:cNvSpPr>
            <p:nvPr/>
          </p:nvSpPr>
          <p:spPr bwMode="auto">
            <a:xfrm rot="16200000" flipV="1">
              <a:off x="5241825" y="749637"/>
              <a:ext cx="428546" cy="492068"/>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a:lstStyle/>
            <a:p>
              <a:pPr>
                <a:defRPr/>
              </a:pPr>
              <a:endParaRPr lang="vi-VN" dirty="0"/>
            </a:p>
          </p:txBody>
        </p:sp>
      </p:grpSp>
      <p:sp>
        <p:nvSpPr>
          <p:cNvPr id="2" name="Tiêu đề 1"/>
          <p:cNvSpPr>
            <a:spLocks noGrp="1"/>
          </p:cNvSpPr>
          <p:nvPr>
            <p:ph type="title"/>
          </p:nvPr>
        </p:nvSpPr>
        <p:spPr>
          <a:xfrm>
            <a:off x="7492891" y="1330347"/>
            <a:ext cx="3840480" cy="2103120"/>
          </a:xfrm>
        </p:spPr>
        <p:txBody>
          <a:bodyPr rtlCol="0">
            <a:normAutofit/>
          </a:bodyPr>
          <a:lstStyle>
            <a:lvl1pPr algn="l" rtl="0">
              <a:defRPr sz="3600"/>
            </a:lvl1pPr>
          </a:lstStyle>
          <a:p>
            <a:r>
              <a:rPr lang="en-US"/>
              <a:t>Click to edit Master title style</a:t>
            </a:r>
            <a:endParaRPr lang="vi-VN" dirty="0"/>
          </a:p>
        </p:txBody>
      </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normAutofit/>
          </a:bodyPr>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r>
              <a:rPr lang="en-US" noProof="0"/>
              <a:t>Click icon to add picture</a:t>
            </a:r>
            <a:endParaRPr lang="vi-VN" noProof="0" dirty="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19" name="Chỗ dành sẵn cho Số Trang chiếu 6"/>
          <p:cNvSpPr>
            <a:spLocks noGrp="1"/>
          </p:cNvSpPr>
          <p:nvPr>
            <p:ph type="sldNum" sz="quarter" idx="10"/>
          </p:nvPr>
        </p:nvSpPr>
        <p:spPr/>
        <p:txBody>
          <a:bodyPr/>
          <a:lstStyle>
            <a:lvl1pPr>
              <a:defRPr/>
            </a:lvl1pPr>
          </a:lstStyle>
          <a:p>
            <a:fld id="{C9C65223-548D-4769-982F-B2E7A0A4BB54}" type="slidenum">
              <a:rPr lang="vi-VN"/>
              <a:pPr/>
              <a:t>‹#›</a:t>
            </a:fld>
            <a:endParaRPr lang="vi-VN"/>
          </a:p>
        </p:txBody>
      </p:sp>
      <p:sp>
        <p:nvSpPr>
          <p:cNvPr id="20" name="Chỗ dành sẵn cho Chân trang 5"/>
          <p:cNvSpPr>
            <a:spLocks noGrp="1"/>
          </p:cNvSpPr>
          <p:nvPr>
            <p:ph type="ftr" sz="quarter" idx="11"/>
          </p:nvPr>
        </p:nvSpPr>
        <p:spPr/>
        <p:txBody>
          <a:bodyPr/>
          <a:lstStyle>
            <a:lvl1pPr>
              <a:defRPr/>
            </a:lvl1pPr>
          </a:lstStyle>
          <a:p>
            <a:pPr>
              <a:defRPr/>
            </a:pPr>
            <a:endParaRPr lang="vi-VN"/>
          </a:p>
        </p:txBody>
      </p:sp>
      <p:sp>
        <p:nvSpPr>
          <p:cNvPr id="21" name="Chỗ dành sẵn cho Ngày tháng 4"/>
          <p:cNvSpPr>
            <a:spLocks noGrp="1"/>
          </p:cNvSpPr>
          <p:nvPr>
            <p:ph type="dt" sz="half" idx="12"/>
          </p:nvPr>
        </p:nvSpPr>
        <p:spPr/>
        <p:txBody>
          <a:bodyPr/>
          <a:lstStyle>
            <a:lvl1pPr>
              <a:defRPr smtClean="0"/>
            </a:lvl1pPr>
          </a:lstStyle>
          <a:p>
            <a:pPr>
              <a:defRPr/>
            </a:pPr>
            <a:fld id="{A4052D01-2C44-4CC6-BE47-BC0D0CF2DC41}" type="datetime1">
              <a:rPr lang="vi-VN"/>
              <a:pPr>
                <a:defRPr/>
              </a:pPr>
              <a:t>31/12/2021</a:t>
            </a:fld>
            <a:endParaRPr lang="vi-VN" dirty="0"/>
          </a:p>
        </p:txBody>
      </p:sp>
    </p:spTree>
    <p:extLst>
      <p:ext uri="{BB962C8B-B14F-4D97-AF65-F5344CB8AC3E}">
        <p14:creationId xmlns:p14="http://schemas.microsoft.com/office/powerpoint/2010/main" val="14056369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Số Trang chiếu 5"/>
          <p:cNvSpPr>
            <a:spLocks noGrp="1"/>
          </p:cNvSpPr>
          <p:nvPr>
            <p:ph type="sldNum" sz="quarter" idx="10"/>
          </p:nvPr>
        </p:nvSpPr>
        <p:spPr/>
        <p:txBody>
          <a:bodyPr/>
          <a:lstStyle>
            <a:lvl1pPr>
              <a:defRPr/>
            </a:lvl1pPr>
          </a:lstStyle>
          <a:p>
            <a:fld id="{909C71D5-CAE6-48A7-9E8C-11826FBEB867}" type="slidenum">
              <a:rPr lang="vi-VN"/>
              <a:pPr/>
              <a:t>‹#›</a:t>
            </a:fld>
            <a:endParaRPr lang="vi-VN"/>
          </a:p>
        </p:txBody>
      </p:sp>
      <p:sp>
        <p:nvSpPr>
          <p:cNvPr id="5" name="Chỗ dành sẵn cho Chân trang 4"/>
          <p:cNvSpPr>
            <a:spLocks noGrp="1"/>
          </p:cNvSpPr>
          <p:nvPr>
            <p:ph type="ftr" sz="quarter" idx="11"/>
          </p:nvPr>
        </p:nvSpPr>
        <p:spPr/>
        <p:txBody>
          <a:bodyPr/>
          <a:lstStyle>
            <a:lvl1pPr>
              <a:defRPr/>
            </a:lvl1pPr>
          </a:lstStyle>
          <a:p>
            <a:pPr>
              <a:defRPr/>
            </a:pPr>
            <a:endParaRPr lang="vi-VN"/>
          </a:p>
        </p:txBody>
      </p:sp>
      <p:sp>
        <p:nvSpPr>
          <p:cNvPr id="6" name="Chỗ dành sẵn cho Ngày tháng 3"/>
          <p:cNvSpPr>
            <a:spLocks noGrp="1"/>
          </p:cNvSpPr>
          <p:nvPr>
            <p:ph type="dt" sz="half" idx="12"/>
          </p:nvPr>
        </p:nvSpPr>
        <p:spPr/>
        <p:txBody>
          <a:bodyPr/>
          <a:lstStyle>
            <a:lvl1pPr>
              <a:defRPr/>
            </a:lvl1pPr>
          </a:lstStyle>
          <a:p>
            <a:pPr>
              <a:defRPr/>
            </a:pPr>
            <a:fld id="{BB1D7513-C6E2-4367-8392-52845F3F09C1}" type="datetime1">
              <a:rPr lang="vi-VN"/>
              <a:pPr>
                <a:defRPr/>
              </a:pPr>
              <a:t>31/12/2021</a:t>
            </a:fld>
            <a:endParaRPr lang="vi-VN" dirty="0"/>
          </a:p>
        </p:txBody>
      </p:sp>
    </p:spTree>
    <p:extLst>
      <p:ext uri="{BB962C8B-B14F-4D97-AF65-F5344CB8AC3E}">
        <p14:creationId xmlns:p14="http://schemas.microsoft.com/office/powerpoint/2010/main" val="21552211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lvl1pPr rtl="0">
              <a:defRPr/>
            </a:lvl1pPr>
          </a:lstStyle>
          <a:p>
            <a:r>
              <a:rPr lang="en-US"/>
              <a:t>Click to edit Master title style</a:t>
            </a:r>
            <a:endParaRPr lang="vi-VN" dirty="0"/>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Số Trang chiếu 5"/>
          <p:cNvSpPr>
            <a:spLocks noGrp="1"/>
          </p:cNvSpPr>
          <p:nvPr>
            <p:ph type="sldNum" sz="quarter" idx="10"/>
          </p:nvPr>
        </p:nvSpPr>
        <p:spPr/>
        <p:txBody>
          <a:bodyPr/>
          <a:lstStyle>
            <a:lvl1pPr>
              <a:defRPr/>
            </a:lvl1pPr>
          </a:lstStyle>
          <a:p>
            <a:fld id="{13F74FD5-F697-47EA-8A63-33FE0268DE1A}" type="slidenum">
              <a:rPr lang="vi-VN"/>
              <a:pPr/>
              <a:t>‹#›</a:t>
            </a:fld>
            <a:endParaRPr lang="vi-VN"/>
          </a:p>
        </p:txBody>
      </p:sp>
      <p:sp>
        <p:nvSpPr>
          <p:cNvPr id="5" name="Chỗ dành sẵn cho Chân trang 4"/>
          <p:cNvSpPr>
            <a:spLocks noGrp="1"/>
          </p:cNvSpPr>
          <p:nvPr>
            <p:ph type="ftr" sz="quarter" idx="11"/>
          </p:nvPr>
        </p:nvSpPr>
        <p:spPr/>
        <p:txBody>
          <a:bodyPr/>
          <a:lstStyle>
            <a:lvl1pPr>
              <a:defRPr/>
            </a:lvl1pPr>
          </a:lstStyle>
          <a:p>
            <a:pPr>
              <a:defRPr/>
            </a:pPr>
            <a:endParaRPr lang="vi-VN"/>
          </a:p>
        </p:txBody>
      </p:sp>
      <p:sp>
        <p:nvSpPr>
          <p:cNvPr id="6" name="Chỗ dành sẵn cho Ngày tháng 3"/>
          <p:cNvSpPr>
            <a:spLocks noGrp="1"/>
          </p:cNvSpPr>
          <p:nvPr>
            <p:ph type="dt" sz="half" idx="12"/>
          </p:nvPr>
        </p:nvSpPr>
        <p:spPr/>
        <p:txBody>
          <a:bodyPr/>
          <a:lstStyle>
            <a:lvl1pPr>
              <a:defRPr smtClean="0"/>
            </a:lvl1pPr>
          </a:lstStyle>
          <a:p>
            <a:pPr>
              <a:defRPr/>
            </a:pPr>
            <a:fld id="{4052C748-1319-4493-ABA6-B9B13584D518}" type="datetime1">
              <a:rPr lang="vi-VN"/>
              <a:pPr>
                <a:defRPr/>
              </a:pPr>
              <a:t>31/12/2021</a:t>
            </a:fld>
            <a:endParaRPr lang="vi-VN" dirty="0"/>
          </a:p>
        </p:txBody>
      </p:sp>
    </p:spTree>
    <p:extLst>
      <p:ext uri="{BB962C8B-B14F-4D97-AF65-F5344CB8AC3E}">
        <p14:creationId xmlns:p14="http://schemas.microsoft.com/office/powerpoint/2010/main" val="235962227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3"/>
        <p:cNvGrpSpPr/>
        <p:nvPr/>
      </p:nvGrpSpPr>
      <p:grpSpPr>
        <a:xfrm>
          <a:off x="0" y="0"/>
          <a:ext cx="0" cy="0"/>
          <a:chOff x="0" y="0"/>
          <a:chExt cx="0" cy="0"/>
        </a:xfrm>
      </p:grpSpPr>
      <p:pic>
        <p:nvPicPr>
          <p:cNvPr id="8" name="Google Shape;104;p17"/>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3044" b="39510"/>
          <a:stretch>
            <a:fillRect/>
          </a:stretch>
        </p:blipFill>
        <p:spPr bwMode="auto">
          <a:xfrm>
            <a:off x="-330200" y="-249238"/>
            <a:ext cx="12982575" cy="735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05;p17"/>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b="61089"/>
          <a:stretch>
            <a:fillRect/>
          </a:stretch>
        </p:blipFill>
        <p:spPr bwMode="auto">
          <a:xfrm rot="635655">
            <a:off x="2465388" y="4078288"/>
            <a:ext cx="2757487"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06;p17"/>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b="61089"/>
          <a:stretch>
            <a:fillRect/>
          </a:stretch>
        </p:blipFill>
        <p:spPr bwMode="auto">
          <a:xfrm rot="1903775">
            <a:off x="9018588" y="1155700"/>
            <a:ext cx="2757487"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07;p1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r="1546" b="6837"/>
          <a:stretch>
            <a:fillRect/>
          </a:stretch>
        </p:blipFill>
        <p:spPr bwMode="auto">
          <a:xfrm>
            <a:off x="171450" y="179388"/>
            <a:ext cx="11166475"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Google Shape;108;p17"/>
          <p:cNvSpPr txBox="1">
            <a:spLocks noGrp="1"/>
          </p:cNvSpPr>
          <p:nvPr>
            <p:ph type="title"/>
          </p:nvPr>
        </p:nvSpPr>
        <p:spPr>
          <a:xfrm>
            <a:off x="1735267" y="3626384"/>
            <a:ext cx="2801600" cy="884800"/>
          </a:xfrm>
          <a:prstGeom prst="rect">
            <a:avLst/>
          </a:prstGeom>
        </p:spPr>
        <p:txBody>
          <a:bodyPr spcFirstLastPara="1" lIns="91425" tIns="91425" rIns="91425" bIns="91425">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smtClean="0"/>
              <a:t>Click to edit Master title style</a:t>
            </a:r>
            <a:endParaRPr/>
          </a:p>
        </p:txBody>
      </p:sp>
      <p:sp>
        <p:nvSpPr>
          <p:cNvPr id="109" name="Google Shape;109;p17"/>
          <p:cNvSpPr txBox="1">
            <a:spLocks noGrp="1"/>
          </p:cNvSpPr>
          <p:nvPr>
            <p:ph type="subTitle" idx="1"/>
          </p:nvPr>
        </p:nvSpPr>
        <p:spPr>
          <a:xfrm>
            <a:off x="1735267" y="4511184"/>
            <a:ext cx="2801600" cy="9556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p:nvPr>
        </p:nvSpPr>
        <p:spPr>
          <a:xfrm>
            <a:off x="4695200" y="3626384"/>
            <a:ext cx="2801600" cy="884800"/>
          </a:xfrm>
          <a:prstGeom prst="rect">
            <a:avLst/>
          </a:prstGeom>
        </p:spPr>
        <p:txBody>
          <a:bodyPr spcFirstLastPara="1" lIns="91425" tIns="91425" rIns="91425" bIns="91425">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smtClean="0"/>
              <a:t>Click to edit Master title style</a:t>
            </a:r>
            <a:endParaRPr/>
          </a:p>
        </p:txBody>
      </p:sp>
      <p:sp>
        <p:nvSpPr>
          <p:cNvPr id="111" name="Google Shape;111;p17"/>
          <p:cNvSpPr txBox="1">
            <a:spLocks noGrp="1"/>
          </p:cNvSpPr>
          <p:nvPr>
            <p:ph type="subTitle" idx="3"/>
          </p:nvPr>
        </p:nvSpPr>
        <p:spPr>
          <a:xfrm>
            <a:off x="4695200" y="4511184"/>
            <a:ext cx="2801600" cy="9556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p:nvPr>
        </p:nvSpPr>
        <p:spPr>
          <a:xfrm>
            <a:off x="7655133" y="3626384"/>
            <a:ext cx="2801600" cy="884800"/>
          </a:xfrm>
          <a:prstGeom prst="rect">
            <a:avLst/>
          </a:prstGeom>
        </p:spPr>
        <p:txBody>
          <a:bodyPr spcFirstLastPara="1" lIns="91425" tIns="91425" rIns="91425" bIns="91425">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smtClean="0"/>
              <a:t>Click to edit Master title style</a:t>
            </a:r>
            <a:endParaRPr/>
          </a:p>
        </p:txBody>
      </p:sp>
      <p:sp>
        <p:nvSpPr>
          <p:cNvPr id="113" name="Google Shape;113;p17"/>
          <p:cNvSpPr txBox="1">
            <a:spLocks noGrp="1"/>
          </p:cNvSpPr>
          <p:nvPr>
            <p:ph type="subTitle" idx="5"/>
          </p:nvPr>
        </p:nvSpPr>
        <p:spPr>
          <a:xfrm>
            <a:off x="7655133" y="4511184"/>
            <a:ext cx="2801600" cy="9556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406998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pic>
        <p:nvPicPr>
          <p:cNvPr id="5" name="Google Shape;16;p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3044" b="39510"/>
          <a:stretch>
            <a:fillRect/>
          </a:stretch>
        </p:blipFill>
        <p:spPr bwMode="auto">
          <a:xfrm>
            <a:off x="-330200" y="-249238"/>
            <a:ext cx="12982575" cy="735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7;p3"/>
          <p:cNvPicPr preferRelativeResize="0"/>
          <p:nvPr/>
        </p:nvPicPr>
        <p:blipFill rotWithShape="1">
          <a:blip r:embed="rId3"/>
          <a:srcRect/>
          <a:stretch/>
        </p:blipFill>
        <p:spPr>
          <a:xfrm>
            <a:off x="2498725" y="596900"/>
            <a:ext cx="7194550" cy="5664200"/>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lIns="91425" tIns="91425" rIns="91425" bIns="91425" anchor="t">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lIns="91425" tIns="91425" rIns="91425" bIns="91425">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p:nvPr>
        </p:nvSpPr>
        <p:spPr>
          <a:xfrm>
            <a:off x="5037600" y="1871733"/>
            <a:ext cx="2116800" cy="1336000"/>
          </a:xfrm>
          <a:prstGeom prst="rect">
            <a:avLst/>
          </a:prstGeom>
        </p:spPr>
        <p:txBody>
          <a:bodyPr spcFirstLastPara="1" lIns="91425" tIns="91425" rIns="91425" bIns="91425">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rPr lang="en-US" smtClean="0"/>
              <a:t>Click to edit Master title style</a:t>
            </a:r>
            <a:endParaRPr/>
          </a:p>
        </p:txBody>
      </p:sp>
    </p:spTree>
    <p:extLst>
      <p:ext uri="{BB962C8B-B14F-4D97-AF65-F5344CB8AC3E}">
        <p14:creationId xmlns:p14="http://schemas.microsoft.com/office/powerpoint/2010/main" val="66489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28600"/>
            <a:ext cx="10972800" cy="1143000"/>
          </a:xfrm>
        </p:spPr>
        <p:txBody>
          <a:bodyPr/>
          <a:lstStyle/>
          <a:p>
            <a:r>
              <a:rPr lang="vi-VN" smtClean="0"/>
              <a:t>Bấm &amp; sửa kiểu tiêu đề</a:t>
            </a:r>
            <a:endParaRPr lang="en-US"/>
          </a:p>
        </p:txBody>
      </p:sp>
      <p:sp>
        <p:nvSpPr>
          <p:cNvPr id="3" name="Nơi giữ chỗ cho Bảng 2"/>
          <p:cNvSpPr>
            <a:spLocks noGrp="1"/>
          </p:cNvSpPr>
          <p:nvPr>
            <p:ph type="tbl" idx="1"/>
          </p:nvPr>
        </p:nvSpPr>
        <p:spPr>
          <a:xfrm>
            <a:off x="609600" y="1600200"/>
            <a:ext cx="10972800" cy="4495800"/>
          </a:xfrm>
        </p:spPr>
        <p:txBody>
          <a:bodyPr rtlCol="0">
            <a:normAutofit/>
          </a:bodyPr>
          <a:lstStyle/>
          <a:p>
            <a:pPr lvl="0"/>
            <a:endParaRPr lang="en-US" noProof="0" smtClean="0"/>
          </a:p>
        </p:txBody>
      </p:sp>
      <p:sp>
        <p:nvSpPr>
          <p:cNvPr id="4" name="Nơi giữ chỗ cho Ngày tháng 3"/>
          <p:cNvSpPr>
            <a:spLocks noGrp="1"/>
          </p:cNvSpPr>
          <p:nvPr>
            <p:ph type="dt" sz="half" idx="10"/>
          </p:nvPr>
        </p:nvSpPr>
        <p:spPr>
          <a:xfrm>
            <a:off x="609521" y="6248400"/>
            <a:ext cx="2845490" cy="457200"/>
          </a:xfrm>
        </p:spPr>
        <p:txBody>
          <a:bodyPr/>
          <a:lstStyle>
            <a:lvl1pPr>
              <a:defRPr/>
            </a:lvl1pPr>
          </a:lstStyle>
          <a:p>
            <a:pPr>
              <a:defRPr/>
            </a:pPr>
            <a:endParaRPr lang="en-US"/>
          </a:p>
        </p:txBody>
      </p:sp>
      <p:sp>
        <p:nvSpPr>
          <p:cNvPr id="5" name="Nơi giữ chỗ cho Chân trang 4"/>
          <p:cNvSpPr>
            <a:spLocks noGrp="1"/>
          </p:cNvSpPr>
          <p:nvPr>
            <p:ph type="ftr" sz="quarter" idx="11"/>
          </p:nvPr>
        </p:nvSpPr>
        <p:spPr>
          <a:xfrm>
            <a:off x="4166383" y="6248400"/>
            <a:ext cx="3859235" cy="457200"/>
          </a:xfrm>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a:xfrm>
            <a:off x="8736989" y="6248400"/>
            <a:ext cx="2845490" cy="457200"/>
          </a:xfrm>
        </p:spPr>
        <p:txBody>
          <a:bodyPr/>
          <a:lstStyle>
            <a:lvl1pPr>
              <a:defRPr/>
            </a:lvl1pPr>
          </a:lstStyle>
          <a:p>
            <a:fld id="{F49824F1-554D-421B-873F-9905F5A97824}" type="slidenum">
              <a:rPr lang="en-US" altLang="en-US"/>
              <a:pPr/>
              <a:t>‹#›</a:t>
            </a:fld>
            <a:endParaRPr lang="en-US" altLang="en-US"/>
          </a:p>
        </p:txBody>
      </p:sp>
    </p:spTree>
    <p:extLst>
      <p:ext uri="{BB962C8B-B14F-4D97-AF65-F5344CB8AC3E}">
        <p14:creationId xmlns:p14="http://schemas.microsoft.com/office/powerpoint/2010/main" val="46670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Nội dung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Số Trang chiếu 5"/>
          <p:cNvSpPr>
            <a:spLocks noGrp="1"/>
          </p:cNvSpPr>
          <p:nvPr>
            <p:ph type="sldNum" sz="quarter" idx="10"/>
          </p:nvPr>
        </p:nvSpPr>
        <p:spPr/>
        <p:txBody>
          <a:bodyPr/>
          <a:lstStyle>
            <a:lvl1pPr>
              <a:defRPr/>
            </a:lvl1pPr>
          </a:lstStyle>
          <a:p>
            <a:fld id="{E3E00A67-21C4-4DCC-AC52-5EE8B02CFAD7}" type="slidenum">
              <a:rPr lang="vi-VN"/>
              <a:pPr/>
              <a:t>‹#›</a:t>
            </a:fld>
            <a:endParaRPr lang="vi-VN"/>
          </a:p>
        </p:txBody>
      </p:sp>
      <p:sp>
        <p:nvSpPr>
          <p:cNvPr id="5" name="Chỗ dành sẵn cho Chân trang 4"/>
          <p:cNvSpPr>
            <a:spLocks noGrp="1"/>
          </p:cNvSpPr>
          <p:nvPr>
            <p:ph type="ftr" sz="quarter" idx="11"/>
          </p:nvPr>
        </p:nvSpPr>
        <p:spPr/>
        <p:txBody>
          <a:bodyPr/>
          <a:lstStyle>
            <a:lvl1pPr>
              <a:defRPr/>
            </a:lvl1pPr>
          </a:lstStyle>
          <a:p>
            <a:pPr>
              <a:defRPr/>
            </a:pPr>
            <a:endParaRPr lang="vi-VN"/>
          </a:p>
        </p:txBody>
      </p:sp>
      <p:sp>
        <p:nvSpPr>
          <p:cNvPr id="6" name="Chỗ dành sẵn cho Ngày tháng 3"/>
          <p:cNvSpPr>
            <a:spLocks noGrp="1"/>
          </p:cNvSpPr>
          <p:nvPr>
            <p:ph type="dt" sz="half" idx="12"/>
          </p:nvPr>
        </p:nvSpPr>
        <p:spPr/>
        <p:txBody>
          <a:bodyPr/>
          <a:lstStyle>
            <a:lvl1pPr>
              <a:defRPr/>
            </a:lvl1pPr>
          </a:lstStyle>
          <a:p>
            <a:pPr>
              <a:defRPr/>
            </a:pPr>
            <a:fld id="{37EDAB5F-2A06-4528-A93F-D5AD20893F34}" type="datetime1">
              <a:rPr lang="vi-VN"/>
              <a:pPr>
                <a:defRPr/>
              </a:pPr>
              <a:t>31/12/2021</a:t>
            </a:fld>
            <a:endParaRPr lang="vi-VN" dirty="0"/>
          </a:p>
        </p:txBody>
      </p:sp>
    </p:spTree>
    <p:extLst>
      <p:ext uri="{BB962C8B-B14F-4D97-AF65-F5344CB8AC3E}">
        <p14:creationId xmlns:p14="http://schemas.microsoft.com/office/powerpoint/2010/main" val="314285865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ormAutofit/>
          </a:bodyPr>
          <a:lstStyle>
            <a:lvl1pPr algn="l" rtl="0">
              <a:defRPr sz="4400"/>
            </a:lvl1pPr>
          </a:lstStyle>
          <a:p>
            <a:r>
              <a:rPr lang="en-US"/>
              <a:t>Click to edit Master title style</a:t>
            </a:r>
            <a:endParaRPr lang="vi-VN" dirty="0"/>
          </a:p>
        </p:txBody>
      </p:sp>
      <p:sp>
        <p:nvSpPr>
          <p:cNvPr id="3" name="Chỗ dành sẵn cho Văn bản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037948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Nội dung 2"/>
          <p:cNvSpPr>
            <a:spLocks noGrp="1"/>
          </p:cNvSpPr>
          <p:nvPr>
            <p:ph sz="half" idx="1"/>
          </p:nvPr>
        </p:nvSpPr>
        <p:spPr>
          <a:xfrm>
            <a:off x="1065212" y="1825625"/>
            <a:ext cx="4954588" cy="4187952"/>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Nội dung 3"/>
          <p:cNvSpPr>
            <a:spLocks noGrp="1"/>
          </p:cNvSpPr>
          <p:nvPr>
            <p:ph sz="half" idx="2"/>
          </p:nvPr>
        </p:nvSpPr>
        <p:spPr>
          <a:xfrm>
            <a:off x="6172200" y="1825625"/>
            <a:ext cx="4951414" cy="4187952"/>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5" name="Chỗ dành sẵn cho Số Trang chiếu 5"/>
          <p:cNvSpPr>
            <a:spLocks noGrp="1"/>
          </p:cNvSpPr>
          <p:nvPr>
            <p:ph type="sldNum" sz="quarter" idx="10"/>
          </p:nvPr>
        </p:nvSpPr>
        <p:spPr/>
        <p:txBody>
          <a:bodyPr/>
          <a:lstStyle>
            <a:lvl1pPr>
              <a:defRPr/>
            </a:lvl1pPr>
          </a:lstStyle>
          <a:p>
            <a:fld id="{E53EF4C1-DBE2-491A-A648-884FEB0220CC}" type="slidenum">
              <a:rPr lang="vi-VN"/>
              <a:pPr/>
              <a:t>‹#›</a:t>
            </a:fld>
            <a:endParaRPr lang="vi-VN"/>
          </a:p>
        </p:txBody>
      </p:sp>
      <p:sp>
        <p:nvSpPr>
          <p:cNvPr id="6" name="Chỗ dành sẵn cho Chân trang 4"/>
          <p:cNvSpPr>
            <a:spLocks noGrp="1"/>
          </p:cNvSpPr>
          <p:nvPr>
            <p:ph type="ftr" sz="quarter" idx="11"/>
          </p:nvPr>
        </p:nvSpPr>
        <p:spPr/>
        <p:txBody>
          <a:bodyPr/>
          <a:lstStyle>
            <a:lvl1pPr>
              <a:defRPr/>
            </a:lvl1pPr>
          </a:lstStyle>
          <a:p>
            <a:pPr>
              <a:defRPr/>
            </a:pPr>
            <a:endParaRPr lang="vi-VN"/>
          </a:p>
        </p:txBody>
      </p:sp>
      <p:sp>
        <p:nvSpPr>
          <p:cNvPr id="7" name="Chỗ dành sẵn cho Ngày tháng 3"/>
          <p:cNvSpPr>
            <a:spLocks noGrp="1"/>
          </p:cNvSpPr>
          <p:nvPr>
            <p:ph type="dt" sz="half" idx="12"/>
          </p:nvPr>
        </p:nvSpPr>
        <p:spPr/>
        <p:txBody>
          <a:bodyPr/>
          <a:lstStyle>
            <a:lvl1pPr>
              <a:defRPr/>
            </a:lvl1pPr>
          </a:lstStyle>
          <a:p>
            <a:pPr>
              <a:defRPr/>
            </a:pPr>
            <a:fld id="{E95CE941-7811-4F32-84B1-5759F2EA558D}" type="datetime1">
              <a:rPr lang="vi-VN"/>
              <a:pPr>
                <a:defRPr/>
              </a:pPr>
              <a:t>31/12/2021</a:t>
            </a:fld>
            <a:endParaRPr lang="vi-VN" dirty="0"/>
          </a:p>
        </p:txBody>
      </p:sp>
    </p:spTree>
    <p:extLst>
      <p:ext uri="{BB962C8B-B14F-4D97-AF65-F5344CB8AC3E}">
        <p14:creationId xmlns:p14="http://schemas.microsoft.com/office/powerpoint/2010/main" val="255636700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Click to edit Master text styles</a:t>
            </a:r>
          </a:p>
        </p:txBody>
      </p:sp>
      <p:sp>
        <p:nvSpPr>
          <p:cNvPr id="4" name="Chỗ dành sẵn cho Nội dung 3"/>
          <p:cNvSpPr>
            <a:spLocks noGrp="1"/>
          </p:cNvSpPr>
          <p:nvPr>
            <p:ph sz="half" idx="2"/>
          </p:nvPr>
        </p:nvSpPr>
        <p:spPr>
          <a:xfrm>
            <a:off x="1069848" y="2505075"/>
            <a:ext cx="4956048" cy="3476625"/>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Click to edit Master text styles</a:t>
            </a:r>
          </a:p>
        </p:txBody>
      </p:sp>
      <p:sp>
        <p:nvSpPr>
          <p:cNvPr id="6" name="Chỗ dành sẵn cho Nội dung 5"/>
          <p:cNvSpPr>
            <a:spLocks noGrp="1"/>
          </p:cNvSpPr>
          <p:nvPr>
            <p:ph sz="quarter" idx="4"/>
          </p:nvPr>
        </p:nvSpPr>
        <p:spPr>
          <a:xfrm>
            <a:off x="6172200" y="2505075"/>
            <a:ext cx="4956048" cy="3476625"/>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7" name="Chỗ dành sẵn cho Số Trang chiếu 5"/>
          <p:cNvSpPr>
            <a:spLocks noGrp="1"/>
          </p:cNvSpPr>
          <p:nvPr>
            <p:ph type="sldNum" sz="quarter" idx="10"/>
          </p:nvPr>
        </p:nvSpPr>
        <p:spPr/>
        <p:txBody>
          <a:bodyPr/>
          <a:lstStyle>
            <a:lvl1pPr>
              <a:defRPr/>
            </a:lvl1pPr>
          </a:lstStyle>
          <a:p>
            <a:fld id="{1697DCB3-139D-4EBA-BFD7-2F9C72700E6F}" type="slidenum">
              <a:rPr lang="vi-VN"/>
              <a:pPr/>
              <a:t>‹#›</a:t>
            </a:fld>
            <a:endParaRPr lang="vi-VN"/>
          </a:p>
        </p:txBody>
      </p:sp>
      <p:sp>
        <p:nvSpPr>
          <p:cNvPr id="8" name="Chỗ dành sẵn cho Chân trang 4"/>
          <p:cNvSpPr>
            <a:spLocks noGrp="1"/>
          </p:cNvSpPr>
          <p:nvPr>
            <p:ph type="ftr" sz="quarter" idx="11"/>
          </p:nvPr>
        </p:nvSpPr>
        <p:spPr/>
        <p:txBody>
          <a:bodyPr/>
          <a:lstStyle>
            <a:lvl1pPr>
              <a:defRPr/>
            </a:lvl1pPr>
          </a:lstStyle>
          <a:p>
            <a:pPr>
              <a:defRPr/>
            </a:pPr>
            <a:endParaRPr lang="vi-VN"/>
          </a:p>
        </p:txBody>
      </p:sp>
      <p:sp>
        <p:nvSpPr>
          <p:cNvPr id="9" name="Chỗ dành sẵn cho Ngày tháng 3"/>
          <p:cNvSpPr>
            <a:spLocks noGrp="1"/>
          </p:cNvSpPr>
          <p:nvPr>
            <p:ph type="dt" sz="half" idx="12"/>
          </p:nvPr>
        </p:nvSpPr>
        <p:spPr/>
        <p:txBody>
          <a:bodyPr/>
          <a:lstStyle>
            <a:lvl1pPr>
              <a:defRPr/>
            </a:lvl1pPr>
          </a:lstStyle>
          <a:p>
            <a:pPr>
              <a:defRPr/>
            </a:pPr>
            <a:fld id="{DB60A21F-F86D-4247-8364-874BBD88F096}" type="datetime1">
              <a:rPr lang="vi-VN"/>
              <a:pPr>
                <a:defRPr/>
              </a:pPr>
              <a:t>31/12/2021</a:t>
            </a:fld>
            <a:endParaRPr lang="vi-VN" dirty="0"/>
          </a:p>
        </p:txBody>
      </p:sp>
    </p:spTree>
    <p:extLst>
      <p:ext uri="{BB962C8B-B14F-4D97-AF65-F5344CB8AC3E}">
        <p14:creationId xmlns:p14="http://schemas.microsoft.com/office/powerpoint/2010/main" val="428061823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Số Trang chiếu 5"/>
          <p:cNvSpPr>
            <a:spLocks noGrp="1"/>
          </p:cNvSpPr>
          <p:nvPr>
            <p:ph type="sldNum" sz="quarter" idx="10"/>
          </p:nvPr>
        </p:nvSpPr>
        <p:spPr/>
        <p:txBody>
          <a:bodyPr/>
          <a:lstStyle>
            <a:lvl1pPr>
              <a:defRPr/>
            </a:lvl1pPr>
          </a:lstStyle>
          <a:p>
            <a:fld id="{4C98167F-BD4C-466B-9943-A16C014EF139}" type="slidenum">
              <a:rPr lang="vi-VN"/>
              <a:pPr/>
              <a:t>‹#›</a:t>
            </a:fld>
            <a:endParaRPr lang="vi-VN"/>
          </a:p>
        </p:txBody>
      </p:sp>
      <p:sp>
        <p:nvSpPr>
          <p:cNvPr id="4" name="Chỗ dành sẵn cho Chân trang 4"/>
          <p:cNvSpPr>
            <a:spLocks noGrp="1"/>
          </p:cNvSpPr>
          <p:nvPr>
            <p:ph type="ftr" sz="quarter" idx="11"/>
          </p:nvPr>
        </p:nvSpPr>
        <p:spPr/>
        <p:txBody>
          <a:bodyPr/>
          <a:lstStyle>
            <a:lvl1pPr>
              <a:defRPr/>
            </a:lvl1pPr>
          </a:lstStyle>
          <a:p>
            <a:pPr>
              <a:defRPr/>
            </a:pPr>
            <a:endParaRPr lang="vi-VN"/>
          </a:p>
        </p:txBody>
      </p:sp>
      <p:sp>
        <p:nvSpPr>
          <p:cNvPr id="5" name="Chỗ dành sẵn cho Ngày tháng 3"/>
          <p:cNvSpPr>
            <a:spLocks noGrp="1"/>
          </p:cNvSpPr>
          <p:nvPr>
            <p:ph type="dt" sz="half" idx="12"/>
          </p:nvPr>
        </p:nvSpPr>
        <p:spPr/>
        <p:txBody>
          <a:bodyPr/>
          <a:lstStyle>
            <a:lvl1pPr>
              <a:defRPr/>
            </a:lvl1pPr>
          </a:lstStyle>
          <a:p>
            <a:pPr>
              <a:defRPr/>
            </a:pPr>
            <a:fld id="{BD5E99A5-C4B1-4A66-B878-37216E2B46E4}" type="datetime1">
              <a:rPr lang="vi-VN"/>
              <a:pPr>
                <a:defRPr/>
              </a:pPr>
              <a:t>31/12/2021</a:t>
            </a:fld>
            <a:endParaRPr lang="vi-VN" dirty="0"/>
          </a:p>
        </p:txBody>
      </p:sp>
    </p:spTree>
    <p:extLst>
      <p:ext uri="{BB962C8B-B14F-4D97-AF65-F5344CB8AC3E}">
        <p14:creationId xmlns:p14="http://schemas.microsoft.com/office/powerpoint/2010/main" val="21895403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ỗ dành sẵn cho Số Trang chiếu 5"/>
          <p:cNvSpPr>
            <a:spLocks noGrp="1"/>
          </p:cNvSpPr>
          <p:nvPr>
            <p:ph type="sldNum" sz="quarter" idx="10"/>
          </p:nvPr>
        </p:nvSpPr>
        <p:spPr/>
        <p:txBody>
          <a:bodyPr/>
          <a:lstStyle>
            <a:lvl1pPr>
              <a:defRPr/>
            </a:lvl1pPr>
          </a:lstStyle>
          <a:p>
            <a:fld id="{9A392C9C-8AA7-4BFE-8016-FF60049C8E8E}" type="slidenum">
              <a:rPr lang="vi-VN"/>
              <a:pPr/>
              <a:t>‹#›</a:t>
            </a:fld>
            <a:endParaRPr lang="vi-VN"/>
          </a:p>
        </p:txBody>
      </p:sp>
      <p:sp>
        <p:nvSpPr>
          <p:cNvPr id="3" name="Chỗ dành sẵn cho Chân trang 4"/>
          <p:cNvSpPr>
            <a:spLocks noGrp="1"/>
          </p:cNvSpPr>
          <p:nvPr>
            <p:ph type="ftr" sz="quarter" idx="11"/>
          </p:nvPr>
        </p:nvSpPr>
        <p:spPr/>
        <p:txBody>
          <a:bodyPr/>
          <a:lstStyle>
            <a:lvl1pPr>
              <a:defRPr/>
            </a:lvl1pPr>
          </a:lstStyle>
          <a:p>
            <a:pPr>
              <a:defRPr/>
            </a:pPr>
            <a:endParaRPr lang="vi-VN"/>
          </a:p>
        </p:txBody>
      </p:sp>
      <p:sp>
        <p:nvSpPr>
          <p:cNvPr id="4" name="Chỗ dành sẵn cho Ngày tháng 3"/>
          <p:cNvSpPr>
            <a:spLocks noGrp="1"/>
          </p:cNvSpPr>
          <p:nvPr>
            <p:ph type="dt" sz="half" idx="12"/>
          </p:nvPr>
        </p:nvSpPr>
        <p:spPr/>
        <p:txBody>
          <a:bodyPr/>
          <a:lstStyle>
            <a:lvl1pPr>
              <a:defRPr/>
            </a:lvl1pPr>
          </a:lstStyle>
          <a:p>
            <a:pPr>
              <a:defRPr/>
            </a:pPr>
            <a:fld id="{778FC849-006C-470C-A704-E82B8ABC6EC7}" type="datetime1">
              <a:rPr lang="vi-VN"/>
              <a:pPr>
                <a:defRPr/>
              </a:pPr>
              <a:t>31/12/2021</a:t>
            </a:fld>
            <a:endParaRPr lang="vi-VN" dirty="0"/>
          </a:p>
        </p:txBody>
      </p:sp>
    </p:spTree>
    <p:extLst>
      <p:ext uri="{BB962C8B-B14F-4D97-AF65-F5344CB8AC3E}">
        <p14:creationId xmlns:p14="http://schemas.microsoft.com/office/powerpoint/2010/main" val="301628588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grpSp>
        <p:nvGrpSpPr>
          <p:cNvPr id="7" name="Nhóm 8"/>
          <p:cNvGrpSpPr/>
          <p:nvPr/>
        </p:nvGrpSpPr>
        <p:grpSpPr>
          <a:xfrm>
            <a:off x="1052422" y="1733550"/>
            <a:ext cx="4360503" cy="3050038"/>
            <a:chOff x="895350" y="3313113"/>
            <a:chExt cx="3613151" cy="2790825"/>
          </a:xfrm>
          <a:solidFill>
            <a:schemeClr val="tx1">
              <a:lumMod val="50000"/>
            </a:schemeClr>
          </a:solidFill>
        </p:grpSpPr>
        <p:sp>
          <p:nvSpPr>
            <p:cNvPr id="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1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1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1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1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1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1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1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1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1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1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20" name="Nhóm 21"/>
          <p:cNvGrpSpPr/>
          <p:nvPr/>
        </p:nvGrpSpPr>
        <p:grpSpPr>
          <a:xfrm>
            <a:off x="6763111" y="1733550"/>
            <a:ext cx="4360503" cy="3050038"/>
            <a:chOff x="895350" y="3313113"/>
            <a:chExt cx="3613151" cy="2790825"/>
          </a:xfrm>
          <a:solidFill>
            <a:schemeClr val="tx1">
              <a:lumMod val="50000"/>
            </a:schemeClr>
          </a:solidFill>
        </p:grpSpPr>
        <p:sp>
          <p:nvSpPr>
            <p:cNvPr id="21"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22"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23"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24"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25"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26"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27"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28"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29"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30"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31"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32"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sp>
        <p:nvSpPr>
          <p:cNvPr id="2" name="Tiêu đề 1"/>
          <p:cNvSpPr>
            <a:spLocks noGrp="1"/>
          </p:cNvSpPr>
          <p:nvPr>
            <p:ph type="title"/>
          </p:nvPr>
        </p:nvSpPr>
        <p:spPr>
          <a:xfrm>
            <a:off x="1065212" y="304799"/>
            <a:ext cx="10058402" cy="1216152"/>
          </a:xfrm>
        </p:spPr>
        <p:txBody>
          <a:bodyPr rtlCol="0"/>
          <a:lstStyle>
            <a:lvl1pPr algn="l" rtl="0">
              <a:defRPr/>
            </a:lvl1pPr>
          </a:lstStyle>
          <a:p>
            <a:r>
              <a:rPr lang="en-US"/>
              <a:t>Click to edit Master title style</a:t>
            </a:r>
            <a:endParaRPr lang="vi-VN" dirty="0"/>
          </a:p>
        </p:txBody>
      </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39" name="Chỗ dành sẵn cho Văn bản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40" name="Chỗ dành sẵn cho Văn bản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33" name="Chỗ dành sẵn cho Số Trang chiếu 7"/>
          <p:cNvSpPr>
            <a:spLocks noGrp="1"/>
          </p:cNvSpPr>
          <p:nvPr>
            <p:ph type="sldNum" sz="quarter" idx="20"/>
          </p:nvPr>
        </p:nvSpPr>
        <p:spPr/>
        <p:txBody>
          <a:bodyPr/>
          <a:lstStyle>
            <a:lvl1pPr>
              <a:defRPr/>
            </a:lvl1pPr>
          </a:lstStyle>
          <a:p>
            <a:fld id="{0081D9F8-CDDD-4D8E-BC08-1F852EDEAA79}" type="slidenum">
              <a:rPr lang="vi-VN"/>
              <a:pPr/>
              <a:t>‹#›</a:t>
            </a:fld>
            <a:endParaRPr lang="vi-VN"/>
          </a:p>
        </p:txBody>
      </p:sp>
      <p:sp>
        <p:nvSpPr>
          <p:cNvPr id="34" name="Chỗ dành sẵn cho Chân trang 6"/>
          <p:cNvSpPr>
            <a:spLocks noGrp="1"/>
          </p:cNvSpPr>
          <p:nvPr>
            <p:ph type="ftr" sz="quarter" idx="21"/>
          </p:nvPr>
        </p:nvSpPr>
        <p:spPr/>
        <p:txBody>
          <a:bodyPr/>
          <a:lstStyle>
            <a:lvl1pPr>
              <a:defRPr/>
            </a:lvl1pPr>
          </a:lstStyle>
          <a:p>
            <a:pPr>
              <a:defRPr/>
            </a:pPr>
            <a:endParaRPr lang="vi-VN"/>
          </a:p>
        </p:txBody>
      </p:sp>
      <p:sp>
        <p:nvSpPr>
          <p:cNvPr id="35" name="Chỗ dành sẵn cho Ngày tháng 5"/>
          <p:cNvSpPr>
            <a:spLocks noGrp="1"/>
          </p:cNvSpPr>
          <p:nvPr>
            <p:ph type="dt" sz="half" idx="22"/>
          </p:nvPr>
        </p:nvSpPr>
        <p:spPr/>
        <p:txBody>
          <a:bodyPr/>
          <a:lstStyle>
            <a:lvl1pPr>
              <a:defRPr smtClean="0"/>
            </a:lvl1pPr>
          </a:lstStyle>
          <a:p>
            <a:pPr>
              <a:defRPr/>
            </a:pPr>
            <a:fld id="{994BAE2D-A187-4B95-822F-736644E7062D}" type="datetime1">
              <a:rPr lang="vi-VN"/>
              <a:pPr>
                <a:defRPr/>
              </a:pPr>
              <a:t>31/12/2021</a:t>
            </a:fld>
            <a:endParaRPr lang="vi-VN" dirty="0"/>
          </a:p>
        </p:txBody>
      </p:sp>
    </p:spTree>
    <p:extLst>
      <p:ext uri="{BB962C8B-B14F-4D97-AF65-F5344CB8AC3E}">
        <p14:creationId xmlns:p14="http://schemas.microsoft.com/office/powerpoint/2010/main" val="155421236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grpSp>
        <p:nvGrpSpPr>
          <p:cNvPr id="9" name="Nhóm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22" name="Nhóm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35" name="Nhóm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36"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37"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38"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39"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40"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41"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42"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43"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44"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45"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46"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47"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68" y="1824285"/>
            <a:ext cx="2715289" cy="277630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5"/>
            <a:ext cx="2715768" cy="277630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8" y="1824285"/>
            <a:ext cx="2715768" cy="277630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83" name="Chỗ dành sẵn cho Văn bản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48" name="Chỗ dành sẵn cho Số Trang chiếu 7"/>
          <p:cNvSpPr>
            <a:spLocks noGrp="1"/>
          </p:cNvSpPr>
          <p:nvPr>
            <p:ph type="sldNum" sz="quarter" idx="23"/>
          </p:nvPr>
        </p:nvSpPr>
        <p:spPr/>
        <p:txBody>
          <a:bodyPr/>
          <a:lstStyle>
            <a:lvl1pPr>
              <a:defRPr/>
            </a:lvl1pPr>
          </a:lstStyle>
          <a:p>
            <a:fld id="{35694C8F-7B3A-4838-93BA-580FDCCB9BCA}" type="slidenum">
              <a:rPr lang="vi-VN"/>
              <a:pPr/>
              <a:t>‹#›</a:t>
            </a:fld>
            <a:endParaRPr lang="vi-VN"/>
          </a:p>
        </p:txBody>
      </p:sp>
      <p:sp>
        <p:nvSpPr>
          <p:cNvPr id="49" name="Chỗ dành sẵn cho Chân trang 6"/>
          <p:cNvSpPr>
            <a:spLocks noGrp="1"/>
          </p:cNvSpPr>
          <p:nvPr>
            <p:ph type="ftr" sz="quarter" idx="24"/>
          </p:nvPr>
        </p:nvSpPr>
        <p:spPr/>
        <p:txBody>
          <a:bodyPr/>
          <a:lstStyle>
            <a:lvl1pPr>
              <a:defRPr/>
            </a:lvl1pPr>
          </a:lstStyle>
          <a:p>
            <a:pPr>
              <a:defRPr/>
            </a:pPr>
            <a:endParaRPr lang="vi-VN"/>
          </a:p>
        </p:txBody>
      </p:sp>
      <p:sp>
        <p:nvSpPr>
          <p:cNvPr id="50" name="Chỗ dành sẵn cho Ngày tháng 5"/>
          <p:cNvSpPr>
            <a:spLocks noGrp="1"/>
          </p:cNvSpPr>
          <p:nvPr>
            <p:ph type="dt" sz="half" idx="25"/>
          </p:nvPr>
        </p:nvSpPr>
        <p:spPr/>
        <p:txBody>
          <a:bodyPr/>
          <a:lstStyle>
            <a:lvl1pPr>
              <a:defRPr smtClean="0"/>
            </a:lvl1pPr>
          </a:lstStyle>
          <a:p>
            <a:pPr>
              <a:defRPr/>
            </a:pPr>
            <a:fld id="{2B3F7994-0DE4-4E07-853B-053D724FF214}" type="datetime1">
              <a:rPr lang="vi-VN"/>
              <a:pPr>
                <a:defRPr/>
              </a:pPr>
              <a:t>31/12/2021</a:t>
            </a:fld>
            <a:endParaRPr lang="vi-VN" dirty="0"/>
          </a:p>
        </p:txBody>
      </p:sp>
    </p:spTree>
    <p:extLst>
      <p:ext uri="{BB962C8B-B14F-4D97-AF65-F5344CB8AC3E}">
        <p14:creationId xmlns:p14="http://schemas.microsoft.com/office/powerpoint/2010/main" val="3104998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lum/>
          </a:blip>
          <a:srcRect/>
          <a:stretch>
            <a:fillRect l="-1000" r="-1000"/>
          </a:stretch>
        </a:blipFill>
        <a:effectLst/>
      </p:bgPr>
    </p:bg>
    <p:spTree>
      <p:nvGrpSpPr>
        <p:cNvPr id="1" name=""/>
        <p:cNvGrpSpPr/>
        <p:nvPr/>
      </p:nvGrpSpPr>
      <p:grpSpPr>
        <a:xfrm>
          <a:off x="0" y="0"/>
          <a:ext cx="0" cy="0"/>
          <a:chOff x="0" y="0"/>
          <a:chExt cx="0" cy="0"/>
        </a:xfrm>
      </p:grpSpPr>
      <p:sp>
        <p:nvSpPr>
          <p:cNvPr id="2050" name="Chỗ dành sẵn cho Tiêu đề 1"/>
          <p:cNvSpPr>
            <a:spLocks noGrp="1" noChangeArrowheads="1"/>
          </p:cNvSpPr>
          <p:nvPr>
            <p:ph type="title"/>
          </p:nvPr>
        </p:nvSpPr>
        <p:spPr bwMode="auto">
          <a:xfrm>
            <a:off x="1065213" y="304800"/>
            <a:ext cx="1005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vi-VN" smtClean="0"/>
              <a:t>Bấm để sửa kiểu tiêu đề Bản cái</a:t>
            </a:r>
          </a:p>
        </p:txBody>
      </p:sp>
      <p:sp>
        <p:nvSpPr>
          <p:cNvPr id="2051" name="Chỗ dành sẵn cho Văn bản 2"/>
          <p:cNvSpPr>
            <a:spLocks noGrp="1" noChangeArrowheads="1"/>
          </p:cNvSpPr>
          <p:nvPr>
            <p:ph type="body" idx="1"/>
          </p:nvPr>
        </p:nvSpPr>
        <p:spPr bwMode="auto">
          <a:xfrm>
            <a:off x="1065213" y="1752600"/>
            <a:ext cx="10058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Chỉnh sửa kiểu văn bản Bản cái</a:t>
            </a:r>
          </a:p>
          <a:p>
            <a:pPr lvl="1"/>
            <a:r>
              <a:rPr lang="vi-VN" smtClean="0"/>
              <a:t>Mức hai</a:t>
            </a:r>
          </a:p>
          <a:p>
            <a:pPr lvl="2"/>
            <a:r>
              <a:rPr lang="vi-VN" smtClean="0"/>
              <a:t>Mức ba</a:t>
            </a:r>
          </a:p>
          <a:p>
            <a:pPr lvl="3"/>
            <a:r>
              <a:rPr lang="vi-VN" smtClean="0"/>
              <a:t>Mức bốn</a:t>
            </a:r>
          </a:p>
          <a:p>
            <a:pPr lvl="4"/>
            <a:r>
              <a:rPr lang="vi-VN" smtClean="0"/>
              <a:t>Mức năm</a:t>
            </a:r>
          </a:p>
        </p:txBody>
      </p:sp>
      <p:sp>
        <p:nvSpPr>
          <p:cNvPr id="6" name="Chỗ dành sẵn cho Số Trang chiếu 5"/>
          <p:cNvSpPr>
            <a:spLocks noGrp="1"/>
          </p:cNvSpPr>
          <p:nvPr>
            <p:ph type="sldNum" sz="quarter" idx="4"/>
          </p:nvPr>
        </p:nvSpPr>
        <p:spPr>
          <a:xfrm>
            <a:off x="1065213" y="6019800"/>
            <a:ext cx="762000" cy="228600"/>
          </a:xfrm>
          <a:prstGeom prst="rect">
            <a:avLst/>
          </a:prstGeom>
        </p:spPr>
        <p:txBody>
          <a:bodyPr vert="horz" wrap="square" lIns="91440" tIns="45720" rIns="91440" bIns="45720" numCol="1" anchor="ctr" anchorCtr="0" compatLnSpc="1">
            <a:prstTxWarp prst="textNoShape">
              <a:avLst/>
            </a:prstTxWarp>
          </a:bodyPr>
          <a:lstStyle>
            <a:lvl1pPr>
              <a:defRPr sz="1100">
                <a:latin typeface="Arial" panose="020B0604020202020204" pitchFamily="34" charset="0"/>
                <a:ea typeface="Tahoma" panose="020B0604030504040204" pitchFamily="34" charset="0"/>
                <a:cs typeface="Arial" panose="020B0604020202020204" pitchFamily="34" charset="0"/>
              </a:defRPr>
            </a:lvl1pPr>
          </a:lstStyle>
          <a:p>
            <a:fld id="{44C6936F-B4E3-4EB4-AF17-AF18EE8A90C1}" type="slidenum">
              <a:rPr lang="vi-VN"/>
              <a:pPr/>
              <a:t>‹#›</a:t>
            </a:fld>
            <a:endParaRPr lang="vi-VN"/>
          </a:p>
        </p:txBody>
      </p:sp>
      <p:sp>
        <p:nvSpPr>
          <p:cNvPr id="5" name="Chỗ dành sẵn cho Chân trang 4"/>
          <p:cNvSpPr>
            <a:spLocks noGrp="1"/>
          </p:cNvSpPr>
          <p:nvPr>
            <p:ph type="ftr" sz="quarter" idx="3"/>
          </p:nvPr>
        </p:nvSpPr>
        <p:spPr>
          <a:xfrm>
            <a:off x="1979613" y="6019800"/>
            <a:ext cx="5943600" cy="228600"/>
          </a:xfrm>
          <a:prstGeom prst="rect">
            <a:avLst/>
          </a:prstGeom>
        </p:spPr>
        <p:txBody>
          <a:bodyPr vert="horz" lIns="91440" tIns="45720" rIns="91440" bIns="45720" rtlCol="0" anchor="ctr"/>
          <a:lstStyle>
            <a:lvl1pPr algn="l" rtl="0">
              <a:defRPr sz="1100" dirty="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vi-VN"/>
          </a:p>
        </p:txBody>
      </p:sp>
      <p:sp>
        <p:nvSpPr>
          <p:cNvPr id="4" name="Chỗ dành sẵn cho Ngày tháng 3"/>
          <p:cNvSpPr>
            <a:spLocks noGrp="1"/>
          </p:cNvSpPr>
          <p:nvPr>
            <p:ph type="dt" sz="half" idx="2"/>
          </p:nvPr>
        </p:nvSpPr>
        <p:spPr>
          <a:xfrm>
            <a:off x="8075613" y="6019800"/>
            <a:ext cx="1397000" cy="228600"/>
          </a:xfrm>
          <a:prstGeom prst="rect">
            <a:avLst/>
          </a:prstGeom>
        </p:spPr>
        <p:txBody>
          <a:bodyPr vert="horz" lIns="91440" tIns="45720" rIns="91440" bIns="45720" rtlCol="0" anchor="ctr"/>
          <a:lstStyle>
            <a:lvl1pPr algn="l" rtl="0">
              <a:defRPr sz="1100" smtClean="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a:defRPr/>
            </a:pPr>
            <a:fld id="{07BCF292-3D64-4F3A-AFB1-1E388703F004}" type="datetime1">
              <a:rPr lang="vi-VN"/>
              <a:pPr>
                <a:defRPr/>
              </a:pPr>
              <a:t>31/12/2021</a:t>
            </a:fld>
            <a:endParaRPr lang="vi-VN" dirty="0"/>
          </a:p>
        </p:txBody>
      </p:sp>
    </p:spTree>
  </p:cSld>
  <p:clrMap bg1="lt1" tx1="dk1" bg2="lt2" tx2="dk2" accent1="accent1" accent2="accent2" accent3="accent3" accent4="accent4" accent5="accent5" accent6="accent6" hlink="hlink" folHlink="folHlink"/>
  <p:sldLayoutIdLst>
    <p:sldLayoutId id="2147485808" r:id="rId1"/>
    <p:sldLayoutId id="2147485674" r:id="rId2"/>
    <p:sldLayoutId id="2147485809" r:id="rId3"/>
    <p:sldLayoutId id="2147485675" r:id="rId4"/>
    <p:sldLayoutId id="2147485676" r:id="rId5"/>
    <p:sldLayoutId id="2147485677" r:id="rId6"/>
    <p:sldLayoutId id="2147485678" r:id="rId7"/>
    <p:sldLayoutId id="2147485810" r:id="rId8"/>
    <p:sldLayoutId id="2147485811" r:id="rId9"/>
    <p:sldLayoutId id="2147485812" r:id="rId10"/>
    <p:sldLayoutId id="2147485679" r:id="rId11"/>
    <p:sldLayoutId id="2147485813" r:id="rId12"/>
    <p:sldLayoutId id="2147485680" r:id="rId13"/>
    <p:sldLayoutId id="2147485814" r:id="rId14"/>
    <p:sldLayoutId id="2147485816" r:id="rId15"/>
    <p:sldLayoutId id="2147485817" r:id="rId16"/>
    <p:sldLayoutId id="2147485818" r:id="rId17"/>
  </p:sldLayoutIdLst>
  <p:transition spd="med">
    <p:fade/>
  </p:transition>
  <p:txStyles>
    <p:titleStyle>
      <a:lvl1pPr algn="l" rtl="0" fontAlgn="base">
        <a:lnSpc>
          <a:spcPct val="90000"/>
        </a:lnSpc>
        <a:spcBef>
          <a:spcPct val="0"/>
        </a:spcBef>
        <a:spcAft>
          <a:spcPct val="0"/>
        </a:spcAft>
        <a:defRPr sz="3600" kern="1200">
          <a:solidFill>
            <a:srgbClr val="4D290B"/>
          </a:solidFill>
          <a:latin typeface="Arial" panose="020B0604020202020204" pitchFamily="34" charset="0"/>
          <a:ea typeface="Tahoma" panose="020B0604030504040204" pitchFamily="34" charset="0"/>
          <a:cs typeface="Arial" panose="020B0604020202020204" pitchFamily="34" charset="0"/>
        </a:defRPr>
      </a:lvl1pPr>
      <a:lvl2pPr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2pPr>
      <a:lvl3pPr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3pPr>
      <a:lvl4pPr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4pPr>
      <a:lvl5pPr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5pPr>
      <a:lvl6pPr marL="4572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6pPr>
      <a:lvl7pPr marL="9144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7pPr>
      <a:lvl8pPr marL="13716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8pPr>
      <a:lvl9pPr marL="18288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9pPr>
    </p:titleStyle>
    <p:bodyStyle>
      <a:lvl1pPr marL="346075" indent="-346075" algn="l" rtl="0" fontAlgn="base">
        <a:spcBef>
          <a:spcPts val="1800"/>
        </a:spcBef>
        <a:spcAft>
          <a:spcPct val="0"/>
        </a:spcAft>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39775" indent="-282575" algn="l" rtl="0" fontAlgn="base">
        <a:spcBef>
          <a:spcPts val="1200"/>
        </a:spcBef>
        <a:spcAft>
          <a:spcPct val="0"/>
        </a:spcAft>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rtl="0" fontAlgn="base">
        <a:spcBef>
          <a:spcPts val="800"/>
        </a:spcBef>
        <a:spcAft>
          <a:spcPct val="0"/>
        </a:spcAft>
        <a:buFont typeface="Arial" panose="020B0604020202020204" pitchFamily="34" charset="0"/>
        <a:buChar char="•"/>
        <a:defRPr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rtl="0" fontAlgn="base">
        <a:spcBef>
          <a:spcPts val="600"/>
        </a:spcBef>
        <a:spcAft>
          <a:spcPct val="0"/>
        </a:spcAft>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rtl="0" fontAlgn="base">
        <a:spcBef>
          <a:spcPts val="600"/>
        </a:spcBef>
        <a:spcAft>
          <a:spcPct val="0"/>
        </a:spcAft>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Documents%20and%20Settings\Mr%20Dung\Desktop\film\MOV03665.M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Documents%20and%20Settings\Mr%20Dung\Desktop\NguyenThi%20MinhChau\khoahoc\Bai35%20KHONG%20KHI%20CAN%20CHO%20SU%20CHAY\MOV03663.M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8086" y="2286000"/>
            <a:ext cx="9397701"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1" algn="ctr">
              <a:defRPr/>
            </a:pPr>
            <a:r>
              <a:rPr lang="en-US" sz="8000" b="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KHOA HỌC LỚP 4</a:t>
            </a:r>
            <a:endParaRPr lang="en-US" sz="80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35" name="Group 27"/>
          <p:cNvGraphicFramePr>
            <a:graphicFrameLocks noGrp="1"/>
          </p:cNvGraphicFramePr>
          <p:nvPr>
            <p:ph type="tbl" idx="1"/>
            <p:extLst>
              <p:ext uri="{D42A27DB-BD31-4B8C-83A1-F6EECF244321}">
                <p14:modId xmlns:p14="http://schemas.microsoft.com/office/powerpoint/2010/main" val="2717833005"/>
              </p:ext>
            </p:extLst>
          </p:nvPr>
        </p:nvGraphicFramePr>
        <p:xfrm>
          <a:off x="1219197" y="800099"/>
          <a:ext cx="10515603" cy="5257801"/>
        </p:xfrm>
        <a:graphic>
          <a:graphicData uri="http://schemas.openxmlformats.org/drawingml/2006/table">
            <a:tbl>
              <a:tblPr/>
              <a:tblGrid>
                <a:gridCol w="3071270">
                  <a:extLst>
                    <a:ext uri="{9D8B030D-6E8A-4147-A177-3AD203B41FA5}">
                      <a16:colId xmlns:a16="http://schemas.microsoft.com/office/drawing/2014/main" val="20000"/>
                    </a:ext>
                  </a:extLst>
                </a:gridCol>
                <a:gridCol w="2796133">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13509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err="1" smtClean="0">
                          <a:ln>
                            <a:noFill/>
                          </a:ln>
                          <a:solidFill>
                            <a:srgbClr val="FF33CC"/>
                          </a:solidFill>
                          <a:effectLst/>
                          <a:latin typeface="Times New Roman" pitchFamily="18" charset="0"/>
                        </a:rPr>
                        <a:t>Kích</a:t>
                      </a:r>
                      <a:r>
                        <a:rPr kumimoji="0" lang="en-US" sz="2800" b="1" i="0" u="none" strike="noStrike" cap="none" normalizeH="0" baseline="0" dirty="0" smtClean="0">
                          <a:ln>
                            <a:noFill/>
                          </a:ln>
                          <a:solidFill>
                            <a:srgbClr val="FF33CC"/>
                          </a:solidFill>
                          <a:effectLst/>
                          <a:latin typeface="Times New Roman" pitchFamily="18" charset="0"/>
                        </a:rPr>
                        <a:t> </a:t>
                      </a:r>
                      <a:r>
                        <a:rPr kumimoji="0" lang="en-US" sz="2800" b="1" i="0" u="none" strike="noStrike" cap="none" normalizeH="0" baseline="0" dirty="0" err="1" smtClean="0">
                          <a:ln>
                            <a:noFill/>
                          </a:ln>
                          <a:solidFill>
                            <a:srgbClr val="FF33CC"/>
                          </a:solidFill>
                          <a:effectLst/>
                          <a:latin typeface="Times New Roman" pitchFamily="18" charset="0"/>
                        </a:rPr>
                        <a:t>thước</a:t>
                      </a:r>
                      <a:r>
                        <a:rPr kumimoji="0" lang="en-US" sz="2800" b="1" i="0" u="none" strike="noStrike" cap="none" normalizeH="0" baseline="0" dirty="0" smtClean="0">
                          <a:ln>
                            <a:noFill/>
                          </a:ln>
                          <a:solidFill>
                            <a:srgbClr val="FF33CC"/>
                          </a:solidFill>
                          <a:effectLst/>
                          <a:latin typeface="Times New Roman" pitchFamily="18" charset="0"/>
                        </a:rPr>
                        <a:t> </a:t>
                      </a:r>
                      <a:r>
                        <a:rPr kumimoji="0" lang="en-US" sz="2800" b="1" i="0" u="none" strike="noStrike" cap="none" normalizeH="0" baseline="0" dirty="0" err="1" smtClean="0">
                          <a:ln>
                            <a:noFill/>
                          </a:ln>
                          <a:solidFill>
                            <a:srgbClr val="FF33CC"/>
                          </a:solidFill>
                          <a:effectLst/>
                          <a:latin typeface="Times New Roman" pitchFamily="18" charset="0"/>
                        </a:rPr>
                        <a:t>lọ</a:t>
                      </a:r>
                      <a:r>
                        <a:rPr kumimoji="0" lang="en-US" sz="2800" b="1" i="0" u="none" strike="noStrike" cap="none" normalizeH="0" baseline="0" dirty="0" smtClean="0">
                          <a:ln>
                            <a:noFill/>
                          </a:ln>
                          <a:solidFill>
                            <a:srgbClr val="FF33CC"/>
                          </a:solidFill>
                          <a:effectLst/>
                          <a:latin typeface="Times New Roman" pitchFamily="18" charset="0"/>
                        </a:rPr>
                        <a:t> </a:t>
                      </a:r>
                      <a:r>
                        <a:rPr kumimoji="0" lang="en-US" sz="2800" b="1" i="0" u="none" strike="noStrike" cap="none" normalizeH="0" baseline="0" dirty="0" err="1" smtClean="0">
                          <a:ln>
                            <a:noFill/>
                          </a:ln>
                          <a:solidFill>
                            <a:srgbClr val="FF33CC"/>
                          </a:solidFill>
                          <a:effectLst/>
                          <a:latin typeface="Times New Roman" pitchFamily="18" charset="0"/>
                        </a:rPr>
                        <a:t>thuỷ</a:t>
                      </a:r>
                      <a:r>
                        <a:rPr kumimoji="0" lang="en-US" sz="2800" b="1" i="0" u="none" strike="noStrike" cap="none" normalizeH="0" baseline="0" dirty="0" smtClean="0">
                          <a:ln>
                            <a:noFill/>
                          </a:ln>
                          <a:solidFill>
                            <a:srgbClr val="FF33CC"/>
                          </a:solidFill>
                          <a:effectLst/>
                          <a:latin typeface="Times New Roman" pitchFamily="18" charset="0"/>
                        </a:rPr>
                        <a:t> </a:t>
                      </a:r>
                      <a:r>
                        <a:rPr kumimoji="0" lang="en-US" sz="2800" b="1" i="0" u="none" strike="noStrike" cap="none" normalizeH="0" baseline="0" dirty="0" err="1" smtClean="0">
                          <a:ln>
                            <a:noFill/>
                          </a:ln>
                          <a:solidFill>
                            <a:srgbClr val="FF33CC"/>
                          </a:solidFill>
                          <a:effectLst/>
                          <a:latin typeface="Times New Roman" pitchFamily="18" charset="0"/>
                        </a:rPr>
                        <a:t>tinh</a:t>
                      </a:r>
                      <a:endParaRPr kumimoji="0" lang="en-US" sz="2800" b="1" i="0" u="none" strike="noStrike" cap="none" normalizeH="0" baseline="0" dirty="0" smtClean="0">
                        <a:ln>
                          <a:noFill/>
                        </a:ln>
                        <a:solidFill>
                          <a:srgbClr val="FF33CC"/>
                        </a:solidFill>
                        <a:effectLst/>
                        <a:latin typeface="Times New Roman" pitchFamily="18" charset="0"/>
                      </a:endParaRP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33CC"/>
                          </a:solidFill>
                          <a:effectLst/>
                          <a:latin typeface="Times New Roman" pitchFamily="18" charset="0"/>
                        </a:rPr>
                        <a:t>Thời gian ngọn nến cháy</a:t>
                      </a: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rgbClr val="FF33CC"/>
                          </a:solidFill>
                          <a:effectLst/>
                          <a:latin typeface="Times New Roman" pitchFamily="18" charset="0"/>
                        </a:rPr>
                        <a:t>Giải thích</a:t>
                      </a: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542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600" b="1" i="0" u="none" strike="noStrike" cap="none" normalizeH="0" baseline="0" dirty="0" smtClean="0">
                          <a:ln>
                            <a:noFill/>
                          </a:ln>
                          <a:solidFill>
                            <a:schemeClr val="bg1"/>
                          </a:solidFill>
                          <a:effectLst/>
                          <a:latin typeface="Times New Roman" pitchFamily="18" charset="0"/>
                        </a:rPr>
                        <a:t>o</a:t>
                      </a: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smtClean="0">
                        <a:ln>
                          <a:noFill/>
                        </a:ln>
                        <a:solidFill>
                          <a:srgbClr val="99FF66"/>
                        </a:solidFill>
                        <a:effectLst/>
                        <a:latin typeface="Times New Roman" pitchFamily="18" charset="0"/>
                      </a:endParaRP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smtClean="0">
                        <a:ln>
                          <a:noFill/>
                        </a:ln>
                        <a:solidFill>
                          <a:srgbClr val="FF9900"/>
                        </a:solidFill>
                        <a:effectLst/>
                        <a:latin typeface="Times New Roman" pitchFamily="18" charset="0"/>
                      </a:endParaRP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600" b="1" i="0" u="none" strike="noStrike" cap="none" normalizeH="0" baseline="0" smtClean="0">
                          <a:ln>
                            <a:noFill/>
                          </a:ln>
                          <a:solidFill>
                            <a:schemeClr val="bg1"/>
                          </a:solidFill>
                          <a:effectLst/>
                          <a:latin typeface="Times New Roman" pitchFamily="18" charset="0"/>
                        </a:rPr>
                        <a:t>2.Lọ thuỷ tinh nhỏ</a:t>
                      </a: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smtClean="0">
                        <a:ln>
                          <a:noFill/>
                        </a:ln>
                        <a:solidFill>
                          <a:srgbClr val="99FF66"/>
                        </a:solidFill>
                        <a:effectLst/>
                        <a:latin typeface="Times New Roman" pitchFamily="18" charset="0"/>
                      </a:endParaRP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dirty="0" smtClean="0">
                        <a:ln>
                          <a:noFill/>
                        </a:ln>
                        <a:solidFill>
                          <a:srgbClr val="FF9900"/>
                        </a:solidFill>
                        <a:effectLst/>
                        <a:latin typeface="Times New Roman" pitchFamily="18" charset="0"/>
                      </a:endParaRP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8631" name="Rectangle 23"/>
          <p:cNvSpPr>
            <a:spLocks noChangeArrowheads="1"/>
          </p:cNvSpPr>
          <p:nvPr/>
        </p:nvSpPr>
        <p:spPr bwMode="auto">
          <a:xfrm>
            <a:off x="4334668" y="2844224"/>
            <a:ext cx="27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pPr>
            <a:r>
              <a:rPr lang="en-US" altLang="en-US" sz="3200" b="1">
                <a:solidFill>
                  <a:srgbClr val="6600FF"/>
                </a:solidFill>
                <a:latin typeface="Times New Roman" panose="02020603050405020304" pitchFamily="18" charset="0"/>
                <a:cs typeface="Times New Roman" panose="02020603050405020304" pitchFamily="18" charset="0"/>
              </a:rPr>
              <a:t>Cháy </a:t>
            </a:r>
            <a:r>
              <a:rPr lang="en-US" altLang="en-US" sz="3200" b="1">
                <a:solidFill>
                  <a:srgbClr val="6600FF"/>
                </a:solidFill>
                <a:latin typeface="Times New Roman" panose="02020603050405020304" pitchFamily="18" charset="0"/>
                <a:cs typeface="Times New Roman" panose="02020603050405020304" pitchFamily="18" charset="0"/>
              </a:rPr>
              <a:t>lâu </a:t>
            </a:r>
            <a:r>
              <a:rPr lang="en-US" altLang="en-US" sz="3200" b="1" smtClean="0">
                <a:solidFill>
                  <a:srgbClr val="6600FF"/>
                </a:solidFill>
                <a:latin typeface="Times New Roman" panose="02020603050405020304" pitchFamily="18" charset="0"/>
                <a:cs typeface="Times New Roman" panose="02020603050405020304" pitchFamily="18" charset="0"/>
              </a:rPr>
              <a:t>hơn</a:t>
            </a:r>
            <a:endParaRPr lang="en-US" altLang="en-US" sz="3200" b="1">
              <a:solidFill>
                <a:srgbClr val="6600FF"/>
              </a:solidFill>
              <a:latin typeface="Times New Roman" panose="02020603050405020304" pitchFamily="18" charset="0"/>
              <a:cs typeface="Times New Roman" panose="02020603050405020304" pitchFamily="18" charset="0"/>
            </a:endParaRPr>
          </a:p>
        </p:txBody>
      </p:sp>
      <p:sp>
        <p:nvSpPr>
          <p:cNvPr id="68632" name="Rectangle 24"/>
          <p:cNvSpPr>
            <a:spLocks noChangeArrowheads="1"/>
          </p:cNvSpPr>
          <p:nvPr/>
        </p:nvSpPr>
        <p:spPr bwMode="auto">
          <a:xfrm>
            <a:off x="4454525" y="4627464"/>
            <a:ext cx="24971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pPr>
            <a:r>
              <a:rPr lang="en-US" altLang="en-US" sz="3200" b="1">
                <a:solidFill>
                  <a:srgbClr val="6600FF"/>
                </a:solidFill>
                <a:latin typeface="Times New Roman" panose="02020603050405020304" pitchFamily="18" charset="0"/>
                <a:cs typeface="Times New Roman" panose="02020603050405020304" pitchFamily="18" charset="0"/>
              </a:rPr>
              <a:t>Tắt </a:t>
            </a:r>
            <a:r>
              <a:rPr lang="en-US" altLang="en-US" sz="3200" b="1">
                <a:solidFill>
                  <a:srgbClr val="6600FF"/>
                </a:solidFill>
                <a:latin typeface="Times New Roman" panose="02020603050405020304" pitchFamily="18" charset="0"/>
                <a:cs typeface="Times New Roman" panose="02020603050405020304" pitchFamily="18" charset="0"/>
              </a:rPr>
              <a:t>nhanh </a:t>
            </a:r>
            <a:r>
              <a:rPr lang="en-US" altLang="en-US" sz="3200" b="1" smtClean="0">
                <a:solidFill>
                  <a:srgbClr val="6600FF"/>
                </a:solidFill>
                <a:latin typeface="Times New Roman" panose="02020603050405020304" pitchFamily="18" charset="0"/>
                <a:cs typeface="Times New Roman" panose="02020603050405020304" pitchFamily="18" charset="0"/>
              </a:rPr>
              <a:t>hơn</a:t>
            </a:r>
            <a:endParaRPr lang="en-US" altLang="en-US" sz="3600" b="1">
              <a:solidFill>
                <a:srgbClr val="6600FF"/>
              </a:solidFill>
              <a:latin typeface="Times New Roman" panose="02020603050405020304" pitchFamily="18" charset="0"/>
              <a:cs typeface="Times New Roman" panose="02020603050405020304" pitchFamily="18" charset="0"/>
            </a:endParaRPr>
          </a:p>
        </p:txBody>
      </p:sp>
      <p:sp>
        <p:nvSpPr>
          <p:cNvPr id="68633" name="Rectangle 25"/>
          <p:cNvSpPr>
            <a:spLocks noChangeArrowheads="1"/>
          </p:cNvSpPr>
          <p:nvPr/>
        </p:nvSpPr>
        <p:spPr bwMode="auto">
          <a:xfrm>
            <a:off x="7300118" y="2228670"/>
            <a:ext cx="4282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tx2"/>
              </a:buClr>
            </a:pPr>
            <a:r>
              <a:rPr lang="en-US" altLang="en-US" sz="2800" b="1">
                <a:solidFill>
                  <a:srgbClr val="FF3300"/>
                </a:solidFill>
                <a:latin typeface="Times New Roman" panose="02020603050405020304" pitchFamily="18" charset="0"/>
                <a:cs typeface="Times New Roman" panose="02020603050405020304" pitchFamily="18" charset="0"/>
              </a:rPr>
              <a:t>- Vì lượng không khí ở trong lọ nhiều hơn nên lượng ô-xi nhiều hơn. </a:t>
            </a:r>
            <a:r>
              <a:rPr lang="en-US" altLang="en-US" sz="2800" b="1">
                <a:solidFill>
                  <a:srgbClr val="FF3300"/>
                </a:solidFill>
                <a:latin typeface="Times New Roman" panose="02020603050405020304" pitchFamily="18" charset="0"/>
                <a:cs typeface="Times New Roman" panose="02020603050405020304" pitchFamily="18" charset="0"/>
              </a:rPr>
              <a:t>Mà </a:t>
            </a:r>
            <a:r>
              <a:rPr lang="en-US" altLang="en-US" sz="2800" b="1" smtClean="0">
                <a:solidFill>
                  <a:srgbClr val="FF3300"/>
                </a:solidFill>
                <a:latin typeface="Times New Roman" panose="02020603050405020304" pitchFamily="18" charset="0"/>
                <a:cs typeface="Times New Roman" panose="02020603050405020304" pitchFamily="18" charset="0"/>
              </a:rPr>
              <a:t>ô-xi </a:t>
            </a:r>
            <a:r>
              <a:rPr lang="en-US" altLang="en-US" sz="2800" b="1">
                <a:solidFill>
                  <a:srgbClr val="FF3300"/>
                </a:solidFill>
                <a:latin typeface="Times New Roman" panose="02020603050405020304" pitchFamily="18" charset="0"/>
                <a:cs typeface="Times New Roman" panose="02020603050405020304" pitchFamily="18" charset="0"/>
              </a:rPr>
              <a:t>duy trì sự cháy</a:t>
            </a:r>
            <a:r>
              <a:rPr lang="en-US" altLang="en-US" sz="2800" b="1">
                <a:solidFill>
                  <a:srgbClr val="FF9900"/>
                </a:solidFill>
                <a:latin typeface="Times New Roman" panose="02020603050405020304" pitchFamily="18" charset="0"/>
                <a:cs typeface="Times New Roman" panose="02020603050405020304" pitchFamily="18" charset="0"/>
              </a:rPr>
              <a:t>.</a:t>
            </a:r>
          </a:p>
        </p:txBody>
      </p:sp>
      <p:sp>
        <p:nvSpPr>
          <p:cNvPr id="68634" name="Rectangle 26"/>
          <p:cNvSpPr>
            <a:spLocks noChangeArrowheads="1"/>
          </p:cNvSpPr>
          <p:nvPr/>
        </p:nvSpPr>
        <p:spPr bwMode="auto">
          <a:xfrm>
            <a:off x="7304880" y="4300637"/>
            <a:ext cx="42775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tx2"/>
              </a:buClr>
            </a:pPr>
            <a:r>
              <a:rPr lang="en-US" altLang="en-US" sz="2800" b="1">
                <a:solidFill>
                  <a:srgbClr val="FF3300"/>
                </a:solidFill>
                <a:latin typeface="Times New Roman" panose="02020603050405020304" pitchFamily="18" charset="0"/>
                <a:cs typeface="Times New Roman" panose="02020603050405020304" pitchFamily="18" charset="0"/>
              </a:rPr>
              <a:t>- Vì lượng không khí ở trọng lọ ít hơn nên </a:t>
            </a:r>
            <a:r>
              <a:rPr lang="en-US" altLang="en-US" sz="2800" b="1">
                <a:solidFill>
                  <a:srgbClr val="FF3300"/>
                </a:solidFill>
                <a:latin typeface="Times New Roman" panose="02020603050405020304" pitchFamily="18" charset="0"/>
                <a:cs typeface="Times New Roman" panose="02020603050405020304" pitchFamily="18" charset="0"/>
              </a:rPr>
              <a:t>lượng </a:t>
            </a:r>
            <a:r>
              <a:rPr lang="en-US" altLang="en-US" sz="2800" b="1" smtClean="0">
                <a:solidFill>
                  <a:srgbClr val="FF3300"/>
                </a:solidFill>
                <a:latin typeface="Times New Roman" panose="02020603050405020304" pitchFamily="18" charset="0"/>
                <a:cs typeface="Times New Roman" panose="02020603050405020304" pitchFamily="18" charset="0"/>
              </a:rPr>
              <a:t>ô-xi </a:t>
            </a:r>
            <a:r>
              <a:rPr lang="en-US" altLang="en-US" sz="2800" b="1">
                <a:solidFill>
                  <a:srgbClr val="FF3300"/>
                </a:solidFill>
                <a:latin typeface="Times New Roman" panose="02020603050405020304" pitchFamily="18" charset="0"/>
                <a:cs typeface="Times New Roman" panose="02020603050405020304" pitchFamily="18" charset="0"/>
              </a:rPr>
              <a:t>ít hơn.</a:t>
            </a:r>
          </a:p>
        </p:txBody>
      </p:sp>
      <p:sp>
        <p:nvSpPr>
          <p:cNvPr id="7" name="Rectangle 23"/>
          <p:cNvSpPr>
            <a:spLocks noChangeArrowheads="1"/>
          </p:cNvSpPr>
          <p:nvPr/>
        </p:nvSpPr>
        <p:spPr bwMode="auto">
          <a:xfrm>
            <a:off x="1422795" y="2834699"/>
            <a:ext cx="27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pPr>
            <a:r>
              <a:rPr lang="en-US" altLang="en-US" sz="3200" b="1" smtClean="0">
                <a:solidFill>
                  <a:srgbClr val="6600FF"/>
                </a:solidFill>
                <a:latin typeface="Times New Roman" panose="02020603050405020304" pitchFamily="18" charset="0"/>
                <a:cs typeface="Times New Roman" panose="02020603050405020304" pitchFamily="18" charset="0"/>
              </a:rPr>
              <a:t>Lọ to</a:t>
            </a:r>
            <a:endParaRPr lang="en-US" altLang="en-US" sz="3200" b="1">
              <a:solidFill>
                <a:srgbClr val="6600FF"/>
              </a:solidFill>
              <a:latin typeface="Times New Roman" panose="02020603050405020304" pitchFamily="18" charset="0"/>
              <a:cs typeface="Times New Roman" panose="02020603050405020304" pitchFamily="18" charset="0"/>
            </a:endParaRPr>
          </a:p>
        </p:txBody>
      </p:sp>
      <p:sp>
        <p:nvSpPr>
          <p:cNvPr id="8" name="Rectangle 23"/>
          <p:cNvSpPr>
            <a:spLocks noChangeArrowheads="1"/>
          </p:cNvSpPr>
          <p:nvPr/>
        </p:nvSpPr>
        <p:spPr bwMode="auto">
          <a:xfrm>
            <a:off x="1468436" y="4700746"/>
            <a:ext cx="27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pPr>
            <a:r>
              <a:rPr lang="en-US" altLang="en-US" sz="3200" b="1" smtClean="0">
                <a:solidFill>
                  <a:srgbClr val="6600FF"/>
                </a:solidFill>
                <a:latin typeface="Times New Roman" panose="02020603050405020304" pitchFamily="18" charset="0"/>
                <a:cs typeface="Times New Roman" panose="02020603050405020304" pitchFamily="18" charset="0"/>
              </a:rPr>
              <a:t>Lọ nhỏ</a:t>
            </a:r>
            <a:endParaRPr lang="en-US" altLang="en-US" sz="3200" b="1">
              <a:solidFill>
                <a:srgbClr val="66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561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8631"/>
                                        </p:tgtEl>
                                        <p:attrNameLst>
                                          <p:attrName>style.visibility</p:attrName>
                                        </p:attrNameLst>
                                      </p:cBhvr>
                                      <p:to>
                                        <p:strVal val="visible"/>
                                      </p:to>
                                    </p:set>
                                    <p:anim to="" calcmode="lin" valueType="num">
                                      <p:cBhvr>
                                        <p:cTn id="12" dur="1" fill="hold"/>
                                        <p:tgtEl>
                                          <p:spTgt spid="6863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8632"/>
                                        </p:tgtEl>
                                        <p:attrNameLst>
                                          <p:attrName>style.visibility</p:attrName>
                                        </p:attrNameLst>
                                      </p:cBhvr>
                                      <p:to>
                                        <p:strVal val="visible"/>
                                      </p:to>
                                    </p:set>
                                    <p:anim to="" calcmode="lin" valueType="num">
                                      <p:cBhvr>
                                        <p:cTn id="22" dur="1" fill="hold"/>
                                        <p:tgtEl>
                                          <p:spTgt spid="68632"/>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8633"/>
                                        </p:tgtEl>
                                        <p:attrNameLst>
                                          <p:attrName>style.visibility</p:attrName>
                                        </p:attrNameLst>
                                      </p:cBhvr>
                                      <p:to>
                                        <p:strVal val="visible"/>
                                      </p:to>
                                    </p:set>
                                    <p:anim to="" calcmode="lin" valueType="num">
                                      <p:cBhvr>
                                        <p:cTn id="27" dur="1" fill="hold"/>
                                        <p:tgtEl>
                                          <p:spTgt spid="68633"/>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68634"/>
                                        </p:tgtEl>
                                        <p:attrNameLst>
                                          <p:attrName>style.visibility</p:attrName>
                                        </p:attrNameLst>
                                      </p:cBhvr>
                                      <p:to>
                                        <p:strVal val="visible"/>
                                      </p:to>
                                    </p:set>
                                    <p:anim to="" calcmode="lin" valueType="num">
                                      <p:cBhvr>
                                        <p:cTn id="30" dur="1" fill="hold"/>
                                        <p:tgtEl>
                                          <p:spTgt spid="686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1" grpId="0"/>
      <p:bldP spid="68632" grpId="0"/>
      <p:bldP spid="68633" grpId="0"/>
      <p:bldP spid="68634"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1371600" y="1445605"/>
            <a:ext cx="4054475" cy="353943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b="1" i="1" u="sng">
                <a:solidFill>
                  <a:srgbClr val="FF3300"/>
                </a:solidFill>
                <a:latin typeface="Times New Roman" panose="02020603050405020304" pitchFamily="18" charset="0"/>
                <a:cs typeface="Times New Roman" panose="02020603050405020304" pitchFamily="18" charset="0"/>
              </a:rPr>
              <a:t>Thí nghiệm</a:t>
            </a:r>
            <a:r>
              <a:rPr lang="en-US" altLang="en-US" sz="2800" b="1" i="1">
                <a:solidFill>
                  <a:srgbClr val="99FF66"/>
                </a:solidFill>
                <a:latin typeface="Times New Roman" panose="02020603050405020304" pitchFamily="18" charset="0"/>
                <a:cs typeface="Times New Roman" panose="02020603050405020304" pitchFamily="18" charset="0"/>
              </a:rPr>
              <a:t>: </a:t>
            </a:r>
            <a:r>
              <a:rPr lang="en-US" altLang="en-US" sz="2800" b="1" i="1">
                <a:solidFill>
                  <a:srgbClr val="006600"/>
                </a:solidFill>
                <a:latin typeface="Times New Roman" panose="02020603050405020304" pitchFamily="18" charset="0"/>
                <a:cs typeface="Times New Roman" panose="02020603050405020304" pitchFamily="18" charset="0"/>
              </a:rPr>
              <a:t>Dùng một lọ thủy tinh không có đáy, úp vào cây nến đang cháy.</a:t>
            </a:r>
          </a:p>
          <a:p>
            <a:pPr algn="just">
              <a:spcBef>
                <a:spcPct val="50000"/>
              </a:spcBef>
            </a:pPr>
            <a:r>
              <a:rPr lang="en-US" altLang="en-US" sz="2800" b="1" i="1">
                <a:solidFill>
                  <a:srgbClr val="006600"/>
                </a:solidFill>
                <a:latin typeface="Times New Roman" panose="02020603050405020304" pitchFamily="18" charset="0"/>
                <a:cs typeface="Times New Roman" panose="02020603050405020304" pitchFamily="18" charset="0"/>
              </a:rPr>
              <a:t>Ngọn nến sẽ như thế nào?</a:t>
            </a:r>
          </a:p>
          <a:p>
            <a:pPr algn="just">
              <a:spcBef>
                <a:spcPct val="50000"/>
              </a:spcBef>
            </a:pPr>
            <a:endParaRPr lang="en-US" altLang="en-US" sz="2800" b="1" i="1">
              <a:solidFill>
                <a:srgbClr val="006600"/>
              </a:solidFill>
              <a:latin typeface="Times New Roman" panose="02020603050405020304" pitchFamily="18" charset="0"/>
              <a:cs typeface="Times New Roman" panose="02020603050405020304" pitchFamily="18" charset="0"/>
            </a:endParaRPr>
          </a:p>
        </p:txBody>
      </p:sp>
      <p:pic>
        <p:nvPicPr>
          <p:cNvPr id="54284" name="MOV03665.MPG">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5562600" y="990600"/>
            <a:ext cx="5761831" cy="4449441"/>
          </a:xfrm>
        </p:spPr>
      </p:pic>
    </p:spTree>
    <p:extLst>
      <p:ext uri="{BB962C8B-B14F-4D97-AF65-F5344CB8AC3E}">
        <p14:creationId xmlns:p14="http://schemas.microsoft.com/office/powerpoint/2010/main" val="22706779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500" fill="hold"/>
                                        <p:tgtEl>
                                          <p:spTgt spid="54276"/>
                                        </p:tgtEl>
                                        <p:attrNameLst>
                                          <p:attrName>ppt_w</p:attrName>
                                        </p:attrNameLst>
                                      </p:cBhvr>
                                      <p:tavLst>
                                        <p:tav tm="0">
                                          <p:val>
                                            <p:fltVal val="0"/>
                                          </p:val>
                                        </p:tav>
                                        <p:tav tm="100000">
                                          <p:val>
                                            <p:strVal val="#ppt_w"/>
                                          </p:val>
                                        </p:tav>
                                      </p:tavLst>
                                    </p:anim>
                                    <p:anim calcmode="lin" valueType="num">
                                      <p:cBhvr>
                                        <p:cTn id="8" dur="500" fill="hold"/>
                                        <p:tgtEl>
                                          <p:spTgt spid="54276"/>
                                        </p:tgtEl>
                                        <p:attrNameLst>
                                          <p:attrName>ppt_h</p:attrName>
                                        </p:attrNameLst>
                                      </p:cBhvr>
                                      <p:tavLst>
                                        <p:tav tm="0">
                                          <p:val>
                                            <p:fltVal val="0"/>
                                          </p:val>
                                        </p:tav>
                                        <p:tav tm="100000">
                                          <p:val>
                                            <p:strVal val="#ppt_h"/>
                                          </p:val>
                                        </p:tav>
                                      </p:tavLst>
                                    </p:anim>
                                    <p:anim calcmode="lin" valueType="num">
                                      <p:cBhvr>
                                        <p:cTn id="9" dur="500" fill="hold"/>
                                        <p:tgtEl>
                                          <p:spTgt spid="54276"/>
                                        </p:tgtEl>
                                        <p:attrNameLst>
                                          <p:attrName>style.rotation</p:attrName>
                                        </p:attrNameLst>
                                      </p:cBhvr>
                                      <p:tavLst>
                                        <p:tav tm="0">
                                          <p:val>
                                            <p:fltVal val="360"/>
                                          </p:val>
                                        </p:tav>
                                        <p:tav tm="100000">
                                          <p:val>
                                            <p:fltVal val="0"/>
                                          </p:val>
                                        </p:tav>
                                      </p:tavLst>
                                    </p:anim>
                                    <p:animEffect transition="in" filter="fade">
                                      <p:cBhvr>
                                        <p:cTn id="10" dur="500"/>
                                        <p:tgtEl>
                                          <p:spTgt spid="54276"/>
                                        </p:tgtEl>
                                      </p:cBhvr>
                                    </p:animEffect>
                                  </p:childTnLst>
                                </p:cTn>
                              </p:par>
                              <p:par>
                                <p:cTn id="11" presetID="29" presetClass="entr" presetSubtype="0" fill="hold" nodeType="withEffect">
                                  <p:stCondLst>
                                    <p:cond delay="0"/>
                                  </p:stCondLst>
                                  <p:childTnLst>
                                    <p:set>
                                      <p:cBhvr>
                                        <p:cTn id="12" dur="1" fill="hold">
                                          <p:stCondLst>
                                            <p:cond delay="0"/>
                                          </p:stCondLst>
                                        </p:cTn>
                                        <p:tgtEl>
                                          <p:spTgt spid="54284"/>
                                        </p:tgtEl>
                                        <p:attrNameLst>
                                          <p:attrName>style.visibility</p:attrName>
                                        </p:attrNameLst>
                                      </p:cBhvr>
                                      <p:to>
                                        <p:strVal val="visible"/>
                                      </p:to>
                                    </p:set>
                                    <p:anim calcmode="lin" valueType="num">
                                      <p:cBhvr>
                                        <p:cTn id="13" dur="1000" fill="hold"/>
                                        <p:tgtEl>
                                          <p:spTgt spid="54284"/>
                                        </p:tgtEl>
                                        <p:attrNameLst>
                                          <p:attrName>ppt_x</p:attrName>
                                        </p:attrNameLst>
                                      </p:cBhvr>
                                      <p:tavLst>
                                        <p:tav tm="0">
                                          <p:val>
                                            <p:strVal val="#ppt_x-.2"/>
                                          </p:val>
                                        </p:tav>
                                        <p:tav tm="100000">
                                          <p:val>
                                            <p:strVal val="#ppt_x"/>
                                          </p:val>
                                        </p:tav>
                                      </p:tavLst>
                                    </p:anim>
                                    <p:anim calcmode="lin" valueType="num">
                                      <p:cBhvr>
                                        <p:cTn id="14" dur="1000" fill="hold"/>
                                        <p:tgtEl>
                                          <p:spTgt spid="5428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428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54284"/>
                </p:tgtEl>
              </p:cMediaNode>
            </p:video>
          </p:childTnLst>
        </p:cTn>
      </p:par>
    </p:tnLst>
    <p:bldLst>
      <p:bldP spid="542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623094" y="1676400"/>
            <a:ext cx="10945812" cy="990600"/>
          </a:xfrm>
        </p:spPr>
        <p:txBody>
          <a:bodyPr/>
          <a:lstStyle/>
          <a:p>
            <a:pPr algn="ctr" eaLnBrk="1" hangingPunct="1">
              <a:buFontTx/>
              <a:buNone/>
            </a:pPr>
            <a:r>
              <a:rPr lang="en-US" altLang="en-US" sz="3200" b="1" i="1">
                <a:solidFill>
                  <a:srgbClr val="0000FF"/>
                </a:solidFill>
                <a:latin typeface="Times New Roman" panose="02020603050405020304" pitchFamily="18" charset="0"/>
              </a:rPr>
              <a:t>Vì sao ngọn nến lại tắt?</a:t>
            </a:r>
          </a:p>
        </p:txBody>
      </p:sp>
      <p:sp>
        <p:nvSpPr>
          <p:cNvPr id="69635" name="Text Box 3"/>
          <p:cNvSpPr txBox="1">
            <a:spLocks noChangeArrowheads="1"/>
          </p:cNvSpPr>
          <p:nvPr/>
        </p:nvSpPr>
        <p:spPr bwMode="auto">
          <a:xfrm>
            <a:off x="2362200" y="2667000"/>
            <a:ext cx="80113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i="1">
                <a:solidFill>
                  <a:srgbClr val="FF505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i="1">
                <a:solidFill>
                  <a:srgbClr val="FF3300"/>
                </a:solidFill>
                <a:latin typeface="Times New Roman" panose="02020603050405020304" pitchFamily="18" charset="0"/>
                <a:cs typeface="Times New Roman" panose="02020603050405020304" pitchFamily="18" charset="0"/>
              </a:rPr>
              <a:t>Vì khi vật cháy thì khí ô-xi sẽ bị mất đi. Khi khí ô-xi hết thì không còn duy trì sự cháy nên ngọn nến tắt.</a:t>
            </a:r>
          </a:p>
        </p:txBody>
      </p:sp>
      <p:sp>
        <p:nvSpPr>
          <p:cNvPr id="15364" name="Text Box 4"/>
          <p:cNvSpPr txBox="1">
            <a:spLocks noChangeArrowheads="1"/>
          </p:cNvSpPr>
          <p:nvPr/>
        </p:nvSpPr>
        <p:spPr bwMode="auto">
          <a:xfrm>
            <a:off x="1231107" y="4876801"/>
            <a:ext cx="8310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spTree>
    <p:extLst>
      <p:ext uri="{BB962C8B-B14F-4D97-AF65-F5344CB8AC3E}">
        <p14:creationId xmlns:p14="http://schemas.microsoft.com/office/powerpoint/2010/main" val="3846888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9634">
                                            <p:txEl>
                                              <p:pRg st="0" end="0"/>
                                            </p:txEl>
                                          </p:spTgt>
                                        </p:tgtEl>
                                        <p:attrNameLst>
                                          <p:attrName>ppt_x</p:attrName>
                                        </p:attrNameLst>
                                      </p:cBhvr>
                                    </p:anim>
                                    <p:anim from="0" to="-1.0" calcmode="lin" valueType="num">
                                      <p:cBhvr>
                                        <p:cTn id="8" dur="200" decel="50000" autoRev="1" fill="hold">
                                          <p:stCondLst>
                                            <p:cond delay="600"/>
                                          </p:stCondLst>
                                        </p:cTn>
                                        <p:tgtEl>
                                          <p:spTgt spid="69634">
                                            <p:txEl>
                                              <p:pRg st="0" end="0"/>
                                            </p:txEl>
                                          </p:spTgt>
                                        </p:tgtEl>
                                        <p:attrNameLst>
                                          <p:attrName>xshear</p:attrName>
                                        </p:attrNameLst>
                                      </p:cBhvr>
                                    </p:anim>
                                    <p:animScale>
                                      <p:cBhvr>
                                        <p:cTn id="9" dur="200" decel="100000" autoRev="1" fill="hold">
                                          <p:stCondLst>
                                            <p:cond delay="600"/>
                                          </p:stCondLst>
                                        </p:cTn>
                                        <p:tgtEl>
                                          <p:spTgt spid="69634">
                                            <p:txEl>
                                              <p:pRg st="0" end="0"/>
                                            </p:txEl>
                                          </p:spTgt>
                                        </p:tgtEl>
                                      </p:cBhvr>
                                      <p:from x="100000" y="100000"/>
                                      <p:to x="80000" y="100000"/>
                                    </p:animScale>
                                    <p:anim by="(#ppt_h/3+#ppt_w*0.1)" calcmode="lin" valueType="num">
                                      <p:cBhvr additive="sum">
                                        <p:cTn id="10" dur="200" decel="100000" autoRev="1" fill="hold">
                                          <p:stCondLst>
                                            <p:cond delay="600"/>
                                          </p:stCondLst>
                                        </p:cTn>
                                        <p:tgtEl>
                                          <p:spTgt spid="69634">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9635"/>
                                        </p:tgtEl>
                                        <p:attrNameLst>
                                          <p:attrName>style.visibility</p:attrName>
                                        </p:attrNameLst>
                                      </p:cBhvr>
                                      <p:to>
                                        <p:strVal val="visible"/>
                                      </p:to>
                                    </p:set>
                                    <p:anim calcmode="lin" valueType="num">
                                      <p:cBhvr>
                                        <p:cTn id="15" dur="500" fill="hold"/>
                                        <p:tgtEl>
                                          <p:spTgt spid="69635"/>
                                        </p:tgtEl>
                                        <p:attrNameLst>
                                          <p:attrName>ppt_w</p:attrName>
                                        </p:attrNameLst>
                                      </p:cBhvr>
                                      <p:tavLst>
                                        <p:tav tm="0">
                                          <p:val>
                                            <p:fltVal val="0"/>
                                          </p:val>
                                        </p:tav>
                                        <p:tav tm="100000">
                                          <p:val>
                                            <p:strVal val="#ppt_w"/>
                                          </p:val>
                                        </p:tav>
                                      </p:tavLst>
                                    </p:anim>
                                    <p:anim calcmode="lin" valueType="num">
                                      <p:cBhvr>
                                        <p:cTn id="16" dur="500" fill="hold"/>
                                        <p:tgtEl>
                                          <p:spTgt spid="69635"/>
                                        </p:tgtEl>
                                        <p:attrNameLst>
                                          <p:attrName>ppt_h</p:attrName>
                                        </p:attrNameLst>
                                      </p:cBhvr>
                                      <p:tavLst>
                                        <p:tav tm="0">
                                          <p:val>
                                            <p:fltVal val="0"/>
                                          </p:val>
                                        </p:tav>
                                        <p:tav tm="100000">
                                          <p:val>
                                            <p:strVal val="#ppt_h"/>
                                          </p:val>
                                        </p:tav>
                                      </p:tavLst>
                                    </p:anim>
                                    <p:anim calcmode="lin" valueType="num">
                                      <p:cBhvr>
                                        <p:cTn id="17" dur="500" fill="hold"/>
                                        <p:tgtEl>
                                          <p:spTgt spid="69635"/>
                                        </p:tgtEl>
                                        <p:attrNameLst>
                                          <p:attrName>style.rotation</p:attrName>
                                        </p:attrNameLst>
                                      </p:cBhvr>
                                      <p:tavLst>
                                        <p:tav tm="0">
                                          <p:val>
                                            <p:fltVal val="360"/>
                                          </p:val>
                                        </p:tav>
                                        <p:tav tm="100000">
                                          <p:val>
                                            <p:fltVal val="0"/>
                                          </p:val>
                                        </p:tav>
                                      </p:tavLst>
                                    </p:anim>
                                    <p:animEffect transition="in" filter="fade">
                                      <p:cBhvr>
                                        <p:cTn id="18"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P spid="696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3" name="Rectangle 121"/>
          <p:cNvSpPr>
            <a:spLocks noChangeArrowheads="1"/>
          </p:cNvSpPr>
          <p:nvPr/>
        </p:nvSpPr>
        <p:spPr bwMode="auto">
          <a:xfrm>
            <a:off x="1981200" y="2971800"/>
            <a:ext cx="9230519" cy="3657600"/>
          </a:xfrm>
          <a:prstGeom prst="rect">
            <a:avLst/>
          </a:prstGeom>
          <a:noFill/>
          <a:ln w="9525">
            <a:noFill/>
            <a:miter lim="800000"/>
            <a:headEnd/>
            <a:tailEnd/>
          </a:ln>
          <a:effectLst/>
        </p:spPr>
        <p:txBody>
          <a:bodyPr anchor="ctr"/>
          <a:lstStyle/>
          <a:p>
            <a:pPr algn="just" eaLnBrk="1" hangingPunct="1">
              <a:defRPr/>
            </a:pPr>
            <a:endParaRPr lang="en-US" sz="32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8554" name="Rectangle 122"/>
          <p:cNvSpPr>
            <a:spLocks noChangeArrowheads="1"/>
          </p:cNvSpPr>
          <p:nvPr/>
        </p:nvSpPr>
        <p:spPr bwMode="auto">
          <a:xfrm>
            <a:off x="638175" y="2162968"/>
            <a:ext cx="11553825" cy="1617663"/>
          </a:xfrm>
          <a:prstGeom prst="rect">
            <a:avLst/>
          </a:prstGeom>
          <a:noFill/>
          <a:ln w="9525">
            <a:noFill/>
            <a:miter lim="800000"/>
            <a:headEnd/>
            <a:tailEnd/>
          </a:ln>
          <a:effectLst/>
        </p:spPr>
        <p:txBody>
          <a:bodyPr anchor="ctr"/>
          <a:lstStyle/>
          <a:p>
            <a:pPr algn="ctr" eaLnBrk="1" hangingPunct="1">
              <a:defRPr/>
            </a:pPr>
            <a:r>
              <a:rPr lang="en-US" sz="4000" b="1"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Vậy</a:t>
            </a:r>
            <a:r>
              <a:rPr lang="en-US" sz="4000" b="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smtClean="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ô-xi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vai</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như</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thế</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sz="4000" b="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4000" b="1" smtClean="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eaLnBrk="1" hangingPunct="1">
              <a:defRPr/>
            </a:pPr>
            <a:r>
              <a:rPr lang="en-US" sz="4000" b="1" smtClean="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đối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sự</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cháy</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4000" b="1" i="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108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524000" y="1981200"/>
            <a:ext cx="9836150" cy="2446338"/>
            <a:chOff x="1143000" y="1981200"/>
            <a:chExt cx="9836150" cy="2446338"/>
          </a:xfrm>
        </p:grpSpPr>
        <p:sp>
          <p:nvSpPr>
            <p:cNvPr id="6" name="AutoShape 14"/>
            <p:cNvSpPr>
              <a:spLocks noChangeArrowheads="1"/>
            </p:cNvSpPr>
            <p:nvPr/>
          </p:nvSpPr>
          <p:spPr bwMode="auto">
            <a:xfrm>
              <a:off x="1143000" y="1981200"/>
              <a:ext cx="9836150" cy="2446338"/>
            </a:xfrm>
            <a:prstGeom prst="roundRect">
              <a:avLst>
                <a:gd name="adj" fmla="val 16667"/>
              </a:avLst>
            </a:prstGeom>
            <a:gradFill rotWithShape="1">
              <a:gsLst>
                <a:gs pos="40700">
                  <a:srgbClr val="E3FFEC"/>
                </a:gs>
                <a:gs pos="92000">
                  <a:srgbClr val="D8FFE5"/>
                </a:gs>
                <a:gs pos="0">
                  <a:srgbClr val="66FF99"/>
                </a:gs>
                <a:gs pos="4000">
                  <a:schemeClr val="bg1"/>
                </a:gs>
                <a:gs pos="100000">
                  <a:srgbClr val="66FF99"/>
                </a:gs>
              </a:gsLst>
              <a:lin ang="5400000" scaled="1"/>
            </a:gradFill>
            <a:ln w="57150" cmpd="thinThick">
              <a:solidFill>
                <a:srgbClr val="FF3300"/>
              </a:solidFill>
              <a:round/>
              <a:headEnd/>
              <a:tailEnd/>
            </a:ln>
            <a:effectLst/>
          </p:spPr>
          <p:txBody>
            <a:bodyPr wrap="none" anchor="ctr"/>
            <a:lstStyle/>
            <a:p>
              <a:pPr>
                <a:defRPr/>
              </a:pPr>
              <a:endParaRPr lang="en-US" sz="3600">
                <a:latin typeface="Arial"/>
              </a:endParaRPr>
            </a:p>
          </p:txBody>
        </p:sp>
        <p:sp>
          <p:nvSpPr>
            <p:cNvPr id="154629" name="Text Box 9"/>
            <p:cNvSpPr txBox="1">
              <a:spLocks noChangeArrowheads="1"/>
            </p:cNvSpPr>
            <p:nvPr/>
          </p:nvSpPr>
          <p:spPr bwMode="auto">
            <a:xfrm>
              <a:off x="1447800" y="2133600"/>
              <a:ext cx="92202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lnSpc>
                  <a:spcPct val="130000"/>
                </a:lnSpc>
                <a:spcBef>
                  <a:spcPts val="300"/>
                </a:spcBef>
                <a:buClrTx/>
                <a:buSzTx/>
                <a:buFontTx/>
                <a:buNone/>
              </a:pPr>
              <a:r>
                <a:rPr lang="vi-VN" altLang="en-US" sz="3200" b="1">
                  <a:solidFill>
                    <a:schemeClr val="tx1"/>
                  </a:solidFill>
                  <a:latin typeface="Times New Roman" panose="02020603050405020304" pitchFamily="18" charset="0"/>
                </a:rPr>
                <a:t>Ô-xi trong không khí cần cho sự cháy. Càng có nhiều không khí thì càng có nhiều khí ô-xi để duy trì sự cháy lâu hơn.</a:t>
              </a:r>
            </a:p>
          </p:txBody>
        </p:sp>
      </p:grpSp>
      <p:sp>
        <p:nvSpPr>
          <p:cNvPr id="154627" name="Rectangle 2"/>
          <p:cNvSpPr>
            <a:spLocks noChangeArrowheads="1"/>
          </p:cNvSpPr>
          <p:nvPr/>
        </p:nvSpPr>
        <p:spPr bwMode="auto">
          <a:xfrm>
            <a:off x="5257800" y="1069851"/>
            <a:ext cx="2854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4200">
                <a:solidFill>
                  <a:srgbClr val="FF0000"/>
                </a:solidFill>
                <a:latin typeface="Times New Roman" panose="02020603050405020304" pitchFamily="18" charset="0"/>
                <a:cs typeface="Times New Roman" panose="02020603050405020304" pitchFamily="18" charset="0"/>
              </a:rPr>
              <a:t>KẾT LUẬN</a:t>
            </a:r>
            <a:endParaRPr lang="en-US" altLang="en-US" sz="420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oogle Shape;212;p3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8891" t="21025" b="16969"/>
          <a:stretch>
            <a:fillRect/>
          </a:stretch>
        </p:blipFill>
        <p:spPr bwMode="auto">
          <a:xfrm>
            <a:off x="1111250" y="1633538"/>
            <a:ext cx="27162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Google Shape;213;p3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891" t="18300" b="16734"/>
          <a:stretch>
            <a:fillRect/>
          </a:stretch>
        </p:blipFill>
        <p:spPr bwMode="auto">
          <a:xfrm>
            <a:off x="1111250" y="2317750"/>
            <a:ext cx="27162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Google Shape;214;p32"/>
          <p:cNvSpPr txBox="1">
            <a:spLocks noGrp="1"/>
          </p:cNvSpPr>
          <p:nvPr>
            <p:ph type="title"/>
          </p:nvPr>
        </p:nvSpPr>
        <p:spPr>
          <a:xfrm>
            <a:off x="3657600" y="1905000"/>
            <a:ext cx="5064125" cy="1087438"/>
          </a:xfrm>
        </p:spPr>
        <p:txBody>
          <a:bodyPr lIns="121900" tIns="121900" rIns="121900" bIns="121900"/>
          <a:lstStyle/>
          <a:p>
            <a:pPr>
              <a:defRPr/>
            </a:pPr>
            <a:r>
              <a:rPr lang="en-US" b="1">
                <a:latin typeface="Times New Roman" pitchFamily="18" charset="0"/>
                <a:cs typeface="Times New Roman" pitchFamily="18" charset="0"/>
              </a:rPr>
              <a:t>HOẠT ĐỘNG </a:t>
            </a:r>
            <a:r>
              <a:rPr lang="en-US" b="1" smtClean="0">
                <a:latin typeface="Times New Roman" pitchFamily="18" charset="0"/>
                <a:cs typeface="Times New Roman" pitchFamily="18" charset="0"/>
              </a:rPr>
              <a:t>2</a:t>
            </a:r>
            <a:endParaRPr b="1">
              <a:latin typeface="Times New Roman" pitchFamily="18" charset="0"/>
              <a:cs typeface="Times New Roman" pitchFamily="18" charset="0"/>
            </a:endParaRPr>
          </a:p>
        </p:txBody>
      </p:sp>
      <p:sp>
        <p:nvSpPr>
          <p:cNvPr id="16389" name="Google Shape;214;p32"/>
          <p:cNvSpPr>
            <a:spLocks noGrp="1"/>
          </p:cNvSpPr>
          <p:nvPr>
            <p:ph type="title"/>
          </p:nvPr>
        </p:nvSpPr>
        <p:spPr>
          <a:xfrm>
            <a:off x="2819400" y="3132931"/>
            <a:ext cx="6359525" cy="1087438"/>
          </a:xfrm>
        </p:spPr>
        <p:txBody>
          <a:bodyPr lIns="121900" tIns="121900" rIns="121900" bIns="121900"/>
          <a:lstStyle/>
          <a:p>
            <a:pPr>
              <a:spcBef>
                <a:spcPct val="0"/>
              </a:spcBef>
              <a:spcAft>
                <a:spcPct val="0"/>
              </a:spcAft>
            </a:pPr>
            <a:r>
              <a:rPr lang="en-US" sz="4000" b="1">
                <a:solidFill>
                  <a:srgbClr val="FF0000"/>
                </a:solidFill>
                <a:latin typeface="Times New Roman" panose="02020603050405020304" pitchFamily="18" charset="0"/>
                <a:cs typeface="Times New Roman" panose="02020603050405020304" pitchFamily="18" charset="0"/>
              </a:rPr>
              <a:t>Tìm hiểu cách duy </a:t>
            </a:r>
            <a:r>
              <a:rPr lang="en-US" sz="4000" b="1">
                <a:solidFill>
                  <a:srgbClr val="FF0000"/>
                </a:solidFill>
                <a:latin typeface="Times New Roman" panose="02020603050405020304" pitchFamily="18" charset="0"/>
                <a:cs typeface="Times New Roman" panose="02020603050405020304" pitchFamily="18" charset="0"/>
              </a:rPr>
              <a:t>trì </a:t>
            </a:r>
            <a:r>
              <a:rPr lang="en-US" sz="4000" b="1" smtClean="0">
                <a:solidFill>
                  <a:srgbClr val="FF0000"/>
                </a:solidFill>
                <a:latin typeface="Times New Roman" panose="02020603050405020304" pitchFamily="18" charset="0"/>
                <a:cs typeface="Times New Roman" panose="02020603050405020304" pitchFamily="18" charset="0"/>
              </a:rPr>
              <a:t/>
            </a:r>
            <a:br>
              <a:rPr lang="en-US" sz="4000" b="1" smtClean="0">
                <a:solidFill>
                  <a:srgbClr val="FF0000"/>
                </a:solidFill>
                <a:latin typeface="Times New Roman" panose="02020603050405020304" pitchFamily="18" charset="0"/>
                <a:cs typeface="Times New Roman" panose="02020603050405020304" pitchFamily="18" charset="0"/>
              </a:rPr>
            </a:br>
            <a:r>
              <a:rPr lang="en-US" sz="4000" b="1" smtClean="0">
                <a:solidFill>
                  <a:srgbClr val="FF0000"/>
                </a:solidFill>
                <a:latin typeface="Times New Roman" panose="02020603050405020304" pitchFamily="18" charset="0"/>
                <a:cs typeface="Times New Roman" panose="02020603050405020304" pitchFamily="18" charset="0"/>
              </a:rPr>
              <a:t>sự cháy</a:t>
            </a:r>
            <a:endParaRPr 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480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a:xfrm>
            <a:off x="1027906" y="2365665"/>
            <a:ext cx="4919158" cy="1447800"/>
          </a:xfrm>
        </p:spPr>
        <p:txBody>
          <a:bodyPr rtlCol="0">
            <a:normAutofit/>
          </a:bodyPr>
          <a:lstStyle/>
          <a:p>
            <a:pPr algn="just" fontAlgn="auto">
              <a:spcAft>
                <a:spcPts val="0"/>
              </a:spcAft>
              <a:buNone/>
              <a:defRPr/>
            </a:pPr>
            <a:r>
              <a:rPr lang="en-US" sz="3200" b="1" smtClean="0">
                <a:solidFill>
                  <a:srgbClr val="006600"/>
                </a:solidFill>
                <a:latin typeface="Times New Roman" pitchFamily="18" charset="0"/>
              </a:rPr>
              <a:t>    - Để </a:t>
            </a:r>
            <a:r>
              <a:rPr lang="en-US" sz="3200" b="1" dirty="0" err="1">
                <a:solidFill>
                  <a:srgbClr val="006600"/>
                </a:solidFill>
                <a:latin typeface="Times New Roman" pitchFamily="18" charset="0"/>
              </a:rPr>
              <a:t>ngọn</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nến</a:t>
            </a:r>
            <a:r>
              <a:rPr lang="en-US" sz="3200" b="1" dirty="0">
                <a:solidFill>
                  <a:srgbClr val="006600"/>
                </a:solidFill>
                <a:latin typeface="Times New Roman" pitchFamily="18" charset="0"/>
              </a:rPr>
              <a:t> </a:t>
            </a:r>
            <a:r>
              <a:rPr lang="en-US" sz="3200" b="1" err="1">
                <a:solidFill>
                  <a:srgbClr val="006600"/>
                </a:solidFill>
                <a:latin typeface="Times New Roman" pitchFamily="18" charset="0"/>
              </a:rPr>
              <a:t>không</a:t>
            </a:r>
            <a:r>
              <a:rPr lang="en-US" sz="3200" b="1">
                <a:solidFill>
                  <a:srgbClr val="006600"/>
                </a:solidFill>
                <a:latin typeface="Times New Roman" pitchFamily="18" charset="0"/>
              </a:rPr>
              <a:t> </a:t>
            </a:r>
            <a:r>
              <a:rPr lang="en-US" sz="3200" b="1" smtClean="0">
                <a:solidFill>
                  <a:srgbClr val="006600"/>
                </a:solidFill>
                <a:latin typeface="Times New Roman" pitchFamily="18" charset="0"/>
              </a:rPr>
              <a:t>bị   tắt </a:t>
            </a:r>
            <a:r>
              <a:rPr lang="en-US" sz="3200" b="1" dirty="0" err="1">
                <a:solidFill>
                  <a:srgbClr val="006600"/>
                </a:solidFill>
                <a:latin typeface="Times New Roman" pitchFamily="18" charset="0"/>
              </a:rPr>
              <a:t>ta</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có</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thể</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làm</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thế</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nào</a:t>
            </a:r>
            <a:r>
              <a:rPr lang="en-US" sz="3200" b="1" dirty="0">
                <a:solidFill>
                  <a:srgbClr val="006600"/>
                </a:solidFill>
                <a:latin typeface="Times New Roman" pitchFamily="18" charset="0"/>
              </a:rPr>
              <a:t>?</a:t>
            </a:r>
          </a:p>
        </p:txBody>
      </p:sp>
      <p:sp>
        <p:nvSpPr>
          <p:cNvPr id="16387" name="Text Box 4"/>
          <p:cNvSpPr txBox="1">
            <a:spLocks noChangeArrowheads="1"/>
          </p:cNvSpPr>
          <p:nvPr/>
        </p:nvSpPr>
        <p:spPr bwMode="auto">
          <a:xfrm>
            <a:off x="1231107" y="4876801"/>
            <a:ext cx="8310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sp>
        <p:nvSpPr>
          <p:cNvPr id="71689" name="Rectangle 9"/>
          <p:cNvSpPr>
            <a:spLocks noChangeArrowheads="1"/>
          </p:cNvSpPr>
          <p:nvPr/>
        </p:nvSpPr>
        <p:spPr bwMode="auto">
          <a:xfrm>
            <a:off x="1386176" y="3543300"/>
            <a:ext cx="4560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tx2"/>
              </a:buClr>
            </a:pPr>
            <a:r>
              <a:rPr lang="en-US" altLang="en-US" sz="3200" b="1" smtClean="0">
                <a:solidFill>
                  <a:srgbClr val="C00000"/>
                </a:solidFill>
                <a:latin typeface="Times New Roman" panose="02020603050405020304" pitchFamily="18" charset="0"/>
              </a:rPr>
              <a:t>- Tại </a:t>
            </a:r>
            <a:r>
              <a:rPr lang="en-US" altLang="en-US" sz="3200" b="1">
                <a:solidFill>
                  <a:srgbClr val="C00000"/>
                </a:solidFill>
                <a:latin typeface="Times New Roman" panose="02020603050405020304" pitchFamily="18" charset="0"/>
              </a:rPr>
              <a:t>sao nến không bị tắt?</a:t>
            </a:r>
          </a:p>
        </p:txBody>
      </p:sp>
      <p:sp>
        <p:nvSpPr>
          <p:cNvPr id="71691" name="Rectangle 11"/>
          <p:cNvSpPr>
            <a:spLocks noChangeArrowheads="1"/>
          </p:cNvSpPr>
          <p:nvPr/>
        </p:nvSpPr>
        <p:spPr bwMode="auto">
          <a:xfrm>
            <a:off x="1386176" y="1246909"/>
            <a:ext cx="45608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tx2"/>
              </a:buClr>
            </a:pPr>
            <a:r>
              <a:rPr lang="en-US" altLang="en-US" sz="3200" b="1" smtClean="0">
                <a:solidFill>
                  <a:srgbClr val="FF33CC"/>
                </a:solidFill>
                <a:latin typeface="Times New Roman" panose="02020603050405020304" pitchFamily="18" charset="0"/>
              </a:rPr>
              <a:t>- Thay </a:t>
            </a:r>
            <a:r>
              <a:rPr lang="en-US" altLang="en-US" sz="3200" b="1">
                <a:solidFill>
                  <a:srgbClr val="FF33CC"/>
                </a:solidFill>
                <a:latin typeface="Times New Roman" panose="02020603050405020304" pitchFamily="18" charset="0"/>
              </a:rPr>
              <a:t>đế gắn cây nến như trong hình.</a:t>
            </a:r>
          </a:p>
        </p:txBody>
      </p:sp>
      <p:pic>
        <p:nvPicPr>
          <p:cNvPr id="71692" name="Picture 1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334" y="1371600"/>
            <a:ext cx="49288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6832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71682">
                                            <p:txEl>
                                              <p:pRg st="0" end="0"/>
                                            </p:txEl>
                                          </p:spTgt>
                                        </p:tgtEl>
                                        <p:attrNameLst>
                                          <p:attrName>ppt_x</p:attrName>
                                        </p:attrNameLst>
                                      </p:cBhvr>
                                    </p:anim>
                                    <p:anim from="0" to="-1.0" calcmode="lin" valueType="num">
                                      <p:cBhvr>
                                        <p:cTn id="8" dur="200" decel="50000" autoRev="1" fill="hold">
                                          <p:stCondLst>
                                            <p:cond delay="600"/>
                                          </p:stCondLst>
                                        </p:cTn>
                                        <p:tgtEl>
                                          <p:spTgt spid="71682">
                                            <p:txEl>
                                              <p:pRg st="0" end="0"/>
                                            </p:txEl>
                                          </p:spTgt>
                                        </p:tgtEl>
                                        <p:attrNameLst>
                                          <p:attrName>xshear</p:attrName>
                                        </p:attrNameLst>
                                      </p:cBhvr>
                                    </p:anim>
                                    <p:animScale>
                                      <p:cBhvr>
                                        <p:cTn id="9" dur="200" decel="100000" autoRev="1" fill="hold">
                                          <p:stCondLst>
                                            <p:cond delay="600"/>
                                          </p:stCondLst>
                                        </p:cTn>
                                        <p:tgtEl>
                                          <p:spTgt spid="71682">
                                            <p:txEl>
                                              <p:pRg st="0" end="0"/>
                                            </p:txEl>
                                          </p:spTgt>
                                        </p:tgtEl>
                                      </p:cBhvr>
                                      <p:from x="100000" y="100000"/>
                                      <p:to x="80000" y="100000"/>
                                    </p:animScale>
                                    <p:anim by="(#ppt_h/3+#ppt_w*0.1)" calcmode="lin" valueType="num">
                                      <p:cBhvr additive="sum">
                                        <p:cTn id="10" dur="200" decel="100000" autoRev="1" fill="hold">
                                          <p:stCondLst>
                                            <p:cond delay="600"/>
                                          </p:stCondLst>
                                        </p:cTn>
                                        <p:tgtEl>
                                          <p:spTgt spid="71682">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500"/>
                                        <p:tgtEl>
                                          <p:spTgt spid="71682">
                                            <p:txEl>
                                              <p:pRg st="0" end="0"/>
                                            </p:txEl>
                                          </p:spTgt>
                                        </p:tgtEl>
                                      </p:cBhvr>
                                    </p:animEffect>
                                    <p:set>
                                      <p:cBhvr>
                                        <p:cTn id="15" dur="1" fill="hold">
                                          <p:stCondLst>
                                            <p:cond delay="499"/>
                                          </p:stCondLst>
                                        </p:cTn>
                                        <p:tgtEl>
                                          <p:spTgt spid="71682">
                                            <p:txEl>
                                              <p:pRg st="0" end="0"/>
                                            </p:txEl>
                                          </p:spTgt>
                                        </p:tgtEl>
                                        <p:attrNameLst>
                                          <p:attrName>style.visibility</p:attrName>
                                        </p:attrNameLst>
                                      </p:cBhvr>
                                      <p:to>
                                        <p:strVal val="hidden"/>
                                      </p:to>
                                    </p:set>
                                  </p:childTnLst>
                                </p:cTn>
                              </p:par>
                              <p:par>
                                <p:cTn id="16" presetID="55" presetClass="entr" presetSubtype="0" fill="hold" grpId="0" nodeType="withEffect">
                                  <p:stCondLst>
                                    <p:cond delay="0"/>
                                  </p:stCondLst>
                                  <p:childTnLst>
                                    <p:set>
                                      <p:cBhvr>
                                        <p:cTn id="17" dur="1" fill="hold">
                                          <p:stCondLst>
                                            <p:cond delay="0"/>
                                          </p:stCondLst>
                                        </p:cTn>
                                        <p:tgtEl>
                                          <p:spTgt spid="71691">
                                            <p:txEl>
                                              <p:pRg st="0" end="0"/>
                                            </p:txEl>
                                          </p:spTgt>
                                        </p:tgtEl>
                                        <p:attrNameLst>
                                          <p:attrName>style.visibility</p:attrName>
                                        </p:attrNameLst>
                                      </p:cBhvr>
                                      <p:to>
                                        <p:strVal val="visible"/>
                                      </p:to>
                                    </p:set>
                                    <p:anim calcmode="lin" valueType="num">
                                      <p:cBhvr>
                                        <p:cTn id="18" dur="1000" fill="hold"/>
                                        <p:tgtEl>
                                          <p:spTgt spid="71691">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71691">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71691">
                                            <p:txEl>
                                              <p:pRg st="0" end="0"/>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71692"/>
                                        </p:tgtEl>
                                        <p:attrNameLst>
                                          <p:attrName>style.visibility</p:attrName>
                                        </p:attrNameLst>
                                      </p:cBhvr>
                                      <p:to>
                                        <p:strVal val="visible"/>
                                      </p:to>
                                    </p:set>
                                    <p:animEffect transition="in" filter="plus(in)">
                                      <p:cBhvr>
                                        <p:cTn id="23" dur="2000"/>
                                        <p:tgtEl>
                                          <p:spTgt spid="716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1689">
                                            <p:txEl>
                                              <p:pRg st="0" end="0"/>
                                            </p:txEl>
                                          </p:spTgt>
                                        </p:tgtEl>
                                        <p:attrNameLst>
                                          <p:attrName>style.visibility</p:attrName>
                                        </p:attrNameLst>
                                      </p:cBhvr>
                                      <p:to>
                                        <p:strVal val="visible"/>
                                      </p:to>
                                    </p:set>
                                    <p:anim calcmode="lin" valueType="num">
                                      <p:cBhvr>
                                        <p:cTn id="28" dur="1000" fill="hold"/>
                                        <p:tgtEl>
                                          <p:spTgt spid="71689">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71689">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716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P spid="71682" grpId="1" build="p"/>
      <p:bldP spid="71689" grpId="0" build="p"/>
      <p:bldP spid="716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228600" y="533400"/>
            <a:ext cx="12161838" cy="914400"/>
          </a:xfrm>
        </p:spPr>
        <p:txBody>
          <a:bodyPr/>
          <a:lstStyle/>
          <a:p>
            <a:pPr algn="ctr" eaLnBrk="1" hangingPunct="1">
              <a:buFontTx/>
              <a:buNone/>
            </a:pPr>
            <a:r>
              <a:rPr lang="en-US" altLang="en-US" sz="4000" b="1">
                <a:latin typeface="Times New Roman" panose="02020603050405020304" pitchFamily="18" charset="0"/>
              </a:rPr>
              <a:t>Tại sao ngọn nến không bị tắt ?</a:t>
            </a:r>
          </a:p>
        </p:txBody>
      </p:sp>
      <p:pic>
        <p:nvPicPr>
          <p:cNvPr id="17412" name="Picture 9" descr="11111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14500"/>
            <a:ext cx="41544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AutoShape 10"/>
          <p:cNvSpPr>
            <a:spLocks noChangeArrowheads="1"/>
          </p:cNvSpPr>
          <p:nvPr/>
        </p:nvSpPr>
        <p:spPr bwMode="auto">
          <a:xfrm>
            <a:off x="5943600" y="3962400"/>
            <a:ext cx="4953000" cy="1447800"/>
          </a:xfrm>
          <a:prstGeom prst="wedgeRectCallout">
            <a:avLst>
              <a:gd name="adj1" fmla="val -83642"/>
              <a:gd name="adj2" fmla="val 32125"/>
            </a:avLst>
          </a:prstGeom>
          <a:noFill/>
          <a:ln w="571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FF3300"/>
                </a:solidFill>
                <a:latin typeface="Times New Roman" panose="02020603050405020304" pitchFamily="18" charset="0"/>
              </a:rPr>
              <a:t>Không khí ở ngoài tràn vào, tiếp tục cung cấp ô-xi để duy trì ngọn lửa</a:t>
            </a:r>
            <a:r>
              <a:rPr lang="en-US" altLang="en-US" sz="2800">
                <a:solidFill>
                  <a:srgbClr val="FF3300"/>
                </a:solidFill>
                <a:latin typeface="Times New Roman" panose="02020603050405020304" pitchFamily="18" charset="0"/>
              </a:rPr>
              <a:t>.</a:t>
            </a:r>
          </a:p>
        </p:txBody>
      </p:sp>
      <p:sp>
        <p:nvSpPr>
          <p:cNvPr id="72715" name="AutoShape 11"/>
          <p:cNvSpPr>
            <a:spLocks noChangeArrowheads="1"/>
          </p:cNvSpPr>
          <p:nvPr/>
        </p:nvSpPr>
        <p:spPr bwMode="auto">
          <a:xfrm>
            <a:off x="5449888" y="1714500"/>
            <a:ext cx="4515788" cy="1143000"/>
          </a:xfrm>
          <a:prstGeom prst="wedgeRectCallout">
            <a:avLst>
              <a:gd name="adj1" fmla="val -78968"/>
              <a:gd name="adj2" fmla="val -28472"/>
            </a:avLst>
          </a:prstGeom>
          <a:noFill/>
          <a:ln w="571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FF3300"/>
                </a:solidFill>
                <a:latin typeface="Times New Roman" panose="02020603050405020304" pitchFamily="18" charset="0"/>
              </a:rPr>
              <a:t>Khí ni-tơ và khí các-bô-nic nóng nó sẽ lên bay lên cao</a:t>
            </a:r>
            <a:r>
              <a:rPr lang="en-US" altLang="en-US" sz="2800">
                <a:solidFill>
                  <a:srgbClr val="FF3300"/>
                </a:solidFill>
                <a:latin typeface="Times New Roman" panose="02020603050405020304" pitchFamily="18" charset="0"/>
              </a:rPr>
              <a:t>.</a:t>
            </a:r>
          </a:p>
        </p:txBody>
      </p:sp>
    </p:spTree>
    <p:extLst>
      <p:ext uri="{BB962C8B-B14F-4D97-AF65-F5344CB8AC3E}">
        <p14:creationId xmlns:p14="http://schemas.microsoft.com/office/powerpoint/2010/main" val="35073677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2715"/>
                                        </p:tgtEl>
                                        <p:attrNameLst>
                                          <p:attrName>style.visibility</p:attrName>
                                        </p:attrNameLst>
                                      </p:cBhvr>
                                      <p:to>
                                        <p:strVal val="visible"/>
                                      </p:to>
                                    </p:set>
                                    <p:animEffect transition="in" filter="fade">
                                      <p:cBhvr>
                                        <p:cTn id="7" dur="2000"/>
                                        <p:tgtEl>
                                          <p:spTgt spid="72715"/>
                                        </p:tgtEl>
                                      </p:cBhvr>
                                    </p:animEffect>
                                    <p:anim calcmode="lin" valueType="num">
                                      <p:cBhvr>
                                        <p:cTn id="8" dur="2000" fill="hold"/>
                                        <p:tgtEl>
                                          <p:spTgt spid="72715"/>
                                        </p:tgtEl>
                                        <p:attrNameLst>
                                          <p:attrName>style.rotation</p:attrName>
                                        </p:attrNameLst>
                                      </p:cBhvr>
                                      <p:tavLst>
                                        <p:tav tm="0">
                                          <p:val>
                                            <p:fltVal val="720"/>
                                          </p:val>
                                        </p:tav>
                                        <p:tav tm="100000">
                                          <p:val>
                                            <p:fltVal val="0"/>
                                          </p:val>
                                        </p:tav>
                                      </p:tavLst>
                                    </p:anim>
                                    <p:anim calcmode="lin" valueType="num">
                                      <p:cBhvr>
                                        <p:cTn id="9" dur="2000" fill="hold"/>
                                        <p:tgtEl>
                                          <p:spTgt spid="72715"/>
                                        </p:tgtEl>
                                        <p:attrNameLst>
                                          <p:attrName>ppt_h</p:attrName>
                                        </p:attrNameLst>
                                      </p:cBhvr>
                                      <p:tavLst>
                                        <p:tav tm="0">
                                          <p:val>
                                            <p:fltVal val="0"/>
                                          </p:val>
                                        </p:tav>
                                        <p:tav tm="100000">
                                          <p:val>
                                            <p:strVal val="#ppt_h"/>
                                          </p:val>
                                        </p:tav>
                                      </p:tavLst>
                                    </p:anim>
                                    <p:anim calcmode="lin" valueType="num">
                                      <p:cBhvr>
                                        <p:cTn id="10" dur="2000" fill="hold"/>
                                        <p:tgtEl>
                                          <p:spTgt spid="72715"/>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72714"/>
                                        </p:tgtEl>
                                        <p:attrNameLst>
                                          <p:attrName>style.visibility</p:attrName>
                                        </p:attrNameLst>
                                      </p:cBhvr>
                                      <p:to>
                                        <p:strVal val="visible"/>
                                      </p:to>
                                    </p:set>
                                    <p:animEffect transition="in" filter="fade">
                                      <p:cBhvr>
                                        <p:cTn id="15" dur="2000"/>
                                        <p:tgtEl>
                                          <p:spTgt spid="72714"/>
                                        </p:tgtEl>
                                      </p:cBhvr>
                                    </p:animEffect>
                                    <p:anim calcmode="lin" valueType="num">
                                      <p:cBhvr>
                                        <p:cTn id="16" dur="2000" fill="hold"/>
                                        <p:tgtEl>
                                          <p:spTgt spid="72714"/>
                                        </p:tgtEl>
                                        <p:attrNameLst>
                                          <p:attrName>style.rotation</p:attrName>
                                        </p:attrNameLst>
                                      </p:cBhvr>
                                      <p:tavLst>
                                        <p:tav tm="0">
                                          <p:val>
                                            <p:fltVal val="720"/>
                                          </p:val>
                                        </p:tav>
                                        <p:tav tm="100000">
                                          <p:val>
                                            <p:fltVal val="0"/>
                                          </p:val>
                                        </p:tav>
                                      </p:tavLst>
                                    </p:anim>
                                    <p:anim calcmode="lin" valueType="num">
                                      <p:cBhvr>
                                        <p:cTn id="17" dur="2000" fill="hold"/>
                                        <p:tgtEl>
                                          <p:spTgt spid="72714"/>
                                        </p:tgtEl>
                                        <p:attrNameLst>
                                          <p:attrName>ppt_h</p:attrName>
                                        </p:attrNameLst>
                                      </p:cBhvr>
                                      <p:tavLst>
                                        <p:tav tm="0">
                                          <p:val>
                                            <p:fltVal val="0"/>
                                          </p:val>
                                        </p:tav>
                                        <p:tav tm="100000">
                                          <p:val>
                                            <p:strVal val="#ppt_h"/>
                                          </p:val>
                                        </p:tav>
                                      </p:tavLst>
                                    </p:anim>
                                    <p:anim calcmode="lin" valueType="num">
                                      <p:cBhvr>
                                        <p:cTn id="18" dur="2000" fill="hold"/>
                                        <p:tgtEl>
                                          <p:spTgt spid="727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animBg="1"/>
      <p:bldP spid="727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13729images1452875_62"/>
          <p:cNvPicPr>
            <a:picLocks noChangeAspect="1" noChangeArrowheads="1"/>
          </p:cNvPicPr>
          <p:nvPr/>
        </p:nvPicPr>
        <p:blipFill>
          <a:blip r:embed="rId2">
            <a:extLst>
              <a:ext uri="{28A0092B-C50C-407E-A947-70E740481C1C}">
                <a14:useLocalDpi xmlns:a14="http://schemas.microsoft.com/office/drawing/2010/main" val="0"/>
              </a:ext>
            </a:extLst>
          </a:blip>
          <a:srcRect l="26001" t="66000" r="39333"/>
          <a:stretch>
            <a:fillRect/>
          </a:stretch>
        </p:blipFill>
        <p:spPr bwMode="auto">
          <a:xfrm>
            <a:off x="1295400" y="737675"/>
            <a:ext cx="4876799" cy="412657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4" name="Picture 4" descr="2222222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744602"/>
            <a:ext cx="5231606" cy="411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838200" y="5046007"/>
            <a:ext cx="11110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a:solidFill>
                  <a:srgbClr val="C00000"/>
                </a:solidFill>
                <a:latin typeface="Times New Roman" panose="02020603050405020304" pitchFamily="18" charset="0"/>
              </a:rPr>
              <a:t>- Làm thế nào để ngọn lửa không bị tắt ? Hãy giải thích vì sao?</a:t>
            </a:r>
          </a:p>
        </p:txBody>
      </p:sp>
      <p:sp>
        <p:nvSpPr>
          <p:cNvPr id="6" name="Text Box 12"/>
          <p:cNvSpPr txBox="1">
            <a:spLocks noChangeArrowheads="1"/>
          </p:cNvSpPr>
          <p:nvPr/>
        </p:nvSpPr>
        <p:spPr bwMode="auto">
          <a:xfrm>
            <a:off x="-151173" y="5547655"/>
            <a:ext cx="1216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a:solidFill>
                  <a:srgbClr val="C00000"/>
                </a:solidFill>
                <a:latin typeface="Times New Roman" panose="02020603050405020304" pitchFamily="18" charset="0"/>
              </a:rPr>
              <a:t> - Làm cách nào để ngọn lửa bị tắt ? Hãy giải thích vì sao?</a:t>
            </a:r>
          </a:p>
        </p:txBody>
      </p:sp>
    </p:spTree>
    <p:extLst>
      <p:ext uri="{BB962C8B-B14F-4D97-AF65-F5344CB8AC3E}">
        <p14:creationId xmlns:p14="http://schemas.microsoft.com/office/powerpoint/2010/main" val="70184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91" name="Rectangle 15"/>
          <p:cNvSpPr>
            <a:spLocks noGrp="1" noChangeArrowheads="1"/>
          </p:cNvSpPr>
          <p:nvPr>
            <p:ph idx="1"/>
          </p:nvPr>
        </p:nvSpPr>
        <p:spPr>
          <a:xfrm>
            <a:off x="15081" y="4800600"/>
            <a:ext cx="12161838" cy="914400"/>
          </a:xfrm>
        </p:spPr>
        <p:txBody>
          <a:bodyPr/>
          <a:lstStyle/>
          <a:p>
            <a:pPr algn="ctr" eaLnBrk="1" hangingPunct="1">
              <a:lnSpc>
                <a:spcPct val="90000"/>
              </a:lnSpc>
              <a:buFontTx/>
              <a:buNone/>
            </a:pPr>
            <a:r>
              <a:rPr lang="en-US" altLang="en-US" sz="2800" b="1" i="1">
                <a:solidFill>
                  <a:schemeClr val="bg1"/>
                </a:solidFill>
              </a:rPr>
              <a:t>Ni-tơ trong không khí có tác dụng  như thế nào đối với sự cháy ?</a:t>
            </a:r>
          </a:p>
        </p:txBody>
      </p:sp>
      <p:sp>
        <p:nvSpPr>
          <p:cNvPr id="75786" name="Rectangle 10"/>
          <p:cNvSpPr>
            <a:spLocks noChangeArrowheads="1"/>
          </p:cNvSpPr>
          <p:nvPr/>
        </p:nvSpPr>
        <p:spPr bwMode="auto">
          <a:xfrm>
            <a:off x="1027907" y="427831"/>
            <a:ext cx="11553825" cy="1066800"/>
          </a:xfrm>
          <a:prstGeom prst="rect">
            <a:avLst/>
          </a:prstGeom>
          <a:noFill/>
          <a:ln w="9525">
            <a:noFill/>
            <a:miter lim="800000"/>
            <a:headEnd/>
            <a:tailEnd/>
          </a:ln>
          <a:effectLst/>
        </p:spPr>
        <p:txBody>
          <a:bodyPr anchor="ctr"/>
          <a:lstStyle/>
          <a:p>
            <a:pPr eaLnBrk="1" hangingPunct="1">
              <a:defRPr/>
            </a:pP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Ô-xi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vai</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như</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thế</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đối</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sự</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cháy</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5787" name="Rectangle 11"/>
          <p:cNvSpPr>
            <a:spLocks noChangeArrowheads="1"/>
          </p:cNvSpPr>
          <p:nvPr/>
        </p:nvSpPr>
        <p:spPr bwMode="auto">
          <a:xfrm>
            <a:off x="1246367" y="2133600"/>
            <a:ext cx="10066140" cy="2667000"/>
          </a:xfrm>
          <a:prstGeom prst="rect">
            <a:avLst/>
          </a:prstGeom>
          <a:noFill/>
          <a:ln w="9525">
            <a:noFill/>
            <a:miter lim="800000"/>
            <a:headEnd/>
            <a:tailEnd/>
          </a:ln>
          <a:effectLst/>
        </p:spPr>
        <p:txBody>
          <a:bodyPr anchor="ctr"/>
          <a:lstStyle/>
          <a:p>
            <a:pPr algn="just" eaLnBrk="1" hangingPunct="1">
              <a:defRPr/>
            </a:pPr>
            <a:r>
              <a:rPr lang="en-US" sz="2800" b="1" smtClean="0">
                <a:solidFill>
                  <a:srgbClr val="FF33CC"/>
                </a:solidFill>
                <a:latin typeface="Times New Roman" panose="02020603050405020304" pitchFamily="18" charset="0"/>
                <a:cs typeface="Times New Roman" panose="02020603050405020304" pitchFamily="18" charset="0"/>
              </a:rPr>
              <a:t>	- Khi </a:t>
            </a:r>
            <a:r>
              <a:rPr lang="en-US" sz="2800" b="1" dirty="0" err="1">
                <a:solidFill>
                  <a:srgbClr val="FF33CC"/>
                </a:solidFill>
                <a:latin typeface="Times New Roman" panose="02020603050405020304" pitchFamily="18" charset="0"/>
                <a:cs typeface="Times New Roman" panose="02020603050405020304" pitchFamily="18" charset="0"/>
              </a:rPr>
              <a:t>một</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vật</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cháy</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khí</a:t>
            </a:r>
            <a:r>
              <a:rPr lang="en-US" sz="2800" b="1" dirty="0">
                <a:solidFill>
                  <a:srgbClr val="FF33CC"/>
                </a:solidFill>
                <a:latin typeface="Times New Roman" panose="02020603050405020304" pitchFamily="18" charset="0"/>
                <a:cs typeface="Times New Roman" panose="02020603050405020304" pitchFamily="18" charset="0"/>
              </a:rPr>
              <a:t> ô-xi </a:t>
            </a:r>
            <a:r>
              <a:rPr lang="en-US" sz="2800" b="1" dirty="0" err="1">
                <a:solidFill>
                  <a:srgbClr val="FF33CC"/>
                </a:solidFill>
                <a:latin typeface="Times New Roman" panose="02020603050405020304" pitchFamily="18" charset="0"/>
                <a:cs typeface="Times New Roman" panose="02020603050405020304" pitchFamily="18" charset="0"/>
              </a:rPr>
              <a:t>sẽ</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bị</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mất</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đi</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vì</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vậy</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cần</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liên</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tục</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cung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cấp</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không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khí</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có</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chứa</a:t>
            </a:r>
            <a:r>
              <a:rPr lang="en-US" sz="2800" b="1" dirty="0">
                <a:solidFill>
                  <a:srgbClr val="FF33CC"/>
                </a:solidFill>
                <a:latin typeface="Times New Roman" panose="02020603050405020304" pitchFamily="18" charset="0"/>
                <a:cs typeface="Times New Roman" panose="02020603050405020304" pitchFamily="18" charset="0"/>
              </a:rPr>
              <a:t> ô-xi </a:t>
            </a:r>
            <a:r>
              <a:rPr lang="en-US" sz="2800" b="1" dirty="0" err="1">
                <a:solidFill>
                  <a:srgbClr val="FF33CC"/>
                </a:solidFill>
                <a:latin typeface="Times New Roman" panose="02020603050405020304" pitchFamily="18" charset="0"/>
                <a:cs typeface="Times New Roman" panose="02020603050405020304" pitchFamily="18" charset="0"/>
              </a:rPr>
              <a:t>để</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sự</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cháy</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được</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tiếp</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tục</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Càng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có</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nhiều</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không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khí</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thì</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càng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có</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nhiều</a:t>
            </a:r>
            <a:r>
              <a:rPr lang="en-US" sz="2800" b="1" dirty="0">
                <a:solidFill>
                  <a:srgbClr val="FF33CC"/>
                </a:solidFill>
                <a:latin typeface="Times New Roman" panose="02020603050405020304" pitchFamily="18" charset="0"/>
                <a:cs typeface="Times New Roman" panose="02020603050405020304" pitchFamily="18" charset="0"/>
              </a:rPr>
              <a:t> ô-xi </a:t>
            </a:r>
            <a:r>
              <a:rPr lang="en-US" sz="2800" b="1" dirty="0" err="1">
                <a:solidFill>
                  <a:srgbClr val="FF33CC"/>
                </a:solidFill>
                <a:latin typeface="Times New Roman" panose="02020603050405020304" pitchFamily="18" charset="0"/>
                <a:cs typeface="Times New Roman" panose="02020603050405020304" pitchFamily="18" charset="0"/>
              </a:rPr>
              <a:t>và</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sự</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cháy</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sẽ</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tiếp</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diễn</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lâu</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hơn</a:t>
            </a:r>
            <a:r>
              <a:rPr lang="en-US" sz="2800" b="1" dirty="0">
                <a:solidFill>
                  <a:srgbClr val="FF33CC"/>
                </a:solidFill>
                <a:latin typeface="Times New Roman" panose="02020603050405020304" pitchFamily="18" charset="0"/>
                <a:cs typeface="Times New Roman" panose="02020603050405020304" pitchFamily="18" charset="0"/>
              </a:rPr>
              <a:t>.</a:t>
            </a:r>
          </a:p>
        </p:txBody>
      </p:sp>
      <p:sp>
        <p:nvSpPr>
          <p:cNvPr id="75788" name="Rectangle 12"/>
          <p:cNvSpPr>
            <a:spLocks noChangeArrowheads="1"/>
          </p:cNvSpPr>
          <p:nvPr/>
        </p:nvSpPr>
        <p:spPr bwMode="auto">
          <a:xfrm>
            <a:off x="1218658" y="1399130"/>
            <a:ext cx="10605294" cy="1617662"/>
          </a:xfrm>
          <a:prstGeom prst="rect">
            <a:avLst/>
          </a:prstGeom>
          <a:noFill/>
          <a:ln w="9525">
            <a:noFill/>
            <a:miter lim="800000"/>
            <a:headEnd/>
            <a:tailEnd/>
          </a:ln>
          <a:effectLst/>
        </p:spPr>
        <p:txBody>
          <a:bodyPr anchor="ctr"/>
          <a:lstStyle/>
          <a:p>
            <a:pPr eaLnBrk="1" hangingPunct="1">
              <a:defRPr/>
            </a:pPr>
            <a:r>
              <a:rPr lang="en-US" sz="2800" b="1" dirty="0">
                <a:solidFill>
                  <a:srgbClr val="FF0000"/>
                </a:solidFill>
                <a:effectLst>
                  <a:outerShdw blurRad="38100" dist="38100" dir="2700000" algn="tl">
                    <a:srgbClr val="C0C0C0"/>
                  </a:outerShdw>
                </a:effectLst>
                <a:latin typeface="Times New Roman" pitchFamily="18" charset="0"/>
              </a:rPr>
              <a:t>2) </a:t>
            </a:r>
            <a:r>
              <a:rPr lang="en-US" sz="2800" b="1" dirty="0" err="1">
                <a:solidFill>
                  <a:srgbClr val="FF0000"/>
                </a:solidFill>
                <a:effectLst>
                  <a:outerShdw blurRad="38100" dist="38100" dir="2700000" algn="tl">
                    <a:srgbClr val="C0C0C0"/>
                  </a:outerShdw>
                </a:effectLst>
                <a:latin typeface="Times New Roman" pitchFamily="18" charset="0"/>
              </a:rPr>
              <a:t>Khi</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một</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vật</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cháy</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khí</a:t>
            </a:r>
            <a:r>
              <a:rPr lang="en-US" sz="2800" b="1" dirty="0">
                <a:solidFill>
                  <a:srgbClr val="FF0000"/>
                </a:solidFill>
                <a:effectLst>
                  <a:outerShdw blurRad="38100" dist="38100" dir="2700000" algn="tl">
                    <a:srgbClr val="C0C0C0"/>
                  </a:outerShdw>
                </a:effectLst>
                <a:latin typeface="Times New Roman" pitchFamily="18" charset="0"/>
              </a:rPr>
              <a:t> ô-xi </a:t>
            </a:r>
            <a:r>
              <a:rPr lang="en-US" sz="2800" b="1" dirty="0" err="1">
                <a:solidFill>
                  <a:srgbClr val="FF0000"/>
                </a:solidFill>
                <a:effectLst>
                  <a:outerShdw blurRad="38100" dist="38100" dir="2700000" algn="tl">
                    <a:srgbClr val="C0C0C0"/>
                  </a:outerShdw>
                </a:effectLst>
                <a:latin typeface="Times New Roman" pitchFamily="18" charset="0"/>
              </a:rPr>
              <a:t>sẽ</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như</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thế</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nào</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Để</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duy</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trì</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sự</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cháy</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ta</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phải</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làm</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gì</a:t>
            </a:r>
            <a:r>
              <a:rPr lang="en-US" sz="2800" b="1" dirty="0">
                <a:solidFill>
                  <a:srgbClr val="FF0000"/>
                </a:solidFill>
                <a:effectLst>
                  <a:outerShdw blurRad="38100" dist="38100" dir="2700000" algn="tl">
                    <a:srgbClr val="C0C0C0"/>
                  </a:outerShdw>
                </a:effectLst>
                <a:latin typeface="Times New Roman" pitchFamily="18" charset="0"/>
              </a:rPr>
              <a:t>?</a:t>
            </a:r>
            <a:endParaRPr lang="en-US" sz="2800" b="1" i="1" dirty="0">
              <a:solidFill>
                <a:srgbClr val="FF0000"/>
              </a:solidFill>
              <a:effectLst>
                <a:outerShdw blurRad="38100" dist="38100" dir="2700000" algn="tl">
                  <a:srgbClr val="C0C0C0"/>
                </a:outerShdw>
              </a:effectLst>
              <a:latin typeface="Arial" charset="0"/>
            </a:endParaRPr>
          </a:p>
        </p:txBody>
      </p:sp>
      <p:sp>
        <p:nvSpPr>
          <p:cNvPr id="75790" name="Rectangle 14"/>
          <p:cNvSpPr>
            <a:spLocks noChangeArrowheads="1"/>
          </p:cNvSpPr>
          <p:nvPr/>
        </p:nvSpPr>
        <p:spPr bwMode="auto">
          <a:xfrm>
            <a:off x="1524000" y="885031"/>
            <a:ext cx="11757025" cy="1219200"/>
          </a:xfrm>
          <a:prstGeom prst="rect">
            <a:avLst/>
          </a:prstGeom>
          <a:noFill/>
          <a:ln w="9525">
            <a:noFill/>
            <a:miter lim="800000"/>
            <a:headEnd/>
            <a:tailEnd/>
          </a:ln>
          <a:effectLst/>
        </p:spPr>
        <p:txBody>
          <a:bodyPr anchor="ctr"/>
          <a:lstStyle/>
          <a:p>
            <a:pPr eaLnBrk="1" hangingPunct="1">
              <a:defRPr/>
            </a:pPr>
            <a:r>
              <a:rPr lang="en-US" sz="2800" b="1" dirty="0">
                <a:solidFill>
                  <a:srgbClr val="FF33CC"/>
                </a:solidFill>
                <a:latin typeface="Times New Roman" panose="02020603050405020304" pitchFamily="18" charset="0"/>
                <a:cs typeface="Times New Roman" panose="02020603050405020304" pitchFamily="18" charset="0"/>
              </a:rPr>
              <a:t>  - Ô-xi </a:t>
            </a:r>
            <a:r>
              <a:rPr lang="en-US" sz="2800" b="1" dirty="0" err="1">
                <a:solidFill>
                  <a:srgbClr val="FF33CC"/>
                </a:solidFill>
                <a:latin typeface="Times New Roman" panose="02020603050405020304" pitchFamily="18" charset="0"/>
                <a:cs typeface="Times New Roman" panose="02020603050405020304" pitchFamily="18" charset="0"/>
              </a:rPr>
              <a:t>trong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không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khí</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cần</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cho</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sự</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cháy</a:t>
            </a:r>
            <a:r>
              <a:rPr lang="en-US" sz="2800" b="1" dirty="0">
                <a:solidFill>
                  <a:srgbClr val="FF33CC"/>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1246367" y="3915894"/>
            <a:ext cx="10066140" cy="1341906"/>
          </a:xfrm>
          <a:prstGeom prst="rect">
            <a:avLst/>
          </a:prstGeom>
        </p:spPr>
        <p:txBody>
          <a:bodyPr wrap="square">
            <a:spAutoFit/>
          </a:bodyPr>
          <a:lstStyle/>
          <a:p>
            <a:pPr algn="just" eaLnBrk="1" hangingPunct="1">
              <a:lnSpc>
                <a:spcPct val="90000"/>
              </a:lnSpc>
              <a:spcBef>
                <a:spcPct val="20000"/>
              </a:spcBef>
              <a:buClr>
                <a:schemeClr val="tx2"/>
              </a:buClr>
            </a:pPr>
            <a:endParaRPr lang="en-US" altLang="en-US" sz="2800">
              <a:solidFill>
                <a:srgbClr val="99FF66"/>
              </a:solidFill>
              <a:latin typeface="Times New Roman" panose="02020603050405020304" pitchFamily="18" charset="0"/>
            </a:endParaRPr>
          </a:p>
          <a:p>
            <a:pPr algn="just" eaLnBrk="1" hangingPunct="1">
              <a:lnSpc>
                <a:spcPct val="90000"/>
              </a:lnSpc>
              <a:spcBef>
                <a:spcPct val="20000"/>
              </a:spcBef>
              <a:buClr>
                <a:schemeClr val="tx2"/>
              </a:buClr>
            </a:pPr>
            <a:r>
              <a:rPr lang="en-US" altLang="en-US" sz="2800" b="1" smtClean="0">
                <a:solidFill>
                  <a:srgbClr val="FF33CC"/>
                </a:solidFill>
                <a:latin typeface="Times New Roman" panose="02020603050405020304" pitchFamily="18" charset="0"/>
              </a:rPr>
              <a:t>	- Ni-tơ </a:t>
            </a:r>
            <a:r>
              <a:rPr lang="en-US" altLang="en-US" sz="2800" b="1">
                <a:solidFill>
                  <a:srgbClr val="FF33CC"/>
                </a:solidFill>
                <a:latin typeface="Times New Roman" panose="02020603050405020304" pitchFamily="18" charset="0"/>
              </a:rPr>
              <a:t>trong không khí không duy trì sự cháy nhưng nó giữ cho sự cháy không diễn ra quá mạnh, quá nhanh.</a:t>
            </a:r>
            <a:endParaRPr lang="en-US" altLang="en-US" sz="2800" b="1">
              <a:solidFill>
                <a:srgbClr val="FF33CC"/>
              </a:solidFill>
              <a:latin typeface="Times New Roman" panose="02020603050405020304" pitchFamily="18" charset="0"/>
            </a:endParaRPr>
          </a:p>
        </p:txBody>
      </p:sp>
    </p:spTree>
    <p:extLst>
      <p:ext uri="{BB962C8B-B14F-4D97-AF65-F5344CB8AC3E}">
        <p14:creationId xmlns:p14="http://schemas.microsoft.com/office/powerpoint/2010/main" val="144319435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3124200" y="1981200"/>
            <a:ext cx="6858000" cy="1828800"/>
          </a:xfrm>
        </p:spPr>
        <p:txBody>
          <a:bodyPr>
            <a:normAutofit fontScale="90000"/>
          </a:bodyPr>
          <a:lstStyle/>
          <a:p>
            <a:pPr algn="ctr" fontAlgn="auto">
              <a:spcAft>
                <a:spcPts val="0"/>
              </a:spcAft>
              <a:defRPr/>
            </a:pPr>
            <a:r>
              <a:rPr lang="en-US"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images[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81" y="0"/>
            <a:ext cx="12161838" cy="6858000"/>
          </a:xfrm>
          <a:noFill/>
        </p:spPr>
      </p:pic>
      <p:pic>
        <p:nvPicPr>
          <p:cNvPr id="31753" name="Picture 9" descr="images[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 y="0"/>
            <a:ext cx="1216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image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 y="0"/>
            <a:ext cx="1216183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6540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1749"/>
                                        </p:tgtEl>
                                        <p:attrNameLst>
                                          <p:attrName>style.visibility</p:attrName>
                                        </p:attrNameLst>
                                      </p:cBhvr>
                                      <p:to>
                                        <p:strVal val="visible"/>
                                      </p:to>
                                    </p:set>
                                    <p:anim calcmode="lin" valueType="num">
                                      <p:cBhvr>
                                        <p:cTn id="7" dur="1000" fill="hold"/>
                                        <p:tgtEl>
                                          <p:spTgt spid="31749"/>
                                        </p:tgtEl>
                                        <p:attrNameLst>
                                          <p:attrName>ppt_w</p:attrName>
                                        </p:attrNameLst>
                                      </p:cBhvr>
                                      <p:tavLst>
                                        <p:tav tm="0">
                                          <p:val>
                                            <p:fltVal val="0"/>
                                          </p:val>
                                        </p:tav>
                                        <p:tav tm="100000">
                                          <p:val>
                                            <p:strVal val="#ppt_w"/>
                                          </p:val>
                                        </p:tav>
                                      </p:tavLst>
                                    </p:anim>
                                    <p:anim calcmode="lin" valueType="num">
                                      <p:cBhvr>
                                        <p:cTn id="8" dur="1000" fill="hold"/>
                                        <p:tgtEl>
                                          <p:spTgt spid="31749"/>
                                        </p:tgtEl>
                                        <p:attrNameLst>
                                          <p:attrName>ppt_h</p:attrName>
                                        </p:attrNameLst>
                                      </p:cBhvr>
                                      <p:tavLst>
                                        <p:tav tm="0">
                                          <p:val>
                                            <p:fltVal val="0"/>
                                          </p:val>
                                        </p:tav>
                                        <p:tav tm="100000">
                                          <p:val>
                                            <p:strVal val="#ppt_h"/>
                                          </p:val>
                                        </p:tav>
                                      </p:tavLst>
                                    </p:anim>
                                    <p:anim calcmode="lin" valueType="num">
                                      <p:cBhvr>
                                        <p:cTn id="9" dur="1000" fill="hold"/>
                                        <p:tgtEl>
                                          <p:spTgt spid="31749"/>
                                        </p:tgtEl>
                                        <p:attrNameLst>
                                          <p:attrName>style.rotation</p:attrName>
                                        </p:attrNameLst>
                                      </p:cBhvr>
                                      <p:tavLst>
                                        <p:tav tm="0">
                                          <p:val>
                                            <p:fltVal val="90"/>
                                          </p:val>
                                        </p:tav>
                                        <p:tav tm="100000">
                                          <p:val>
                                            <p:fltVal val="0"/>
                                          </p:val>
                                        </p:tav>
                                      </p:tavLst>
                                    </p:anim>
                                    <p:animEffect transition="in" filter="fade">
                                      <p:cBhvr>
                                        <p:cTn id="10" dur="1000"/>
                                        <p:tgtEl>
                                          <p:spTgt spid="317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31753"/>
                                        </p:tgtEl>
                                        <p:attrNameLst>
                                          <p:attrName>style.visibility</p:attrName>
                                        </p:attrNameLst>
                                      </p:cBhvr>
                                      <p:to>
                                        <p:strVal val="visible"/>
                                      </p:to>
                                    </p:set>
                                    <p:animEffect transition="in" filter="fade">
                                      <p:cBhvr>
                                        <p:cTn id="15" dur="2000"/>
                                        <p:tgtEl>
                                          <p:spTgt spid="31753"/>
                                        </p:tgtEl>
                                      </p:cBhvr>
                                    </p:animEffect>
                                    <p:anim calcmode="lin" valueType="num">
                                      <p:cBhvr>
                                        <p:cTn id="16" dur="2000" fill="hold"/>
                                        <p:tgtEl>
                                          <p:spTgt spid="31753"/>
                                        </p:tgtEl>
                                        <p:attrNameLst>
                                          <p:attrName>style.rotation</p:attrName>
                                        </p:attrNameLst>
                                      </p:cBhvr>
                                      <p:tavLst>
                                        <p:tav tm="0">
                                          <p:val>
                                            <p:fltVal val="720"/>
                                          </p:val>
                                        </p:tav>
                                        <p:tav tm="100000">
                                          <p:val>
                                            <p:fltVal val="0"/>
                                          </p:val>
                                        </p:tav>
                                      </p:tavLst>
                                    </p:anim>
                                    <p:anim calcmode="lin" valueType="num">
                                      <p:cBhvr>
                                        <p:cTn id="17" dur="2000" fill="hold"/>
                                        <p:tgtEl>
                                          <p:spTgt spid="31753"/>
                                        </p:tgtEl>
                                        <p:attrNameLst>
                                          <p:attrName>ppt_h</p:attrName>
                                        </p:attrNameLst>
                                      </p:cBhvr>
                                      <p:tavLst>
                                        <p:tav tm="0">
                                          <p:val>
                                            <p:fltVal val="0"/>
                                          </p:val>
                                        </p:tav>
                                        <p:tav tm="100000">
                                          <p:val>
                                            <p:strVal val="#ppt_h"/>
                                          </p:val>
                                        </p:tav>
                                      </p:tavLst>
                                    </p:anim>
                                    <p:anim calcmode="lin" valueType="num">
                                      <p:cBhvr>
                                        <p:cTn id="18" dur="2000" fill="hold"/>
                                        <p:tgtEl>
                                          <p:spTgt spid="31753"/>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1754"/>
                                        </p:tgtEl>
                                        <p:attrNameLst>
                                          <p:attrName>style.visibility</p:attrName>
                                        </p:attrNameLst>
                                      </p:cBhvr>
                                      <p:to>
                                        <p:strVal val="visible"/>
                                      </p:to>
                                    </p:set>
                                    <p:anim calcmode="lin" valueType="num">
                                      <p:cBhvr>
                                        <p:cTn id="23" dur="500" fill="hold"/>
                                        <p:tgtEl>
                                          <p:spTgt spid="3175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175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175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17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385887" y="1447800"/>
            <a:ext cx="9836150" cy="4124258"/>
            <a:chOff x="1143000" y="1981199"/>
            <a:chExt cx="9836150" cy="4124258"/>
          </a:xfrm>
        </p:grpSpPr>
        <p:sp>
          <p:nvSpPr>
            <p:cNvPr id="6" name="AutoShape 14"/>
            <p:cNvSpPr>
              <a:spLocks noChangeArrowheads="1"/>
            </p:cNvSpPr>
            <p:nvPr/>
          </p:nvSpPr>
          <p:spPr bwMode="auto">
            <a:xfrm>
              <a:off x="1143000" y="1981199"/>
              <a:ext cx="9836150" cy="4124257"/>
            </a:xfrm>
            <a:prstGeom prst="roundRect">
              <a:avLst>
                <a:gd name="adj" fmla="val 16667"/>
              </a:avLst>
            </a:prstGeom>
            <a:gradFill rotWithShape="1">
              <a:gsLst>
                <a:gs pos="40700">
                  <a:srgbClr val="E3FFEC"/>
                </a:gs>
                <a:gs pos="92000">
                  <a:srgbClr val="D8FFE5"/>
                </a:gs>
                <a:gs pos="0">
                  <a:srgbClr val="66FF99"/>
                </a:gs>
                <a:gs pos="4000">
                  <a:schemeClr val="bg1"/>
                </a:gs>
                <a:gs pos="100000">
                  <a:srgbClr val="66FF99"/>
                </a:gs>
              </a:gsLst>
              <a:lin ang="5400000" scaled="1"/>
            </a:gradFill>
            <a:ln w="57150" cmpd="thinThick">
              <a:solidFill>
                <a:srgbClr val="FF3300"/>
              </a:solidFill>
              <a:round/>
              <a:headEnd/>
              <a:tailEnd/>
            </a:ln>
            <a:effectLst/>
          </p:spPr>
          <p:txBody>
            <a:bodyPr wrap="none" anchor="ctr"/>
            <a:lstStyle/>
            <a:p>
              <a:pPr>
                <a:defRPr/>
              </a:pPr>
              <a:endParaRPr lang="en-US" sz="3600">
                <a:latin typeface="Arial"/>
              </a:endParaRPr>
            </a:p>
          </p:txBody>
        </p:sp>
        <p:sp>
          <p:nvSpPr>
            <p:cNvPr id="154629" name="Text Box 9"/>
            <p:cNvSpPr txBox="1">
              <a:spLocks noChangeArrowheads="1"/>
            </p:cNvSpPr>
            <p:nvPr/>
          </p:nvSpPr>
          <p:spPr bwMode="auto">
            <a:xfrm>
              <a:off x="1447800" y="2133600"/>
              <a:ext cx="9220200" cy="397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lnSpc>
                  <a:spcPct val="130000"/>
                </a:lnSpc>
                <a:spcBef>
                  <a:spcPts val="300"/>
                </a:spcBef>
                <a:buClrTx/>
                <a:buSzTx/>
                <a:buFontTx/>
                <a:buNone/>
              </a:pPr>
              <a:r>
                <a:rPr lang="en-US" altLang="en-US" sz="3200" b="1" smtClean="0">
                  <a:solidFill>
                    <a:schemeClr val="tx1"/>
                  </a:solidFill>
                  <a:latin typeface="Times New Roman" panose="02020603050405020304" pitchFamily="18" charset="0"/>
                </a:rPr>
                <a:t>- </a:t>
              </a:r>
              <a:r>
                <a:rPr lang="vi-VN" altLang="en-US" sz="3200" b="1" smtClean="0">
                  <a:solidFill>
                    <a:schemeClr val="tx1"/>
                  </a:solidFill>
                  <a:latin typeface="Times New Roman" panose="02020603050405020304" pitchFamily="18" charset="0"/>
                </a:rPr>
                <a:t>Cần </a:t>
              </a:r>
              <a:r>
                <a:rPr lang="vi-VN" altLang="en-US" sz="3200" b="1">
                  <a:solidFill>
                    <a:schemeClr val="tx1"/>
                  </a:solidFill>
                  <a:latin typeface="Times New Roman" panose="02020603050405020304" pitchFamily="18" charset="0"/>
                </a:rPr>
                <a:t>liên tục cung cấp không khí có chứa ô-xi để sự cháy được tiếp tục.Càng có nhiều không khí thì càng có nhiều ô-xi và sự cháy sẽ tiếp diễn lâu </a:t>
              </a:r>
              <a:r>
                <a:rPr lang="vi-VN" altLang="en-US" sz="3200" b="1">
                  <a:solidFill>
                    <a:schemeClr val="tx1"/>
                  </a:solidFill>
                  <a:latin typeface="Times New Roman" panose="02020603050405020304" pitchFamily="18" charset="0"/>
                </a:rPr>
                <a:t>hơn</a:t>
              </a:r>
              <a:r>
                <a:rPr lang="vi-VN" altLang="en-US" sz="3200" b="1" smtClean="0">
                  <a:solidFill>
                    <a:schemeClr val="tx1"/>
                  </a:solidFill>
                  <a:latin typeface="Times New Roman" panose="02020603050405020304" pitchFamily="18" charset="0"/>
                </a:rPr>
                <a:t>.</a:t>
              </a:r>
              <a:endParaRPr lang="en-US" altLang="en-US" sz="3200" b="1" smtClean="0">
                <a:solidFill>
                  <a:schemeClr val="tx1"/>
                </a:solidFill>
                <a:latin typeface="Times New Roman" panose="02020603050405020304" pitchFamily="18" charset="0"/>
              </a:endParaRPr>
            </a:p>
            <a:p>
              <a:pPr algn="just" eaLnBrk="1" hangingPunct="1">
                <a:lnSpc>
                  <a:spcPct val="130000"/>
                </a:lnSpc>
                <a:spcBef>
                  <a:spcPts val="300"/>
                </a:spcBef>
                <a:buClrTx/>
                <a:buSzTx/>
                <a:buFontTx/>
                <a:buNone/>
              </a:pPr>
              <a:r>
                <a:rPr lang="en-US" altLang="en-US" sz="3200" b="1" smtClean="0">
                  <a:solidFill>
                    <a:schemeClr val="tx1"/>
                  </a:solidFill>
                  <a:latin typeface="Times New Roman" panose="02020603050405020304" pitchFamily="18" charset="0"/>
                </a:rPr>
                <a:t>- </a:t>
              </a:r>
              <a:r>
                <a:rPr lang="vi-VN" altLang="en-US" sz="3200" b="1" smtClean="0">
                  <a:solidFill>
                    <a:schemeClr val="tx1"/>
                  </a:solidFill>
                  <a:latin typeface="Times New Roman" panose="02020603050405020304" pitchFamily="18" charset="0"/>
                </a:rPr>
                <a:t>Ni-tơ </a:t>
              </a:r>
              <a:r>
                <a:rPr lang="vi-VN" altLang="en-US" sz="3200" b="1">
                  <a:solidFill>
                    <a:schemeClr val="tx1"/>
                  </a:solidFill>
                  <a:latin typeface="Times New Roman" panose="02020603050405020304" pitchFamily="18" charset="0"/>
                </a:rPr>
                <a:t>trong không khí không duy trì sự cháy nhưng nó giữ cho sự cháy không diễn ra quá mạnh, quá </a:t>
              </a:r>
              <a:r>
                <a:rPr lang="vi-VN" altLang="en-US" sz="3200" b="1">
                  <a:solidFill>
                    <a:schemeClr val="tx1"/>
                  </a:solidFill>
                  <a:latin typeface="Times New Roman" panose="02020603050405020304" pitchFamily="18" charset="0"/>
                </a:rPr>
                <a:t>nhanh</a:t>
              </a:r>
              <a:r>
                <a:rPr lang="vi-VN" altLang="en-US" sz="3200" b="1" smtClean="0">
                  <a:solidFill>
                    <a:schemeClr val="tx1"/>
                  </a:solidFill>
                  <a:latin typeface="Times New Roman" panose="02020603050405020304" pitchFamily="18" charset="0"/>
                </a:rPr>
                <a:t>.</a:t>
              </a:r>
              <a:endParaRPr lang="vi-VN" altLang="en-US" sz="3200" b="1">
                <a:solidFill>
                  <a:schemeClr val="tx1"/>
                </a:solidFill>
                <a:latin typeface="Times New Roman" panose="02020603050405020304" pitchFamily="18" charset="0"/>
              </a:endParaRPr>
            </a:p>
          </p:txBody>
        </p:sp>
      </p:grpSp>
      <p:sp>
        <p:nvSpPr>
          <p:cNvPr id="154627" name="Rectangle 2"/>
          <p:cNvSpPr>
            <a:spLocks noChangeArrowheads="1"/>
          </p:cNvSpPr>
          <p:nvPr/>
        </p:nvSpPr>
        <p:spPr bwMode="auto">
          <a:xfrm>
            <a:off x="4876800" y="533400"/>
            <a:ext cx="2854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4200">
                <a:solidFill>
                  <a:srgbClr val="FF0000"/>
                </a:solidFill>
                <a:latin typeface="Times New Roman" panose="02020603050405020304" pitchFamily="18" charset="0"/>
                <a:cs typeface="Times New Roman" panose="02020603050405020304" pitchFamily="18" charset="0"/>
              </a:rPr>
              <a:t>KẾT LUẬN</a:t>
            </a:r>
            <a:endParaRPr lang="en-US" altLang="en-US" sz="420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2461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231107" y="1066800"/>
            <a:ext cx="9741693" cy="5257800"/>
          </a:xfrm>
        </p:spPr>
        <p:txBody>
          <a:bodyPr/>
          <a:lstStyle/>
          <a:p>
            <a:pPr algn="just" eaLnBrk="1" hangingPunct="1">
              <a:lnSpc>
                <a:spcPct val="80000"/>
              </a:lnSpc>
              <a:buFontTx/>
              <a:buNone/>
            </a:pPr>
            <a:r>
              <a:rPr lang="en-US" altLang="en-US" sz="2800" b="1" smtClean="0">
                <a:solidFill>
                  <a:srgbClr val="C00000"/>
                </a:solidFill>
                <a:latin typeface="Times New Roman" panose="02020603050405020304" pitchFamily="18" charset="0"/>
              </a:rPr>
              <a:t> 		Trong </a:t>
            </a:r>
            <a:r>
              <a:rPr lang="en-US" altLang="en-US" sz="2800" b="1">
                <a:solidFill>
                  <a:srgbClr val="C00000"/>
                </a:solidFill>
                <a:latin typeface="Times New Roman" panose="02020603050405020304" pitchFamily="18" charset="0"/>
              </a:rPr>
              <a:t>bầu khí quyển của trái đất, ni-tơ chiếm khoảng 78%, ô-xi chiếm khoảng 21%. Nhưng vai trò điều hòa khí hậu của Trái Đất lại thuộc về 1% khí còn lại, đó là khí nhà kính. Các khí nhà kính chính bao gồm: Hơi nước, dioxit cacbon (CO2), mêtan (CH4), ni-tơ oxit (N2O), ôzôn và các hợp chất halocacbon. Các khí nhà kính có thể phát sinh từ tự nhiên và từ hoạt động sản xuất công nghiệp. Nếu khí nhà kính trong khí quyển tăng sẽ làm cho bầu khí quyển gần Trái Đất và nhiệt độ bề mặt Trái Đất tăng lên khác thường.</a:t>
            </a:r>
          </a:p>
        </p:txBody>
      </p:sp>
      <p:sp>
        <p:nvSpPr>
          <p:cNvPr id="22531" name="Text Box 3"/>
          <p:cNvSpPr txBox="1">
            <a:spLocks noChangeArrowheads="1"/>
          </p:cNvSpPr>
          <p:nvPr/>
        </p:nvSpPr>
        <p:spPr bwMode="auto">
          <a:xfrm>
            <a:off x="1231107" y="4876801"/>
            <a:ext cx="8310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sp>
        <p:nvSpPr>
          <p:cNvPr id="5" name="Text Box 14"/>
          <p:cNvSpPr txBox="1">
            <a:spLocks noChangeArrowheads="1"/>
          </p:cNvSpPr>
          <p:nvPr/>
        </p:nvSpPr>
        <p:spPr bwMode="auto">
          <a:xfrm>
            <a:off x="1390650" y="4521548"/>
            <a:ext cx="9601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a:solidFill>
                  <a:srgbClr val="000000"/>
                </a:solidFill>
                <a:latin typeface="Times New Roman" panose="02020603050405020304" pitchFamily="18" charset="0"/>
                <a:cs typeface="Times New Roman" panose="02020603050405020304" pitchFamily="18" charset="0"/>
              </a:rPr>
              <a:t>Vậy để hạn chế việc gia tăng khí nhà kính chúng ta phải làm gì?</a:t>
            </a:r>
          </a:p>
        </p:txBody>
      </p:sp>
    </p:spTree>
    <p:extLst>
      <p:ext uri="{BB962C8B-B14F-4D97-AF65-F5344CB8AC3E}">
        <p14:creationId xmlns:p14="http://schemas.microsoft.com/office/powerpoint/2010/main" val="3535610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78850">
                                            <p:txEl>
                                              <p:pRg st="0" end="0"/>
                                            </p:txEl>
                                          </p:spTgt>
                                        </p:tgtEl>
                                      </p:cBhvr>
                                    </p:animEffect>
                                    <p:set>
                                      <p:cBhvr>
                                        <p:cTn id="7" dur="1" fill="hold">
                                          <p:stCondLst>
                                            <p:cond delay="499"/>
                                          </p:stCondLst>
                                        </p:cTn>
                                        <p:tgtEl>
                                          <p:spTgt spid="78850">
                                            <p:txEl>
                                              <p:pRg st="0" end="0"/>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295400" y="1273175"/>
            <a:ext cx="10210801" cy="4615864"/>
            <a:chOff x="838200" y="1981199"/>
            <a:chExt cx="10950575" cy="4615864"/>
          </a:xfrm>
        </p:grpSpPr>
        <p:sp>
          <p:nvSpPr>
            <p:cNvPr id="6" name="AutoShape 14"/>
            <p:cNvSpPr>
              <a:spLocks noChangeArrowheads="1"/>
            </p:cNvSpPr>
            <p:nvPr/>
          </p:nvSpPr>
          <p:spPr bwMode="auto">
            <a:xfrm>
              <a:off x="838200" y="1981199"/>
              <a:ext cx="10950575" cy="4615863"/>
            </a:xfrm>
            <a:prstGeom prst="roundRect">
              <a:avLst>
                <a:gd name="adj" fmla="val 16667"/>
              </a:avLst>
            </a:prstGeom>
            <a:gradFill rotWithShape="1">
              <a:gsLst>
                <a:gs pos="40700">
                  <a:srgbClr val="E3FFEC"/>
                </a:gs>
                <a:gs pos="92000">
                  <a:srgbClr val="D8FFE5"/>
                </a:gs>
                <a:gs pos="0">
                  <a:srgbClr val="66FF99"/>
                </a:gs>
                <a:gs pos="4000">
                  <a:schemeClr val="bg1"/>
                </a:gs>
                <a:gs pos="100000">
                  <a:srgbClr val="66FF99"/>
                </a:gs>
              </a:gsLst>
              <a:lin ang="5400000" scaled="1"/>
            </a:gradFill>
            <a:ln w="57150" cmpd="thinThick">
              <a:solidFill>
                <a:srgbClr val="FF3300"/>
              </a:solidFill>
              <a:round/>
              <a:headEnd/>
              <a:tailEnd/>
            </a:ln>
            <a:effectLst/>
          </p:spPr>
          <p:txBody>
            <a:bodyPr wrap="none" anchor="ctr"/>
            <a:lstStyle/>
            <a:p>
              <a:pPr>
                <a:defRPr/>
              </a:pPr>
              <a:endParaRPr lang="en-US" sz="3600">
                <a:latin typeface="Arial"/>
              </a:endParaRPr>
            </a:p>
          </p:txBody>
        </p:sp>
        <p:sp>
          <p:nvSpPr>
            <p:cNvPr id="46083" name="Text Box 9"/>
            <p:cNvSpPr txBox="1">
              <a:spLocks noChangeArrowheads="1"/>
            </p:cNvSpPr>
            <p:nvPr/>
          </p:nvSpPr>
          <p:spPr bwMode="auto">
            <a:xfrm>
              <a:off x="1155700" y="2173288"/>
              <a:ext cx="10426700" cy="4423775"/>
            </a:xfrm>
            <a:prstGeom prst="rect">
              <a:avLst/>
            </a:prstGeom>
            <a:noFill/>
            <a:ln>
              <a:noFill/>
            </a:ln>
          </p:spPr>
          <p:txBody>
            <a:bodyPr lIns="45720" rIns="4572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30000"/>
                </a:lnSpc>
                <a:spcAft>
                  <a:spcPts val="600"/>
                </a:spcAft>
                <a:buNone/>
                <a:defRPr/>
              </a:pPr>
              <a:r>
                <a:rPr lang="en-US" altLang="en-US" sz="2800" smtClean="0">
                  <a:solidFill>
                    <a:srgbClr val="0000FF"/>
                  </a:solidFill>
                  <a:latin typeface="Times New Roman" panose="02020603050405020304" pitchFamily="18" charset="0"/>
                </a:rPr>
                <a:t>- Ô-xi </a:t>
              </a:r>
              <a:r>
                <a:rPr lang="en-US" altLang="en-US" sz="2800">
                  <a:solidFill>
                    <a:srgbClr val="0000FF"/>
                  </a:solidFill>
                  <a:latin typeface="Times New Roman" panose="02020603050405020304" pitchFamily="18" charset="0"/>
                </a:rPr>
                <a:t>trong không khí cần cho sự </a:t>
              </a:r>
              <a:r>
                <a:rPr lang="en-US" altLang="en-US" sz="2800">
                  <a:solidFill>
                    <a:srgbClr val="0000FF"/>
                  </a:solidFill>
                  <a:latin typeface="Times New Roman" panose="02020603050405020304" pitchFamily="18" charset="0"/>
                </a:rPr>
                <a:t>cháy</a:t>
              </a:r>
              <a:r>
                <a:rPr lang="en-US" altLang="en-US" sz="2800" smtClean="0">
                  <a:solidFill>
                    <a:srgbClr val="0000FF"/>
                  </a:solidFill>
                  <a:latin typeface="Times New Roman" panose="02020603050405020304" pitchFamily="18" charset="0"/>
                </a:rPr>
                <a:t>.</a:t>
              </a:r>
            </a:p>
            <a:p>
              <a:pPr algn="just">
                <a:lnSpc>
                  <a:spcPct val="130000"/>
                </a:lnSpc>
                <a:spcAft>
                  <a:spcPts val="600"/>
                </a:spcAft>
                <a:buNone/>
                <a:defRPr/>
              </a:pPr>
              <a:r>
                <a:rPr lang="en-US" altLang="en-US" sz="2800" smtClean="0">
                  <a:solidFill>
                    <a:srgbClr val="0000FF"/>
                  </a:solidFill>
                  <a:latin typeface="Times New Roman" panose="02020603050405020304" pitchFamily="18" charset="0"/>
                </a:rPr>
                <a:t>- </a:t>
              </a:r>
              <a:r>
                <a:rPr lang="vi-VN" altLang="en-US" sz="2800" smtClean="0">
                  <a:solidFill>
                    <a:srgbClr val="0000FF"/>
                  </a:solidFill>
                  <a:latin typeface="Times New Roman" panose="02020603050405020304" pitchFamily="18" charset="0"/>
                </a:rPr>
                <a:t>Khi </a:t>
              </a:r>
              <a:r>
                <a:rPr lang="vi-VN" altLang="en-US" sz="2800">
                  <a:solidFill>
                    <a:srgbClr val="0000FF"/>
                  </a:solidFill>
                  <a:latin typeface="Times New Roman" panose="02020603050405020304" pitchFamily="18" charset="0"/>
                </a:rPr>
                <a:t>một vật cháy, khí ô-xi sẽ bị mất đi, vì vậy cần liên tục cung cấp không khí có chứa ô-xi để sự cháy được tiếp tục. Càng có nhiều không khí thì càng có nhiều ô-xi và sự cháy sẽ tiếp diễn lâu </a:t>
              </a:r>
              <a:r>
                <a:rPr lang="vi-VN" altLang="en-US" sz="2800">
                  <a:solidFill>
                    <a:srgbClr val="0000FF"/>
                  </a:solidFill>
                  <a:latin typeface="Times New Roman" panose="02020603050405020304" pitchFamily="18" charset="0"/>
                </a:rPr>
                <a:t>hơn</a:t>
              </a:r>
              <a:r>
                <a:rPr lang="vi-VN" altLang="en-US" sz="2800" smtClean="0">
                  <a:solidFill>
                    <a:srgbClr val="0000FF"/>
                  </a:solidFill>
                  <a:latin typeface="Times New Roman" panose="02020603050405020304" pitchFamily="18" charset="0"/>
                </a:rPr>
                <a:t>.</a:t>
              </a:r>
              <a:endParaRPr lang="en-US" altLang="en-US" sz="2800" smtClean="0">
                <a:solidFill>
                  <a:srgbClr val="0000FF"/>
                </a:solidFill>
                <a:latin typeface="Times New Roman" panose="02020603050405020304" pitchFamily="18" charset="0"/>
              </a:endParaRPr>
            </a:p>
            <a:p>
              <a:pPr algn="just">
                <a:lnSpc>
                  <a:spcPct val="130000"/>
                </a:lnSpc>
                <a:spcAft>
                  <a:spcPts val="600"/>
                </a:spcAft>
                <a:buNone/>
                <a:defRPr/>
              </a:pPr>
              <a:r>
                <a:rPr lang="vi-VN" altLang="en-US" sz="2800">
                  <a:solidFill>
                    <a:srgbClr val="0000FF"/>
                  </a:solidFill>
                  <a:latin typeface="Times New Roman" panose="02020603050405020304" pitchFamily="18" charset="0"/>
                </a:rPr>
                <a:t>- Ni-tơ trong không khí không duy trì sự cháy nhưng nó giữ cho sự cháy không diễn ra quá mạnh, quá </a:t>
              </a:r>
              <a:r>
                <a:rPr lang="vi-VN" altLang="en-US" sz="2800">
                  <a:solidFill>
                    <a:srgbClr val="0000FF"/>
                  </a:solidFill>
                  <a:latin typeface="Times New Roman" panose="02020603050405020304" pitchFamily="18" charset="0"/>
                </a:rPr>
                <a:t>nhanh</a:t>
              </a:r>
              <a:r>
                <a:rPr lang="vi-VN" altLang="en-US" sz="2800" smtClean="0">
                  <a:solidFill>
                    <a:srgbClr val="0000FF"/>
                  </a:solidFill>
                  <a:latin typeface="Times New Roman" panose="02020603050405020304" pitchFamily="18" charset="0"/>
                </a:rPr>
                <a:t>.</a:t>
              </a:r>
              <a:endParaRPr lang="en-US" altLang="en-US" sz="2800" smtClean="0">
                <a:solidFill>
                  <a:srgbClr val="0000FF"/>
                </a:solidFill>
                <a:latin typeface="Times New Roman" panose="02020603050405020304" pitchFamily="18" charset="0"/>
              </a:endParaRPr>
            </a:p>
          </p:txBody>
        </p:sp>
      </p:grpSp>
      <p:sp>
        <p:nvSpPr>
          <p:cNvPr id="160771" name="Rectangle 2"/>
          <p:cNvSpPr>
            <a:spLocks noChangeArrowheads="1"/>
          </p:cNvSpPr>
          <p:nvPr/>
        </p:nvSpPr>
        <p:spPr bwMode="auto">
          <a:xfrm>
            <a:off x="4648200" y="533400"/>
            <a:ext cx="29829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4200" b="1">
                <a:solidFill>
                  <a:srgbClr val="FF0000"/>
                </a:solidFill>
                <a:latin typeface="Times New Roman" panose="02020603050405020304" pitchFamily="18" charset="0"/>
                <a:cs typeface="Times New Roman" panose="02020603050405020304" pitchFamily="18" charset="0"/>
              </a:rPr>
              <a:t>KẾT LUẬN</a:t>
            </a:r>
            <a:endParaRPr lang="en-US" altLang="en-US" sz="4200" b="1">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p:cNvPr>
          <p:cNvSpPr/>
          <p:nvPr/>
        </p:nvSpPr>
        <p:spPr>
          <a:xfrm>
            <a:off x="1524000" y="1558925"/>
            <a:ext cx="9347200" cy="1222375"/>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it-IT" sz="2800" b="1">
                <a:solidFill>
                  <a:srgbClr val="0033CC"/>
                </a:solidFill>
                <a:latin typeface="Times New Roman" panose="02020603050405020304" pitchFamily="18" charset="0"/>
                <a:cs typeface="Times New Roman" panose="02020603050405020304" pitchFamily="18" charset="0"/>
              </a:rPr>
              <a:t>+ </a:t>
            </a:r>
            <a:r>
              <a:rPr lang="vi-VN" sz="2800" b="1">
                <a:solidFill>
                  <a:srgbClr val="0033CC"/>
                </a:solidFill>
                <a:latin typeface="Times New Roman" panose="02020603050405020304" pitchFamily="18" charset="0"/>
                <a:cs typeface="Times New Roman" panose="02020603050405020304" pitchFamily="18" charset="0"/>
              </a:rPr>
              <a:t>Biết được không khí</a:t>
            </a:r>
            <a:r>
              <a:rPr lang="en-US" sz="2800" b="1">
                <a:solidFill>
                  <a:srgbClr val="0033CC"/>
                </a:solidFill>
                <a:latin typeface="Times New Roman" panose="02020603050405020304" pitchFamily="18" charset="0"/>
                <a:cs typeface="Times New Roman" panose="02020603050405020304" pitchFamily="18" charset="0"/>
              </a:rPr>
              <a:t> </a:t>
            </a:r>
            <a:r>
              <a:rPr lang="en-US" sz="2800" b="1">
                <a:solidFill>
                  <a:srgbClr val="0033CC"/>
                </a:solidFill>
                <a:latin typeface="Times New Roman" panose="02020603050405020304" pitchFamily="18" charset="0"/>
                <a:cs typeface="Times New Roman" panose="02020603050405020304" pitchFamily="18" charset="0"/>
              </a:rPr>
              <a:t>cần để duy trì sự cháy. </a:t>
            </a:r>
            <a:endParaRPr lang="vi-VN" sz="2800" b="1">
              <a:solidFill>
                <a:srgbClr val="0033CC"/>
              </a:solidFill>
              <a:latin typeface="Times New Roman" panose="02020603050405020304" pitchFamily="18" charset="0"/>
              <a:cs typeface="Times New Roman" panose="02020603050405020304" pitchFamily="18" charset="0"/>
            </a:endParaRPr>
          </a:p>
        </p:txBody>
      </p:sp>
      <p:sp>
        <p:nvSpPr>
          <p:cNvPr id="18" name="Rectangle: Rounded Corners 22">
            <a:extLst/>
          </p:cNvPr>
          <p:cNvSpPr/>
          <p:nvPr/>
        </p:nvSpPr>
        <p:spPr>
          <a:xfrm>
            <a:off x="1524000" y="3225800"/>
            <a:ext cx="9448800" cy="1222375"/>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sz="2800" b="1" i="1">
                <a:solidFill>
                  <a:srgbClr val="0033CC"/>
                </a:solidFill>
                <a:latin typeface="Times New Roman" panose="02020603050405020304" pitchFamily="18" charset="0"/>
                <a:cs typeface="Times New Roman" panose="02020603050405020304" pitchFamily="18" charset="0"/>
              </a:rPr>
              <a:t> </a:t>
            </a:r>
            <a:endParaRPr lang="vi-VN" sz="2800" b="1" i="1" dirty="0">
              <a:solidFill>
                <a:srgbClr val="0033CC"/>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4239444" y="521134"/>
            <a:ext cx="3360985" cy="861774"/>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800" b="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MỤC TIÊU</a:t>
            </a:r>
          </a:p>
        </p:txBody>
      </p:sp>
      <p:sp>
        <p:nvSpPr>
          <p:cNvPr id="14342" name="Rectangle 1"/>
          <p:cNvSpPr>
            <a:spLocks noChangeArrowheads="1"/>
          </p:cNvSpPr>
          <p:nvPr/>
        </p:nvSpPr>
        <p:spPr bwMode="auto">
          <a:xfrm>
            <a:off x="1727200" y="3327083"/>
            <a:ext cx="9042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800" b="1">
                <a:solidFill>
                  <a:srgbClr val="0033CC"/>
                </a:solidFill>
                <a:latin typeface="Times New Roman" panose="02020603050405020304" pitchFamily="18" charset="0"/>
                <a:cs typeface="Times New Roman" panose="02020603050405020304" pitchFamily="18" charset="0"/>
              </a:rPr>
              <a:t>+</a:t>
            </a:r>
            <a:r>
              <a:rPr lang="vi-VN" sz="2800" b="1">
                <a:solidFill>
                  <a:srgbClr val="0033CC"/>
                </a:solidFill>
                <a:latin typeface="Times New Roman" panose="02020603050405020304" pitchFamily="18" charset="0"/>
                <a:cs typeface="Times New Roman" panose="02020603050405020304" pitchFamily="18" charset="0"/>
              </a:rPr>
              <a:t> </a:t>
            </a:r>
            <a:r>
              <a:rPr lang="vi-VN" sz="2800" b="1">
                <a:solidFill>
                  <a:srgbClr val="0033CC"/>
                </a:solidFill>
                <a:latin typeface="Times New Roman" panose="02020603050405020304" pitchFamily="18" charset="0"/>
                <a:cs typeface="Times New Roman" panose="02020603050405020304" pitchFamily="18" charset="0"/>
              </a:rPr>
              <a:t>Nêu được ứng dụng thực tế liên quan đến vai trò của không khí đối với sự cháy</a:t>
            </a:r>
            <a:endParaRPr lang="en-US" sz="2800" b="1">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253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3048000" y="1828800"/>
            <a:ext cx="6858000" cy="1828800"/>
          </a:xfrm>
        </p:spPr>
        <p:txBody>
          <a:bodyPr/>
          <a:lstStyle/>
          <a:p>
            <a:pPr algn="ctr" fontAlgn="auto">
              <a:spcAft>
                <a:spcPts val="0"/>
              </a:spcAft>
              <a:defRPr/>
            </a:pPr>
            <a:r>
              <a:rPr lang="en-US"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vi-VN"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75124" y="482601"/>
            <a:ext cx="2240357" cy="943785"/>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333" b="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Ghi vở</a:t>
            </a:r>
          </a:p>
        </p:txBody>
      </p:sp>
      <p:sp>
        <p:nvSpPr>
          <p:cNvPr id="5" name="Rectangle 1"/>
          <p:cNvSpPr>
            <a:spLocks noChangeArrowheads="1"/>
          </p:cNvSpPr>
          <p:nvPr/>
        </p:nvSpPr>
        <p:spPr bwMode="auto">
          <a:xfrm>
            <a:off x="1422400" y="1952625"/>
            <a:ext cx="9347200" cy="615950"/>
          </a:xfrm>
          <a:prstGeom prst="rect">
            <a:avLst/>
          </a:prstGeom>
          <a:noFill/>
          <a:ln w="9525">
            <a:noFill/>
            <a:miter lim="800000"/>
            <a:headEnd/>
            <a:tailEnd/>
          </a:ln>
          <a:effectLst/>
        </p:spPr>
        <p:txBody>
          <a:bodyPr lIns="121920" tIns="60960" rIns="121920" bIns="60960" anchor="ctr">
            <a:spAutoFit/>
          </a:bodyPr>
          <a:lstStyle/>
          <a:p>
            <a:pPr algn="ctr" defTabSz="1219170" eaLnBrk="1" hangingPunct="1">
              <a:defRPr/>
            </a:pPr>
            <a:r>
              <a:rPr lang="en-US" sz="3200" b="1">
                <a:solidFill>
                  <a:srgbClr val="0000CC"/>
                </a:solidFill>
                <a:latin typeface="Times New Roman" pitchFamily="18" charset="0"/>
                <a:cs typeface="Times New Roman" pitchFamily="18" charset="0"/>
              </a:rPr>
              <a:t>Khoa học</a:t>
            </a:r>
            <a:endParaRPr lang="nl-NL" sz="4267" b="1">
              <a:solidFill>
                <a:srgbClr val="0000CC"/>
              </a:solidFill>
            </a:endParaRPr>
          </a:p>
        </p:txBody>
      </p:sp>
      <p:sp>
        <p:nvSpPr>
          <p:cNvPr id="6" name="Rectangle 1"/>
          <p:cNvSpPr>
            <a:spLocks noChangeArrowheads="1"/>
          </p:cNvSpPr>
          <p:nvPr/>
        </p:nvSpPr>
        <p:spPr bwMode="auto">
          <a:xfrm>
            <a:off x="1320800" y="1444625"/>
            <a:ext cx="9347200" cy="615950"/>
          </a:xfrm>
          <a:prstGeom prst="rect">
            <a:avLst/>
          </a:prstGeom>
          <a:noFill/>
          <a:ln w="9525">
            <a:noFill/>
            <a:miter lim="800000"/>
            <a:headEnd/>
            <a:tailEnd/>
          </a:ln>
          <a:effectLst/>
        </p:spPr>
        <p:txBody>
          <a:bodyPr lIns="121920" tIns="60960" rIns="121920" bIns="60960" anchor="ctr">
            <a:spAutoFit/>
          </a:bodyPr>
          <a:lstStyle/>
          <a:p>
            <a:pPr algn="ctr" defTabSz="1219170" eaLnBrk="1" hangingPunct="1">
              <a:defRPr/>
            </a:pPr>
            <a:r>
              <a:rPr lang="en-US" sz="3200" b="1" smtClean="0">
                <a:solidFill>
                  <a:srgbClr val="0000CC"/>
                </a:solidFill>
                <a:latin typeface="Times New Roman" pitchFamily="18" charset="0"/>
                <a:cs typeface="Times New Roman" pitchFamily="18" charset="0"/>
              </a:rPr>
              <a:t>Thứ sáu ngày 7 tháng </a:t>
            </a:r>
            <a:r>
              <a:rPr lang="en-US" sz="3200" b="1">
                <a:solidFill>
                  <a:srgbClr val="0000CC"/>
                </a:solidFill>
                <a:latin typeface="Times New Roman" pitchFamily="18" charset="0"/>
                <a:cs typeface="Times New Roman" pitchFamily="18" charset="0"/>
              </a:rPr>
              <a:t>1 năm 2022</a:t>
            </a:r>
            <a:endParaRPr lang="nl-NL" sz="4267" b="1">
              <a:solidFill>
                <a:srgbClr val="0000CC"/>
              </a:solidFill>
            </a:endParaRPr>
          </a:p>
        </p:txBody>
      </p:sp>
      <p:sp>
        <p:nvSpPr>
          <p:cNvPr id="38917" name="Rectangle 1"/>
          <p:cNvSpPr>
            <a:spLocks noChangeArrowheads="1"/>
          </p:cNvSpPr>
          <p:nvPr/>
        </p:nvSpPr>
        <p:spPr bwMode="auto">
          <a:xfrm>
            <a:off x="1454150" y="2603500"/>
            <a:ext cx="9550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spAutoFit/>
          </a:bodyP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200" b="1">
                <a:solidFill>
                  <a:srgbClr val="0000CC"/>
                </a:solidFill>
                <a:latin typeface="Times New Roman" panose="02020603050405020304" pitchFamily="18" charset="0"/>
                <a:cs typeface="Times New Roman" panose="02020603050405020304" pitchFamily="18" charset="0"/>
              </a:rPr>
              <a:t>Không khí cần cho sự </a:t>
            </a:r>
            <a:r>
              <a:rPr lang="en-US" sz="3200" b="1" smtClean="0">
                <a:solidFill>
                  <a:srgbClr val="0000CC"/>
                </a:solidFill>
                <a:latin typeface="Times New Roman" panose="02020603050405020304" pitchFamily="18" charset="0"/>
                <a:cs typeface="Times New Roman" panose="02020603050405020304" pitchFamily="18" charset="0"/>
              </a:rPr>
              <a:t>cháy</a:t>
            </a:r>
            <a:endParaRPr lang="en-US" sz="3200" b="1">
              <a:solidFill>
                <a:srgbClr val="0000CC"/>
              </a:solidFill>
              <a:latin typeface="Times New Roman" panose="02020603050405020304" pitchFamily="18" charset="0"/>
              <a:cs typeface="Times New Roman" panose="02020603050405020304" pitchFamily="18" charset="0"/>
            </a:endParaRPr>
          </a:p>
        </p:txBody>
      </p:sp>
      <p:sp>
        <p:nvSpPr>
          <p:cNvPr id="38918" name="Rectangle 1"/>
          <p:cNvSpPr>
            <a:spLocks noChangeArrowheads="1"/>
          </p:cNvSpPr>
          <p:nvPr/>
        </p:nvSpPr>
        <p:spPr bwMode="auto">
          <a:xfrm>
            <a:off x="1679575" y="3254375"/>
            <a:ext cx="90995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sz="2800" b="1" u="sng">
                <a:solidFill>
                  <a:srgbClr val="0033CC"/>
                </a:solidFill>
                <a:latin typeface="Times New Roman" panose="02020603050405020304" pitchFamily="18" charset="0"/>
                <a:cs typeface="Times New Roman" panose="02020603050405020304" pitchFamily="18" charset="0"/>
              </a:rPr>
              <a:t>1.Vai trò của ô-xi đối với sự cháy </a:t>
            </a:r>
          </a:p>
          <a:p>
            <a:pPr algn="just"/>
            <a:r>
              <a:rPr lang="vi-VN" sz="2800" b="1">
                <a:solidFill>
                  <a:srgbClr val="0033CC"/>
                </a:solidFill>
                <a:latin typeface="Times New Roman" panose="02020603050405020304" pitchFamily="18" charset="0"/>
                <a:cs typeface="Times New Roman" panose="02020603050405020304" pitchFamily="18" charset="0"/>
              </a:rPr>
              <a:t>- Không khí có Ô-xi nên cần không khí để duy trì sự cháy.</a:t>
            </a:r>
          </a:p>
          <a:p>
            <a:pPr algn="just"/>
            <a:r>
              <a:rPr lang="vi-VN" sz="2800" b="1">
                <a:solidFill>
                  <a:srgbClr val="0033CC"/>
                </a:solidFill>
                <a:latin typeface="Times New Roman" panose="02020603050405020304" pitchFamily="18" charset="0"/>
                <a:cs typeface="Times New Roman" panose="02020603050405020304" pitchFamily="18" charset="0"/>
              </a:rPr>
              <a:t>Để duy trì sự cháy, cần liên tục cung cấp không khí.</a:t>
            </a:r>
          </a:p>
          <a:p>
            <a:pPr algn="just"/>
            <a:r>
              <a:rPr lang="vi-VN" sz="2800" b="1" u="sng">
                <a:solidFill>
                  <a:srgbClr val="0033CC"/>
                </a:solidFill>
                <a:latin typeface="Times New Roman" panose="02020603050405020304" pitchFamily="18" charset="0"/>
                <a:cs typeface="Times New Roman" panose="02020603050405020304" pitchFamily="18" charset="0"/>
              </a:rPr>
              <a:t>2. Vai trò của ni-tơ </a:t>
            </a:r>
          </a:p>
          <a:p>
            <a:pPr algn="just"/>
            <a:r>
              <a:rPr lang="vi-VN" sz="2800" b="1">
                <a:solidFill>
                  <a:srgbClr val="0033CC"/>
                </a:solidFill>
                <a:latin typeface="Times New Roman" panose="02020603050405020304" pitchFamily="18" charset="0"/>
                <a:cs typeface="Times New Roman" panose="02020603050405020304" pitchFamily="18" charset="0"/>
              </a:rPr>
              <a:t>- Ni-tơ trong không khí không duy trì sự cháy nhưng nó giữ cho sự cháy không diễn ra quá mạnh, quá nhanh.</a:t>
            </a:r>
          </a:p>
        </p:txBody>
      </p:sp>
    </p:spTree>
    <p:extLst>
      <p:ext uri="{BB962C8B-B14F-4D97-AF65-F5344CB8AC3E}">
        <p14:creationId xmlns:p14="http://schemas.microsoft.com/office/powerpoint/2010/main" val="3929753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4" descr="Kết quả hình ảnh cho hình nề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81150" y="2751138"/>
            <a:ext cx="9029700" cy="1003300"/>
          </a:xfrm>
          <a:prstGeom prst="rect">
            <a:avLst/>
          </a:prstGeom>
          <a:noFill/>
        </p:spPr>
        <p:txBody>
          <a:bodyPr>
            <a:prstTxWarp prst="textChevron">
              <a:avLst/>
            </a:prstTxWarp>
            <a:spAutoFit/>
          </a:bodyPr>
          <a:lstStyle/>
          <a:p>
            <a:pPr algn="ctr">
              <a:defRPr/>
            </a:pPr>
            <a:endParaRPr lang="en-US" sz="5926" b="1" dirty="0">
              <a:solidFill>
                <a:srgbClr val="00B05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2978150"/>
            <a:ext cx="220027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08988" y="2965450"/>
            <a:ext cx="220027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613849" y="2524184"/>
            <a:ext cx="8964312" cy="173406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334"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CHÚC</a:t>
            </a:r>
            <a:r>
              <a:rPr lang="en-US" sz="533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CÁC</a:t>
            </a:r>
            <a:r>
              <a:rPr lang="en-US" sz="533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EM</a:t>
            </a:r>
            <a:r>
              <a:rPr lang="en-US" sz="5334"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5334"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defRPr/>
            </a:pPr>
            <a:r>
              <a:rPr lang="en-US" sz="5334"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CHĂM </a:t>
            </a:r>
            <a:r>
              <a:rPr lang="en-US" sz="5334"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NGOAN</a:t>
            </a:r>
            <a:r>
              <a:rPr lang="en-US" sz="533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HỌC</a:t>
            </a:r>
            <a:r>
              <a:rPr lang="en-US" sz="533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GIỎI</a:t>
            </a:r>
            <a:r>
              <a:rPr lang="en-US" sz="533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6"/>
                                        </p:tgtEl>
                                        <p:attrNameLst>
                                          <p:attrName>ppt_y</p:attrName>
                                        </p:attrNameLst>
                                      </p:cBhvr>
                                      <p:tavLst>
                                        <p:tav tm="0">
                                          <p:val>
                                            <p:strVal val="#ppt_y"/>
                                          </p:val>
                                        </p:tav>
                                        <p:tav tm="100000">
                                          <p:val>
                                            <p:strVal val="#ppt_y"/>
                                          </p:val>
                                        </p:tav>
                                      </p:tavLst>
                                    </p:anim>
                                    <p:anim calcmode="lin" valueType="num">
                                      <p:cBhvr>
                                        <p:cTn id="9" dur="1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6"/>
                                        </p:tgtEl>
                                      </p:cBhvr>
                                    </p:animEffect>
                                  </p:childTnLst>
                                </p:cTn>
                              </p:par>
                            </p:childTnLst>
                          </p:cTn>
                        </p:par>
                        <p:par>
                          <p:cTn id="12" fill="hold" nodeType="afterGroup">
                            <p:stCondLst>
                              <p:cond delay="2125"/>
                            </p:stCondLst>
                            <p:childTnLst>
                              <p:par>
                                <p:cTn id="13" presetID="21" presetClass="emph" presetSubtype="0" fill="hold" grpId="1" nodeType="afterEffect" nodePh="1">
                                  <p:stCondLst>
                                    <p:cond delay="0"/>
                                  </p:stCondLst>
                                  <p:endCondLst>
                                    <p:cond evt="begin" delay="0">
                                      <p:tn val="13"/>
                                    </p:cond>
                                  </p:endCondLst>
                                  <p:iterate type="lt">
                                    <p:tmPct val="0"/>
                                  </p:iterate>
                                  <p:childTnLst>
                                    <p:animClr clrSpc="hsl" dir="cw">
                                      <p:cBhvr override="childStyle">
                                        <p:cTn id="14" dur="3000" fill="hold"/>
                                        <p:tgtEl>
                                          <p:spTgt spid="6"/>
                                        </p:tgtEl>
                                        <p:attrNameLst>
                                          <p:attrName>style.color</p:attrName>
                                        </p:attrNameLst>
                                      </p:cBhvr>
                                      <p:by>
                                        <p:hsl h="7200000" s="0" l="0"/>
                                      </p:by>
                                    </p:animClr>
                                    <p:animClr clrSpc="hsl" dir="cw">
                                      <p:cBhvr>
                                        <p:cTn id="15" dur="3000" fill="hold"/>
                                        <p:tgtEl>
                                          <p:spTgt spid="6"/>
                                        </p:tgtEl>
                                        <p:attrNameLst>
                                          <p:attrName>fillcolor</p:attrName>
                                        </p:attrNameLst>
                                      </p:cBhvr>
                                      <p:by>
                                        <p:hsl h="7200000" s="0" l="0"/>
                                      </p:by>
                                    </p:animClr>
                                    <p:animClr clrSpc="hsl" dir="cw">
                                      <p:cBhvr>
                                        <p:cTn id="16" dur="3000" fill="hold"/>
                                        <p:tgtEl>
                                          <p:spTgt spid="6"/>
                                        </p:tgtEl>
                                        <p:attrNameLst>
                                          <p:attrName>stroke.color</p:attrName>
                                        </p:attrNameLst>
                                      </p:cBhvr>
                                      <p:by>
                                        <p:hsl h="7200000" s="0" l="0"/>
                                      </p:by>
                                    </p:animClr>
                                    <p:set>
                                      <p:cBhvr>
                                        <p:cTn id="17" dur="3000" fill="hold"/>
                                        <p:tgtEl>
                                          <p:spTgt spid="6"/>
                                        </p:tgtEl>
                                        <p:attrNameLst>
                                          <p:attrName>fill.type</p:attrName>
                                        </p:attrNameLst>
                                      </p:cBhvr>
                                      <p:to>
                                        <p:strVal val="solid"/>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514600" y="533400"/>
            <a:ext cx="7010970" cy="2771040"/>
            <a:chOff x="1200150" y="133350"/>
            <a:chExt cx="7975963" cy="2077914"/>
          </a:xfrm>
        </p:grpSpPr>
        <p:grpSp>
          <p:nvGrpSpPr>
            <p:cNvPr id="145420" name="AutoShape 7"/>
            <p:cNvGrpSpPr>
              <a:grpSpLocks/>
            </p:cNvGrpSpPr>
            <p:nvPr/>
          </p:nvGrpSpPr>
          <p:grpSpPr bwMode="auto">
            <a:xfrm>
              <a:off x="1200150" y="171449"/>
              <a:ext cx="7975963" cy="2039815"/>
              <a:chOff x="968" y="1609"/>
              <a:chExt cx="4823" cy="696"/>
            </a:xfrm>
          </p:grpSpPr>
          <p:pic>
            <p:nvPicPr>
              <p:cNvPr id="145422" name="AutoShap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 y="1609"/>
                <a:ext cx="482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Text Box 8"/>
              <p:cNvSpPr txBox="1">
                <a:spLocks noChangeArrowheads="1"/>
              </p:cNvSpPr>
              <p:nvPr/>
            </p:nvSpPr>
            <p:spPr bwMode="auto">
              <a:xfrm>
                <a:off x="1222" y="1848"/>
                <a:ext cx="4098" cy="443"/>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3467" b="1">
                  <a:solidFill>
                    <a:srgbClr val="FF0000"/>
                  </a:solidFill>
                </a:endParaRPr>
              </a:p>
            </p:txBody>
          </p:sp>
        </p:grpSp>
        <p:sp>
          <p:nvSpPr>
            <p:cNvPr id="145421" name="Rectangle 7"/>
            <p:cNvSpPr>
              <a:spLocks noChangeArrowheads="1"/>
            </p:cNvSpPr>
            <p:nvPr/>
          </p:nvSpPr>
          <p:spPr bwMode="auto">
            <a:xfrm>
              <a:off x="1294869" y="133350"/>
              <a:ext cx="7620531" cy="71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buNone/>
              </a:pPr>
              <a:r>
                <a:rPr lang="en-US" altLang="en-US" sz="2800" b="1">
                  <a:solidFill>
                    <a:schemeClr val="bg2">
                      <a:lumMod val="50000"/>
                    </a:schemeClr>
                  </a:solidFill>
                  <a:latin typeface="Times New Roman" panose="02020603050405020304" pitchFamily="18" charset="0"/>
                  <a:cs typeface="Times New Roman" panose="02020603050405020304" pitchFamily="18" charset="0"/>
                </a:rPr>
                <a:t> </a:t>
              </a:r>
              <a:r>
                <a:rPr lang="en-US" altLang="en-US" sz="2800" b="1" smtClean="0">
                  <a:solidFill>
                    <a:schemeClr val="bg2">
                      <a:lumMod val="50000"/>
                    </a:schemeClr>
                  </a:solidFill>
                  <a:latin typeface="Times New Roman" panose="02020603050405020304" pitchFamily="18" charset="0"/>
                  <a:cs typeface="Times New Roman" panose="02020603050405020304" pitchFamily="18" charset="0"/>
                </a:rPr>
                <a:t>1) </a:t>
              </a:r>
              <a:r>
                <a:rPr lang="en-US" altLang="en-US" sz="2800" b="1">
                  <a:solidFill>
                    <a:schemeClr val="bg2">
                      <a:lumMod val="50000"/>
                    </a:schemeClr>
                  </a:solidFill>
                  <a:latin typeface="Times New Roman" panose="02020603050405020304" pitchFamily="18" charset="0"/>
                  <a:cs typeface="Times New Roman" panose="02020603050405020304" pitchFamily="18" charset="0"/>
                </a:rPr>
                <a:t>Không khí có ở đâu?  Không khí có những tính chất gì?</a:t>
              </a:r>
            </a:p>
          </p:txBody>
        </p:sp>
      </p:grpSp>
      <p:grpSp>
        <p:nvGrpSpPr>
          <p:cNvPr id="3" name="Group 2"/>
          <p:cNvGrpSpPr>
            <a:grpSpLocks/>
          </p:cNvGrpSpPr>
          <p:nvPr/>
        </p:nvGrpSpPr>
        <p:grpSpPr bwMode="auto">
          <a:xfrm>
            <a:off x="2795588" y="3886200"/>
            <a:ext cx="9209867" cy="2819400"/>
            <a:chOff x="457200" y="2800351"/>
            <a:chExt cx="7829550" cy="2666999"/>
          </a:xfrm>
        </p:grpSpPr>
        <p:grpSp>
          <p:nvGrpSpPr>
            <p:cNvPr id="145416" name="AutoShape 7"/>
            <p:cNvGrpSpPr>
              <a:grpSpLocks/>
            </p:cNvGrpSpPr>
            <p:nvPr/>
          </p:nvGrpSpPr>
          <p:grpSpPr bwMode="auto">
            <a:xfrm>
              <a:off x="457200" y="2800351"/>
              <a:ext cx="7829550" cy="2666999"/>
              <a:chOff x="968" y="1609"/>
              <a:chExt cx="4458" cy="697"/>
            </a:xfrm>
          </p:grpSpPr>
          <p:pic>
            <p:nvPicPr>
              <p:cNvPr id="145418" name="AutoShap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 y="1609"/>
                <a:ext cx="4458"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8"/>
              <p:cNvSpPr txBox="1">
                <a:spLocks noChangeArrowheads="1"/>
              </p:cNvSpPr>
              <p:nvPr/>
            </p:nvSpPr>
            <p:spPr bwMode="auto">
              <a:xfrm>
                <a:off x="1011" y="1650"/>
                <a:ext cx="4374" cy="656"/>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3467" b="1">
                  <a:solidFill>
                    <a:srgbClr val="FF0000"/>
                  </a:solidFill>
                </a:endParaRPr>
              </a:p>
            </p:txBody>
          </p:sp>
        </p:grpSp>
        <p:sp>
          <p:nvSpPr>
            <p:cNvPr id="145417" name="Rectangle 6"/>
            <p:cNvSpPr>
              <a:spLocks noChangeArrowheads="1"/>
            </p:cNvSpPr>
            <p:nvPr/>
          </p:nvSpPr>
          <p:spPr bwMode="auto">
            <a:xfrm>
              <a:off x="671767" y="2872431"/>
              <a:ext cx="7542975" cy="90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buNone/>
              </a:pPr>
              <a:r>
                <a:rPr lang="en-US" altLang="en-US" sz="2800" b="1" smtClean="0">
                  <a:solidFill>
                    <a:srgbClr val="0000FF"/>
                  </a:solidFill>
                  <a:latin typeface="Times New Roman" panose="02020603050405020304" pitchFamily="18" charset="0"/>
                  <a:cs typeface="Times New Roman" panose="02020603050405020304" pitchFamily="18" charset="0"/>
                </a:rPr>
                <a:t>2) Không </a:t>
              </a:r>
              <a:r>
                <a:rPr lang="en-US" altLang="en-US" sz="2800" b="1">
                  <a:solidFill>
                    <a:srgbClr val="0000FF"/>
                  </a:solidFill>
                  <a:latin typeface="Times New Roman" panose="02020603050405020304" pitchFamily="18" charset="0"/>
                  <a:cs typeface="Times New Roman" panose="02020603050405020304" pitchFamily="18" charset="0"/>
                </a:rPr>
                <a:t>khí gồm những thành phần chính nào? Nêu tác dụng của từng thành phần chính đó.</a:t>
              </a:r>
            </a:p>
          </p:txBody>
        </p:sp>
      </p:grpSp>
      <p:sp>
        <p:nvSpPr>
          <p:cNvPr id="19" name="AutoShape 7"/>
          <p:cNvSpPr>
            <a:spLocks noChangeArrowheads="1"/>
          </p:cNvSpPr>
          <p:nvPr/>
        </p:nvSpPr>
        <p:spPr bwMode="auto">
          <a:xfrm>
            <a:off x="411064" y="2041020"/>
            <a:ext cx="1828800" cy="2641600"/>
          </a:xfrm>
          <a:prstGeom prst="flowChartConnector">
            <a:avLst/>
          </a:prstGeom>
          <a:gradFill>
            <a:gsLst>
              <a:gs pos="85850">
                <a:schemeClr val="accent6">
                  <a:lumMod val="20000"/>
                  <a:lumOff val="80000"/>
                </a:schemeClr>
              </a:gs>
              <a:gs pos="0">
                <a:srgbClr val="00B0F0"/>
              </a:gs>
              <a:gs pos="50000">
                <a:srgbClr val="FFFFFF"/>
              </a:gs>
              <a:gs pos="100000">
                <a:srgbClr val="FF66FF"/>
              </a:gs>
            </a:gsLst>
            <a:lin ang="5400000" scaled="1"/>
          </a:gradFill>
          <a:ln w="9525">
            <a:solidFill>
              <a:srgbClr val="FF0066"/>
            </a:solidFill>
            <a:round/>
            <a:headEnd/>
            <a:tailEnd/>
          </a:ln>
        </p:spPr>
        <p:txBody>
          <a:bodyPr wrap="none"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ctr">
              <a:defRPr/>
            </a:pPr>
            <a:endParaRPr lang="en-US" altLang="en-US" sz="3467" dirty="0">
              <a:solidFill>
                <a:srgbClr val="000000"/>
              </a:solidFill>
              <a:latin typeface="Times New Roman" panose="02020603050405020304" pitchFamily="18" charset="0"/>
            </a:endParaRPr>
          </a:p>
        </p:txBody>
      </p:sp>
      <p:sp>
        <p:nvSpPr>
          <p:cNvPr id="145415" name="Rectangle 1"/>
          <p:cNvSpPr>
            <a:spLocks noChangeArrowheads="1"/>
          </p:cNvSpPr>
          <p:nvPr/>
        </p:nvSpPr>
        <p:spPr bwMode="auto">
          <a:xfrm>
            <a:off x="304800" y="2717800"/>
            <a:ext cx="1727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b="1">
                <a:solidFill>
                  <a:srgbClr val="0000CC"/>
                </a:solidFill>
                <a:latin typeface="Times New Roman" panose="02020603050405020304" pitchFamily="18" charset="0"/>
                <a:cs typeface="Times New Roman" panose="02020603050405020304" pitchFamily="18" charset="0"/>
              </a:rPr>
              <a:t>KHỞI</a:t>
            </a:r>
          </a:p>
          <a:p>
            <a:pPr algn="ctr" eaLnBrk="1" hangingPunct="1">
              <a:spcBef>
                <a:spcPct val="0"/>
              </a:spcBef>
              <a:buClrTx/>
              <a:buSzTx/>
              <a:buFontTx/>
              <a:buNone/>
            </a:pPr>
            <a:r>
              <a:rPr lang="en-US" altLang="en-US" sz="3200" b="1">
                <a:solidFill>
                  <a:srgbClr val="0000CC"/>
                </a:solidFill>
                <a:latin typeface="Times New Roman" panose="02020603050405020304" pitchFamily="18" charset="0"/>
                <a:cs typeface="Times New Roman" panose="02020603050405020304" pitchFamily="18" charset="0"/>
              </a:rPr>
              <a:t>ĐỘNG</a:t>
            </a:r>
            <a:endParaRPr lang="en-US" altLang="en-US" sz="3200">
              <a:solidFill>
                <a:schemeClr val="tx1"/>
              </a:solidFill>
              <a:latin typeface="Arial" panose="020B0604020202020204" pitchFamily="34" charset="0"/>
            </a:endParaRPr>
          </a:p>
        </p:txBody>
      </p:sp>
      <p:sp>
        <p:nvSpPr>
          <p:cNvPr id="4" name="Rectangle 3"/>
          <p:cNvSpPr/>
          <p:nvPr/>
        </p:nvSpPr>
        <p:spPr>
          <a:xfrm>
            <a:off x="2707084" y="1365448"/>
            <a:ext cx="6703901" cy="1938992"/>
          </a:xfrm>
          <a:prstGeom prst="rect">
            <a:avLst/>
          </a:prstGeom>
        </p:spPr>
        <p:txBody>
          <a:bodyPr wrap="square">
            <a:spAutoFit/>
          </a:bodyPr>
          <a:lstStyle/>
          <a:p>
            <a:pPr algn="just" eaLnBrk="1" hangingPunct="1">
              <a:buFontTx/>
              <a:buChar char="-"/>
              <a:defRPr/>
            </a:pPr>
            <a:r>
              <a:rPr lang="en-US" sz="2400">
                <a:solidFill>
                  <a:srgbClr val="CC3300"/>
                </a:solidFill>
                <a:effectLst>
                  <a:outerShdw blurRad="38100" dist="38100" dir="2700000" algn="tl">
                    <a:srgbClr val="C0C0C0"/>
                  </a:outerShdw>
                </a:effectLst>
                <a:latin typeface="Times New Roman" pitchFamily="18" charset="0"/>
              </a:rPr>
              <a:t> Xung quanh mọi vật và mọi chỗ rỗng bên trong vật đều có không </a:t>
            </a:r>
            <a:r>
              <a:rPr lang="en-US" sz="2400">
                <a:solidFill>
                  <a:srgbClr val="CC3300"/>
                </a:solidFill>
                <a:effectLst>
                  <a:outerShdw blurRad="38100" dist="38100" dir="2700000" algn="tl">
                    <a:srgbClr val="C0C0C0"/>
                  </a:outerShdw>
                </a:effectLst>
                <a:latin typeface="Times New Roman" pitchFamily="18" charset="0"/>
              </a:rPr>
              <a:t>khí</a:t>
            </a:r>
            <a:r>
              <a:rPr lang="en-US" sz="2400" smtClean="0">
                <a:solidFill>
                  <a:srgbClr val="CC3300"/>
                </a:solidFill>
                <a:effectLst>
                  <a:outerShdw blurRad="38100" dist="38100" dir="2700000" algn="tl">
                    <a:srgbClr val="C0C0C0"/>
                  </a:outerShdw>
                </a:effectLst>
                <a:latin typeface="Times New Roman" pitchFamily="18" charset="0"/>
              </a:rPr>
              <a:t>.</a:t>
            </a:r>
          </a:p>
          <a:p>
            <a:pPr algn="just" eaLnBrk="1" hangingPunct="1">
              <a:buFontTx/>
              <a:buChar char="-"/>
              <a:defRPr/>
            </a:pPr>
            <a:r>
              <a:rPr lang="en-US" sz="2400" smtClean="0">
                <a:solidFill>
                  <a:srgbClr val="CC3300"/>
                </a:solidFill>
                <a:effectLst>
                  <a:outerShdw blurRad="38100" dist="38100" dir="2700000" algn="tl">
                    <a:srgbClr val="C0C0C0"/>
                  </a:outerShdw>
                </a:effectLst>
                <a:latin typeface="Times New Roman" pitchFamily="18" charset="0"/>
              </a:rPr>
              <a:t> </a:t>
            </a:r>
            <a:r>
              <a:rPr lang="en-US" sz="2400" smtClean="0">
                <a:solidFill>
                  <a:srgbClr val="CC3300"/>
                </a:solidFill>
                <a:effectLst>
                  <a:outerShdw blurRad="38100" dist="38100" dir="2700000" algn="tl">
                    <a:srgbClr val="C0C0C0"/>
                  </a:outerShdw>
                </a:effectLst>
                <a:latin typeface="Times New Roman" pitchFamily="18" charset="0"/>
              </a:rPr>
              <a:t>Không </a:t>
            </a:r>
            <a:r>
              <a:rPr lang="en-US" sz="2400">
                <a:solidFill>
                  <a:srgbClr val="CC3300"/>
                </a:solidFill>
                <a:effectLst>
                  <a:outerShdw blurRad="38100" dist="38100" dir="2700000" algn="tl">
                    <a:srgbClr val="C0C0C0"/>
                  </a:outerShdw>
                </a:effectLst>
                <a:latin typeface="Times New Roman" pitchFamily="18" charset="0"/>
              </a:rPr>
              <a:t>khí trong suốt, không màu, không mùi, không vị, không có hình dạng nhất định. Không khí có thể bị nén lại hoặc giãn ra.</a:t>
            </a:r>
            <a:endParaRPr lang="en-US" sz="2400" dirty="0">
              <a:solidFill>
                <a:srgbClr val="CC3300"/>
              </a:solidFill>
              <a:effectLst>
                <a:outerShdw blurRad="38100" dist="38100" dir="2700000" algn="tl">
                  <a:srgbClr val="C0C0C0"/>
                </a:outerShdw>
              </a:effectLst>
              <a:latin typeface="Times New Roman" pitchFamily="18" charset="0"/>
            </a:endParaRPr>
          </a:p>
        </p:txBody>
      </p:sp>
      <p:sp>
        <p:nvSpPr>
          <p:cNvPr id="5" name="Rectangle 4"/>
          <p:cNvSpPr/>
          <p:nvPr/>
        </p:nvSpPr>
        <p:spPr>
          <a:xfrm>
            <a:off x="3047982" y="4951142"/>
            <a:ext cx="8872770" cy="954107"/>
          </a:xfrm>
          <a:prstGeom prst="rect">
            <a:avLst/>
          </a:prstGeom>
        </p:spPr>
        <p:txBody>
          <a:bodyPr wrap="square">
            <a:spAutoFit/>
          </a:bodyPr>
          <a:lstStyle/>
          <a:p>
            <a:pPr algn="just" eaLnBrk="1" hangingPunct="1">
              <a:buFontTx/>
              <a:buChar char="-"/>
              <a:defRPr/>
            </a:pPr>
            <a:r>
              <a:rPr lang="en-US" sz="2800" smtClean="0">
                <a:solidFill>
                  <a:srgbClr val="CC3300"/>
                </a:solidFill>
                <a:effectLst>
                  <a:outerShdw blurRad="38100" dist="38100" dir="2700000" algn="tl">
                    <a:srgbClr val="C0C0C0"/>
                  </a:outerShdw>
                </a:effectLst>
                <a:latin typeface="Times New Roman" pitchFamily="18" charset="0"/>
              </a:rPr>
              <a:t> Không </a:t>
            </a:r>
            <a:r>
              <a:rPr lang="en-US" sz="2800">
                <a:solidFill>
                  <a:srgbClr val="CC3300"/>
                </a:solidFill>
                <a:effectLst>
                  <a:outerShdw blurRad="38100" dist="38100" dir="2700000" algn="tl">
                    <a:srgbClr val="C0C0C0"/>
                  </a:outerShdw>
                </a:effectLst>
                <a:latin typeface="Times New Roman" pitchFamily="18" charset="0"/>
              </a:rPr>
              <a:t>khí gồm 2 thành phần chính là khí ô-xi duy trì sự cháy và khí ni-tơ không duy trì sự cháy.</a:t>
            </a:r>
            <a:endParaRPr lang="en-US" sz="2800" dirty="0">
              <a:solidFill>
                <a:srgbClr val="CC3300"/>
              </a:solidFill>
              <a:effectLst>
                <a:outerShdw blurRad="38100" dist="38100" dir="2700000" algn="tl">
                  <a:srgbClr val="C0C0C0"/>
                </a:outerShdw>
              </a:effectLst>
              <a:latin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2925122" y="1676400"/>
            <a:ext cx="6858000" cy="833438"/>
          </a:xfrm>
        </p:spPr>
        <p:txBody>
          <a:bodyPr/>
          <a:lstStyle/>
          <a:p>
            <a:pPr algn="ctr" fontAlgn="auto">
              <a:spcAft>
                <a:spcPts val="0"/>
              </a:spcAft>
              <a:defRPr/>
            </a:pP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a:t>
            </a:r>
            <a:r>
              <a:rPr lang="en-US" sz="400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a:t>
            </a:r>
            <a:r>
              <a:rPr lang="en-US" sz="400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vi-VN" sz="40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571129" y="2895600"/>
            <a:ext cx="1156598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1" algn="ctr">
              <a:defRPr/>
            </a:pPr>
            <a:r>
              <a:rPr lang="en-US" sz="54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KHÔNG KHÍ CẦN CHO </a:t>
            </a:r>
            <a:r>
              <a:rPr lang="en-US" sz="5400" b="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SỰ </a:t>
            </a:r>
            <a:r>
              <a:rPr lang="en-US" sz="5400" b="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CHÁY</a:t>
            </a:r>
            <a:endParaRPr lang="en-US" sz="54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2459137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p:cNvPr>
          <p:cNvSpPr/>
          <p:nvPr/>
        </p:nvSpPr>
        <p:spPr>
          <a:xfrm>
            <a:off x="1524000" y="1558925"/>
            <a:ext cx="9347200" cy="1222375"/>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it-IT" sz="2800" b="1">
                <a:solidFill>
                  <a:srgbClr val="0033CC"/>
                </a:solidFill>
                <a:latin typeface="Times New Roman" panose="02020603050405020304" pitchFamily="18" charset="0"/>
                <a:cs typeface="Times New Roman" panose="02020603050405020304" pitchFamily="18" charset="0"/>
              </a:rPr>
              <a:t>+ </a:t>
            </a:r>
            <a:r>
              <a:rPr lang="vi-VN" sz="2800" b="1">
                <a:solidFill>
                  <a:srgbClr val="0033CC"/>
                </a:solidFill>
                <a:latin typeface="Times New Roman" panose="02020603050405020304" pitchFamily="18" charset="0"/>
                <a:cs typeface="Times New Roman" panose="02020603050405020304" pitchFamily="18" charset="0"/>
              </a:rPr>
              <a:t>Biết được không khí</a:t>
            </a:r>
            <a:r>
              <a:rPr lang="en-US" sz="2800" b="1">
                <a:solidFill>
                  <a:srgbClr val="0033CC"/>
                </a:solidFill>
                <a:latin typeface="Times New Roman" panose="02020603050405020304" pitchFamily="18" charset="0"/>
                <a:cs typeface="Times New Roman" panose="02020603050405020304" pitchFamily="18" charset="0"/>
              </a:rPr>
              <a:t> </a:t>
            </a:r>
            <a:r>
              <a:rPr lang="en-US" sz="2800" b="1">
                <a:solidFill>
                  <a:srgbClr val="0033CC"/>
                </a:solidFill>
                <a:latin typeface="Times New Roman" panose="02020603050405020304" pitchFamily="18" charset="0"/>
                <a:cs typeface="Times New Roman" panose="02020603050405020304" pitchFamily="18" charset="0"/>
              </a:rPr>
              <a:t>cần để duy trì sự cháy. </a:t>
            </a:r>
            <a:endParaRPr lang="vi-VN" sz="2800" b="1">
              <a:solidFill>
                <a:srgbClr val="0033CC"/>
              </a:solidFill>
              <a:latin typeface="Times New Roman" panose="02020603050405020304" pitchFamily="18" charset="0"/>
              <a:cs typeface="Times New Roman" panose="02020603050405020304" pitchFamily="18" charset="0"/>
            </a:endParaRPr>
          </a:p>
        </p:txBody>
      </p:sp>
      <p:sp>
        <p:nvSpPr>
          <p:cNvPr id="18" name="Rectangle: Rounded Corners 22">
            <a:extLst/>
          </p:cNvPr>
          <p:cNvSpPr/>
          <p:nvPr/>
        </p:nvSpPr>
        <p:spPr>
          <a:xfrm>
            <a:off x="1524000" y="3225800"/>
            <a:ext cx="9448800" cy="1222375"/>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sz="2800" b="1" i="1">
                <a:solidFill>
                  <a:srgbClr val="0033CC"/>
                </a:solidFill>
                <a:latin typeface="Times New Roman" panose="02020603050405020304" pitchFamily="18" charset="0"/>
                <a:cs typeface="Times New Roman" panose="02020603050405020304" pitchFamily="18" charset="0"/>
              </a:rPr>
              <a:t> </a:t>
            </a:r>
            <a:endParaRPr lang="vi-VN" sz="2800" b="1" i="1" dirty="0">
              <a:solidFill>
                <a:srgbClr val="0033CC"/>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4239444" y="521134"/>
            <a:ext cx="3360985" cy="861774"/>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800" b="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MỤC TIÊU</a:t>
            </a:r>
          </a:p>
        </p:txBody>
      </p:sp>
      <p:sp>
        <p:nvSpPr>
          <p:cNvPr id="14342" name="Rectangle 1"/>
          <p:cNvSpPr>
            <a:spLocks noChangeArrowheads="1"/>
          </p:cNvSpPr>
          <p:nvPr/>
        </p:nvSpPr>
        <p:spPr bwMode="auto">
          <a:xfrm>
            <a:off x="1727200" y="3327083"/>
            <a:ext cx="9042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800" b="1">
                <a:solidFill>
                  <a:srgbClr val="0033CC"/>
                </a:solidFill>
                <a:latin typeface="Times New Roman" panose="02020603050405020304" pitchFamily="18" charset="0"/>
                <a:cs typeface="Times New Roman" panose="02020603050405020304" pitchFamily="18" charset="0"/>
              </a:rPr>
              <a:t>+</a:t>
            </a:r>
            <a:r>
              <a:rPr lang="vi-VN" sz="2800" b="1">
                <a:solidFill>
                  <a:srgbClr val="0033CC"/>
                </a:solidFill>
                <a:latin typeface="Times New Roman" panose="02020603050405020304" pitchFamily="18" charset="0"/>
                <a:cs typeface="Times New Roman" panose="02020603050405020304" pitchFamily="18" charset="0"/>
              </a:rPr>
              <a:t> </a:t>
            </a:r>
            <a:r>
              <a:rPr lang="vi-VN" sz="2800" b="1">
                <a:solidFill>
                  <a:srgbClr val="0033CC"/>
                </a:solidFill>
                <a:latin typeface="Times New Roman" panose="02020603050405020304" pitchFamily="18" charset="0"/>
                <a:cs typeface="Times New Roman" panose="02020603050405020304" pitchFamily="18" charset="0"/>
              </a:rPr>
              <a:t>Nêu được ứng dụng thực tế liên quan đến vai trò của không khí đối với sự cháy</a:t>
            </a:r>
            <a:endParaRPr lang="en-US" sz="2800" b="1">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002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3124200" y="2057400"/>
            <a:ext cx="6858000" cy="1828800"/>
          </a:xfrm>
        </p:spPr>
        <p:txBody>
          <a:bodyPr/>
          <a:lstStyle/>
          <a:p>
            <a:pPr algn="ctr" fontAlgn="auto">
              <a:spcAft>
                <a:spcPts val="0"/>
              </a:spcAft>
              <a:defRPr/>
            </a:pPr>
            <a:r>
              <a:rPr lang="en-US"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 PHÁ</a:t>
            </a:r>
            <a:endParaRPr lang="vi-VN"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oogle Shape;212;p3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8891" t="21025" b="16969"/>
          <a:stretch>
            <a:fillRect/>
          </a:stretch>
        </p:blipFill>
        <p:spPr bwMode="auto">
          <a:xfrm>
            <a:off x="1111250" y="1633538"/>
            <a:ext cx="27162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Google Shape;213;p3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891" t="18300" b="16734"/>
          <a:stretch>
            <a:fillRect/>
          </a:stretch>
        </p:blipFill>
        <p:spPr bwMode="auto">
          <a:xfrm>
            <a:off x="1111250" y="2317750"/>
            <a:ext cx="27162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Google Shape;214;p32"/>
          <p:cNvSpPr txBox="1">
            <a:spLocks noGrp="1"/>
          </p:cNvSpPr>
          <p:nvPr>
            <p:ph type="title"/>
          </p:nvPr>
        </p:nvSpPr>
        <p:spPr>
          <a:xfrm>
            <a:off x="3657600" y="1905000"/>
            <a:ext cx="5064125" cy="1087438"/>
          </a:xfrm>
        </p:spPr>
        <p:txBody>
          <a:bodyPr lIns="121900" tIns="121900" rIns="121900" bIns="121900"/>
          <a:lstStyle/>
          <a:p>
            <a:pPr>
              <a:defRPr/>
            </a:pPr>
            <a:r>
              <a:rPr lang="en-US" b="1">
                <a:latin typeface="Times New Roman" pitchFamily="18" charset="0"/>
                <a:cs typeface="Times New Roman" pitchFamily="18" charset="0"/>
              </a:rPr>
              <a:t>HOẠT ĐỘNG </a:t>
            </a:r>
            <a:r>
              <a:rPr lang="en-US" b="1" smtClean="0">
                <a:latin typeface="Times New Roman" pitchFamily="18" charset="0"/>
                <a:cs typeface="Times New Roman" pitchFamily="18" charset="0"/>
              </a:rPr>
              <a:t>1</a:t>
            </a:r>
            <a:endParaRPr b="1">
              <a:latin typeface="Times New Roman" pitchFamily="18" charset="0"/>
              <a:cs typeface="Times New Roman" pitchFamily="18" charset="0"/>
            </a:endParaRPr>
          </a:p>
        </p:txBody>
      </p:sp>
      <p:sp>
        <p:nvSpPr>
          <p:cNvPr id="16389" name="Google Shape;214;p32"/>
          <p:cNvSpPr>
            <a:spLocks noGrp="1"/>
          </p:cNvSpPr>
          <p:nvPr>
            <p:ph type="title"/>
          </p:nvPr>
        </p:nvSpPr>
        <p:spPr>
          <a:xfrm>
            <a:off x="2819400" y="3132931"/>
            <a:ext cx="6359525" cy="1087438"/>
          </a:xfrm>
        </p:spPr>
        <p:txBody>
          <a:bodyPr lIns="121900" tIns="121900" rIns="121900" bIns="121900"/>
          <a:lstStyle/>
          <a:p>
            <a:pPr>
              <a:spcBef>
                <a:spcPct val="0"/>
              </a:spcBef>
              <a:spcAft>
                <a:spcPct val="0"/>
              </a:spcAft>
            </a:pPr>
            <a:r>
              <a:rPr lang="en-US" sz="4000" b="1">
                <a:solidFill>
                  <a:srgbClr val="FF0000"/>
                </a:solidFill>
                <a:latin typeface="Times New Roman" panose="02020603050405020304" pitchFamily="18" charset="0"/>
                <a:cs typeface="Times New Roman" panose="02020603050405020304" pitchFamily="18" charset="0"/>
              </a:rPr>
              <a:t>Vai trò </a:t>
            </a:r>
            <a:r>
              <a:rPr lang="en-US" sz="4000" b="1">
                <a:solidFill>
                  <a:srgbClr val="FF0000"/>
                </a:solidFill>
                <a:latin typeface="Times New Roman" panose="02020603050405020304" pitchFamily="18" charset="0"/>
                <a:cs typeface="Times New Roman" panose="02020603050405020304" pitchFamily="18" charset="0"/>
              </a:rPr>
              <a:t>của </a:t>
            </a:r>
            <a:r>
              <a:rPr lang="en-US" sz="4000" b="1" smtClean="0">
                <a:solidFill>
                  <a:srgbClr val="FF0000"/>
                </a:solidFill>
                <a:latin typeface="Times New Roman" panose="02020603050405020304" pitchFamily="18" charset="0"/>
                <a:cs typeface="Times New Roman" panose="02020603050405020304" pitchFamily="18" charset="0"/>
              </a:rPr>
              <a:t>ô-xi </a:t>
            </a:r>
            <a:r>
              <a:rPr lang="en-US" sz="4000" b="1">
                <a:solidFill>
                  <a:srgbClr val="FF0000"/>
                </a:solidFill>
                <a:latin typeface="Times New Roman" panose="02020603050405020304" pitchFamily="18" charset="0"/>
                <a:cs typeface="Times New Roman" panose="02020603050405020304" pitchFamily="18" charset="0"/>
              </a:rPr>
              <a:t>đối </a:t>
            </a:r>
            <a:r>
              <a:rPr lang="en-US" sz="4000" b="1">
                <a:solidFill>
                  <a:srgbClr val="FF0000"/>
                </a:solidFill>
                <a:latin typeface="Times New Roman" panose="02020603050405020304" pitchFamily="18" charset="0"/>
                <a:cs typeface="Times New Roman" panose="02020603050405020304" pitchFamily="18" charset="0"/>
              </a:rPr>
              <a:t>với </a:t>
            </a:r>
            <a:r>
              <a:rPr lang="en-US" sz="4000" b="1" smtClean="0">
                <a:solidFill>
                  <a:srgbClr val="FF0000"/>
                </a:solidFill>
                <a:latin typeface="Times New Roman" panose="02020603050405020304" pitchFamily="18" charset="0"/>
                <a:cs typeface="Times New Roman" panose="02020603050405020304" pitchFamily="18" charset="0"/>
              </a:rPr>
              <a:t/>
            </a:r>
            <a:br>
              <a:rPr lang="en-US" sz="4000" b="1" smtClean="0">
                <a:solidFill>
                  <a:srgbClr val="FF0000"/>
                </a:solidFill>
                <a:latin typeface="Times New Roman" panose="02020603050405020304" pitchFamily="18" charset="0"/>
                <a:cs typeface="Times New Roman" panose="02020603050405020304" pitchFamily="18" charset="0"/>
              </a:rPr>
            </a:br>
            <a:r>
              <a:rPr lang="en-US" sz="4000" b="1" smtClean="0">
                <a:solidFill>
                  <a:srgbClr val="FF0000"/>
                </a:solidFill>
                <a:latin typeface="Times New Roman" panose="02020603050405020304" pitchFamily="18" charset="0"/>
                <a:cs typeface="Times New Roman" panose="02020603050405020304" pitchFamily="18" charset="0"/>
              </a:rPr>
              <a:t>sự </a:t>
            </a:r>
            <a:r>
              <a:rPr lang="en-US" sz="4000" b="1">
                <a:solidFill>
                  <a:srgbClr val="FF0000"/>
                </a:solidFill>
                <a:latin typeface="Times New Roman" panose="02020603050405020304" pitchFamily="18" charset="0"/>
                <a:cs typeface="Times New Roman" panose="02020603050405020304" pitchFamily="18" charset="0"/>
              </a:rPr>
              <a:t>cháy</a:t>
            </a:r>
          </a:p>
        </p:txBody>
      </p:sp>
    </p:spTree>
    <p:extLst>
      <p:ext uri="{BB962C8B-B14F-4D97-AF65-F5344CB8AC3E}">
        <p14:creationId xmlns:p14="http://schemas.microsoft.com/office/powerpoint/2010/main" val="1794563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ChangeArrowheads="1"/>
          </p:cNvSpPr>
          <p:nvPr/>
        </p:nvSpPr>
        <p:spPr bwMode="auto">
          <a:xfrm>
            <a:off x="1600200" y="1066800"/>
            <a:ext cx="9829800" cy="2286000"/>
          </a:xfrm>
          <a:prstGeom prst="rect">
            <a:avLst/>
          </a:prstGeom>
          <a:noFill/>
          <a:ln w="9525">
            <a:noFill/>
            <a:miter lim="800000"/>
            <a:headEnd/>
            <a:tailEnd/>
          </a:ln>
          <a:effectLst/>
        </p:spPr>
        <p:txBody>
          <a:bodyPr anchor="ctr"/>
          <a:lstStyle/>
          <a:p>
            <a:pPr algn="just" eaLnBrk="1" hangingPunct="1">
              <a:buFontTx/>
              <a:buChar char="-"/>
              <a:defRPr/>
            </a:pPr>
            <a:r>
              <a:rPr lang="en-US" sz="3600" dirty="0">
                <a:solidFill>
                  <a:srgbClr val="CC3300"/>
                </a:solidFill>
                <a:effectLst>
                  <a:outerShdw blurRad="38100" dist="38100" dir="2700000" algn="tl">
                    <a:srgbClr val="C0C0C0"/>
                  </a:outerShdw>
                </a:effectLst>
                <a:latin typeface="Times New Roman" pitchFamily="18" charset="0"/>
              </a:rPr>
              <a:t> </a:t>
            </a:r>
            <a:r>
              <a:rPr lang="en-US" sz="3600" u="sng" dirty="0" err="1">
                <a:solidFill>
                  <a:srgbClr val="000000"/>
                </a:solidFill>
                <a:effectLst>
                  <a:outerShdw blurRad="38100" dist="38100" dir="2700000" algn="tl">
                    <a:srgbClr val="C0C0C0"/>
                  </a:outerShdw>
                </a:effectLst>
                <a:latin typeface="Times New Roman" pitchFamily="18" charset="0"/>
              </a:rPr>
              <a:t>Thí</a:t>
            </a:r>
            <a:r>
              <a:rPr lang="en-US" sz="3600" u="sng" dirty="0">
                <a:solidFill>
                  <a:srgbClr val="000000"/>
                </a:solidFill>
                <a:effectLst>
                  <a:outerShdw blurRad="38100" dist="38100" dir="2700000" algn="tl">
                    <a:srgbClr val="C0C0C0"/>
                  </a:outerShdw>
                </a:effectLst>
                <a:latin typeface="Times New Roman" pitchFamily="18" charset="0"/>
              </a:rPr>
              <a:t> </a:t>
            </a:r>
            <a:r>
              <a:rPr lang="en-US" sz="3600" u="sng" dirty="0" err="1">
                <a:solidFill>
                  <a:srgbClr val="000000"/>
                </a:solidFill>
                <a:effectLst>
                  <a:outerShdw blurRad="38100" dist="38100" dir="2700000" algn="tl">
                    <a:srgbClr val="C0C0C0"/>
                  </a:outerShdw>
                </a:effectLst>
                <a:latin typeface="Times New Roman" pitchFamily="18" charset="0"/>
              </a:rPr>
              <a:t>nghiệm</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Dùng</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hai</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cây</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nến</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như</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nhau</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và</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hai</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lọ</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thủy</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tinh</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không</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bằng</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nhau</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một</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lọ</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nhỏ</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và</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một</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lọ</a:t>
            </a:r>
            <a:r>
              <a:rPr lang="en-US" sz="3600" dirty="0">
                <a:solidFill>
                  <a:srgbClr val="CC3300"/>
                </a:solidFill>
                <a:effectLst>
                  <a:outerShdw blurRad="38100" dist="38100" dir="2700000" algn="tl">
                    <a:srgbClr val="C0C0C0"/>
                  </a:outerShdw>
                </a:effectLst>
                <a:latin typeface="Times New Roman" pitchFamily="18" charset="0"/>
              </a:rPr>
              <a:t> to </a:t>
            </a:r>
            <a:r>
              <a:rPr lang="en-US" sz="3600" dirty="0" err="1">
                <a:solidFill>
                  <a:srgbClr val="CC3300"/>
                </a:solidFill>
                <a:effectLst>
                  <a:outerShdw blurRad="38100" dist="38100" dir="2700000" algn="tl">
                    <a:srgbClr val="C0C0C0"/>
                  </a:outerShdw>
                </a:effectLst>
                <a:latin typeface="Times New Roman" pitchFamily="18" charset="0"/>
              </a:rPr>
              <a:t>úp</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vào</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hai</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cây</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nến</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đang</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cháy</a:t>
            </a:r>
            <a:r>
              <a:rPr lang="en-US" sz="3600" dirty="0">
                <a:solidFill>
                  <a:srgbClr val="CC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565674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 to="" calcmode="lin" valueType="num">
                                      <p:cBhvr>
                                        <p:cTn id="7" dur="1" fill="hold"/>
                                        <p:tgtEl>
                                          <p:spTgt spid="645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MOV03663.MPG">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371600" y="985617"/>
            <a:ext cx="5181600" cy="5115365"/>
          </a:xfrm>
        </p:spPr>
      </p:pic>
      <p:sp>
        <p:nvSpPr>
          <p:cNvPr id="67594" name="Rectangle 10"/>
          <p:cNvSpPr>
            <a:spLocks noChangeArrowheads="1"/>
          </p:cNvSpPr>
          <p:nvPr/>
        </p:nvSpPr>
        <p:spPr bwMode="auto">
          <a:xfrm>
            <a:off x="6804819" y="985617"/>
            <a:ext cx="4244181" cy="5115366"/>
          </a:xfrm>
          <a:prstGeom prst="rect">
            <a:avLst/>
          </a:prstGeom>
          <a:noFill/>
          <a:ln w="38100">
            <a:solidFill>
              <a:srgbClr val="FF33CC"/>
            </a:solidFill>
            <a:miter lim="800000"/>
            <a:headEnd/>
            <a:tailEnd/>
          </a:ln>
          <a:effectLst/>
        </p:spPr>
        <p:txBody>
          <a:bodyPr anchor="ctr"/>
          <a:lstStyle/>
          <a:p>
            <a:pPr algn="ctr" eaLnBrk="1" hangingPunct="1">
              <a:defRPr/>
            </a:pPr>
            <a:r>
              <a:rPr lang="en-US" sz="3600" smtClean="0">
                <a:solidFill>
                  <a:srgbClr val="CC3300"/>
                </a:solidFill>
                <a:effectLst>
                  <a:outerShdw blurRad="38100" dist="38100" dir="2700000" algn="tl">
                    <a:srgbClr val="C0C0C0"/>
                  </a:outerShdw>
                </a:effectLst>
                <a:latin typeface="Times New Roman" pitchFamily="18" charset="0"/>
              </a:rPr>
              <a:t>- Theo </a:t>
            </a:r>
            <a:r>
              <a:rPr lang="en-US" sz="3600" dirty="0" err="1">
                <a:solidFill>
                  <a:srgbClr val="CC3300"/>
                </a:solidFill>
                <a:effectLst>
                  <a:outerShdw blurRad="38100" dist="38100" dir="2700000" algn="tl">
                    <a:srgbClr val="C0C0C0"/>
                  </a:outerShdw>
                </a:effectLst>
                <a:latin typeface="Times New Roman" pitchFamily="18" charset="0"/>
              </a:rPr>
              <a:t>em</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cây</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nến</a:t>
            </a:r>
            <a:r>
              <a:rPr lang="en-US" sz="3600" dirty="0">
                <a:solidFill>
                  <a:srgbClr val="CC3300"/>
                </a:solidFill>
                <a:effectLst>
                  <a:outerShdw blurRad="38100" dist="38100" dir="2700000" algn="tl">
                    <a:srgbClr val="C0C0C0"/>
                  </a:outerShdw>
                </a:effectLst>
                <a:latin typeface="Times New Roman" pitchFamily="18" charset="0"/>
              </a:rPr>
              <a:t> ở </a:t>
            </a:r>
            <a:r>
              <a:rPr lang="en-US" sz="3600" dirty="0" err="1">
                <a:solidFill>
                  <a:srgbClr val="CC3300"/>
                </a:solidFill>
                <a:effectLst>
                  <a:outerShdw blurRad="38100" dist="38100" dir="2700000" algn="tl">
                    <a:srgbClr val="C0C0C0"/>
                  </a:outerShdw>
                </a:effectLst>
                <a:latin typeface="Times New Roman" pitchFamily="18" charset="0"/>
              </a:rPr>
              <a:t>trong</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hai</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lọ</a:t>
            </a:r>
            <a:r>
              <a:rPr lang="en-US" sz="3600" dirty="0">
                <a:solidFill>
                  <a:srgbClr val="CC3300"/>
                </a:solidFill>
                <a:effectLst>
                  <a:outerShdw blurRad="38100" dist="38100" dir="2700000" algn="tl">
                    <a:srgbClr val="C0C0C0"/>
                  </a:outerShdw>
                </a:effectLst>
                <a:latin typeface="Times New Roman" pitchFamily="18" charset="0"/>
              </a:rPr>
              <a:t> </a:t>
            </a:r>
            <a:r>
              <a:rPr lang="en-US" sz="3600" err="1">
                <a:solidFill>
                  <a:srgbClr val="CC3300"/>
                </a:solidFill>
                <a:effectLst>
                  <a:outerShdw blurRad="38100" dist="38100" dir="2700000" algn="tl">
                    <a:srgbClr val="C0C0C0"/>
                  </a:outerShdw>
                </a:effectLst>
                <a:latin typeface="Times New Roman" pitchFamily="18" charset="0"/>
              </a:rPr>
              <a:t>sẽ</a:t>
            </a:r>
            <a:r>
              <a:rPr lang="en-US" sz="3600">
                <a:solidFill>
                  <a:srgbClr val="CC3300"/>
                </a:solidFill>
                <a:effectLst>
                  <a:outerShdw blurRad="38100" dist="38100" dir="2700000" algn="tl">
                    <a:srgbClr val="C0C0C0"/>
                  </a:outerShdw>
                </a:effectLst>
                <a:latin typeface="Times New Roman" pitchFamily="18" charset="0"/>
              </a:rPr>
              <a:t> </a:t>
            </a:r>
            <a:r>
              <a:rPr lang="en-US" sz="3600" smtClean="0">
                <a:solidFill>
                  <a:srgbClr val="CC3300"/>
                </a:solidFill>
                <a:effectLst>
                  <a:outerShdw blurRad="38100" dist="38100" dir="2700000" algn="tl">
                    <a:srgbClr val="C0C0C0"/>
                  </a:outerShdw>
                </a:effectLst>
                <a:latin typeface="Times New Roman" pitchFamily="18" charset="0"/>
              </a:rPr>
              <a:t>như </a:t>
            </a:r>
            <a:r>
              <a:rPr lang="en-US" sz="3600" dirty="0" err="1">
                <a:solidFill>
                  <a:srgbClr val="CC3300"/>
                </a:solidFill>
                <a:effectLst>
                  <a:outerShdw blurRad="38100" dist="38100" dir="2700000" algn="tl">
                    <a:srgbClr val="C0C0C0"/>
                  </a:outerShdw>
                </a:effectLst>
                <a:latin typeface="Times New Roman" pitchFamily="18" charset="0"/>
              </a:rPr>
              <a:t>thế</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nào</a:t>
            </a:r>
            <a:r>
              <a:rPr lang="en-US" sz="3600" dirty="0">
                <a:solidFill>
                  <a:srgbClr val="CC3300"/>
                </a:solidFill>
                <a:effectLst>
                  <a:outerShdw blurRad="38100" dist="38100" dir="2700000" algn="tl">
                    <a:srgbClr val="C0C0C0"/>
                  </a:outerShdw>
                </a:effectLst>
                <a:latin typeface="Times New Roman" pitchFamily="18" charset="0"/>
              </a:rPr>
              <a:t>?</a:t>
            </a:r>
          </a:p>
        </p:txBody>
      </p:sp>
    </p:spTree>
    <p:extLst>
      <p:ext uri="{BB962C8B-B14F-4D97-AF65-F5344CB8AC3E}">
        <p14:creationId xmlns:p14="http://schemas.microsoft.com/office/powerpoint/2010/main" val="26866799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1000" fill="hold"/>
                                        <p:tgtEl>
                                          <p:spTgt spid="67592"/>
                                        </p:tgtEl>
                                        <p:attrNameLst>
                                          <p:attrName>ppt_w</p:attrName>
                                        </p:attrNameLst>
                                      </p:cBhvr>
                                      <p:tavLst>
                                        <p:tav tm="0">
                                          <p:val>
                                            <p:strVal val="#ppt_w*0.70"/>
                                          </p:val>
                                        </p:tav>
                                        <p:tav tm="100000">
                                          <p:val>
                                            <p:strVal val="#ppt_w"/>
                                          </p:val>
                                        </p:tav>
                                      </p:tavLst>
                                    </p:anim>
                                    <p:anim calcmode="lin" valueType="num">
                                      <p:cBhvr>
                                        <p:cTn id="8" dur="1000" fill="hold"/>
                                        <p:tgtEl>
                                          <p:spTgt spid="67592"/>
                                        </p:tgtEl>
                                        <p:attrNameLst>
                                          <p:attrName>ppt_h</p:attrName>
                                        </p:attrNameLst>
                                      </p:cBhvr>
                                      <p:tavLst>
                                        <p:tav tm="0">
                                          <p:val>
                                            <p:strVal val="#ppt_h"/>
                                          </p:val>
                                        </p:tav>
                                        <p:tav tm="100000">
                                          <p:val>
                                            <p:strVal val="#ppt_h"/>
                                          </p:val>
                                        </p:tav>
                                      </p:tavLst>
                                    </p:anim>
                                    <p:animEffect transition="in" filter="fade">
                                      <p:cBhvr>
                                        <p:cTn id="9" dur="1000"/>
                                        <p:tgtEl>
                                          <p:spTgt spid="67592"/>
                                        </p:tgtEl>
                                      </p:cBhvr>
                                    </p:animEffect>
                                  </p:childTnLst>
                                </p:cTn>
                              </p:par>
                              <p:par>
                                <p:cTn id="10" presetID="24" presetClass="entr" presetSubtype="0" fill="hold" grpId="0" nodeType="withEffect">
                                  <p:stCondLst>
                                    <p:cond delay="0"/>
                                  </p:stCondLst>
                                  <p:childTnLst>
                                    <p:set>
                                      <p:cBhvr>
                                        <p:cTn id="11" dur="1" fill="hold">
                                          <p:stCondLst>
                                            <p:cond delay="0"/>
                                          </p:stCondLst>
                                        </p:cTn>
                                        <p:tgtEl>
                                          <p:spTgt spid="67594"/>
                                        </p:tgtEl>
                                        <p:attrNameLst>
                                          <p:attrName>style.visibility</p:attrName>
                                        </p:attrNameLst>
                                      </p:cBhvr>
                                      <p:to>
                                        <p:strVal val="visible"/>
                                      </p:to>
                                    </p:set>
                                    <p:anim to="" calcmode="lin" valueType="num">
                                      <p:cBhvr>
                                        <p:cTn id="12" dur="1" fill="hold"/>
                                        <p:tgtEl>
                                          <p:spTgt spid="675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67592"/>
                </p:tgtEl>
              </p:cMediaNode>
            </p:video>
          </p:childTnLst>
        </p:cTn>
      </p:par>
    </p:tnLst>
    <p:bldLst>
      <p:bldP spid="6759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53891215"/>
</p:tagLst>
</file>

<file path=ppt/theme/theme1.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 id="{2C514971-1104-44BE-8A82-52E651B19D0B}" vid="{C4421EC6-96FF-4A5E-B3D4-F2DC0555C6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2055</TotalTime>
  <Words>879</Words>
  <Application>Microsoft Office PowerPoint</Application>
  <PresentationFormat>Widescreen</PresentationFormat>
  <Paragraphs>86</Paragraphs>
  <Slides>27</Slides>
  <Notes>7</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Microsoft YaHei</vt:lpstr>
      <vt:lpstr>Arial</vt:lpstr>
      <vt:lpstr>Calibri</vt:lpstr>
      <vt:lpstr>Coming Soon</vt:lpstr>
      <vt:lpstr>Tahoma</vt:lpstr>
      <vt:lpstr>Times New Roman</vt:lpstr>
      <vt:lpstr>Trebuchet MS</vt:lpstr>
      <vt:lpstr>Wingdings</vt:lpstr>
      <vt:lpstr>Wingdings 3</vt:lpstr>
      <vt:lpstr>Minh họa Thiên nhiên 16x9</vt:lpstr>
      <vt:lpstr>PowerPoint Presentation</vt:lpstr>
      <vt:lpstr>KHỞI ĐỘNG</vt:lpstr>
      <vt:lpstr>PowerPoint Presentation</vt:lpstr>
      <vt:lpstr>KHOA HỌC 4</vt:lpstr>
      <vt:lpstr>PowerPoint Presentation</vt:lpstr>
      <vt:lpstr>KHÁM PHÁ</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Company>ETC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224</cp:revision>
  <cp:lastPrinted>1601-01-01T00:00:00Z</cp:lastPrinted>
  <dcterms:created xsi:type="dcterms:W3CDTF">2009-02-20T13:46:22Z</dcterms:created>
  <dcterms:modified xsi:type="dcterms:W3CDTF">2021-12-31T08:42:31Z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