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98" r:id="rId2"/>
    <p:sldId id="289" r:id="rId3"/>
    <p:sldId id="284" r:id="rId4"/>
    <p:sldId id="292" r:id="rId5"/>
    <p:sldId id="293" r:id="rId6"/>
    <p:sldId id="294" r:id="rId7"/>
    <p:sldId id="258" r:id="rId8"/>
    <p:sldId id="265" r:id="rId9"/>
    <p:sldId id="273" r:id="rId10"/>
    <p:sldId id="271" r:id="rId11"/>
    <p:sldId id="266" r:id="rId12"/>
    <p:sldId id="267" r:id="rId13"/>
    <p:sldId id="268" r:id="rId14"/>
    <p:sldId id="280" r:id="rId15"/>
    <p:sldId id="269" r:id="rId16"/>
    <p:sldId id="295" r:id="rId17"/>
    <p:sldId id="275" r:id="rId18"/>
    <p:sldId id="296" r:id="rId19"/>
    <p:sldId id="297" r:id="rId20"/>
    <p:sldId id="277" r:id="rId21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EC40"/>
    <a:srgbClr val="301678"/>
    <a:srgbClr val="6C6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5737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E9786-835B-4DEA-A5D4-FCD14D333A70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800100" y="381000"/>
            <a:ext cx="76962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  <a:p>
            <a:pPr algn="ctr"/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KĨ THUẬT</a:t>
            </a:r>
          </a:p>
          <a:p>
            <a:pPr algn="ctr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KHÂU GHÉP HAI MÉP VẢI BẰNG MŨI KHÂU THƯỜNG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8" descr="http://previews.123rf.com/images/yuyuyi/yuyuyi1209/yuyuyi120900222/15452353-Multicultural-children-and-banner--Stock-Vector-children-school-hold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77"/>
          <a:stretch>
            <a:fillRect/>
          </a:stretch>
        </p:blipFill>
        <p:spPr bwMode="auto">
          <a:xfrm>
            <a:off x="1219200" y="5257800"/>
            <a:ext cx="685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438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293173" y="2487289"/>
            <a:ext cx="3124200" cy="18834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94388" y="1456922"/>
            <a:ext cx="5177812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293173" y="2895401"/>
            <a:ext cx="3124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-18661" y="2409081"/>
            <a:ext cx="3573439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. . . . . . . . . . . . 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628595" y="2115863"/>
            <a:ext cx="663857" cy="914401"/>
            <a:chOff x="6449745" y="2654962"/>
            <a:chExt cx="663857" cy="914401"/>
          </a:xfrm>
        </p:grpSpPr>
        <p:cxnSp>
          <p:nvCxnSpPr>
            <p:cNvPr id="24" name="Straight Arrow Connector 23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 rot="16200000">
              <a:off x="6456346" y="2912108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Flowchart: Alternate Process 29"/>
          <p:cNvSpPr/>
          <p:nvPr/>
        </p:nvSpPr>
        <p:spPr>
          <a:xfrm>
            <a:off x="1168540" y="389660"/>
            <a:ext cx="340346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C829CA-7E5E-4487-9FE1-A66FDA1E5E55}"/>
              </a:ext>
            </a:extLst>
          </p:cNvPr>
          <p:cNvSpPr txBox="1"/>
          <p:nvPr/>
        </p:nvSpPr>
        <p:spPr>
          <a:xfrm>
            <a:off x="4630015" y="2249507"/>
            <a:ext cx="4437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8FE5D06-B2BF-47A5-9766-9FF6634724A6}"/>
              </a:ext>
            </a:extLst>
          </p:cNvPr>
          <p:cNvSpPr txBox="1"/>
          <p:nvPr/>
        </p:nvSpPr>
        <p:spPr>
          <a:xfrm>
            <a:off x="4608956" y="3293552"/>
            <a:ext cx="39992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cm.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FE39D3E-E501-4E34-8879-A02E8547C139}"/>
              </a:ext>
            </a:extLst>
          </p:cNvPr>
          <p:cNvSpPr txBox="1"/>
          <p:nvPr/>
        </p:nvSpPr>
        <p:spPr>
          <a:xfrm>
            <a:off x="381000" y="465950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mm – 5 mm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03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  <p:bldP spid="22" grpId="0"/>
      <p:bldP spid="2" grpId="0"/>
      <p:bldP spid="31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4448" y="679679"/>
            <a:ext cx="61411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7200" y="1227837"/>
            <a:ext cx="2579201" cy="15704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98435" y="3128240"/>
            <a:ext cx="2719138" cy="164796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80999" y="3118697"/>
            <a:ext cx="3124200" cy="1666835"/>
            <a:chOff x="8488078" y="4800600"/>
            <a:chExt cx="3482824" cy="1631823"/>
          </a:xfrm>
        </p:grpSpPr>
        <p:sp>
          <p:nvSpPr>
            <p:cNvPr id="51" name="Folded Corner 50"/>
            <p:cNvSpPr/>
            <p:nvPr/>
          </p:nvSpPr>
          <p:spPr>
            <a:xfrm>
              <a:off x="8610600" y="4800600"/>
              <a:ext cx="3034021" cy="1631823"/>
            </a:xfrm>
            <a:prstGeom prst="foldedCorner">
              <a:avLst>
                <a:gd name="adj" fmla="val 35138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488078" y="4800600"/>
              <a:ext cx="3482824" cy="572492"/>
              <a:chOff x="8373483" y="2362200"/>
              <a:chExt cx="3482824" cy="572492"/>
            </a:xfrm>
          </p:grpSpPr>
          <p:sp>
            <p:nvSpPr>
              <p:cNvPr id="53" name="Rectangle 52"/>
              <p:cNvSpPr/>
              <p:nvPr/>
            </p:nvSpPr>
            <p:spPr>
              <a:xfrm flipV="1">
                <a:off x="8496004" y="2782052"/>
                <a:ext cx="3047999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373483" y="2362200"/>
                <a:ext cx="3482824" cy="572492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txBody>
              <a:bodyPr wrap="square" rtlCol="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r>
                  <a: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.  .  .  .  .  .  .  .  .  </a:t>
                </a: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304800" y="4938980"/>
            <a:ext cx="3049695" cy="1675555"/>
            <a:chOff x="3077904" y="4957261"/>
            <a:chExt cx="3049695" cy="1675555"/>
          </a:xfrm>
        </p:grpSpPr>
        <p:sp>
          <p:nvSpPr>
            <p:cNvPr id="49" name="Rectangle 48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077904" y="4972560"/>
              <a:ext cx="3049695" cy="1631823"/>
              <a:chOff x="8488078" y="4800600"/>
              <a:chExt cx="3390634" cy="1631823"/>
            </a:xfrm>
          </p:grpSpPr>
          <p:sp>
            <p:nvSpPr>
              <p:cNvPr id="70" name="Folded Corner 6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8488078" y="4800600"/>
                <a:ext cx="3390634" cy="584775"/>
                <a:chOff x="8373483" y="2362200"/>
                <a:chExt cx="3390634" cy="584775"/>
              </a:xfrm>
            </p:grpSpPr>
            <p:sp>
              <p:nvSpPr>
                <p:cNvPr id="72" name="Rectangle 7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8373483" y="2362200"/>
                  <a:ext cx="3390634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.  .  .  .  .  .  .  .  .  </a:t>
                  </a:r>
                </a:p>
              </p:txBody>
            </p:sp>
          </p:grpSp>
        </p:grpSp>
      </p:grpSp>
      <p:cxnSp>
        <p:nvCxnSpPr>
          <p:cNvPr id="31" name="Straight Connector 30"/>
          <p:cNvCxnSpPr/>
          <p:nvPr/>
        </p:nvCxnSpPr>
        <p:spPr>
          <a:xfrm>
            <a:off x="688512" y="5404573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1831512" y="5404573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Flowchart: Alternate Process 31"/>
          <p:cNvSpPr/>
          <p:nvPr/>
        </p:nvSpPr>
        <p:spPr>
          <a:xfrm>
            <a:off x="429336" y="67271"/>
            <a:ext cx="33044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A413FC-8BE3-4722-9B0B-C66CAEA50CA4}"/>
              </a:ext>
            </a:extLst>
          </p:cNvPr>
          <p:cNvSpPr txBox="1"/>
          <p:nvPr/>
        </p:nvSpPr>
        <p:spPr>
          <a:xfrm>
            <a:off x="3733800" y="1587540"/>
            <a:ext cx="46554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9212D4F-A9A0-4552-ABD8-68AC2ACB16B6}"/>
              </a:ext>
            </a:extLst>
          </p:cNvPr>
          <p:cNvSpPr txBox="1"/>
          <p:nvPr/>
        </p:nvSpPr>
        <p:spPr>
          <a:xfrm>
            <a:off x="3338945" y="2707510"/>
            <a:ext cx="56526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DD9E1B-4C62-4DC2-A607-9F11F0999283}"/>
              </a:ext>
            </a:extLst>
          </p:cNvPr>
          <p:cNvSpPr txBox="1"/>
          <p:nvPr/>
        </p:nvSpPr>
        <p:spPr>
          <a:xfrm>
            <a:off x="3354495" y="5655101"/>
            <a:ext cx="5428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084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 animBg="1"/>
      <p:bldP spid="18" grpId="0" animBg="1"/>
      <p:bldP spid="4" grpId="0"/>
      <p:bldP spid="3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8253" y="1093819"/>
            <a:ext cx="8239770" cy="84302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705100" y="3576445"/>
            <a:ext cx="3354754" cy="2058366"/>
            <a:chOff x="3771256" y="4572001"/>
            <a:chExt cx="3354754" cy="2058366"/>
          </a:xfrm>
        </p:grpSpPr>
        <p:grpSp>
          <p:nvGrpSpPr>
            <p:cNvPr id="4" name="Group 3"/>
            <p:cNvGrpSpPr/>
            <p:nvPr/>
          </p:nvGrpSpPr>
          <p:grpSpPr>
            <a:xfrm>
              <a:off x="3771256" y="4572001"/>
              <a:ext cx="3354754" cy="2058366"/>
              <a:chOff x="106833" y="4748452"/>
              <a:chExt cx="3354754" cy="2058366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70449" y="4864166"/>
                <a:ext cx="2716314" cy="1942652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06833" y="4748452"/>
                <a:ext cx="3354754" cy="2058366"/>
                <a:chOff x="80622" y="4766652"/>
                <a:chExt cx="3354754" cy="2058366"/>
              </a:xfrm>
            </p:grpSpPr>
            <p:sp>
              <p:nvSpPr>
                <p:cNvPr id="97" name="Folded Corner 96"/>
                <p:cNvSpPr/>
                <p:nvPr/>
              </p:nvSpPr>
              <p:spPr>
                <a:xfrm>
                  <a:off x="342479" y="4854173"/>
                  <a:ext cx="2722815" cy="1970845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98" name="Group 97"/>
                <p:cNvGrpSpPr/>
                <p:nvPr/>
              </p:nvGrpSpPr>
              <p:grpSpPr>
                <a:xfrm>
                  <a:off x="80622" y="4766652"/>
                  <a:ext cx="3354754" cy="707886"/>
                  <a:chOff x="4744273" y="2797314"/>
                  <a:chExt cx="3332927" cy="722789"/>
                </a:xfrm>
              </p:grpSpPr>
              <p:cxnSp>
                <p:nvCxnSpPr>
                  <p:cNvPr id="99" name="Straight Connector 98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4744273" y="2797314"/>
                    <a:ext cx="3332927" cy="72278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</a:t>
                    </a:r>
                  </a:p>
                </p:txBody>
              </p:sp>
            </p:grpSp>
          </p:grpSp>
        </p:grpSp>
        <p:cxnSp>
          <p:nvCxnSpPr>
            <p:cNvPr id="210" name="Straight Connector 209"/>
            <p:cNvCxnSpPr/>
            <p:nvPr/>
          </p:nvCxnSpPr>
          <p:spPr>
            <a:xfrm>
              <a:off x="41023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5053577" y="4914766"/>
              <a:ext cx="532011" cy="775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60198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52578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7755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97873" y="4038599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8100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277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1012242" y="277565"/>
            <a:ext cx="333375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5F3C6E37-C7E2-4032-ABC2-F3830C5915D4}"/>
              </a:ext>
            </a:extLst>
          </p:cNvPr>
          <p:cNvSpPr txBox="1">
            <a:spLocks/>
          </p:cNvSpPr>
          <p:nvPr/>
        </p:nvSpPr>
        <p:spPr>
          <a:xfrm>
            <a:off x="825919" y="2279630"/>
            <a:ext cx="8076740" cy="84302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09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4" grpId="0" animBg="1"/>
      <p:bldP spid="56" grpId="0" animBg="1"/>
      <p:bldP spid="57" grpId="0" animBg="1"/>
      <p:bldP spid="58" grpId="0" animBg="1"/>
      <p:bldP spid="60" grpId="0" animBg="1"/>
      <p:bldP spid="3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85607" y="3809739"/>
            <a:ext cx="3822192" cy="3510185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143000" y="1276622"/>
            <a:ext cx="3354754" cy="1820165"/>
            <a:chOff x="1217246" y="3541005"/>
            <a:chExt cx="3354754" cy="2261817"/>
          </a:xfrm>
        </p:grpSpPr>
        <p:grpSp>
          <p:nvGrpSpPr>
            <p:cNvPr id="10" name="Group 9"/>
            <p:cNvGrpSpPr/>
            <p:nvPr/>
          </p:nvGrpSpPr>
          <p:grpSpPr>
            <a:xfrm>
              <a:off x="1217246" y="3541005"/>
              <a:ext cx="3354754" cy="2261817"/>
              <a:chOff x="1091103" y="2855698"/>
              <a:chExt cx="3210995" cy="2309437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363841" y="3097357"/>
                <a:ext cx="2595676" cy="2067778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091103" y="2855698"/>
                <a:ext cx="3210995" cy="2309437"/>
                <a:chOff x="442548" y="3483219"/>
                <a:chExt cx="3332927" cy="2309437"/>
              </a:xfrm>
            </p:grpSpPr>
            <p:sp>
              <p:nvSpPr>
                <p:cNvPr id="21" name="Folded Corner 20"/>
                <p:cNvSpPr/>
                <p:nvPr/>
              </p:nvSpPr>
              <p:spPr>
                <a:xfrm>
                  <a:off x="610334" y="3724878"/>
                  <a:ext cx="2797467" cy="2067778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2" name="Group 21"/>
                <p:cNvGrpSpPr/>
                <p:nvPr/>
              </p:nvGrpSpPr>
              <p:grpSpPr>
                <a:xfrm>
                  <a:off x="442548" y="3483219"/>
                  <a:ext cx="3332927" cy="898170"/>
                  <a:chOff x="4744273" y="2645019"/>
                  <a:chExt cx="3332927" cy="898170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744273" y="2645019"/>
                    <a:ext cx="3332927" cy="89817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</a:t>
                    </a:r>
                  </a:p>
                </p:txBody>
              </p:sp>
            </p:grpSp>
          </p:grpSp>
          <p:sp>
            <p:nvSpPr>
              <p:cNvPr id="16" name="Minus 15"/>
              <p:cNvSpPr/>
              <p:nvPr/>
            </p:nvSpPr>
            <p:spPr>
              <a:xfrm>
                <a:off x="2105969" y="3412823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Minus 16"/>
              <p:cNvSpPr/>
              <p:nvPr/>
            </p:nvSpPr>
            <p:spPr>
              <a:xfrm>
                <a:off x="2576313" y="3415627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Minus 17"/>
              <p:cNvSpPr/>
              <p:nvPr/>
            </p:nvSpPr>
            <p:spPr>
              <a:xfrm>
                <a:off x="3082898" y="3429695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Minus 18"/>
              <p:cNvSpPr/>
              <p:nvPr/>
            </p:nvSpPr>
            <p:spPr>
              <a:xfrm>
                <a:off x="3497947" y="3418431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Minus 19"/>
              <p:cNvSpPr/>
              <p:nvPr/>
            </p:nvSpPr>
            <p:spPr>
              <a:xfrm>
                <a:off x="1692038" y="3426648"/>
                <a:ext cx="214929" cy="154753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1561658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516897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82709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330454" y="3119735"/>
            <a:ext cx="157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3312" y="3119735"/>
            <a:ext cx="1834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46186" y="1342295"/>
            <a:ext cx="3667599" cy="1753784"/>
            <a:chOff x="4442976" y="3580216"/>
            <a:chExt cx="3667599" cy="1753784"/>
          </a:xfrm>
        </p:grpSpPr>
        <p:grpSp>
          <p:nvGrpSpPr>
            <p:cNvPr id="163" name="Group 162"/>
            <p:cNvGrpSpPr/>
            <p:nvPr/>
          </p:nvGrpSpPr>
          <p:grpSpPr>
            <a:xfrm>
              <a:off x="4442976" y="3580216"/>
              <a:ext cx="3354754" cy="1753784"/>
              <a:chOff x="4379573" y="3607499"/>
              <a:chExt cx="3354754" cy="1753784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4379573" y="3607499"/>
                <a:ext cx="3354754" cy="1753784"/>
                <a:chOff x="1217246" y="3541005"/>
                <a:chExt cx="3354754" cy="2179330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1217246" y="3541005"/>
                  <a:ext cx="3354754" cy="2179330"/>
                  <a:chOff x="1091103" y="2855697"/>
                  <a:chExt cx="3210995" cy="2225213"/>
                </a:xfrm>
              </p:grpSpPr>
              <p:sp>
                <p:nvSpPr>
                  <p:cNvPr id="79" name="Rectangle 78"/>
                  <p:cNvSpPr/>
                  <p:nvPr/>
                </p:nvSpPr>
                <p:spPr>
                  <a:xfrm>
                    <a:off x="1363841" y="3097358"/>
                    <a:ext cx="2599914" cy="1983552"/>
                  </a:xfrm>
                  <a:prstGeom prst="rect">
                    <a:avLst/>
                  </a:prstGeom>
                  <a:solidFill>
                    <a:srgbClr val="F5C040">
                      <a:lumMod val="75000"/>
                    </a:srgbClr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80" name="Group 79"/>
                  <p:cNvGrpSpPr/>
                  <p:nvPr/>
                </p:nvGrpSpPr>
                <p:grpSpPr>
                  <a:xfrm>
                    <a:off x="1091103" y="2855697"/>
                    <a:ext cx="3210995" cy="2223709"/>
                    <a:chOff x="442548" y="3483218"/>
                    <a:chExt cx="3332927" cy="2223709"/>
                  </a:xfrm>
                </p:grpSpPr>
                <p:sp>
                  <p:nvSpPr>
                    <p:cNvPr id="86" name="Folded Corner 85"/>
                    <p:cNvSpPr/>
                    <p:nvPr/>
                  </p:nvSpPr>
                  <p:spPr>
                    <a:xfrm rot="10800000" flipV="1">
                      <a:off x="764091" y="3678105"/>
                      <a:ext cx="2705100" cy="2028822"/>
                    </a:xfrm>
                    <a:prstGeom prst="foldedCorner">
                      <a:avLst>
                        <a:gd name="adj" fmla="val 39193"/>
                      </a:avLst>
                    </a:prstGeom>
                    <a:solidFill>
                      <a:srgbClr val="F5C040">
                        <a:lumMod val="60000"/>
                        <a:lumOff val="40000"/>
                      </a:srgbClr>
                    </a:solidFill>
                    <a:ln w="15875" cap="flat" cmpd="sng" algn="ctr">
                      <a:solidFill>
                        <a:srgbClr val="31B6FD">
                          <a:shade val="50000"/>
                          <a:shade val="75000"/>
                          <a:lumMod val="8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87" name="Group 86"/>
                    <p:cNvGrpSpPr/>
                    <p:nvPr/>
                  </p:nvGrpSpPr>
                  <p:grpSpPr>
                    <a:xfrm>
                      <a:off x="442548" y="3483218"/>
                      <a:ext cx="3332927" cy="898170"/>
                      <a:chOff x="4744273" y="2645018"/>
                      <a:chExt cx="3332927" cy="898170"/>
                    </a:xfrm>
                  </p:grpSpPr>
                  <p:cxnSp>
                    <p:nvCxnSpPr>
                      <p:cNvPr id="88" name="Straight Connector 87"/>
                      <p:cNvCxnSpPr/>
                      <p:nvPr/>
                    </p:nvCxnSpPr>
                    <p:spPr>
                      <a:xfrm flipV="1">
                        <a:off x="5027368" y="3276600"/>
                        <a:ext cx="2694243" cy="19792"/>
                      </a:xfrm>
                      <a:prstGeom prst="line">
                        <a:avLst/>
                      </a:prstGeom>
                      <a:noFill/>
                      <a:ln w="25400" cap="flat" cmpd="sng" algn="ctr">
                        <a:solidFill>
                          <a:srgbClr val="31B6FD"/>
                        </a:solidFill>
                        <a:prstDash val="solid"/>
                      </a:ln>
                      <a:effectLst>
                        <a:outerShdw blurRad="50800" dist="25400" dir="5400000" rotWithShape="0">
                          <a:srgbClr val="000000">
                            <a:alpha val="38000"/>
                          </a:srgbClr>
                        </a:outerShdw>
                      </a:effectLst>
                      <a:scene3d>
                        <a:camera prst="orthographicFront">
                          <a:rot lat="0" lon="0" rev="0"/>
                        </a:camera>
                        <a:lightRig rig="flat" dir="tl">
                          <a:rot lat="0" lon="0" rev="6360000"/>
                        </a:lightRig>
                      </a:scene3d>
                      <a:sp3d prstMaterial="flat">
                        <a:bevelT w="12700" h="12700"/>
                      </a:sp3d>
                    </p:spPr>
                  </p:cxnSp>
                  <p:sp>
                    <p:nvSpPr>
                      <p:cNvPr id="89" name="TextBox 88"/>
                      <p:cNvSpPr txBox="1"/>
                      <p:nvPr/>
                    </p:nvSpPr>
                    <p:spPr>
                      <a:xfrm>
                        <a:off x="4744273" y="2645018"/>
                        <a:ext cx="3332927" cy="89817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4000" b="1" i="0" u="none" strike="noStrike" kern="0" cap="none" spc="0" normalizeH="0" baseline="0" noProof="0" dirty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. . . . . . . . . .   </a:t>
                        </a:r>
                        <a:r>
                          <a:rPr kumimoji="0" lang="en-US" sz="3200" b="1" i="0" u="none" strike="noStrike" kern="0" cap="none" spc="0" normalizeH="0" baseline="0" noProof="0" dirty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 </a:t>
                        </a:r>
                      </a:p>
                    </p:txBody>
                  </p:sp>
                </p:grpSp>
              </p:grpSp>
              <p:sp>
                <p:nvSpPr>
                  <p:cNvPr id="81" name="Minus 80"/>
                  <p:cNvSpPr/>
                  <p:nvPr/>
                </p:nvSpPr>
                <p:spPr>
                  <a:xfrm>
                    <a:off x="2105969" y="3412823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2" name="Minus 81"/>
                  <p:cNvSpPr/>
                  <p:nvPr/>
                </p:nvSpPr>
                <p:spPr>
                  <a:xfrm>
                    <a:off x="2576313" y="3415627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3" name="Minus 82"/>
                  <p:cNvSpPr/>
                  <p:nvPr/>
                </p:nvSpPr>
                <p:spPr>
                  <a:xfrm>
                    <a:off x="3082898" y="3429695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4" name="Minus 83"/>
                  <p:cNvSpPr/>
                  <p:nvPr/>
                </p:nvSpPr>
                <p:spPr>
                  <a:xfrm>
                    <a:off x="3497947" y="3418431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5" name="Minus 84"/>
                  <p:cNvSpPr/>
                  <p:nvPr/>
                </p:nvSpPr>
                <p:spPr>
                  <a:xfrm>
                    <a:off x="1676315" y="3405309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1561658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516897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3482709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 rot="4511028">
                <a:off x="4607140" y="4037506"/>
                <a:ext cx="192162" cy="252541"/>
                <a:chOff x="8578033" y="5133967"/>
                <a:chExt cx="185395" cy="200301"/>
              </a:xfrm>
            </p:grpSpPr>
            <p:sp>
              <p:nvSpPr>
                <p:cNvPr id="47" name="Oval 46"/>
                <p:cNvSpPr/>
                <p:nvPr/>
              </p:nvSpPr>
              <p:spPr>
                <a:xfrm rot="3262630">
                  <a:off x="8578737" y="5133263"/>
                  <a:ext cx="95266" cy="96673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9" name="Straight Connector 48"/>
                <p:cNvCxnSpPr>
                  <a:endCxn id="47" idx="6"/>
                </p:cNvCxnSpPr>
                <p:nvPr/>
              </p:nvCxnSpPr>
              <p:spPr>
                <a:xfrm rot="17088972" flipV="1">
                  <a:off x="8675745" y="5204694"/>
                  <a:ext cx="61619" cy="11374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flipH="1" flipV="1">
                  <a:off x="8597617" y="5144361"/>
                  <a:ext cx="115153" cy="18990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4" name="Group 183"/>
            <p:cNvGrpSpPr/>
            <p:nvPr/>
          </p:nvGrpSpPr>
          <p:grpSpPr>
            <a:xfrm>
              <a:off x="6738570" y="3935278"/>
              <a:ext cx="1372005" cy="1195540"/>
              <a:chOff x="6675167" y="3962561"/>
              <a:chExt cx="1372005" cy="1195540"/>
            </a:xfrm>
          </p:grpSpPr>
          <p:sp>
            <p:nvSpPr>
              <p:cNvPr id="179" name="Freeform 178"/>
              <p:cNvSpPr/>
              <p:nvPr/>
            </p:nvSpPr>
            <p:spPr>
              <a:xfrm rot="21186860">
                <a:off x="6705647" y="3962561"/>
                <a:ext cx="1341525" cy="1195540"/>
              </a:xfrm>
              <a:custGeom>
                <a:avLst/>
                <a:gdLst>
                  <a:gd name="connsiteX0" fmla="*/ 324058 w 1491677"/>
                  <a:gd name="connsiteY0" fmla="*/ 100263 h 1235618"/>
                  <a:gd name="connsiteX1" fmla="*/ 239652 w 1491677"/>
                  <a:gd name="connsiteY1" fmla="*/ 198737 h 1235618"/>
                  <a:gd name="connsiteX2" fmla="*/ 197449 w 1491677"/>
                  <a:gd name="connsiteY2" fmla="*/ 226872 h 1235618"/>
                  <a:gd name="connsiteX3" fmla="*/ 155246 w 1491677"/>
                  <a:gd name="connsiteY3" fmla="*/ 240940 h 1235618"/>
                  <a:gd name="connsiteX4" fmla="*/ 70840 w 1491677"/>
                  <a:gd name="connsiteY4" fmla="*/ 339414 h 1235618"/>
                  <a:gd name="connsiteX5" fmla="*/ 42704 w 1491677"/>
                  <a:gd name="connsiteY5" fmla="*/ 367549 h 1235618"/>
                  <a:gd name="connsiteX6" fmla="*/ 501 w 1491677"/>
                  <a:gd name="connsiteY6" fmla="*/ 451955 h 1235618"/>
                  <a:gd name="connsiteX7" fmla="*/ 28637 w 1491677"/>
                  <a:gd name="connsiteY7" fmla="*/ 733309 h 1235618"/>
                  <a:gd name="connsiteX8" fmla="*/ 56772 w 1491677"/>
                  <a:gd name="connsiteY8" fmla="*/ 775512 h 1235618"/>
                  <a:gd name="connsiteX9" fmla="*/ 98975 w 1491677"/>
                  <a:gd name="connsiteY9" fmla="*/ 789580 h 1235618"/>
                  <a:gd name="connsiteX10" fmla="*/ 141178 w 1491677"/>
                  <a:gd name="connsiteY10" fmla="*/ 817715 h 1235618"/>
                  <a:gd name="connsiteX11" fmla="*/ 267787 w 1491677"/>
                  <a:gd name="connsiteY11" fmla="*/ 859918 h 1235618"/>
                  <a:gd name="connsiteX12" fmla="*/ 309990 w 1491677"/>
                  <a:gd name="connsiteY12" fmla="*/ 873986 h 1235618"/>
                  <a:gd name="connsiteX13" fmla="*/ 352193 w 1491677"/>
                  <a:gd name="connsiteY13" fmla="*/ 888054 h 1235618"/>
                  <a:gd name="connsiteX14" fmla="*/ 506938 w 1491677"/>
                  <a:gd name="connsiteY14" fmla="*/ 873986 h 1235618"/>
                  <a:gd name="connsiteX15" fmla="*/ 535073 w 1491677"/>
                  <a:gd name="connsiteY15" fmla="*/ 831783 h 1235618"/>
                  <a:gd name="connsiteX16" fmla="*/ 563209 w 1491677"/>
                  <a:gd name="connsiteY16" fmla="*/ 803648 h 1235618"/>
                  <a:gd name="connsiteX17" fmla="*/ 577277 w 1491677"/>
                  <a:gd name="connsiteY17" fmla="*/ 761444 h 1235618"/>
                  <a:gd name="connsiteX18" fmla="*/ 605412 w 1491677"/>
                  <a:gd name="connsiteY18" fmla="*/ 719241 h 1235618"/>
                  <a:gd name="connsiteX19" fmla="*/ 633547 w 1491677"/>
                  <a:gd name="connsiteY19" fmla="*/ 634835 h 1235618"/>
                  <a:gd name="connsiteX20" fmla="*/ 619480 w 1491677"/>
                  <a:gd name="connsiteY20" fmla="*/ 212804 h 1235618"/>
                  <a:gd name="connsiteX21" fmla="*/ 591344 w 1491677"/>
                  <a:gd name="connsiteY21" fmla="*/ 184669 h 1235618"/>
                  <a:gd name="connsiteX22" fmla="*/ 633547 w 1491677"/>
                  <a:gd name="connsiteY22" fmla="*/ 43992 h 1235618"/>
                  <a:gd name="connsiteX23" fmla="*/ 675750 w 1491677"/>
                  <a:gd name="connsiteY23" fmla="*/ 29924 h 1235618"/>
                  <a:gd name="connsiteX24" fmla="*/ 703886 w 1491677"/>
                  <a:gd name="connsiteY24" fmla="*/ 1789 h 1235618"/>
                  <a:gd name="connsiteX25" fmla="*/ 943037 w 1491677"/>
                  <a:gd name="connsiteY25" fmla="*/ 15857 h 1235618"/>
                  <a:gd name="connsiteX26" fmla="*/ 1013375 w 1491677"/>
                  <a:gd name="connsiteY26" fmla="*/ 100263 h 1235618"/>
                  <a:gd name="connsiteX27" fmla="*/ 1055578 w 1491677"/>
                  <a:gd name="connsiteY27" fmla="*/ 128398 h 1235618"/>
                  <a:gd name="connsiteX28" fmla="*/ 1069646 w 1491677"/>
                  <a:gd name="connsiteY28" fmla="*/ 170601 h 1235618"/>
                  <a:gd name="connsiteX29" fmla="*/ 1097781 w 1491677"/>
                  <a:gd name="connsiteY29" fmla="*/ 198737 h 1235618"/>
                  <a:gd name="connsiteX30" fmla="*/ 1154052 w 1491677"/>
                  <a:gd name="connsiteY30" fmla="*/ 325346 h 1235618"/>
                  <a:gd name="connsiteX31" fmla="*/ 1111849 w 1491677"/>
                  <a:gd name="connsiteY31" fmla="*/ 578564 h 1235618"/>
                  <a:gd name="connsiteX32" fmla="*/ 1083713 w 1491677"/>
                  <a:gd name="connsiteY32" fmla="*/ 606700 h 1235618"/>
                  <a:gd name="connsiteX33" fmla="*/ 1055578 w 1491677"/>
                  <a:gd name="connsiteY33" fmla="*/ 691106 h 1235618"/>
                  <a:gd name="connsiteX34" fmla="*/ 1027443 w 1491677"/>
                  <a:gd name="connsiteY34" fmla="*/ 733309 h 1235618"/>
                  <a:gd name="connsiteX35" fmla="*/ 1013375 w 1491677"/>
                  <a:gd name="connsiteY35" fmla="*/ 775512 h 1235618"/>
                  <a:gd name="connsiteX36" fmla="*/ 957104 w 1491677"/>
                  <a:gd name="connsiteY36" fmla="*/ 831783 h 1235618"/>
                  <a:gd name="connsiteX37" fmla="*/ 928969 w 1491677"/>
                  <a:gd name="connsiteY37" fmla="*/ 916189 h 1235618"/>
                  <a:gd name="connsiteX38" fmla="*/ 914901 w 1491677"/>
                  <a:gd name="connsiteY38" fmla="*/ 958392 h 1235618"/>
                  <a:gd name="connsiteX39" fmla="*/ 928969 w 1491677"/>
                  <a:gd name="connsiteY39" fmla="*/ 1225678 h 1235618"/>
                  <a:gd name="connsiteX40" fmla="*/ 1013375 w 1491677"/>
                  <a:gd name="connsiteY40" fmla="*/ 1211611 h 1235618"/>
                  <a:gd name="connsiteX41" fmla="*/ 1097781 w 1491677"/>
                  <a:gd name="connsiteY41" fmla="*/ 1169408 h 1235618"/>
                  <a:gd name="connsiteX42" fmla="*/ 1125917 w 1491677"/>
                  <a:gd name="connsiteY42" fmla="*/ 1141272 h 1235618"/>
                  <a:gd name="connsiteX43" fmla="*/ 1139984 w 1491677"/>
                  <a:gd name="connsiteY43" fmla="*/ 1099069 h 1235618"/>
                  <a:gd name="connsiteX44" fmla="*/ 1196255 w 1491677"/>
                  <a:gd name="connsiteY44" fmla="*/ 1014663 h 1235618"/>
                  <a:gd name="connsiteX45" fmla="*/ 1252526 w 1491677"/>
                  <a:gd name="connsiteY45" fmla="*/ 845851 h 1235618"/>
                  <a:gd name="connsiteX46" fmla="*/ 1266593 w 1491677"/>
                  <a:gd name="connsiteY46" fmla="*/ 803648 h 1235618"/>
                  <a:gd name="connsiteX47" fmla="*/ 1294729 w 1491677"/>
                  <a:gd name="connsiteY47" fmla="*/ 761444 h 1235618"/>
                  <a:gd name="connsiteX48" fmla="*/ 1351000 w 1491677"/>
                  <a:gd name="connsiteY48" fmla="*/ 648903 h 1235618"/>
                  <a:gd name="connsiteX49" fmla="*/ 1379135 w 1491677"/>
                  <a:gd name="connsiteY49" fmla="*/ 550429 h 1235618"/>
                  <a:gd name="connsiteX50" fmla="*/ 1421338 w 1491677"/>
                  <a:gd name="connsiteY50" fmla="*/ 522294 h 1235618"/>
                  <a:gd name="connsiteX51" fmla="*/ 1449473 w 1491677"/>
                  <a:gd name="connsiteY51" fmla="*/ 494158 h 1235618"/>
                  <a:gd name="connsiteX52" fmla="*/ 1491677 w 1491677"/>
                  <a:gd name="connsiteY52" fmla="*/ 480091 h 1235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491677" h="1235618">
                    <a:moveTo>
                      <a:pt x="324058" y="100263"/>
                    </a:moveTo>
                    <a:cubicBezTo>
                      <a:pt x="309180" y="118860"/>
                      <a:pt x="267074" y="176800"/>
                      <a:pt x="239652" y="198737"/>
                    </a:cubicBezTo>
                    <a:cubicBezTo>
                      <a:pt x="226450" y="209299"/>
                      <a:pt x="212571" y="219311"/>
                      <a:pt x="197449" y="226872"/>
                    </a:cubicBezTo>
                    <a:cubicBezTo>
                      <a:pt x="184186" y="233504"/>
                      <a:pt x="169314" y="236251"/>
                      <a:pt x="155246" y="240940"/>
                    </a:cubicBezTo>
                    <a:cubicBezTo>
                      <a:pt x="19780" y="376406"/>
                      <a:pt x="156546" y="232283"/>
                      <a:pt x="70840" y="339414"/>
                    </a:cubicBezTo>
                    <a:cubicBezTo>
                      <a:pt x="62554" y="349771"/>
                      <a:pt x="50990" y="357192"/>
                      <a:pt x="42704" y="367549"/>
                    </a:cubicBezTo>
                    <a:cubicBezTo>
                      <a:pt x="11539" y="406505"/>
                      <a:pt x="15359" y="407382"/>
                      <a:pt x="501" y="451955"/>
                    </a:cubicBezTo>
                    <a:cubicBezTo>
                      <a:pt x="1324" y="465943"/>
                      <a:pt x="-8063" y="659910"/>
                      <a:pt x="28637" y="733309"/>
                    </a:cubicBezTo>
                    <a:cubicBezTo>
                      <a:pt x="36198" y="748431"/>
                      <a:pt x="43570" y="764950"/>
                      <a:pt x="56772" y="775512"/>
                    </a:cubicBezTo>
                    <a:cubicBezTo>
                      <a:pt x="68351" y="784775"/>
                      <a:pt x="85712" y="782948"/>
                      <a:pt x="98975" y="789580"/>
                    </a:cubicBezTo>
                    <a:cubicBezTo>
                      <a:pt x="114097" y="797141"/>
                      <a:pt x="125728" y="810848"/>
                      <a:pt x="141178" y="817715"/>
                    </a:cubicBezTo>
                    <a:cubicBezTo>
                      <a:pt x="141203" y="817726"/>
                      <a:pt x="246672" y="852880"/>
                      <a:pt x="267787" y="859918"/>
                    </a:cubicBezTo>
                    <a:lnTo>
                      <a:pt x="309990" y="873986"/>
                    </a:lnTo>
                    <a:lnTo>
                      <a:pt x="352193" y="888054"/>
                    </a:lnTo>
                    <a:cubicBezTo>
                      <a:pt x="403775" y="883365"/>
                      <a:pt x="457434" y="889218"/>
                      <a:pt x="506938" y="873986"/>
                    </a:cubicBezTo>
                    <a:cubicBezTo>
                      <a:pt x="523098" y="869014"/>
                      <a:pt x="524511" y="844985"/>
                      <a:pt x="535073" y="831783"/>
                    </a:cubicBezTo>
                    <a:cubicBezTo>
                      <a:pt x="543359" y="821426"/>
                      <a:pt x="553830" y="813026"/>
                      <a:pt x="563209" y="803648"/>
                    </a:cubicBezTo>
                    <a:cubicBezTo>
                      <a:pt x="567898" y="789580"/>
                      <a:pt x="570645" y="774707"/>
                      <a:pt x="577277" y="761444"/>
                    </a:cubicBezTo>
                    <a:cubicBezTo>
                      <a:pt x="584838" y="746322"/>
                      <a:pt x="598545" y="734691"/>
                      <a:pt x="605412" y="719241"/>
                    </a:cubicBezTo>
                    <a:cubicBezTo>
                      <a:pt x="617457" y="692140"/>
                      <a:pt x="633547" y="634835"/>
                      <a:pt x="633547" y="634835"/>
                    </a:cubicBezTo>
                    <a:cubicBezTo>
                      <a:pt x="628858" y="494158"/>
                      <a:pt x="632618" y="352945"/>
                      <a:pt x="619480" y="212804"/>
                    </a:cubicBezTo>
                    <a:cubicBezTo>
                      <a:pt x="618242" y="199599"/>
                      <a:pt x="592664" y="197866"/>
                      <a:pt x="591344" y="184669"/>
                    </a:cubicBezTo>
                    <a:cubicBezTo>
                      <a:pt x="586277" y="133996"/>
                      <a:pt x="585970" y="72539"/>
                      <a:pt x="633547" y="43992"/>
                    </a:cubicBezTo>
                    <a:cubicBezTo>
                      <a:pt x="646262" y="36363"/>
                      <a:pt x="661682" y="34613"/>
                      <a:pt x="675750" y="29924"/>
                    </a:cubicBezTo>
                    <a:cubicBezTo>
                      <a:pt x="685129" y="20546"/>
                      <a:pt x="690641" y="2486"/>
                      <a:pt x="703886" y="1789"/>
                    </a:cubicBezTo>
                    <a:cubicBezTo>
                      <a:pt x="783630" y="-2408"/>
                      <a:pt x="864733" y="196"/>
                      <a:pt x="943037" y="15857"/>
                    </a:cubicBezTo>
                    <a:cubicBezTo>
                      <a:pt x="971846" y="21619"/>
                      <a:pt x="995747" y="82635"/>
                      <a:pt x="1013375" y="100263"/>
                    </a:cubicBezTo>
                    <a:cubicBezTo>
                      <a:pt x="1025330" y="112218"/>
                      <a:pt x="1041510" y="119020"/>
                      <a:pt x="1055578" y="128398"/>
                    </a:cubicBezTo>
                    <a:cubicBezTo>
                      <a:pt x="1060267" y="142466"/>
                      <a:pt x="1062017" y="157885"/>
                      <a:pt x="1069646" y="170601"/>
                    </a:cubicBezTo>
                    <a:cubicBezTo>
                      <a:pt x="1076470" y="181974"/>
                      <a:pt x="1091850" y="186874"/>
                      <a:pt x="1097781" y="198737"/>
                    </a:cubicBezTo>
                    <a:cubicBezTo>
                      <a:pt x="1198227" y="399628"/>
                      <a:pt x="1071292" y="201204"/>
                      <a:pt x="1154052" y="325346"/>
                    </a:cubicBezTo>
                    <a:cubicBezTo>
                      <a:pt x="1153442" y="332660"/>
                      <a:pt x="1149478" y="540935"/>
                      <a:pt x="1111849" y="578564"/>
                    </a:cubicBezTo>
                    <a:lnTo>
                      <a:pt x="1083713" y="606700"/>
                    </a:lnTo>
                    <a:cubicBezTo>
                      <a:pt x="1074335" y="634835"/>
                      <a:pt x="1072029" y="666430"/>
                      <a:pt x="1055578" y="691106"/>
                    </a:cubicBezTo>
                    <a:cubicBezTo>
                      <a:pt x="1046200" y="705174"/>
                      <a:pt x="1035004" y="718187"/>
                      <a:pt x="1027443" y="733309"/>
                    </a:cubicBezTo>
                    <a:cubicBezTo>
                      <a:pt x="1020811" y="746572"/>
                      <a:pt x="1021994" y="763445"/>
                      <a:pt x="1013375" y="775512"/>
                    </a:cubicBezTo>
                    <a:cubicBezTo>
                      <a:pt x="997957" y="797097"/>
                      <a:pt x="957104" y="831783"/>
                      <a:pt x="957104" y="831783"/>
                    </a:cubicBezTo>
                    <a:lnTo>
                      <a:pt x="928969" y="916189"/>
                    </a:lnTo>
                    <a:lnTo>
                      <a:pt x="914901" y="958392"/>
                    </a:lnTo>
                    <a:cubicBezTo>
                      <a:pt x="919590" y="1047487"/>
                      <a:pt x="896632" y="1142526"/>
                      <a:pt x="928969" y="1225678"/>
                    </a:cubicBezTo>
                    <a:cubicBezTo>
                      <a:pt x="939307" y="1252262"/>
                      <a:pt x="985531" y="1217799"/>
                      <a:pt x="1013375" y="1211611"/>
                    </a:cubicBezTo>
                    <a:cubicBezTo>
                      <a:pt x="1049376" y="1203611"/>
                      <a:pt x="1068598" y="1192754"/>
                      <a:pt x="1097781" y="1169408"/>
                    </a:cubicBezTo>
                    <a:cubicBezTo>
                      <a:pt x="1108138" y="1161122"/>
                      <a:pt x="1116538" y="1150651"/>
                      <a:pt x="1125917" y="1141272"/>
                    </a:cubicBezTo>
                    <a:cubicBezTo>
                      <a:pt x="1130606" y="1127204"/>
                      <a:pt x="1132783" y="1112032"/>
                      <a:pt x="1139984" y="1099069"/>
                    </a:cubicBezTo>
                    <a:cubicBezTo>
                      <a:pt x="1156406" y="1069510"/>
                      <a:pt x="1185562" y="1046742"/>
                      <a:pt x="1196255" y="1014663"/>
                    </a:cubicBezTo>
                    <a:lnTo>
                      <a:pt x="1252526" y="845851"/>
                    </a:lnTo>
                    <a:cubicBezTo>
                      <a:pt x="1257215" y="831783"/>
                      <a:pt x="1258368" y="815986"/>
                      <a:pt x="1266593" y="803648"/>
                    </a:cubicBezTo>
                    <a:cubicBezTo>
                      <a:pt x="1275972" y="789580"/>
                      <a:pt x="1287862" y="776894"/>
                      <a:pt x="1294729" y="761444"/>
                    </a:cubicBezTo>
                    <a:cubicBezTo>
                      <a:pt x="1346456" y="645058"/>
                      <a:pt x="1293218" y="706683"/>
                      <a:pt x="1351000" y="648903"/>
                    </a:cubicBezTo>
                    <a:cubicBezTo>
                      <a:pt x="1351920" y="645224"/>
                      <a:pt x="1371795" y="559604"/>
                      <a:pt x="1379135" y="550429"/>
                    </a:cubicBezTo>
                    <a:cubicBezTo>
                      <a:pt x="1389697" y="537227"/>
                      <a:pt x="1408136" y="532856"/>
                      <a:pt x="1421338" y="522294"/>
                    </a:cubicBezTo>
                    <a:cubicBezTo>
                      <a:pt x="1431695" y="514008"/>
                      <a:pt x="1438100" y="500982"/>
                      <a:pt x="1449473" y="494158"/>
                    </a:cubicBezTo>
                    <a:cubicBezTo>
                      <a:pt x="1462189" y="486529"/>
                      <a:pt x="1491677" y="480091"/>
                      <a:pt x="1491677" y="480091"/>
                    </a:cubicBezTo>
                  </a:path>
                </a:pathLst>
              </a:custGeom>
              <a:no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Isosceles Triangle 179"/>
              <p:cNvSpPr/>
              <p:nvPr/>
            </p:nvSpPr>
            <p:spPr>
              <a:xfrm rot="13289670" flipH="1">
                <a:off x="6675167" y="4711691"/>
                <a:ext cx="1003761" cy="49901"/>
              </a:xfrm>
              <a:prstGeom prst="triangle">
                <a:avLst>
                  <a:gd name="adj" fmla="val 100000"/>
                </a:avLst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3" name="Flowchart: Terminator 182"/>
              <p:cNvSpPr/>
              <p:nvPr/>
            </p:nvSpPr>
            <p:spPr>
              <a:xfrm rot="2029459">
                <a:off x="7452531" y="5051778"/>
                <a:ext cx="148758" cy="76504"/>
              </a:xfrm>
              <a:prstGeom prst="flowChartTerminator">
                <a:avLst/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C455B771-E17B-43DB-9E65-05CB86C92BDA}"/>
              </a:ext>
            </a:extLst>
          </p:cNvPr>
          <p:cNvSpPr/>
          <p:nvPr/>
        </p:nvSpPr>
        <p:spPr>
          <a:xfrm>
            <a:off x="4491091" y="889849"/>
            <a:ext cx="207874" cy="63603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7671F673-6172-498C-9BB9-9FDFD6B06BC4}"/>
              </a:ext>
            </a:extLst>
          </p:cNvPr>
          <p:cNvSpPr txBox="1">
            <a:spLocks/>
          </p:cNvSpPr>
          <p:nvPr/>
        </p:nvSpPr>
        <p:spPr>
          <a:xfrm>
            <a:off x="556658" y="359004"/>
            <a:ext cx="8076740" cy="843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thắt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87BD813A-9F58-4CBC-AFB3-418826B18F5C}"/>
              </a:ext>
            </a:extLst>
          </p:cNvPr>
          <p:cNvGrpSpPr/>
          <p:nvPr/>
        </p:nvGrpSpPr>
        <p:grpSpPr>
          <a:xfrm>
            <a:off x="76200" y="4054937"/>
            <a:ext cx="3659554" cy="1937053"/>
            <a:chOff x="7711" y="4743496"/>
            <a:chExt cx="3354754" cy="1870768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696570B-EC3E-494D-A78C-15267326DA5B}"/>
                </a:ext>
              </a:extLst>
            </p:cNvPr>
            <p:cNvSpPr/>
            <p:nvPr/>
          </p:nvSpPr>
          <p:spPr>
            <a:xfrm>
              <a:off x="370449" y="4864166"/>
              <a:ext cx="2716314" cy="1750098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5712159-F7B5-4E60-8474-9BDE65F6484A}"/>
                </a:ext>
              </a:extLst>
            </p:cNvPr>
            <p:cNvGrpSpPr/>
            <p:nvPr/>
          </p:nvGrpSpPr>
          <p:grpSpPr>
            <a:xfrm>
              <a:off x="7711" y="4743496"/>
              <a:ext cx="3354754" cy="1870768"/>
              <a:chOff x="-18500" y="4761696"/>
              <a:chExt cx="3354754" cy="1870768"/>
            </a:xfrm>
          </p:grpSpPr>
          <p:sp>
            <p:nvSpPr>
              <p:cNvPr id="65" name="Folded Corner 11">
                <a:extLst>
                  <a:ext uri="{FF2B5EF4-FFF2-40B4-BE49-F238E27FC236}">
                    <a16:creationId xmlns:a16="http://schemas.microsoft.com/office/drawing/2014/main" id="{20856604-7778-45AA-8EEC-DEA8CA279010}"/>
                  </a:ext>
                </a:extLst>
              </p:cNvPr>
              <p:cNvSpPr/>
              <p:nvPr/>
            </p:nvSpPr>
            <p:spPr>
              <a:xfrm>
                <a:off x="342479" y="4854173"/>
                <a:ext cx="2722815" cy="1778291"/>
              </a:xfrm>
              <a:prstGeom prst="foldedCorner">
                <a:avLst>
                  <a:gd name="adj" fmla="val 39193"/>
                </a:avLst>
              </a:prstGeom>
              <a:solidFill>
                <a:srgbClr val="F5C040">
                  <a:lumMod val="60000"/>
                  <a:lumOff val="40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8068941D-4200-4EAD-97AA-BAAD9A9FE414}"/>
                  </a:ext>
                </a:extLst>
              </p:cNvPr>
              <p:cNvGrpSpPr/>
              <p:nvPr/>
            </p:nvGrpSpPr>
            <p:grpSpPr>
              <a:xfrm>
                <a:off x="-18500" y="4761696"/>
                <a:ext cx="3354754" cy="683663"/>
                <a:chOff x="4645796" y="2792255"/>
                <a:chExt cx="3332927" cy="698056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AEE34652-2D00-4FD3-A345-8BA9D28C40DC}"/>
                    </a:ext>
                  </a:extLst>
                </p:cNvPr>
                <p:cNvCxnSpPr/>
                <p:nvPr/>
              </p:nvCxnSpPr>
              <p:spPr>
                <a:xfrm flipV="1">
                  <a:off x="5027368" y="3276600"/>
                  <a:ext cx="2694243" cy="19792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31B6FD"/>
                  </a:solidFill>
                  <a:prstDash val="solid"/>
                </a:ln>
                <a:effectLst>
                  <a:outerShdw blurRad="50800" dist="25400" dir="5400000" rotWithShape="0">
                    <a:srgbClr val="000000">
                      <a:alpha val="3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flat" dir="tl">
                    <a:rot lat="0" lon="0" rev="6360000"/>
                  </a:lightRig>
                </a:scene3d>
                <a:sp3d prstMaterial="flat">
                  <a:bevelT w="12700" h="12700"/>
                </a:sp3d>
              </p:spPr>
            </p:cxn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2D62DD16-51FD-42AE-833C-72ABA2362894}"/>
                    </a:ext>
                  </a:extLst>
                </p:cNvPr>
                <p:cNvSpPr txBox="1"/>
                <p:nvPr/>
              </p:nvSpPr>
              <p:spPr>
                <a:xfrm>
                  <a:off x="4645796" y="2792255"/>
                  <a:ext cx="3332927" cy="698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 . . . . . . . . . . .     </a:t>
                  </a:r>
                  <a:r>
                    <a: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</a:p>
              </p:txBody>
            </p:sp>
          </p:grpSp>
        </p:grpSp>
      </p:grp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598F554-11FF-482A-9109-534EBB256E1F}"/>
              </a:ext>
            </a:extLst>
          </p:cNvPr>
          <p:cNvCxnSpPr>
            <a:cxnSpLocks/>
          </p:cNvCxnSpPr>
          <p:nvPr/>
        </p:nvCxnSpPr>
        <p:spPr>
          <a:xfrm>
            <a:off x="806113" y="4431806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2685E11-9026-407D-A114-5335859F3BB8}"/>
              </a:ext>
            </a:extLst>
          </p:cNvPr>
          <p:cNvCxnSpPr>
            <a:cxnSpLocks/>
          </p:cNvCxnSpPr>
          <p:nvPr/>
        </p:nvCxnSpPr>
        <p:spPr>
          <a:xfrm flipV="1">
            <a:off x="1741488" y="4410573"/>
            <a:ext cx="532011" cy="5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75DDC5C7-0C4E-4821-8883-BEB85B84C10D}"/>
              </a:ext>
            </a:extLst>
          </p:cNvPr>
          <p:cNvCxnSpPr>
            <a:cxnSpLocks/>
          </p:cNvCxnSpPr>
          <p:nvPr/>
        </p:nvCxnSpPr>
        <p:spPr>
          <a:xfrm>
            <a:off x="2734111" y="4410573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F1D3E69E-72BE-4923-87A2-6627C127A632}"/>
              </a:ext>
            </a:extLst>
          </p:cNvPr>
          <p:cNvSpPr/>
          <p:nvPr/>
        </p:nvSpPr>
        <p:spPr>
          <a:xfrm>
            <a:off x="3015713" y="4533460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2078225-1AAF-4BEA-98C5-71F9A88779AF}"/>
              </a:ext>
            </a:extLst>
          </p:cNvPr>
          <p:cNvSpPr/>
          <p:nvPr/>
        </p:nvSpPr>
        <p:spPr>
          <a:xfrm>
            <a:off x="2505511" y="4527330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E1148B00-F436-4EB2-91CC-DCB21244CEBC}"/>
              </a:ext>
            </a:extLst>
          </p:cNvPr>
          <p:cNvSpPr/>
          <p:nvPr/>
        </p:nvSpPr>
        <p:spPr>
          <a:xfrm>
            <a:off x="2048311" y="4520819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7C69042-7EAA-4F2E-BE81-DCA354C9D37B}"/>
              </a:ext>
            </a:extLst>
          </p:cNvPr>
          <p:cNvSpPr/>
          <p:nvPr/>
        </p:nvSpPr>
        <p:spPr>
          <a:xfrm>
            <a:off x="1557508" y="4533460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901A42E-C2BE-47E8-8844-5A2B7A241D35}"/>
              </a:ext>
            </a:extLst>
          </p:cNvPr>
          <p:cNvSpPr/>
          <p:nvPr/>
        </p:nvSpPr>
        <p:spPr>
          <a:xfrm>
            <a:off x="1090294" y="4527330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FF1591A7-EA36-4D0F-8CA4-496BE748541D}"/>
              </a:ext>
            </a:extLst>
          </p:cNvPr>
          <p:cNvSpPr/>
          <p:nvPr/>
        </p:nvSpPr>
        <p:spPr>
          <a:xfrm>
            <a:off x="600511" y="4527330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0DC6555E-49E0-4CC6-A219-4A43D9458FA2}"/>
              </a:ext>
            </a:extLst>
          </p:cNvPr>
          <p:cNvSpPr txBox="1">
            <a:spLocks/>
          </p:cNvSpPr>
          <p:nvPr/>
        </p:nvSpPr>
        <p:spPr>
          <a:xfrm>
            <a:off x="3972873" y="4358322"/>
            <a:ext cx="4842325" cy="56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Rút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sợi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060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1" grpId="0" build="p"/>
      <p:bldP spid="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143000" y="1600200"/>
            <a:ext cx="6611771" cy="3398670"/>
            <a:chOff x="1046149" y="2438400"/>
            <a:chExt cx="6611771" cy="3398670"/>
          </a:xfrm>
        </p:grpSpPr>
        <p:pic>
          <p:nvPicPr>
            <p:cNvPr id="10" name="Picture 9" descr="ANd9GcTvnsTm2LFeHlXtn1EI44Nfu0v8rIWTS7zwxfIq3vNq5BggzCX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6149" y="2438400"/>
              <a:ext cx="3040844" cy="1552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8" descr="1346173327-120825MbtTuidungkinh04-2c46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3051" y="4262560"/>
              <a:ext cx="2864756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Admin\Downloads\22361366_1902887893363093_748333976_n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6447" y="2444355"/>
              <a:ext cx="2891473" cy="1546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D:\GIAO AN ĐÔNG LÊ\New folder\tui-xach-vuong-1m4G3-TV1fHZ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3263" y="4262560"/>
              <a:ext cx="3040844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2527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762000" y="1905000"/>
            <a:ext cx="7748516" cy="4297383"/>
          </a:xfrm>
          <a:prstGeom prst="horizontalScrol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úp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3" name="Explosion 2 32"/>
          <p:cNvSpPr/>
          <p:nvPr/>
        </p:nvSpPr>
        <p:spPr>
          <a:xfrm>
            <a:off x="2209800" y="387927"/>
            <a:ext cx="4038600" cy="1710768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94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86192" y="1559004"/>
            <a:ext cx="4371616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66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66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appy Children | Cartoon posters, Happy kids, Cartoon ki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38" b="30843"/>
          <a:stretch>
            <a:fillRect/>
          </a:stretch>
        </p:blipFill>
        <p:spPr bwMode="auto">
          <a:xfrm>
            <a:off x="2095500" y="2667000"/>
            <a:ext cx="49530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00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4858064" y="2112815"/>
            <a:ext cx="4161672" cy="728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Bước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835489" y="2954789"/>
            <a:ext cx="3148631" cy="1354723"/>
            <a:chOff x="2968131" y="4833650"/>
            <a:chExt cx="3275197" cy="1799166"/>
          </a:xfrm>
        </p:grpSpPr>
        <p:sp>
          <p:nvSpPr>
            <p:cNvPr id="16" name="Rectangle 15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968131" y="4833650"/>
              <a:ext cx="3275197" cy="1770733"/>
              <a:chOff x="8366033" y="4661690"/>
              <a:chExt cx="3641346" cy="1770733"/>
            </a:xfrm>
          </p:grpSpPr>
          <p:sp>
            <p:nvSpPr>
              <p:cNvPr id="18" name="Folded Corner 17"/>
              <p:cNvSpPr/>
              <p:nvPr/>
            </p:nvSpPr>
            <p:spPr>
              <a:xfrm>
                <a:off x="8610600" y="4800599"/>
                <a:ext cx="3034021" cy="1631824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366033" y="4661690"/>
                <a:ext cx="3641346" cy="776622"/>
                <a:chOff x="8251438" y="2223290"/>
                <a:chExt cx="3641346" cy="776622"/>
              </a:xfrm>
            </p:grpSpPr>
            <p:sp>
              <p:nvSpPr>
                <p:cNvPr id="20" name="Rectangle 19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51438" y="2223290"/>
                  <a:ext cx="3641346" cy="776622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.  .  .  .  .  .  </a:t>
                  </a:r>
                  <a:r>
                    <a:rPr lang="en-US" sz="3200" b="1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  </a:t>
                  </a:r>
                  <a:r>
                    <a:rPr lang="en-US" sz="3200" b="1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sp>
        <p:nvSpPr>
          <p:cNvPr id="36" name="Content Placeholder 2"/>
          <p:cNvSpPr txBox="1">
            <a:spLocks/>
          </p:cNvSpPr>
          <p:nvPr/>
        </p:nvSpPr>
        <p:spPr>
          <a:xfrm>
            <a:off x="622876" y="2041241"/>
            <a:ext cx="3981753" cy="680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303686" y="2978768"/>
            <a:ext cx="2958481" cy="1354723"/>
            <a:chOff x="2968130" y="4833650"/>
            <a:chExt cx="3077403" cy="1799166"/>
          </a:xfrm>
        </p:grpSpPr>
        <p:sp>
          <p:nvSpPr>
            <p:cNvPr id="38" name="Rectangle 37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968130" y="4833650"/>
              <a:ext cx="3077403" cy="1770733"/>
              <a:chOff x="8366032" y="4661690"/>
              <a:chExt cx="3421440" cy="1770733"/>
            </a:xfrm>
          </p:grpSpPr>
          <p:sp>
            <p:nvSpPr>
              <p:cNvPr id="40" name="Folded Corner 3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8366032" y="4661690"/>
                <a:ext cx="3421440" cy="776621"/>
                <a:chOff x="8251437" y="2223290"/>
                <a:chExt cx="3421440" cy="776621"/>
              </a:xfrm>
            </p:grpSpPr>
            <p:sp>
              <p:nvSpPr>
                <p:cNvPr id="42" name="Rectangle 4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251437" y="2223290"/>
                  <a:ext cx="3421440" cy="776621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.  .  .  .  .  .  .  .  .  </a:t>
                  </a:r>
                </a:p>
              </p:txBody>
            </p:sp>
          </p:grpSp>
        </p:grpSp>
      </p:grpSp>
      <p:sp>
        <p:nvSpPr>
          <p:cNvPr id="51" name="Content Placeholder 2"/>
          <p:cNvSpPr>
            <a:spLocks noGrp="1"/>
          </p:cNvSpPr>
          <p:nvPr>
            <p:ph sz="half" idx="1"/>
          </p:nvPr>
        </p:nvSpPr>
        <p:spPr>
          <a:xfrm>
            <a:off x="687655" y="4612272"/>
            <a:ext cx="7574513" cy="5691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6115753" y="3220325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086600" y="3222583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Flowchart: Alternate Process 55"/>
          <p:cNvSpPr/>
          <p:nvPr/>
        </p:nvSpPr>
        <p:spPr>
          <a:xfrm>
            <a:off x="637535" y="557794"/>
            <a:ext cx="80996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732459" y="2786025"/>
            <a:ext cx="663858" cy="828751"/>
            <a:chOff x="6449745" y="2731616"/>
            <a:chExt cx="663858" cy="914401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 rot="16200000">
              <a:off x="6456347" y="2988762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494296" y="5263862"/>
            <a:ext cx="3610558" cy="1350568"/>
            <a:chOff x="2570603" y="5325700"/>
            <a:chExt cx="3610558" cy="1350568"/>
          </a:xfrm>
        </p:grpSpPr>
        <p:sp>
          <p:nvSpPr>
            <p:cNvPr id="45" name="Rectangle 44"/>
            <p:cNvSpPr/>
            <p:nvPr/>
          </p:nvSpPr>
          <p:spPr>
            <a:xfrm>
              <a:off x="3417765" y="5342421"/>
              <a:ext cx="2763396" cy="1333847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2570603" y="5325700"/>
              <a:ext cx="3601597" cy="1350568"/>
              <a:chOff x="2589232" y="5342421"/>
              <a:chExt cx="3601597" cy="1350568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2589232" y="5342421"/>
                <a:ext cx="3601597" cy="1350568"/>
                <a:chOff x="-1109324" y="5257800"/>
                <a:chExt cx="3601597" cy="1350568"/>
              </a:xfrm>
            </p:grpSpPr>
            <p:sp>
              <p:nvSpPr>
                <p:cNvPr id="47" name="Folded Corner 46"/>
                <p:cNvSpPr/>
                <p:nvPr/>
              </p:nvSpPr>
              <p:spPr>
                <a:xfrm>
                  <a:off x="-247973" y="5274521"/>
                  <a:ext cx="2740246" cy="1333847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-1109324" y="5257800"/>
                  <a:ext cx="3587941" cy="1200329"/>
                  <a:chOff x="7315200" y="5754469"/>
                  <a:chExt cx="3587941" cy="1200329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8176551" y="6182590"/>
                    <a:ext cx="272659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7315200" y="5754469"/>
                    <a:ext cx="3419670" cy="1200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36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 </a:t>
                    </a:r>
                    <a:r>
                      <a:rPr lang="en-US" sz="3600" b="1" kern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   </a:t>
                    </a:r>
                    <a:r>
                      <a:rPr kumimoji="0" lang="en-US" sz="36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.  .  .  .  .  .  .  .  </a:t>
                    </a:r>
                    <a:r>
                      <a:rPr kumimoji="0" lang="en-US" sz="28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     </a:t>
                    </a:r>
                  </a:p>
                </p:txBody>
              </p:sp>
            </p:grpSp>
          </p:grpSp>
          <p:cxnSp>
            <p:nvCxnSpPr>
              <p:cNvPr id="94" name="Straight Connector 93"/>
              <p:cNvCxnSpPr/>
              <p:nvPr/>
            </p:nvCxnSpPr>
            <p:spPr>
              <a:xfrm>
                <a:off x="3690013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299575" y="57806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953000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584209" y="5777867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6968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6" grpId="0"/>
      <p:bldP spid="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95400" y="1600200"/>
            <a:ext cx="6553200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32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Happy Children | Cartoon posters, Happy kids, Cartoon ki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38" b="30843"/>
          <a:stretch>
            <a:fillRect/>
          </a:stretch>
        </p:blipFill>
        <p:spPr bwMode="auto">
          <a:xfrm>
            <a:off x="2095500" y="2667000"/>
            <a:ext cx="49530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587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600200" y="1295400"/>
            <a:ext cx="6781800" cy="3179763"/>
          </a:xfrm>
          <a:prstGeom prst="roundRect">
            <a:avLst/>
          </a:prstGeom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6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86192" y="1295400"/>
            <a:ext cx="4371616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66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66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appy Children | Cartoon posters, Happy kids, Cartoon ki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38" b="30843"/>
          <a:stretch>
            <a:fillRect/>
          </a:stretch>
        </p:blipFill>
        <p:spPr bwMode="auto">
          <a:xfrm>
            <a:off x="2095500" y="2895600"/>
            <a:ext cx="49530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264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2133600"/>
            <a:ext cx="9383973" cy="1446550"/>
          </a:xfrm>
          <a:prstGeom prst="rect">
            <a:avLst/>
          </a:prstGeom>
          <a:noFill/>
          <a:effectLst>
            <a:reflection blurRad="6350" stA="50000" endA="275" endPos="40000" dist="101600" dir="5400000" sy="-100000" algn="bl" rotWithShape="0"/>
          </a:effectLst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KHOẺ</a:t>
            </a:r>
            <a:endParaRPr lang="en-US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400" b="1" cap="all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11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4419600"/>
            <a:ext cx="1585913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1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0782" y="-255329"/>
            <a:ext cx="1585913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2133600" y="1862456"/>
            <a:ext cx="6248400" cy="171970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12931" y="2232428"/>
            <a:ext cx="457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khâu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</a:p>
          <a:p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131" y="3554456"/>
            <a:ext cx="1919288" cy="242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905000"/>
            <a:ext cx="7908813" cy="372409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ghép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hai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mép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vải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bằng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mũi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thường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endParaRPr lang="vi-VN" sz="48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>
              <a:defRPr/>
            </a:pPr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en-US" sz="4000" b="1" i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" y="5029200"/>
            <a:ext cx="3106571" cy="20415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95619">
            <a:off x="6829425" y="463550"/>
            <a:ext cx="1143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05483">
            <a:off x="7591425" y="3668713"/>
            <a:ext cx="11334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66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16238" y="473075"/>
            <a:ext cx="3311525" cy="71913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71463" y="1741633"/>
            <a:ext cx="8216900" cy="1152525"/>
            <a:chOff x="290686" y="1569103"/>
            <a:chExt cx="7233642" cy="687112"/>
          </a:xfrm>
        </p:grpSpPr>
        <p:sp>
          <p:nvSpPr>
            <p:cNvPr id="5" name="Rectangle 4"/>
            <p:cNvSpPr/>
            <p:nvPr/>
          </p:nvSpPr>
          <p:spPr>
            <a:xfrm>
              <a:off x="900011" y="1569103"/>
              <a:ext cx="6624317" cy="68711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khâu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ghép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mép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vải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mũi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khâu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thường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90686" y="1666500"/>
              <a:ext cx="557616" cy="383307"/>
            </a:xfrm>
            <a:prstGeom prst="ellipse">
              <a:avLst/>
            </a:prstGeom>
            <a:solidFill>
              <a:srgbClr val="BDFFDB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71463" y="3628592"/>
            <a:ext cx="8231187" cy="935038"/>
            <a:chOff x="469070" y="2347526"/>
            <a:chExt cx="8553282" cy="936104"/>
          </a:xfrm>
        </p:grpSpPr>
        <p:sp>
          <p:nvSpPr>
            <p:cNvPr id="6" name="Rectangle 5"/>
            <p:cNvSpPr/>
            <p:nvPr/>
          </p:nvSpPr>
          <p:spPr>
            <a:xfrm>
              <a:off x="1173457" y="2347526"/>
              <a:ext cx="7848895" cy="936104"/>
            </a:xfrm>
            <a:prstGeom prst="rect">
              <a:avLst/>
            </a:prstGeom>
            <a:noFill/>
            <a:ln w="28575">
              <a:solidFill>
                <a:srgbClr val="333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Nắm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quy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bước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khâu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ghép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mép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vải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mũi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khâu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thường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469070" y="2527912"/>
              <a:ext cx="575717" cy="57533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11150" y="5277282"/>
            <a:ext cx="8212571" cy="935037"/>
            <a:chOff x="510310" y="2356338"/>
            <a:chExt cx="8533938" cy="936104"/>
          </a:xfrm>
        </p:grpSpPr>
        <p:sp>
          <p:nvSpPr>
            <p:cNvPr id="13" name="Rectangle 12"/>
            <p:cNvSpPr/>
            <p:nvPr/>
          </p:nvSpPr>
          <p:spPr>
            <a:xfrm>
              <a:off x="1195353" y="2356338"/>
              <a:ext cx="7848895" cy="936104"/>
            </a:xfrm>
            <a:prstGeom prst="rect">
              <a:avLst/>
            </a:prstGeom>
            <a:noFill/>
            <a:ln w="28575">
              <a:solidFill>
                <a:srgbClr val="333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Giáo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an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toàn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lao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>
                <a:defRPr/>
              </a:pP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Rèn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kiên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trì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khéo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léo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đôi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tay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510310" y="2536724"/>
              <a:ext cx="575717" cy="575331"/>
            </a:xfrm>
            <a:prstGeom prst="ellipse">
              <a:avLst/>
            </a:prstGeom>
            <a:solidFill>
              <a:srgbClr val="5DF05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86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86192" y="1559004"/>
            <a:ext cx="4371616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66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endParaRPr lang="en-US" sz="66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appy Children | Cartoon posters, Happy kids, Cartoon ki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38" b="30843"/>
          <a:stretch>
            <a:fillRect/>
          </a:stretch>
        </p:blipFill>
        <p:spPr bwMode="auto">
          <a:xfrm>
            <a:off x="2095500" y="2667000"/>
            <a:ext cx="49530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521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EF7694A-2650-4A0D-B2A3-EE819450D39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8" b="3016"/>
          <a:stretch/>
        </p:blipFill>
        <p:spPr>
          <a:xfrm>
            <a:off x="0" y="1004122"/>
            <a:ext cx="8848029" cy="35052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33400" y="4572000"/>
            <a:ext cx="7772400" cy="2015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" name="Flowchart: Alternate Process 1"/>
          <p:cNvSpPr/>
          <p:nvPr/>
        </p:nvSpPr>
        <p:spPr>
          <a:xfrm>
            <a:off x="609600" y="228600"/>
            <a:ext cx="3359297" cy="7490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itchFamily="18" charset="0"/>
              </a:rPr>
              <a:t>Quan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C7663F-111B-4908-AB58-309C49B453FB}"/>
              </a:ext>
            </a:extLst>
          </p:cNvPr>
          <p:cNvSpPr/>
          <p:nvPr/>
        </p:nvSpPr>
        <p:spPr>
          <a:xfrm>
            <a:off x="304800" y="4267200"/>
            <a:ext cx="609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37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533400" y="2608098"/>
            <a:ext cx="8153400" cy="1447800"/>
          </a:xfrm>
          <a:prstGeom prst="flowChartTerminator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Flowchart: Terminator 3"/>
          <p:cNvSpPr/>
          <p:nvPr/>
        </p:nvSpPr>
        <p:spPr>
          <a:xfrm>
            <a:off x="821871" y="4635603"/>
            <a:ext cx="7593751" cy="698397"/>
          </a:xfrm>
          <a:prstGeom prst="flowChartTerminator">
            <a:avLst/>
          </a:prstGeom>
          <a:solidFill>
            <a:srgbClr val="FFFF00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3036815" y="426018"/>
            <a:ext cx="3146570" cy="514368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B29A6DE6-4147-40F8-B862-4B1594527227}"/>
              </a:ext>
            </a:extLst>
          </p:cNvPr>
          <p:cNvSpPr/>
          <p:nvPr/>
        </p:nvSpPr>
        <p:spPr>
          <a:xfrm>
            <a:off x="709717" y="1055867"/>
            <a:ext cx="7824684" cy="922382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tin ở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II –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 tr 15, 16)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3203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 rot="10800000" flipH="1" flipV="1">
            <a:off x="994388" y="2087361"/>
            <a:ext cx="7112760" cy="1938992"/>
          </a:xfrm>
          <a:prstGeom prst="rect">
            <a:avLst/>
          </a:prstGeom>
          <a:solidFill>
            <a:srgbClr val="D3EC4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4387" y="4691495"/>
            <a:ext cx="7112761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 cm,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 mm.</a:t>
            </a:r>
          </a:p>
        </p:txBody>
      </p:sp>
      <p:sp>
        <p:nvSpPr>
          <p:cNvPr id="18" name="Flowchart: Alternate Process 17"/>
          <p:cNvSpPr/>
          <p:nvPr/>
        </p:nvSpPr>
        <p:spPr>
          <a:xfrm>
            <a:off x="2829869" y="1117420"/>
            <a:ext cx="3441795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48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1516</TotalTime>
  <Words>720</Words>
  <Application>Microsoft Office PowerPoint</Application>
  <PresentationFormat>On-screen Show (4:3)</PresentationFormat>
  <Paragraphs>83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Symbol</vt:lpstr>
      <vt:lpstr>Times New Roman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317</cp:revision>
  <dcterms:created xsi:type="dcterms:W3CDTF">2017-10-09T03:58:08Z</dcterms:created>
  <dcterms:modified xsi:type="dcterms:W3CDTF">2022-09-29T07:07:43Z</dcterms:modified>
</cp:coreProperties>
</file>