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696" r:id="rId2"/>
    <p:sldMasterId id="2147483709" r:id="rId3"/>
  </p:sldMasterIdLst>
  <p:notesMasterIdLst>
    <p:notesMasterId r:id="rId41"/>
  </p:notesMasterIdLst>
  <p:sldIdLst>
    <p:sldId id="352" r:id="rId4"/>
    <p:sldId id="344" r:id="rId5"/>
    <p:sldId id="348" r:id="rId6"/>
    <p:sldId id="335" r:id="rId7"/>
    <p:sldId id="349" r:id="rId8"/>
    <p:sldId id="258" r:id="rId9"/>
    <p:sldId id="298" r:id="rId10"/>
    <p:sldId id="350" r:id="rId11"/>
    <p:sldId id="306" r:id="rId12"/>
    <p:sldId id="327" r:id="rId13"/>
    <p:sldId id="322" r:id="rId14"/>
    <p:sldId id="323" r:id="rId15"/>
    <p:sldId id="329" r:id="rId16"/>
    <p:sldId id="304" r:id="rId17"/>
    <p:sldId id="330" r:id="rId18"/>
    <p:sldId id="316" r:id="rId19"/>
    <p:sldId id="328" r:id="rId20"/>
    <p:sldId id="314" r:id="rId21"/>
    <p:sldId id="331" r:id="rId22"/>
    <p:sldId id="315" r:id="rId23"/>
    <p:sldId id="264" r:id="rId24"/>
    <p:sldId id="265" r:id="rId25"/>
    <p:sldId id="321" r:id="rId26"/>
    <p:sldId id="320" r:id="rId27"/>
    <p:sldId id="281" r:id="rId28"/>
    <p:sldId id="283" r:id="rId29"/>
    <p:sldId id="336" r:id="rId30"/>
    <p:sldId id="337" r:id="rId31"/>
    <p:sldId id="338" r:id="rId32"/>
    <p:sldId id="339" r:id="rId33"/>
    <p:sldId id="276" r:id="rId34"/>
    <p:sldId id="279" r:id="rId35"/>
    <p:sldId id="280" r:id="rId36"/>
    <p:sldId id="351" r:id="rId37"/>
    <p:sldId id="285" r:id="rId38"/>
    <p:sldId id="346" r:id="rId39"/>
    <p:sldId id="347" r:id="rId40"/>
  </p:sldIdLst>
  <p:sldSz cx="123444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CC"/>
    <a:srgbClr val="FF0000"/>
    <a:srgbClr val="E3BBE1"/>
    <a:srgbClr val="FFFF66"/>
    <a:srgbClr val="FFFF00"/>
    <a:srgbClr val="6633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20" y="96"/>
      </p:cViewPr>
      <p:guideLst>
        <p:guide orient="horz" pos="2160"/>
        <p:guide pos="388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45DEFF-D824-4434-A9D1-CD06DF498178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4" name="Nơi giữ chỗ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ơi giữ chỗ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1D669-1A03-40B9-9D77-27E160FF34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560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Hình ảnh của Bản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ơi giữ chỗ cho Ghi ch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D669-1A03-40B9-9D77-27E160FF34D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162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Hình ảnh của Bản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ơi giữ chỗ cho Ghi ch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D669-1A03-40B9-9D77-27E160FF34D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39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830" y="2130426"/>
            <a:ext cx="1049274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1660" y="3886200"/>
            <a:ext cx="864108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45892-CE36-4273-B2E8-57B800F36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FA3BF-AEB2-4431-850D-D7B519C10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9690" y="274639"/>
            <a:ext cx="277749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7220" y="274639"/>
            <a:ext cx="812673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7D1C2-6149-4757-8E28-04E17C382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17220" y="274639"/>
            <a:ext cx="1110996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99589-749D-49C3-94D2-E5D4FE6A59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830" y="2130426"/>
            <a:ext cx="1049274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1660" y="3886200"/>
            <a:ext cx="864108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40CD84-18C8-4299-BB7D-3361C9F3968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400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23B495-A313-4C33-8297-B03701487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457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123" y="4406901"/>
            <a:ext cx="1049274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123" y="2906713"/>
            <a:ext cx="1049274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D976A9-1438-44E2-A149-1AA7932CAD1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419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1600201"/>
            <a:ext cx="545211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5070" y="1600201"/>
            <a:ext cx="545211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99687E-C263-4042-8EA7-53922230DD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816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535113"/>
            <a:ext cx="54542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" y="2174875"/>
            <a:ext cx="545425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0785" y="1535113"/>
            <a:ext cx="545639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0785" y="2174875"/>
            <a:ext cx="545639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79F030-ED0A-40B0-BA1D-8689441F322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3241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5C5EB2-ACC0-4FAF-8E85-20EFC16FFC0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332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F649B0-3AB6-4EBE-91D2-64528FA720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36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BD957-629E-441D-86CA-4F3D96CAEA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273050"/>
            <a:ext cx="406122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317" y="273051"/>
            <a:ext cx="6900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" y="1435101"/>
            <a:ext cx="406122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9F4804-241E-490B-A966-622AA92CE6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669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9589" y="4800600"/>
            <a:ext cx="740664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19589" y="612775"/>
            <a:ext cx="740664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19589" y="5367338"/>
            <a:ext cx="740664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4CA1FF-D115-4925-8C03-635496CE468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832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EA11A5-93A6-47C5-A9F1-30A577CC70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9203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9690" y="274639"/>
            <a:ext cx="277749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7220" y="274639"/>
            <a:ext cx="812673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CFAD1D-EB51-410D-98A1-2F409133E0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5944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17220" y="274639"/>
            <a:ext cx="1110996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2ED664-2C64-451C-A27C-A3388A55A70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098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830" y="2130426"/>
            <a:ext cx="1049274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1660" y="3886200"/>
            <a:ext cx="864108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40CD84-18C8-4299-BB7D-3361C9F3968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9924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23B495-A313-4C33-8297-B03701487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0446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123" y="4406901"/>
            <a:ext cx="1049274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123" y="2906713"/>
            <a:ext cx="1049274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D976A9-1438-44E2-A149-1AA7932CAD1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073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1600201"/>
            <a:ext cx="545211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5070" y="1600201"/>
            <a:ext cx="545211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99687E-C263-4042-8EA7-53922230DD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2191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535113"/>
            <a:ext cx="54542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" y="2174875"/>
            <a:ext cx="545425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0785" y="1535113"/>
            <a:ext cx="545639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0785" y="2174875"/>
            <a:ext cx="545639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79F030-ED0A-40B0-BA1D-8689441F322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762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123" y="4406901"/>
            <a:ext cx="1049274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123" y="2906713"/>
            <a:ext cx="1049274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13601-6C58-4988-A58F-288F917FA2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5C5EB2-ACC0-4FAF-8E85-20EFC16FFC0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2295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F649B0-3AB6-4EBE-91D2-64528FA720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8144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273050"/>
            <a:ext cx="406122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317" y="273051"/>
            <a:ext cx="6900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" y="1435101"/>
            <a:ext cx="406122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9F4804-241E-490B-A966-622AA92CE6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2504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9589" y="4800600"/>
            <a:ext cx="740664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19589" y="612775"/>
            <a:ext cx="740664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19589" y="5367338"/>
            <a:ext cx="740664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4CA1FF-D115-4925-8C03-635496CE468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7996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EA11A5-93A6-47C5-A9F1-30A577CC70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5217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9690" y="274639"/>
            <a:ext cx="277749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7220" y="274639"/>
            <a:ext cx="812673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CFAD1D-EB51-410D-98A1-2F409133E0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2007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17220" y="274639"/>
            <a:ext cx="1110996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2ED664-2C64-451C-A27C-A3388A55A70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908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1600201"/>
            <a:ext cx="545211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5070" y="1600201"/>
            <a:ext cx="545211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D8A98-1B47-441B-9E38-989632768E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535113"/>
            <a:ext cx="54542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" y="2174875"/>
            <a:ext cx="545425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0785" y="1535113"/>
            <a:ext cx="545639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0785" y="2174875"/>
            <a:ext cx="545639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17BFF-9B6E-4A1F-B146-98F75B57D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04118-7023-4D7B-89F8-72D3C70E9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A9434-C9E2-483E-9A20-5B274751A0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273050"/>
            <a:ext cx="406122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317" y="273051"/>
            <a:ext cx="6900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" y="1435101"/>
            <a:ext cx="406122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DC139-B370-458A-8F81-A92D925DF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9589" y="4800600"/>
            <a:ext cx="740664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19589" y="612775"/>
            <a:ext cx="740664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19589" y="5367338"/>
            <a:ext cx="740664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7E433-814B-4F27-BFB2-96FC3C86A9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7220" y="274638"/>
            <a:ext cx="1110996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7220" y="1600201"/>
            <a:ext cx="1110996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7220" y="6245225"/>
            <a:ext cx="288036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17670" y="6245225"/>
            <a:ext cx="390906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46820" y="6245225"/>
            <a:ext cx="288036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00C5EC40-0EF8-4ED6-A048-7A0871969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ransition spd="med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7220" y="274638"/>
            <a:ext cx="1110996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7220" y="1600201"/>
            <a:ext cx="1110996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7220" y="6245225"/>
            <a:ext cx="288036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17670" y="6245225"/>
            <a:ext cx="390906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46820" y="6245225"/>
            <a:ext cx="288036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BF19AC6-A901-4814-9B8E-ACB2B214E0C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075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7220" y="274638"/>
            <a:ext cx="1110996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7220" y="1600201"/>
            <a:ext cx="1110996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7220" y="6245225"/>
            <a:ext cx="288036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17670" y="6245225"/>
            <a:ext cx="390906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46820" y="6245225"/>
            <a:ext cx="288036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BF19AC6-A901-4814-9B8E-ACB2B214E0C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352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8.xml"/><Relationship Id="rId1" Type="http://schemas.openxmlformats.org/officeDocument/2006/relationships/audio" Target="file:///D:\CHINH\minh%20h&#7885;a%20Chuy&#234;n%20&#273;&#7873;\Copy%20of%20anh%20luc\LO&#192;I%20V&#7852;T%20S&#7888;NG%20&#7902;%20&#272;&#194;U\BAI%20HOC%20DAU%20TIEN.MP3" TargetMode="External"/><Relationship Id="rId6" Type="http://schemas.openxmlformats.org/officeDocument/2006/relationships/image" Target="../media/image39.gif"/><Relationship Id="rId5" Type="http://schemas.openxmlformats.org/officeDocument/2006/relationships/image" Target="../media/image38.gif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2006601" y="279401"/>
            <a:ext cx="8479367" cy="4359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anose="020B7200000000000000" pitchFamily="34" charset="0"/>
              </a:defRPr>
            </a:lvl9pPr>
          </a:lstStyle>
          <a:p>
            <a:pPr algn="ctr"/>
            <a:r>
              <a:rPr lang="en-US" altLang="en-US" sz="2667" b="1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altLang="en-US" sz="2667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B</a:t>
            </a:r>
          </a:p>
          <a:p>
            <a:pPr algn="ctr"/>
            <a:endParaRPr lang="en-US" altLang="en-US" sz="3733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en-US" sz="3733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3733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KHOA HỌC</a:t>
            </a:r>
          </a:p>
          <a:p>
            <a:pPr algn="ctr"/>
            <a:r>
              <a:rPr lang="en-US" altLang="en-US" sz="3733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sz="3733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733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CÁCH BẢO QUẢN THỨC ĂN</a:t>
            </a:r>
            <a:endParaRPr lang="vi-VN" altLang="en-US" sz="3733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altLang="en-US" sz="3733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8" descr="http://previews.123rf.com/images/yuyuyi/yuyuyi1209/yuyuyi120900222/15452353-Multicultural-children-and-banner--Stock-Vector-children-school-hol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77"/>
          <a:stretch>
            <a:fillRect/>
          </a:stretch>
        </p:blipFill>
        <p:spPr bwMode="auto">
          <a:xfrm>
            <a:off x="1600200" y="476250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674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8" name="Picture 4" descr="0-banhtrrangphoisuong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86359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30" name="Picture 6" descr="2252571358_94bd3707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3590" y="0"/>
            <a:ext cx="648081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31" name="Picture 7" descr="010609-0603-bntmkhc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52800"/>
            <a:ext cx="596646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32" name="Picture 8" descr="55215162-1232443272-chuamatngu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66460" y="3486150"/>
            <a:ext cx="637794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8B2245E2-21A3-4FE9-8EDC-076163DD4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9297" y="1676400"/>
            <a:ext cx="2334293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phơi khô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/>
          </a:p>
          <a:p>
            <a:pPr eaLnBrk="1" hangingPunct="1">
              <a:buFontTx/>
              <a:buNone/>
            </a:pPr>
            <a:endParaRPr lang="en-US"/>
          </a:p>
        </p:txBody>
      </p:sp>
      <p:pic>
        <p:nvPicPr>
          <p:cNvPr id="122884" name="Picture 4" descr="tulanh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" y="7938"/>
            <a:ext cx="12318683" cy="68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6950156" y="0"/>
            <a:ext cx="6159341" cy="17851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/>
              <a:t> </a:t>
            </a:r>
            <a:r>
              <a:rPr lang="en-US" sz="44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Ướp lạnh</a:t>
            </a:r>
          </a:p>
          <a:p>
            <a:pPr>
              <a:spcBef>
                <a:spcPct val="50000"/>
              </a:spcBef>
            </a:pPr>
            <a:endParaRPr lang="en-US" sz="4400" b="1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pic>
        <p:nvPicPr>
          <p:cNvPr id="123908" name="Picture 4" descr="12434890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34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1" y="5661025"/>
            <a:ext cx="6159341" cy="17851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Ướp lạnh</a:t>
            </a:r>
          </a:p>
          <a:p>
            <a:pPr>
              <a:spcBef>
                <a:spcPct val="50000"/>
              </a:spcBef>
            </a:pPr>
            <a:endParaRPr 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6" name="Picture 4" descr="tula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9664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7" name="Picture 5" descr="untitled3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69330" y="0"/>
            <a:ext cx="62750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2430305" y="5768975"/>
            <a:ext cx="6159341" cy="17851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Ướp lạnh</a:t>
            </a:r>
          </a:p>
          <a:p>
            <a:pPr>
              <a:spcBef>
                <a:spcPct val="50000"/>
              </a:spcBef>
            </a:pPr>
            <a:endParaRPr lang="en-US" sz="4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8" name="Picture 4" descr="post-56262-12480592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275070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9" name="Picture 5" descr="ws0nr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5070" y="0"/>
            <a:ext cx="6069330" cy="591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61E8C869-A1A5-482D-B3CB-7F51042F1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805488"/>
            <a:ext cx="6159341" cy="17851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rgbClr val="0000FF"/>
                </a:solidFill>
              </a:rPr>
              <a:t> </a:t>
            </a:r>
            <a:r>
              <a:rPr 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Ướp mặn</a:t>
            </a:r>
          </a:p>
          <a:p>
            <a:pPr>
              <a:spcBef>
                <a:spcPct val="50000"/>
              </a:spcBef>
            </a:pPr>
            <a:endParaRPr lang="en-US" sz="44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00" name="Picture 4" descr="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86359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1" name="Picture 5" descr="tinanh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2800"/>
            <a:ext cx="586359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2" name="Picture 6" descr="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3590" y="0"/>
            <a:ext cx="64808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B2646FCF-F128-4F70-8C09-B5000558D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048000"/>
            <a:ext cx="6159341" cy="17851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rgbClr val="0000FF"/>
                </a:solidFill>
              </a:rPr>
              <a:t> </a:t>
            </a:r>
            <a:r>
              <a:rPr 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Ướp mặn</a:t>
            </a:r>
          </a:p>
          <a:p>
            <a:pPr>
              <a:spcBef>
                <a:spcPct val="50000"/>
              </a:spcBef>
            </a:pPr>
            <a:endParaRPr lang="en-US" sz="44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0" name="Picture 4" descr="Schweinebraten salzen-1832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1" y="1607340"/>
            <a:ext cx="5029200" cy="525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3645457" y="260350"/>
            <a:ext cx="6159341" cy="17851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Ướp mặn</a:t>
            </a:r>
          </a:p>
          <a:p>
            <a:pPr>
              <a:spcBef>
                <a:spcPct val="50000"/>
              </a:spcBef>
            </a:pPr>
            <a:endParaRPr lang="en-US" sz="4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caphao2">
            <a:extLst>
              <a:ext uri="{FF2B5EF4-FFF2-40B4-BE49-F238E27FC236}">
                <a16:creationId xmlns:a16="http://schemas.microsoft.com/office/drawing/2014/main" id="{4CE973D8-C08E-470C-B234-8D1DD5FBE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068" y="1219200"/>
            <a:ext cx="6159341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2" name="Picture 4" descr="2049566644_a3d0fcd99b_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12344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7F02C5-FB68-4A8E-B19C-EB0757473723}"/>
              </a:ext>
            </a:extLst>
          </p:cNvPr>
          <p:cNvSpPr txBox="1"/>
          <p:nvPr/>
        </p:nvSpPr>
        <p:spPr>
          <a:xfrm>
            <a:off x="4114800" y="594594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Cô đặc với đường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muts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0256" y="296863"/>
            <a:ext cx="5687854" cy="318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1" name="Picture 3" descr="small_kmv12429714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3048000"/>
            <a:ext cx="325755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2" name="Picture 4" descr="SenHa1826201010547P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8614" y="3860800"/>
            <a:ext cx="5786438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3" name="Rectangle 5"/>
          <p:cNvSpPr>
            <a:spLocks noChangeArrowheads="1"/>
          </p:cNvSpPr>
          <p:nvPr/>
        </p:nvSpPr>
        <p:spPr bwMode="auto">
          <a:xfrm>
            <a:off x="7920990" y="1484313"/>
            <a:ext cx="2167581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Mứt sen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39000" y="6024413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Cô đặc với đường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4" name="Picture 4" descr="m%E1%BB%A9t%20g%E1%BB%AB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465" y="0"/>
            <a:ext cx="1234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4129802" y="5624513"/>
            <a:ext cx="2600392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Mứt gừng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63000" y="62484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Cô đặc với đường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3"/>
          <p:cNvSpPr>
            <a:spLocks/>
          </p:cNvSpPr>
          <p:nvPr/>
        </p:nvSpPr>
        <p:spPr bwMode="auto">
          <a:xfrm rot="3255207">
            <a:off x="5549107" y="4114007"/>
            <a:ext cx="722312" cy="1457325"/>
          </a:xfrm>
          <a:custGeom>
            <a:avLst/>
            <a:gdLst>
              <a:gd name="T0" fmla="*/ 234373575 w 455"/>
              <a:gd name="T1" fmla="*/ 1882557513 h 918"/>
              <a:gd name="T2" fmla="*/ 239413884 w 455"/>
              <a:gd name="T3" fmla="*/ 1675904700 h 918"/>
              <a:gd name="T4" fmla="*/ 186491433 w 455"/>
              <a:gd name="T5" fmla="*/ 1562496875 h 918"/>
              <a:gd name="T6" fmla="*/ 128527086 w 455"/>
              <a:gd name="T7" fmla="*/ 1461690625 h 918"/>
              <a:gd name="T8" fmla="*/ 57962760 w 455"/>
              <a:gd name="T9" fmla="*/ 1343244075 h 918"/>
              <a:gd name="T10" fmla="*/ 0 w 455"/>
              <a:gd name="T11" fmla="*/ 1126510638 h 918"/>
              <a:gd name="T12" fmla="*/ 37801524 w 455"/>
              <a:gd name="T13" fmla="*/ 997981875 h 918"/>
              <a:gd name="T14" fmla="*/ 95765871 w 455"/>
              <a:gd name="T15" fmla="*/ 892135313 h 918"/>
              <a:gd name="T16" fmla="*/ 128527086 w 455"/>
              <a:gd name="T17" fmla="*/ 965220638 h 918"/>
              <a:gd name="T18" fmla="*/ 181451124 w 455"/>
              <a:gd name="T19" fmla="*/ 1076107513 h 918"/>
              <a:gd name="T20" fmla="*/ 299897592 w 455"/>
              <a:gd name="T21" fmla="*/ 1050905950 h 918"/>
              <a:gd name="T22" fmla="*/ 277216996 w 455"/>
              <a:gd name="T23" fmla="*/ 889615950 h 918"/>
              <a:gd name="T24" fmla="*/ 186491433 w 455"/>
              <a:gd name="T25" fmla="*/ 735885625 h 918"/>
              <a:gd name="T26" fmla="*/ 156249579 w 455"/>
              <a:gd name="T27" fmla="*/ 569555313 h 918"/>
              <a:gd name="T28" fmla="*/ 299897592 w 455"/>
              <a:gd name="T29" fmla="*/ 564515000 h 918"/>
              <a:gd name="T30" fmla="*/ 388103794 w 455"/>
              <a:gd name="T31" fmla="*/ 720764688 h 918"/>
              <a:gd name="T32" fmla="*/ 458668120 w 455"/>
              <a:gd name="T33" fmla="*/ 703124388 h 918"/>
              <a:gd name="T34" fmla="*/ 410784391 w 455"/>
              <a:gd name="T35" fmla="*/ 559474688 h 918"/>
              <a:gd name="T36" fmla="*/ 383063485 w 455"/>
              <a:gd name="T37" fmla="*/ 468749063 h 918"/>
              <a:gd name="T38" fmla="*/ 347781322 w 455"/>
              <a:gd name="T39" fmla="*/ 367942813 h 918"/>
              <a:gd name="T40" fmla="*/ 309978210 w 455"/>
              <a:gd name="T41" fmla="*/ 186491563 h 918"/>
              <a:gd name="T42" fmla="*/ 463708429 w 455"/>
              <a:gd name="T43" fmla="*/ 181451250 h 918"/>
              <a:gd name="T44" fmla="*/ 511590571 w 455"/>
              <a:gd name="T45" fmla="*/ 315020325 h 918"/>
              <a:gd name="T46" fmla="*/ 539313064 w 455"/>
              <a:gd name="T47" fmla="*/ 468749063 h 918"/>
              <a:gd name="T48" fmla="*/ 569554918 w 455"/>
              <a:gd name="T49" fmla="*/ 491431263 h 918"/>
              <a:gd name="T50" fmla="*/ 572074279 w 455"/>
              <a:gd name="T51" fmla="*/ 80645000 h 918"/>
              <a:gd name="T52" fmla="*/ 682961077 w 455"/>
              <a:gd name="T53" fmla="*/ 0 h 918"/>
              <a:gd name="T54" fmla="*/ 758565712 w 455"/>
              <a:gd name="T55" fmla="*/ 123488450 h 918"/>
              <a:gd name="T56" fmla="*/ 715723880 w 455"/>
              <a:gd name="T57" fmla="*/ 257055938 h 918"/>
              <a:gd name="T58" fmla="*/ 945057146 w 455"/>
              <a:gd name="T59" fmla="*/ 277217188 h 918"/>
              <a:gd name="T60" fmla="*/ 879533129 w 455"/>
              <a:gd name="T61" fmla="*/ 362902500 h 918"/>
              <a:gd name="T62" fmla="*/ 708162622 w 455"/>
              <a:gd name="T63" fmla="*/ 486390950 h 918"/>
              <a:gd name="T64" fmla="*/ 1008061802 w 455"/>
              <a:gd name="T65" fmla="*/ 559474688 h 918"/>
              <a:gd name="T66" fmla="*/ 1018142420 w 455"/>
              <a:gd name="T67" fmla="*/ 655240625 h 918"/>
              <a:gd name="T68" fmla="*/ 725804498 w 455"/>
              <a:gd name="T69" fmla="*/ 783769388 h 918"/>
              <a:gd name="T70" fmla="*/ 725804498 w 455"/>
              <a:gd name="T71" fmla="*/ 902215938 h 918"/>
              <a:gd name="T72" fmla="*/ 980339309 w 455"/>
              <a:gd name="T73" fmla="*/ 831651563 h 918"/>
              <a:gd name="T74" fmla="*/ 1146669506 w 455"/>
              <a:gd name="T75" fmla="*/ 937498125 h 918"/>
              <a:gd name="T76" fmla="*/ 1081145489 w 455"/>
              <a:gd name="T77" fmla="*/ 1066026888 h 918"/>
              <a:gd name="T78" fmla="*/ 688001386 w 455"/>
              <a:gd name="T79" fmla="*/ 1141631575 h 918"/>
              <a:gd name="T80" fmla="*/ 788807566 w 455"/>
              <a:gd name="T81" fmla="*/ 1199594375 h 918"/>
              <a:gd name="T82" fmla="*/ 965218382 w 455"/>
              <a:gd name="T83" fmla="*/ 1260078125 h 918"/>
              <a:gd name="T84" fmla="*/ 932457167 w 455"/>
              <a:gd name="T85" fmla="*/ 1386085938 h 918"/>
              <a:gd name="T86" fmla="*/ 869452511 w 455"/>
              <a:gd name="T87" fmla="*/ 1509574388 h 918"/>
              <a:gd name="T88" fmla="*/ 783767257 w 455"/>
              <a:gd name="T89" fmla="*/ 1620461263 h 918"/>
              <a:gd name="T90" fmla="*/ 635078935 w 455"/>
              <a:gd name="T91" fmla="*/ 1711186888 h 918"/>
              <a:gd name="T92" fmla="*/ 430945627 w 455"/>
              <a:gd name="T93" fmla="*/ 1834673750 h 918"/>
              <a:gd name="T94" fmla="*/ 864412202 w 455"/>
              <a:gd name="T95" fmla="*/ 1305440938 h 918"/>
              <a:gd name="T96" fmla="*/ 950097455 w 455"/>
              <a:gd name="T97" fmla="*/ 617439075 h 918"/>
              <a:gd name="T98" fmla="*/ 624998317 w 455"/>
              <a:gd name="T99" fmla="*/ 458668438 h 918"/>
              <a:gd name="T100" fmla="*/ 463708429 w 455"/>
              <a:gd name="T101" fmla="*/ 1151712200 h 918"/>
              <a:gd name="T102" fmla="*/ 357861940 w 455"/>
              <a:gd name="T103" fmla="*/ 1711186888 h 918"/>
              <a:gd name="T104" fmla="*/ 325099137 w 455"/>
              <a:gd name="T105" fmla="*/ 1887597825 h 918"/>
              <a:gd name="T106" fmla="*/ 287297614 w 455"/>
              <a:gd name="T107" fmla="*/ 1983363763 h 918"/>
              <a:gd name="T108" fmla="*/ 229333266 w 455"/>
              <a:gd name="T109" fmla="*/ 2074089388 h 918"/>
              <a:gd name="T110" fmla="*/ 161289888 w 455"/>
              <a:gd name="T111" fmla="*/ 2147483647 h 918"/>
              <a:gd name="T112" fmla="*/ 65524017 w 455"/>
              <a:gd name="T113" fmla="*/ 2147483647 h 918"/>
              <a:gd name="T114" fmla="*/ 196572051 w 455"/>
              <a:gd name="T115" fmla="*/ 1963202513 h 91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455" h="918">
                <a:moveTo>
                  <a:pt x="78" y="779"/>
                </a:moveTo>
                <a:lnTo>
                  <a:pt x="80" y="777"/>
                </a:lnTo>
                <a:lnTo>
                  <a:pt x="83" y="768"/>
                </a:lnTo>
                <a:lnTo>
                  <a:pt x="87" y="762"/>
                </a:lnTo>
                <a:lnTo>
                  <a:pt x="89" y="756"/>
                </a:lnTo>
                <a:lnTo>
                  <a:pt x="93" y="747"/>
                </a:lnTo>
                <a:lnTo>
                  <a:pt x="95" y="737"/>
                </a:lnTo>
                <a:lnTo>
                  <a:pt x="99" y="717"/>
                </a:lnTo>
                <a:lnTo>
                  <a:pt x="99" y="692"/>
                </a:lnTo>
                <a:lnTo>
                  <a:pt x="97" y="679"/>
                </a:lnTo>
                <a:lnTo>
                  <a:pt x="95" y="673"/>
                </a:lnTo>
                <a:lnTo>
                  <a:pt x="95" y="665"/>
                </a:lnTo>
                <a:lnTo>
                  <a:pt x="91" y="658"/>
                </a:lnTo>
                <a:lnTo>
                  <a:pt x="89" y="650"/>
                </a:lnTo>
                <a:lnTo>
                  <a:pt x="85" y="643"/>
                </a:lnTo>
                <a:lnTo>
                  <a:pt x="81" y="635"/>
                </a:lnTo>
                <a:lnTo>
                  <a:pt x="78" y="628"/>
                </a:lnTo>
                <a:lnTo>
                  <a:pt x="74" y="620"/>
                </a:lnTo>
                <a:lnTo>
                  <a:pt x="70" y="614"/>
                </a:lnTo>
                <a:lnTo>
                  <a:pt x="66" y="607"/>
                </a:lnTo>
                <a:lnTo>
                  <a:pt x="62" y="599"/>
                </a:lnTo>
                <a:lnTo>
                  <a:pt x="59" y="593"/>
                </a:lnTo>
                <a:lnTo>
                  <a:pt x="55" y="588"/>
                </a:lnTo>
                <a:lnTo>
                  <a:pt x="51" y="580"/>
                </a:lnTo>
                <a:lnTo>
                  <a:pt x="47" y="574"/>
                </a:lnTo>
                <a:lnTo>
                  <a:pt x="44" y="569"/>
                </a:lnTo>
                <a:lnTo>
                  <a:pt x="36" y="555"/>
                </a:lnTo>
                <a:lnTo>
                  <a:pt x="32" y="550"/>
                </a:lnTo>
                <a:lnTo>
                  <a:pt x="28" y="544"/>
                </a:lnTo>
                <a:lnTo>
                  <a:pt x="23" y="533"/>
                </a:lnTo>
                <a:lnTo>
                  <a:pt x="17" y="523"/>
                </a:lnTo>
                <a:lnTo>
                  <a:pt x="11" y="512"/>
                </a:lnTo>
                <a:lnTo>
                  <a:pt x="7" y="502"/>
                </a:lnTo>
                <a:lnTo>
                  <a:pt x="4" y="491"/>
                </a:lnTo>
                <a:lnTo>
                  <a:pt x="0" y="470"/>
                </a:lnTo>
                <a:lnTo>
                  <a:pt x="0" y="447"/>
                </a:lnTo>
                <a:lnTo>
                  <a:pt x="2" y="436"/>
                </a:lnTo>
                <a:lnTo>
                  <a:pt x="6" y="425"/>
                </a:lnTo>
                <a:lnTo>
                  <a:pt x="6" y="421"/>
                </a:lnTo>
                <a:lnTo>
                  <a:pt x="7" y="415"/>
                </a:lnTo>
                <a:lnTo>
                  <a:pt x="11" y="406"/>
                </a:lnTo>
                <a:lnTo>
                  <a:pt x="15" y="396"/>
                </a:lnTo>
                <a:lnTo>
                  <a:pt x="19" y="389"/>
                </a:lnTo>
                <a:lnTo>
                  <a:pt x="23" y="381"/>
                </a:lnTo>
                <a:lnTo>
                  <a:pt x="25" y="375"/>
                </a:lnTo>
                <a:lnTo>
                  <a:pt x="28" y="368"/>
                </a:lnTo>
                <a:lnTo>
                  <a:pt x="32" y="364"/>
                </a:lnTo>
                <a:lnTo>
                  <a:pt x="38" y="354"/>
                </a:lnTo>
                <a:lnTo>
                  <a:pt x="44" y="349"/>
                </a:lnTo>
                <a:lnTo>
                  <a:pt x="44" y="353"/>
                </a:lnTo>
                <a:lnTo>
                  <a:pt x="45" y="360"/>
                </a:lnTo>
                <a:lnTo>
                  <a:pt x="47" y="368"/>
                </a:lnTo>
                <a:lnTo>
                  <a:pt x="49" y="373"/>
                </a:lnTo>
                <a:lnTo>
                  <a:pt x="51" y="383"/>
                </a:lnTo>
                <a:lnTo>
                  <a:pt x="55" y="391"/>
                </a:lnTo>
                <a:lnTo>
                  <a:pt x="57" y="398"/>
                </a:lnTo>
                <a:lnTo>
                  <a:pt x="61" y="406"/>
                </a:lnTo>
                <a:lnTo>
                  <a:pt x="64" y="413"/>
                </a:lnTo>
                <a:lnTo>
                  <a:pt x="68" y="421"/>
                </a:lnTo>
                <a:lnTo>
                  <a:pt x="72" y="427"/>
                </a:lnTo>
                <a:lnTo>
                  <a:pt x="78" y="432"/>
                </a:lnTo>
                <a:lnTo>
                  <a:pt x="87" y="440"/>
                </a:lnTo>
                <a:lnTo>
                  <a:pt x="99" y="442"/>
                </a:lnTo>
                <a:lnTo>
                  <a:pt x="108" y="436"/>
                </a:lnTo>
                <a:lnTo>
                  <a:pt x="116" y="428"/>
                </a:lnTo>
                <a:lnTo>
                  <a:pt x="119" y="417"/>
                </a:lnTo>
                <a:lnTo>
                  <a:pt x="123" y="404"/>
                </a:lnTo>
                <a:lnTo>
                  <a:pt x="123" y="389"/>
                </a:lnTo>
                <a:lnTo>
                  <a:pt x="119" y="373"/>
                </a:lnTo>
                <a:lnTo>
                  <a:pt x="117" y="366"/>
                </a:lnTo>
                <a:lnTo>
                  <a:pt x="114" y="358"/>
                </a:lnTo>
                <a:lnTo>
                  <a:pt x="110" y="353"/>
                </a:lnTo>
                <a:lnTo>
                  <a:pt x="104" y="343"/>
                </a:lnTo>
                <a:lnTo>
                  <a:pt x="99" y="336"/>
                </a:lnTo>
                <a:lnTo>
                  <a:pt x="93" y="324"/>
                </a:lnTo>
                <a:lnTo>
                  <a:pt x="85" y="315"/>
                </a:lnTo>
                <a:lnTo>
                  <a:pt x="80" y="303"/>
                </a:lnTo>
                <a:lnTo>
                  <a:pt x="74" y="292"/>
                </a:lnTo>
                <a:lnTo>
                  <a:pt x="68" y="281"/>
                </a:lnTo>
                <a:lnTo>
                  <a:pt x="64" y="269"/>
                </a:lnTo>
                <a:lnTo>
                  <a:pt x="61" y="260"/>
                </a:lnTo>
                <a:lnTo>
                  <a:pt x="59" y="239"/>
                </a:lnTo>
                <a:lnTo>
                  <a:pt x="61" y="231"/>
                </a:lnTo>
                <a:lnTo>
                  <a:pt x="62" y="226"/>
                </a:lnTo>
                <a:lnTo>
                  <a:pt x="64" y="222"/>
                </a:lnTo>
                <a:lnTo>
                  <a:pt x="70" y="216"/>
                </a:lnTo>
                <a:lnTo>
                  <a:pt x="80" y="210"/>
                </a:lnTo>
                <a:lnTo>
                  <a:pt x="97" y="207"/>
                </a:lnTo>
                <a:lnTo>
                  <a:pt x="112" y="216"/>
                </a:lnTo>
                <a:lnTo>
                  <a:pt x="119" y="224"/>
                </a:lnTo>
                <a:lnTo>
                  <a:pt x="127" y="233"/>
                </a:lnTo>
                <a:lnTo>
                  <a:pt x="133" y="243"/>
                </a:lnTo>
                <a:lnTo>
                  <a:pt x="138" y="254"/>
                </a:lnTo>
                <a:lnTo>
                  <a:pt x="142" y="265"/>
                </a:lnTo>
                <a:lnTo>
                  <a:pt x="148" y="277"/>
                </a:lnTo>
                <a:lnTo>
                  <a:pt x="154" y="286"/>
                </a:lnTo>
                <a:lnTo>
                  <a:pt x="157" y="294"/>
                </a:lnTo>
                <a:lnTo>
                  <a:pt x="169" y="305"/>
                </a:lnTo>
                <a:lnTo>
                  <a:pt x="180" y="307"/>
                </a:lnTo>
                <a:lnTo>
                  <a:pt x="184" y="301"/>
                </a:lnTo>
                <a:lnTo>
                  <a:pt x="184" y="292"/>
                </a:lnTo>
                <a:lnTo>
                  <a:pt x="182" y="279"/>
                </a:lnTo>
                <a:lnTo>
                  <a:pt x="180" y="271"/>
                </a:lnTo>
                <a:lnTo>
                  <a:pt x="178" y="262"/>
                </a:lnTo>
                <a:lnTo>
                  <a:pt x="174" y="252"/>
                </a:lnTo>
                <a:lnTo>
                  <a:pt x="171" y="243"/>
                </a:lnTo>
                <a:lnTo>
                  <a:pt x="167" y="231"/>
                </a:lnTo>
                <a:lnTo>
                  <a:pt x="163" y="222"/>
                </a:lnTo>
                <a:lnTo>
                  <a:pt x="161" y="216"/>
                </a:lnTo>
                <a:lnTo>
                  <a:pt x="159" y="210"/>
                </a:lnTo>
                <a:lnTo>
                  <a:pt x="157" y="205"/>
                </a:lnTo>
                <a:lnTo>
                  <a:pt x="155" y="199"/>
                </a:lnTo>
                <a:lnTo>
                  <a:pt x="154" y="193"/>
                </a:lnTo>
                <a:lnTo>
                  <a:pt x="152" y="186"/>
                </a:lnTo>
                <a:lnTo>
                  <a:pt x="150" y="180"/>
                </a:lnTo>
                <a:lnTo>
                  <a:pt x="148" y="174"/>
                </a:lnTo>
                <a:lnTo>
                  <a:pt x="142" y="163"/>
                </a:lnTo>
                <a:lnTo>
                  <a:pt x="142" y="157"/>
                </a:lnTo>
                <a:lnTo>
                  <a:pt x="138" y="152"/>
                </a:lnTo>
                <a:lnTo>
                  <a:pt x="138" y="146"/>
                </a:lnTo>
                <a:lnTo>
                  <a:pt x="136" y="140"/>
                </a:lnTo>
                <a:lnTo>
                  <a:pt x="133" y="129"/>
                </a:lnTo>
                <a:lnTo>
                  <a:pt x="129" y="119"/>
                </a:lnTo>
                <a:lnTo>
                  <a:pt x="127" y="108"/>
                </a:lnTo>
                <a:lnTo>
                  <a:pt x="123" y="89"/>
                </a:lnTo>
                <a:lnTo>
                  <a:pt x="123" y="74"/>
                </a:lnTo>
                <a:lnTo>
                  <a:pt x="125" y="59"/>
                </a:lnTo>
                <a:lnTo>
                  <a:pt x="131" y="51"/>
                </a:lnTo>
                <a:lnTo>
                  <a:pt x="140" y="45"/>
                </a:lnTo>
                <a:lnTo>
                  <a:pt x="161" y="49"/>
                </a:lnTo>
                <a:lnTo>
                  <a:pt x="178" y="62"/>
                </a:lnTo>
                <a:lnTo>
                  <a:pt x="184" y="72"/>
                </a:lnTo>
                <a:lnTo>
                  <a:pt x="190" y="83"/>
                </a:lnTo>
                <a:lnTo>
                  <a:pt x="195" y="97"/>
                </a:lnTo>
                <a:lnTo>
                  <a:pt x="197" y="104"/>
                </a:lnTo>
                <a:lnTo>
                  <a:pt x="199" y="110"/>
                </a:lnTo>
                <a:lnTo>
                  <a:pt x="201" y="117"/>
                </a:lnTo>
                <a:lnTo>
                  <a:pt x="203" y="125"/>
                </a:lnTo>
                <a:lnTo>
                  <a:pt x="205" y="133"/>
                </a:lnTo>
                <a:lnTo>
                  <a:pt x="205" y="140"/>
                </a:lnTo>
                <a:lnTo>
                  <a:pt x="210" y="169"/>
                </a:lnTo>
                <a:lnTo>
                  <a:pt x="212" y="174"/>
                </a:lnTo>
                <a:lnTo>
                  <a:pt x="214" y="180"/>
                </a:lnTo>
                <a:lnTo>
                  <a:pt x="214" y="186"/>
                </a:lnTo>
                <a:lnTo>
                  <a:pt x="216" y="191"/>
                </a:lnTo>
                <a:lnTo>
                  <a:pt x="220" y="201"/>
                </a:lnTo>
                <a:lnTo>
                  <a:pt x="222" y="208"/>
                </a:lnTo>
                <a:lnTo>
                  <a:pt x="226" y="210"/>
                </a:lnTo>
                <a:lnTo>
                  <a:pt x="227" y="205"/>
                </a:lnTo>
                <a:lnTo>
                  <a:pt x="226" y="195"/>
                </a:lnTo>
                <a:lnTo>
                  <a:pt x="224" y="169"/>
                </a:lnTo>
                <a:lnTo>
                  <a:pt x="222" y="135"/>
                </a:lnTo>
                <a:lnTo>
                  <a:pt x="220" y="99"/>
                </a:lnTo>
                <a:lnTo>
                  <a:pt x="222" y="62"/>
                </a:lnTo>
                <a:lnTo>
                  <a:pt x="224" y="47"/>
                </a:lnTo>
                <a:lnTo>
                  <a:pt x="227" y="32"/>
                </a:lnTo>
                <a:lnTo>
                  <a:pt x="231" y="26"/>
                </a:lnTo>
                <a:lnTo>
                  <a:pt x="233" y="23"/>
                </a:lnTo>
                <a:lnTo>
                  <a:pt x="241" y="13"/>
                </a:lnTo>
                <a:lnTo>
                  <a:pt x="248" y="9"/>
                </a:lnTo>
                <a:lnTo>
                  <a:pt x="258" y="6"/>
                </a:lnTo>
                <a:lnTo>
                  <a:pt x="271" y="0"/>
                </a:lnTo>
                <a:lnTo>
                  <a:pt x="292" y="6"/>
                </a:lnTo>
                <a:lnTo>
                  <a:pt x="300" y="11"/>
                </a:lnTo>
                <a:lnTo>
                  <a:pt x="303" y="21"/>
                </a:lnTo>
                <a:lnTo>
                  <a:pt x="305" y="32"/>
                </a:lnTo>
                <a:lnTo>
                  <a:pt x="303" y="44"/>
                </a:lnTo>
                <a:lnTo>
                  <a:pt x="301" y="49"/>
                </a:lnTo>
                <a:lnTo>
                  <a:pt x="300" y="57"/>
                </a:lnTo>
                <a:lnTo>
                  <a:pt x="294" y="68"/>
                </a:lnTo>
                <a:lnTo>
                  <a:pt x="292" y="74"/>
                </a:lnTo>
                <a:lnTo>
                  <a:pt x="290" y="78"/>
                </a:lnTo>
                <a:lnTo>
                  <a:pt x="286" y="87"/>
                </a:lnTo>
                <a:lnTo>
                  <a:pt x="284" y="102"/>
                </a:lnTo>
                <a:lnTo>
                  <a:pt x="288" y="104"/>
                </a:lnTo>
                <a:lnTo>
                  <a:pt x="294" y="106"/>
                </a:lnTo>
                <a:lnTo>
                  <a:pt x="319" y="102"/>
                </a:lnTo>
                <a:lnTo>
                  <a:pt x="351" y="100"/>
                </a:lnTo>
                <a:lnTo>
                  <a:pt x="374" y="106"/>
                </a:lnTo>
                <a:lnTo>
                  <a:pt x="375" y="110"/>
                </a:lnTo>
                <a:lnTo>
                  <a:pt x="375" y="114"/>
                </a:lnTo>
                <a:lnTo>
                  <a:pt x="374" y="119"/>
                </a:lnTo>
                <a:lnTo>
                  <a:pt x="370" y="127"/>
                </a:lnTo>
                <a:lnTo>
                  <a:pt x="364" y="133"/>
                </a:lnTo>
                <a:lnTo>
                  <a:pt x="356" y="138"/>
                </a:lnTo>
                <a:lnTo>
                  <a:pt x="349" y="144"/>
                </a:lnTo>
                <a:lnTo>
                  <a:pt x="341" y="150"/>
                </a:lnTo>
                <a:lnTo>
                  <a:pt x="326" y="159"/>
                </a:lnTo>
                <a:lnTo>
                  <a:pt x="311" y="169"/>
                </a:lnTo>
                <a:lnTo>
                  <a:pt x="298" y="176"/>
                </a:lnTo>
                <a:lnTo>
                  <a:pt x="286" y="184"/>
                </a:lnTo>
                <a:lnTo>
                  <a:pt x="281" y="193"/>
                </a:lnTo>
                <a:lnTo>
                  <a:pt x="282" y="205"/>
                </a:lnTo>
                <a:lnTo>
                  <a:pt x="284" y="208"/>
                </a:lnTo>
                <a:lnTo>
                  <a:pt x="292" y="212"/>
                </a:lnTo>
                <a:lnTo>
                  <a:pt x="309" y="216"/>
                </a:lnTo>
                <a:lnTo>
                  <a:pt x="356" y="218"/>
                </a:lnTo>
                <a:lnTo>
                  <a:pt x="400" y="222"/>
                </a:lnTo>
                <a:lnTo>
                  <a:pt x="413" y="227"/>
                </a:lnTo>
                <a:lnTo>
                  <a:pt x="417" y="233"/>
                </a:lnTo>
                <a:lnTo>
                  <a:pt x="417" y="239"/>
                </a:lnTo>
                <a:lnTo>
                  <a:pt x="413" y="246"/>
                </a:lnTo>
                <a:lnTo>
                  <a:pt x="410" y="254"/>
                </a:lnTo>
                <a:lnTo>
                  <a:pt x="404" y="260"/>
                </a:lnTo>
                <a:lnTo>
                  <a:pt x="396" y="263"/>
                </a:lnTo>
                <a:lnTo>
                  <a:pt x="379" y="271"/>
                </a:lnTo>
                <a:lnTo>
                  <a:pt x="358" y="279"/>
                </a:lnTo>
                <a:lnTo>
                  <a:pt x="337" y="286"/>
                </a:lnTo>
                <a:lnTo>
                  <a:pt x="319" y="294"/>
                </a:lnTo>
                <a:lnTo>
                  <a:pt x="288" y="311"/>
                </a:lnTo>
                <a:lnTo>
                  <a:pt x="281" y="324"/>
                </a:lnTo>
                <a:lnTo>
                  <a:pt x="277" y="336"/>
                </a:lnTo>
                <a:lnTo>
                  <a:pt x="277" y="345"/>
                </a:lnTo>
                <a:lnTo>
                  <a:pt x="279" y="349"/>
                </a:lnTo>
                <a:lnTo>
                  <a:pt x="281" y="353"/>
                </a:lnTo>
                <a:lnTo>
                  <a:pt x="288" y="358"/>
                </a:lnTo>
                <a:lnTo>
                  <a:pt x="298" y="362"/>
                </a:lnTo>
                <a:lnTo>
                  <a:pt x="326" y="362"/>
                </a:lnTo>
                <a:lnTo>
                  <a:pt x="355" y="351"/>
                </a:lnTo>
                <a:lnTo>
                  <a:pt x="366" y="343"/>
                </a:lnTo>
                <a:lnTo>
                  <a:pt x="377" y="336"/>
                </a:lnTo>
                <a:lnTo>
                  <a:pt x="389" y="330"/>
                </a:lnTo>
                <a:lnTo>
                  <a:pt x="398" y="324"/>
                </a:lnTo>
                <a:lnTo>
                  <a:pt x="427" y="322"/>
                </a:lnTo>
                <a:lnTo>
                  <a:pt x="440" y="328"/>
                </a:lnTo>
                <a:lnTo>
                  <a:pt x="449" y="339"/>
                </a:lnTo>
                <a:lnTo>
                  <a:pt x="455" y="354"/>
                </a:lnTo>
                <a:lnTo>
                  <a:pt x="455" y="372"/>
                </a:lnTo>
                <a:lnTo>
                  <a:pt x="453" y="383"/>
                </a:lnTo>
                <a:lnTo>
                  <a:pt x="449" y="391"/>
                </a:lnTo>
                <a:lnTo>
                  <a:pt x="447" y="400"/>
                </a:lnTo>
                <a:lnTo>
                  <a:pt x="442" y="408"/>
                </a:lnTo>
                <a:lnTo>
                  <a:pt x="436" y="415"/>
                </a:lnTo>
                <a:lnTo>
                  <a:pt x="429" y="423"/>
                </a:lnTo>
                <a:lnTo>
                  <a:pt x="421" y="427"/>
                </a:lnTo>
                <a:lnTo>
                  <a:pt x="411" y="432"/>
                </a:lnTo>
                <a:lnTo>
                  <a:pt x="392" y="436"/>
                </a:lnTo>
                <a:lnTo>
                  <a:pt x="366" y="440"/>
                </a:lnTo>
                <a:lnTo>
                  <a:pt x="315" y="445"/>
                </a:lnTo>
                <a:lnTo>
                  <a:pt x="273" y="453"/>
                </a:lnTo>
                <a:lnTo>
                  <a:pt x="260" y="463"/>
                </a:lnTo>
                <a:lnTo>
                  <a:pt x="256" y="472"/>
                </a:lnTo>
                <a:lnTo>
                  <a:pt x="258" y="478"/>
                </a:lnTo>
                <a:lnTo>
                  <a:pt x="262" y="482"/>
                </a:lnTo>
                <a:lnTo>
                  <a:pt x="275" y="483"/>
                </a:lnTo>
                <a:lnTo>
                  <a:pt x="313" y="476"/>
                </a:lnTo>
                <a:lnTo>
                  <a:pt x="336" y="472"/>
                </a:lnTo>
                <a:lnTo>
                  <a:pt x="355" y="470"/>
                </a:lnTo>
                <a:lnTo>
                  <a:pt x="372" y="474"/>
                </a:lnTo>
                <a:lnTo>
                  <a:pt x="381" y="483"/>
                </a:lnTo>
                <a:lnTo>
                  <a:pt x="383" y="491"/>
                </a:lnTo>
                <a:lnTo>
                  <a:pt x="383" y="500"/>
                </a:lnTo>
                <a:lnTo>
                  <a:pt x="381" y="514"/>
                </a:lnTo>
                <a:lnTo>
                  <a:pt x="379" y="519"/>
                </a:lnTo>
                <a:lnTo>
                  <a:pt x="377" y="527"/>
                </a:lnTo>
                <a:lnTo>
                  <a:pt x="375" y="535"/>
                </a:lnTo>
                <a:lnTo>
                  <a:pt x="372" y="542"/>
                </a:lnTo>
                <a:lnTo>
                  <a:pt x="370" y="550"/>
                </a:lnTo>
                <a:lnTo>
                  <a:pt x="366" y="557"/>
                </a:lnTo>
                <a:lnTo>
                  <a:pt x="362" y="567"/>
                </a:lnTo>
                <a:lnTo>
                  <a:pt x="358" y="574"/>
                </a:lnTo>
                <a:lnTo>
                  <a:pt x="355" y="582"/>
                </a:lnTo>
                <a:lnTo>
                  <a:pt x="349" y="591"/>
                </a:lnTo>
                <a:lnTo>
                  <a:pt x="345" y="599"/>
                </a:lnTo>
                <a:lnTo>
                  <a:pt x="339" y="607"/>
                </a:lnTo>
                <a:lnTo>
                  <a:pt x="334" y="614"/>
                </a:lnTo>
                <a:lnTo>
                  <a:pt x="328" y="622"/>
                </a:lnTo>
                <a:lnTo>
                  <a:pt x="324" y="629"/>
                </a:lnTo>
                <a:lnTo>
                  <a:pt x="317" y="637"/>
                </a:lnTo>
                <a:lnTo>
                  <a:pt x="311" y="643"/>
                </a:lnTo>
                <a:lnTo>
                  <a:pt x="305" y="650"/>
                </a:lnTo>
                <a:lnTo>
                  <a:pt x="300" y="656"/>
                </a:lnTo>
                <a:lnTo>
                  <a:pt x="292" y="660"/>
                </a:lnTo>
                <a:lnTo>
                  <a:pt x="279" y="669"/>
                </a:lnTo>
                <a:lnTo>
                  <a:pt x="267" y="675"/>
                </a:lnTo>
                <a:lnTo>
                  <a:pt x="252" y="679"/>
                </a:lnTo>
                <a:lnTo>
                  <a:pt x="227" y="684"/>
                </a:lnTo>
                <a:lnTo>
                  <a:pt x="207" y="694"/>
                </a:lnTo>
                <a:lnTo>
                  <a:pt x="190" y="707"/>
                </a:lnTo>
                <a:lnTo>
                  <a:pt x="182" y="713"/>
                </a:lnTo>
                <a:lnTo>
                  <a:pt x="176" y="720"/>
                </a:lnTo>
                <a:lnTo>
                  <a:pt x="171" y="728"/>
                </a:lnTo>
                <a:lnTo>
                  <a:pt x="165" y="736"/>
                </a:lnTo>
                <a:lnTo>
                  <a:pt x="157" y="747"/>
                </a:lnTo>
                <a:lnTo>
                  <a:pt x="154" y="755"/>
                </a:lnTo>
                <a:lnTo>
                  <a:pt x="152" y="758"/>
                </a:lnTo>
                <a:lnTo>
                  <a:pt x="182" y="626"/>
                </a:lnTo>
                <a:lnTo>
                  <a:pt x="343" y="518"/>
                </a:lnTo>
                <a:lnTo>
                  <a:pt x="188" y="584"/>
                </a:lnTo>
                <a:lnTo>
                  <a:pt x="227" y="427"/>
                </a:lnTo>
                <a:lnTo>
                  <a:pt x="408" y="385"/>
                </a:lnTo>
                <a:lnTo>
                  <a:pt x="231" y="392"/>
                </a:lnTo>
                <a:lnTo>
                  <a:pt x="252" y="288"/>
                </a:lnTo>
                <a:lnTo>
                  <a:pt x="377" y="245"/>
                </a:lnTo>
                <a:lnTo>
                  <a:pt x="258" y="260"/>
                </a:lnTo>
                <a:lnTo>
                  <a:pt x="269" y="172"/>
                </a:lnTo>
                <a:lnTo>
                  <a:pt x="332" y="125"/>
                </a:lnTo>
                <a:lnTo>
                  <a:pt x="264" y="150"/>
                </a:lnTo>
                <a:lnTo>
                  <a:pt x="260" y="32"/>
                </a:lnTo>
                <a:lnTo>
                  <a:pt x="248" y="182"/>
                </a:lnTo>
                <a:lnTo>
                  <a:pt x="229" y="294"/>
                </a:lnTo>
                <a:lnTo>
                  <a:pt x="159" y="83"/>
                </a:lnTo>
                <a:lnTo>
                  <a:pt x="216" y="336"/>
                </a:lnTo>
                <a:lnTo>
                  <a:pt x="195" y="419"/>
                </a:lnTo>
                <a:lnTo>
                  <a:pt x="97" y="245"/>
                </a:lnTo>
                <a:lnTo>
                  <a:pt x="184" y="457"/>
                </a:lnTo>
                <a:lnTo>
                  <a:pt x="155" y="582"/>
                </a:lnTo>
                <a:lnTo>
                  <a:pt x="42" y="457"/>
                </a:lnTo>
                <a:lnTo>
                  <a:pt x="148" y="620"/>
                </a:lnTo>
                <a:lnTo>
                  <a:pt x="146" y="637"/>
                </a:lnTo>
                <a:lnTo>
                  <a:pt x="144" y="656"/>
                </a:lnTo>
                <a:lnTo>
                  <a:pt x="142" y="679"/>
                </a:lnTo>
                <a:lnTo>
                  <a:pt x="138" y="701"/>
                </a:lnTo>
                <a:lnTo>
                  <a:pt x="133" y="726"/>
                </a:lnTo>
                <a:lnTo>
                  <a:pt x="133" y="732"/>
                </a:lnTo>
                <a:lnTo>
                  <a:pt x="131" y="737"/>
                </a:lnTo>
                <a:lnTo>
                  <a:pt x="129" y="743"/>
                </a:lnTo>
                <a:lnTo>
                  <a:pt x="129" y="749"/>
                </a:lnTo>
                <a:lnTo>
                  <a:pt x="127" y="755"/>
                </a:lnTo>
                <a:lnTo>
                  <a:pt x="125" y="760"/>
                </a:lnTo>
                <a:lnTo>
                  <a:pt x="123" y="768"/>
                </a:lnTo>
                <a:lnTo>
                  <a:pt x="119" y="777"/>
                </a:lnTo>
                <a:lnTo>
                  <a:pt x="116" y="781"/>
                </a:lnTo>
                <a:lnTo>
                  <a:pt x="114" y="787"/>
                </a:lnTo>
                <a:lnTo>
                  <a:pt x="110" y="792"/>
                </a:lnTo>
                <a:lnTo>
                  <a:pt x="108" y="798"/>
                </a:lnTo>
                <a:lnTo>
                  <a:pt x="104" y="804"/>
                </a:lnTo>
                <a:lnTo>
                  <a:pt x="100" y="810"/>
                </a:lnTo>
                <a:lnTo>
                  <a:pt x="95" y="817"/>
                </a:lnTo>
                <a:lnTo>
                  <a:pt x="91" y="823"/>
                </a:lnTo>
                <a:lnTo>
                  <a:pt x="87" y="828"/>
                </a:lnTo>
                <a:lnTo>
                  <a:pt x="83" y="834"/>
                </a:lnTo>
                <a:lnTo>
                  <a:pt x="78" y="842"/>
                </a:lnTo>
                <a:lnTo>
                  <a:pt x="74" y="847"/>
                </a:lnTo>
                <a:lnTo>
                  <a:pt x="70" y="853"/>
                </a:lnTo>
                <a:lnTo>
                  <a:pt x="64" y="859"/>
                </a:lnTo>
                <a:lnTo>
                  <a:pt x="55" y="870"/>
                </a:lnTo>
                <a:lnTo>
                  <a:pt x="51" y="876"/>
                </a:lnTo>
                <a:lnTo>
                  <a:pt x="47" y="882"/>
                </a:lnTo>
                <a:lnTo>
                  <a:pt x="40" y="891"/>
                </a:lnTo>
                <a:lnTo>
                  <a:pt x="34" y="901"/>
                </a:lnTo>
                <a:lnTo>
                  <a:pt x="26" y="908"/>
                </a:lnTo>
                <a:lnTo>
                  <a:pt x="23" y="914"/>
                </a:lnTo>
                <a:lnTo>
                  <a:pt x="19" y="918"/>
                </a:lnTo>
                <a:lnTo>
                  <a:pt x="17" y="798"/>
                </a:lnTo>
                <a:lnTo>
                  <a:pt x="26" y="800"/>
                </a:lnTo>
                <a:lnTo>
                  <a:pt x="49" y="794"/>
                </a:lnTo>
                <a:lnTo>
                  <a:pt x="78" y="779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CCCC00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5" name="WordArt 4"/>
          <p:cNvSpPr>
            <a:spLocks noChangeArrowheads="1" noChangeShapeType="1" noTextEdit="1"/>
          </p:cNvSpPr>
          <p:nvPr/>
        </p:nvSpPr>
        <p:spPr bwMode="auto">
          <a:xfrm>
            <a:off x="3162300" y="381000"/>
            <a:ext cx="5715000" cy="838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008000"/>
                    </a:gs>
                    <a:gs pos="50000">
                      <a:srgbClr val="FF6600"/>
                    </a:gs>
                    <a:gs pos="100000">
                      <a:srgbClr val="008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94220" name="Text Box 12"/>
          <p:cNvSpPr txBox="1">
            <a:spLocks noChangeArrowheads="1"/>
          </p:cNvSpPr>
          <p:nvPr/>
        </p:nvSpPr>
        <p:spPr bwMode="auto">
          <a:xfrm>
            <a:off x="1317625" y="2504464"/>
            <a:ext cx="8794750" cy="52387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chemeClr val="folHlink">
                  <a:alpha val="57001"/>
                </a:schemeClr>
              </a:gs>
            </a:gsLst>
            <a:lin ang="5400000" scaled="1"/>
          </a:gradFill>
          <a:ln w="28575" cap="rnd">
            <a:solidFill>
              <a:srgbClr val="0000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Câu 1: Thế nào là thực phẩm sạch và an toàn?</a:t>
            </a:r>
            <a:endParaRPr lang="en-US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222" name="Text Box 14"/>
          <p:cNvSpPr txBox="1">
            <a:spLocks noChangeArrowheads="1"/>
          </p:cNvSpPr>
          <p:nvPr/>
        </p:nvSpPr>
        <p:spPr bwMode="auto">
          <a:xfrm>
            <a:off x="1481236" y="2917685"/>
            <a:ext cx="8229600" cy="955675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rgbClr val="CC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</a:t>
            </a:r>
            <a:r>
              <a:rPr 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 hàng ngày cần ăn nhiều rau và </a:t>
            </a:r>
          </a:p>
          <a:p>
            <a:pPr eaLnBrk="1" hangingPunct="1"/>
            <a:r>
              <a:rPr 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quả chín?</a:t>
            </a:r>
            <a:endParaRPr lang="en-US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223" name="AutoShape 15"/>
          <p:cNvSpPr>
            <a:spLocks noChangeArrowheads="1"/>
          </p:cNvSpPr>
          <p:nvPr/>
        </p:nvSpPr>
        <p:spPr bwMode="auto">
          <a:xfrm>
            <a:off x="1219200" y="2314727"/>
            <a:ext cx="8610600" cy="1905000"/>
          </a:xfrm>
          <a:prstGeom prst="flowChartTerminator">
            <a:avLst/>
          </a:prstGeom>
          <a:gradFill rotWithShape="1">
            <a:gsLst>
              <a:gs pos="0">
                <a:srgbClr val="FF9999"/>
              </a:gs>
              <a:gs pos="100000">
                <a:srgbClr val="FFFF00">
                  <a:alpha val="56000"/>
                </a:srgbClr>
              </a:gs>
            </a:gsLst>
            <a:lin ang="5400000" scaled="1"/>
          </a:gradFill>
          <a:ln w="38100" cap="rnd">
            <a:solidFill>
              <a:srgbClr val="CC00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226" name="Text Box 18"/>
          <p:cNvSpPr txBox="1">
            <a:spLocks noChangeArrowheads="1"/>
          </p:cNvSpPr>
          <p:nvPr/>
        </p:nvSpPr>
        <p:spPr bwMode="auto">
          <a:xfrm>
            <a:off x="1633636" y="2744726"/>
            <a:ext cx="7924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</a:t>
            </a:r>
            <a:r>
              <a:rPr lang="en-US" sz="28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ta cần làm gì để thực hiện vệ sinh an toàn thực phẩm?</a:t>
            </a: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92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4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4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4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94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94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94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20" grpId="0" animBg="1"/>
      <p:bldP spid="94220" grpId="1" animBg="1"/>
      <p:bldP spid="94222" grpId="0" animBg="1"/>
      <p:bldP spid="94223" grpId="0" animBg="1"/>
      <p:bldP spid="94223" grpId="1" animBg="1"/>
      <p:bldP spid="94226" grpId="0"/>
      <p:bldP spid="94226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bi%20xa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4572" y="3616326"/>
            <a:ext cx="4376261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5" name="Picture 3" descr="small_kmv12429714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3733800"/>
            <a:ext cx="3062526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ZRTBQCAPACD3MCARNZJVJCADPNUWDCA2Q5304CA5T0D3VCAFEOFJXCAUSF7P5CA74GJQSCA6JB347CA262QGICAB3H8TPCAKLH5OSCA7L4K1ICAGEYIPGCATWDURZCAKPA5HUCAN8R93ICA20ALV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09676" y="260351"/>
            <a:ext cx="585716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4665584" y="3608389"/>
            <a:ext cx="1704313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Mứt bí</a:t>
            </a:r>
          </a:p>
          <a:p>
            <a:endParaRPr lang="en-US" sz="4000" b="1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72702" y="6210116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Cô đặc với đường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pic>
        <p:nvPicPr>
          <p:cNvPr id="10244" name="Picture 4" descr="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34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5490687" y="5876925"/>
            <a:ext cx="2836033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  </a:t>
            </a: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 hộp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pic>
        <p:nvPicPr>
          <p:cNvPr id="11268" name="Picture 4" descr="do h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34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" y="0"/>
            <a:ext cx="4667726" cy="17851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chemeClr val="bg1"/>
                </a:solidFill>
              </a:rPr>
              <a:t> </a:t>
            </a: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 hộp</a:t>
            </a:r>
          </a:p>
          <a:p>
            <a:pPr>
              <a:spcBef>
                <a:spcPct val="50000"/>
              </a:spcBef>
            </a:pPr>
            <a:endParaRPr lang="en-US" sz="4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2" name="Text Box 6"/>
          <p:cNvSpPr txBox="1">
            <a:spLocks noChangeArrowheads="1"/>
          </p:cNvSpPr>
          <p:nvPr/>
        </p:nvSpPr>
        <p:spPr bwMode="auto">
          <a:xfrm>
            <a:off x="512685" y="325395"/>
            <a:ext cx="1090422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40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1.Các cách bảo quản thức ăn:</a:t>
            </a:r>
          </a:p>
          <a:p>
            <a:pPr>
              <a:defRPr/>
            </a:pPr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  		</a:t>
            </a:r>
            <a:r>
              <a:rPr lang="en-US" sz="540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 Phơi khô</a:t>
            </a:r>
          </a:p>
          <a:p>
            <a:pPr>
              <a:defRPr/>
            </a:pPr>
            <a:r>
              <a:rPr lang="en-US" sz="540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*  Đóng hộp</a:t>
            </a:r>
          </a:p>
          <a:p>
            <a:pPr>
              <a:defRPr/>
            </a:pPr>
            <a:r>
              <a:rPr lang="en-US" sz="540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*  Ướp lạnh</a:t>
            </a:r>
          </a:p>
          <a:p>
            <a:pPr>
              <a:defRPr/>
            </a:pPr>
            <a:r>
              <a:rPr lang="en-US" sz="540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*  Ướp mặn</a:t>
            </a:r>
          </a:p>
          <a:p>
            <a:pPr>
              <a:defRPr/>
            </a:pPr>
            <a:r>
              <a:rPr lang="en-US" sz="540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*  Cô đặc với đường</a:t>
            </a:r>
          </a:p>
        </p:txBody>
      </p:sp>
      <p:sp>
        <p:nvSpPr>
          <p:cNvPr id="31747" name="Text Box 7"/>
          <p:cNvSpPr txBox="1">
            <a:spLocks noChangeArrowheads="1"/>
          </p:cNvSpPr>
          <p:nvPr/>
        </p:nvSpPr>
        <p:spPr bwMode="auto">
          <a:xfrm>
            <a:off x="1982391" y="2041507"/>
            <a:ext cx="8743950" cy="7155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5400">
              <a:cs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n-US" sz="5400">
              <a:cs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n-US" sz="5400">
              <a:cs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n-US" sz="5400">
              <a:cs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n-US" sz="5400">
              <a:cs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n-US" sz="5400">
              <a:cs typeface="Arial" pitchFamily="34" charset="0"/>
            </a:endParaRPr>
          </a:p>
        </p:txBody>
      </p:sp>
      <p:sp>
        <p:nvSpPr>
          <p:cNvPr id="31748" name="AutoShape 8"/>
          <p:cNvSpPr>
            <a:spLocks noChangeArrowheads="1"/>
          </p:cNvSpPr>
          <p:nvPr/>
        </p:nvSpPr>
        <p:spPr bwMode="auto">
          <a:xfrm>
            <a:off x="1169919" y="5875371"/>
            <a:ext cx="822960" cy="174174"/>
          </a:xfrm>
          <a:prstGeom prst="flowChartDecision">
            <a:avLst/>
          </a:prstGeom>
          <a:solidFill>
            <a:srgbClr val="CCCC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5400">
              <a:cs typeface="Arial" pitchFamily="34" charset="0"/>
            </a:endParaRPr>
          </a:p>
        </p:txBody>
      </p:sp>
      <p:sp>
        <p:nvSpPr>
          <p:cNvPr id="31749" name="AutoShape 9"/>
          <p:cNvSpPr>
            <a:spLocks noChangeArrowheads="1"/>
          </p:cNvSpPr>
          <p:nvPr/>
        </p:nvSpPr>
        <p:spPr bwMode="auto">
          <a:xfrm>
            <a:off x="3944907" y="5729319"/>
            <a:ext cx="822960" cy="174174"/>
          </a:xfrm>
          <a:prstGeom prst="flowChartDecision">
            <a:avLst/>
          </a:prstGeom>
          <a:solidFill>
            <a:srgbClr val="CCCC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5400">
              <a:cs typeface="Arial" pitchFamily="34" charset="0"/>
            </a:endParaRPr>
          </a:p>
        </p:txBody>
      </p:sp>
      <p:sp>
        <p:nvSpPr>
          <p:cNvPr id="31750" name="AutoShape 10"/>
          <p:cNvSpPr>
            <a:spLocks noChangeArrowheads="1"/>
          </p:cNvSpPr>
          <p:nvPr/>
        </p:nvSpPr>
        <p:spPr bwMode="auto">
          <a:xfrm>
            <a:off x="9604422" y="5948397"/>
            <a:ext cx="822960" cy="174174"/>
          </a:xfrm>
          <a:prstGeom prst="flowChartDecision">
            <a:avLst/>
          </a:prstGeom>
          <a:solidFill>
            <a:srgbClr val="CCCC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5400">
              <a:cs typeface="Arial" pitchFamily="34" charset="0"/>
            </a:endParaRPr>
          </a:p>
        </p:txBody>
      </p:sp>
      <p:sp>
        <p:nvSpPr>
          <p:cNvPr id="31751" name="AutoShape 11"/>
          <p:cNvSpPr>
            <a:spLocks noChangeArrowheads="1"/>
          </p:cNvSpPr>
          <p:nvPr/>
        </p:nvSpPr>
        <p:spPr bwMode="auto">
          <a:xfrm>
            <a:off x="6537330" y="5656293"/>
            <a:ext cx="822960" cy="174174"/>
          </a:xfrm>
          <a:prstGeom prst="flowChartDecision">
            <a:avLst/>
          </a:prstGeom>
          <a:solidFill>
            <a:srgbClr val="CCCC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5400">
              <a:cs typeface="Arial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Oval 5"/>
          <p:cNvSpPr>
            <a:spLocks noChangeArrowheads="1"/>
          </p:cNvSpPr>
          <p:nvPr/>
        </p:nvSpPr>
        <p:spPr bwMode="auto">
          <a:xfrm>
            <a:off x="366633" y="690525"/>
            <a:ext cx="5027771" cy="1066800"/>
          </a:xfrm>
          <a:prstGeom prst="ellipse">
            <a:avLst/>
          </a:prstGeom>
          <a:solidFill>
            <a:schemeClr val="bg1"/>
          </a:solidFill>
          <a:ln w="38100" cap="rnd">
            <a:solidFill>
              <a:srgbClr val="FF66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Phơi khô nướng sấy</a:t>
            </a:r>
          </a:p>
          <a:p>
            <a:pPr algn="ctr"/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3" name="Oval 6"/>
          <p:cNvSpPr>
            <a:spLocks noChangeArrowheads="1"/>
          </p:cNvSpPr>
          <p:nvPr/>
        </p:nvSpPr>
        <p:spPr bwMode="auto">
          <a:xfrm>
            <a:off x="212171" y="2924175"/>
            <a:ext cx="4931330" cy="1066800"/>
          </a:xfrm>
          <a:prstGeom prst="ellipse">
            <a:avLst/>
          </a:prstGeom>
          <a:solidFill>
            <a:schemeClr val="bg1"/>
          </a:solidFill>
          <a:ln w="38100" cap="rnd">
            <a:solidFill>
              <a:srgbClr val="FF66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Ướp muối, ngâm </a:t>
            </a:r>
          </a:p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nước mắm</a:t>
            </a:r>
          </a:p>
          <a:p>
            <a:pPr algn="ctr"/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4" name="Oval 7"/>
          <p:cNvSpPr>
            <a:spLocks noChangeArrowheads="1"/>
          </p:cNvSpPr>
          <p:nvPr/>
        </p:nvSpPr>
        <p:spPr bwMode="auto">
          <a:xfrm>
            <a:off x="192882" y="4291013"/>
            <a:ext cx="4950619" cy="1066800"/>
          </a:xfrm>
          <a:prstGeom prst="ellipse">
            <a:avLst/>
          </a:prstGeom>
          <a:solidFill>
            <a:schemeClr val="bg1"/>
          </a:solidFill>
          <a:ln w="38100" cap="rnd">
            <a:solidFill>
              <a:srgbClr val="FF66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Đóng hộp</a:t>
            </a:r>
          </a:p>
          <a:p>
            <a:pPr algn="ctr"/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5" name="Oval 8"/>
          <p:cNvSpPr>
            <a:spLocks noChangeArrowheads="1"/>
          </p:cNvSpPr>
          <p:nvPr/>
        </p:nvSpPr>
        <p:spPr bwMode="auto">
          <a:xfrm>
            <a:off x="122159" y="5676900"/>
            <a:ext cx="5021341" cy="1066800"/>
          </a:xfrm>
          <a:prstGeom prst="ellipse">
            <a:avLst/>
          </a:prstGeom>
          <a:solidFill>
            <a:schemeClr val="bg1"/>
          </a:solidFill>
          <a:ln w="38100" cap="rnd">
            <a:solidFill>
              <a:srgbClr val="FF66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Cô đặc với đường</a:t>
            </a:r>
          </a:p>
        </p:txBody>
      </p:sp>
      <p:sp>
        <p:nvSpPr>
          <p:cNvPr id="32776" name="AutoShape 9"/>
          <p:cNvSpPr>
            <a:spLocks noChangeArrowheads="1"/>
          </p:cNvSpPr>
          <p:nvPr/>
        </p:nvSpPr>
        <p:spPr bwMode="auto">
          <a:xfrm>
            <a:off x="6537330" y="690525"/>
            <a:ext cx="5554980" cy="2628936"/>
          </a:xfrm>
          <a:prstGeom prst="flowChartTerminator">
            <a:avLst/>
          </a:prstGeom>
          <a:gradFill rotWithShape="1">
            <a:gsLst>
              <a:gs pos="0">
                <a:srgbClr val="99FFCC">
                  <a:alpha val="64998"/>
                </a:srgbClr>
              </a:gs>
              <a:gs pos="100000">
                <a:srgbClr val="FFFF66"/>
              </a:gs>
            </a:gsLst>
            <a:lin ang="5400000" scaled="1"/>
          </a:gradFill>
          <a:ln w="28575">
            <a:solidFill>
              <a:srgbClr val="CC00FF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 sz="4400"/>
          </a:p>
        </p:txBody>
      </p:sp>
      <p:sp>
        <p:nvSpPr>
          <p:cNvPr id="32777" name="AutoShape 10"/>
          <p:cNvSpPr>
            <a:spLocks noChangeArrowheads="1"/>
          </p:cNvSpPr>
          <p:nvPr/>
        </p:nvSpPr>
        <p:spPr bwMode="auto">
          <a:xfrm>
            <a:off x="6583680" y="3502026"/>
            <a:ext cx="5554980" cy="3282948"/>
          </a:xfrm>
          <a:prstGeom prst="flowChartTerminator">
            <a:avLst/>
          </a:prstGeom>
          <a:gradFill rotWithShape="1">
            <a:gsLst>
              <a:gs pos="0">
                <a:srgbClr val="99FFCC">
                  <a:alpha val="64998"/>
                </a:srgbClr>
              </a:gs>
              <a:gs pos="100000">
                <a:srgbClr val="FFFF66"/>
              </a:gs>
            </a:gsLst>
            <a:lin ang="5400000" scaled="1"/>
          </a:gradFill>
          <a:ln w="38100">
            <a:solidFill>
              <a:srgbClr val="CC00FF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 sz="4400"/>
          </a:p>
        </p:txBody>
      </p:sp>
      <p:sp>
        <p:nvSpPr>
          <p:cNvPr id="32778" name="Text Box 11"/>
          <p:cNvSpPr txBox="1">
            <a:spLocks noChangeArrowheads="1"/>
          </p:cNvSpPr>
          <p:nvPr/>
        </p:nvSpPr>
        <p:spPr bwMode="auto">
          <a:xfrm>
            <a:off x="6646868" y="873090"/>
            <a:ext cx="5697531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9" name="Text Box 12"/>
          <p:cNvSpPr txBox="1">
            <a:spLocks noChangeArrowheads="1"/>
          </p:cNvSpPr>
          <p:nvPr/>
        </p:nvSpPr>
        <p:spPr bwMode="auto">
          <a:xfrm>
            <a:off x="6892289" y="3429000"/>
            <a:ext cx="5158503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diệt vi khuẩn và ngăn không cho vi khuẩn mới xâm nhập   vào thức ăn</a:t>
            </a:r>
          </a:p>
          <a:p>
            <a:pPr>
              <a:spcBef>
                <a:spcPct val="50000"/>
              </a:spcBef>
            </a:pP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80" name="Text Box 13"/>
          <p:cNvSpPr txBox="1">
            <a:spLocks noChangeArrowheads="1"/>
          </p:cNvSpPr>
          <p:nvPr/>
        </p:nvSpPr>
        <p:spPr bwMode="auto">
          <a:xfrm>
            <a:off x="2630439" y="1"/>
            <a:ext cx="5143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2781" name="Text Box 14"/>
          <p:cNvSpPr txBox="1">
            <a:spLocks noChangeArrowheads="1"/>
          </p:cNvSpPr>
          <p:nvPr/>
        </p:nvSpPr>
        <p:spPr bwMode="auto">
          <a:xfrm>
            <a:off x="9057645" y="-5890"/>
            <a:ext cx="5143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20847" name="Line 15"/>
          <p:cNvSpPr>
            <a:spLocks noChangeShapeType="1"/>
          </p:cNvSpPr>
          <p:nvPr/>
        </p:nvSpPr>
        <p:spPr bwMode="auto">
          <a:xfrm>
            <a:off x="5246370" y="2133600"/>
            <a:ext cx="1234440" cy="45720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4400"/>
          </a:p>
        </p:txBody>
      </p:sp>
      <p:sp>
        <p:nvSpPr>
          <p:cNvPr id="120848" name="Line 16"/>
          <p:cNvSpPr>
            <a:spLocks noChangeShapeType="1"/>
          </p:cNvSpPr>
          <p:nvPr/>
        </p:nvSpPr>
        <p:spPr bwMode="auto">
          <a:xfrm flipV="1">
            <a:off x="5143500" y="3200400"/>
            <a:ext cx="1337310" cy="22860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4400"/>
          </a:p>
        </p:txBody>
      </p:sp>
      <p:sp>
        <p:nvSpPr>
          <p:cNvPr id="120849" name="Line 17"/>
          <p:cNvSpPr>
            <a:spLocks noChangeShapeType="1"/>
          </p:cNvSpPr>
          <p:nvPr/>
        </p:nvSpPr>
        <p:spPr bwMode="auto">
          <a:xfrm flipV="1">
            <a:off x="5040630" y="3505200"/>
            <a:ext cx="1645920" cy="259080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4400"/>
          </a:p>
        </p:txBody>
      </p:sp>
      <p:sp>
        <p:nvSpPr>
          <p:cNvPr id="120850" name="Line 18"/>
          <p:cNvSpPr>
            <a:spLocks noChangeShapeType="1"/>
          </p:cNvSpPr>
          <p:nvPr/>
        </p:nvSpPr>
        <p:spPr bwMode="auto">
          <a:xfrm flipV="1">
            <a:off x="5143500" y="4800600"/>
            <a:ext cx="144018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440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0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0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20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20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47" grpId="0" animBg="1"/>
      <p:bldP spid="120848" grpId="0" animBg="1"/>
      <p:bldP spid="120849" grpId="0" animBg="1"/>
      <p:bldP spid="12085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7219" y="1030169"/>
            <a:ext cx="12005786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</a:t>
            </a:r>
            <a:endParaRPr lang="en-US" sz="5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5" name="Text Box 42"/>
          <p:cNvSpPr txBox="1">
            <a:spLocks noChangeArrowheads="1"/>
          </p:cNvSpPr>
          <p:nvPr/>
        </p:nvSpPr>
        <p:spPr bwMode="auto">
          <a:xfrm>
            <a:off x="1821656" y="2384425"/>
            <a:ext cx="9866948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solidFill>
                  <a:schemeClr val="bg1"/>
                </a:solidFill>
                <a:cs typeface="Arial" pitchFamily="34" charset="0"/>
              </a:rPr>
              <a:t>  </a:t>
            </a:r>
            <a:endParaRPr lang="en-US" sz="54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796" name="Rectangle 1"/>
          <p:cNvSpPr>
            <a:spLocks noChangeArrowheads="1"/>
          </p:cNvSpPr>
          <p:nvPr/>
        </p:nvSpPr>
        <p:spPr bwMode="auto">
          <a:xfrm>
            <a:off x="812245" y="2333626"/>
            <a:ext cx="1105852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Những lưu ý trước khi bảo quản và sử dụng thức ăn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51" name="Text Box 55"/>
          <p:cNvSpPr txBox="1">
            <a:spLocks noChangeArrowheads="1"/>
          </p:cNvSpPr>
          <p:nvPr/>
        </p:nvSpPr>
        <p:spPr bwMode="auto">
          <a:xfrm>
            <a:off x="306468" y="674688"/>
            <a:ext cx="12037932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5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Hãy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56" name="Text Box 60"/>
          <p:cNvSpPr txBox="1">
            <a:spLocks noChangeArrowheads="1"/>
          </p:cNvSpPr>
          <p:nvPr/>
        </p:nvSpPr>
        <p:spPr bwMode="auto">
          <a:xfrm>
            <a:off x="503636" y="3048000"/>
            <a:ext cx="11688364" cy="25853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sz="5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Những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0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5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5"/>
          <p:cNvSpPr txBox="1">
            <a:spLocks noChangeArrowheads="1"/>
          </p:cNvSpPr>
          <p:nvPr/>
        </p:nvSpPr>
        <p:spPr bwMode="auto">
          <a:xfrm>
            <a:off x="304800" y="1447800"/>
            <a:ext cx="11534299" cy="144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Cá, tôm mực, củ cải, măng, miến, bánh đa, mộc nhĩ,...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60"/>
          <p:cNvSpPr txBox="1">
            <a:spLocks noChangeArrowheads="1"/>
          </p:cNvSpPr>
          <p:nvPr/>
        </p:nvSpPr>
        <p:spPr bwMode="auto">
          <a:xfrm>
            <a:off x="276665" y="3163911"/>
            <a:ext cx="11868228" cy="31393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 giập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nát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ráo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2" name="Text Box 51"/>
          <p:cNvSpPr txBox="1">
            <a:spLocks noChangeArrowheads="1"/>
          </p:cNvSpPr>
          <p:nvPr/>
        </p:nvSpPr>
        <p:spPr bwMode="auto">
          <a:xfrm>
            <a:off x="3315333" y="681027"/>
            <a:ext cx="5204892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Phơi khô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5"/>
          <p:cNvSpPr txBox="1">
            <a:spLocks noChangeArrowheads="1"/>
          </p:cNvSpPr>
          <p:nvPr/>
        </p:nvSpPr>
        <p:spPr bwMode="auto">
          <a:xfrm>
            <a:off x="304801" y="1676401"/>
            <a:ext cx="1196340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60"/>
          <p:cNvSpPr txBox="1">
            <a:spLocks noChangeArrowheads="1"/>
          </p:cNvSpPr>
          <p:nvPr/>
        </p:nvSpPr>
        <p:spPr bwMode="auto">
          <a:xfrm>
            <a:off x="651510" y="3392487"/>
            <a:ext cx="11692890" cy="30008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Phải chọn loại còn tươi, rửa sạch, loại bỏ phần giập nát để ráo nước.</a:t>
            </a:r>
          </a:p>
          <a:p>
            <a:pPr>
              <a:spcBef>
                <a:spcPct val="50000"/>
              </a:spcBef>
            </a:pPr>
            <a:endParaRPr 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16" name="Text Box 52"/>
          <p:cNvSpPr txBox="1">
            <a:spLocks noChangeArrowheads="1"/>
          </p:cNvSpPr>
          <p:nvPr/>
        </p:nvSpPr>
        <p:spPr bwMode="auto">
          <a:xfrm>
            <a:off x="3707606" y="654050"/>
            <a:ext cx="473202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Ướp lạnh</a:t>
            </a:r>
            <a:endParaRPr 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5"/>
          <p:cNvSpPr txBox="1">
            <a:spLocks noChangeArrowheads="1"/>
          </p:cNvSpPr>
          <p:nvPr/>
        </p:nvSpPr>
        <p:spPr bwMode="auto">
          <a:xfrm>
            <a:off x="810102" y="1785938"/>
            <a:ext cx="11534299" cy="2169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Thịt, cá, tôm</a:t>
            </a:r>
          </a:p>
          <a:p>
            <a:pPr>
              <a:spcBef>
                <a:spcPct val="50000"/>
              </a:spcBef>
            </a:pPr>
            <a:endParaRPr 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60"/>
          <p:cNvSpPr txBox="1">
            <a:spLocks noChangeArrowheads="1"/>
          </p:cNvSpPr>
          <p:nvPr/>
        </p:nvSpPr>
        <p:spPr bwMode="auto">
          <a:xfrm>
            <a:off x="651510" y="3246438"/>
            <a:ext cx="11540490" cy="30008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40" name="Text Box 53"/>
          <p:cNvSpPr txBox="1">
            <a:spLocks noChangeArrowheads="1"/>
          </p:cNvSpPr>
          <p:nvPr/>
        </p:nvSpPr>
        <p:spPr bwMode="auto">
          <a:xfrm>
            <a:off x="2721769" y="581025"/>
            <a:ext cx="432697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 hộp</a:t>
            </a:r>
            <a:endParaRPr 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3"/>
          <p:cNvSpPr>
            <a:spLocks/>
          </p:cNvSpPr>
          <p:nvPr/>
        </p:nvSpPr>
        <p:spPr bwMode="auto">
          <a:xfrm rot="3255207">
            <a:off x="5549107" y="4114007"/>
            <a:ext cx="722312" cy="1457325"/>
          </a:xfrm>
          <a:custGeom>
            <a:avLst/>
            <a:gdLst>
              <a:gd name="T0" fmla="*/ 234373575 w 455"/>
              <a:gd name="T1" fmla="*/ 1882557513 h 918"/>
              <a:gd name="T2" fmla="*/ 239413884 w 455"/>
              <a:gd name="T3" fmla="*/ 1675904700 h 918"/>
              <a:gd name="T4" fmla="*/ 186491433 w 455"/>
              <a:gd name="T5" fmla="*/ 1562496875 h 918"/>
              <a:gd name="T6" fmla="*/ 128527086 w 455"/>
              <a:gd name="T7" fmla="*/ 1461690625 h 918"/>
              <a:gd name="T8" fmla="*/ 57962760 w 455"/>
              <a:gd name="T9" fmla="*/ 1343244075 h 918"/>
              <a:gd name="T10" fmla="*/ 0 w 455"/>
              <a:gd name="T11" fmla="*/ 1126510638 h 918"/>
              <a:gd name="T12" fmla="*/ 37801524 w 455"/>
              <a:gd name="T13" fmla="*/ 997981875 h 918"/>
              <a:gd name="T14" fmla="*/ 95765871 w 455"/>
              <a:gd name="T15" fmla="*/ 892135313 h 918"/>
              <a:gd name="T16" fmla="*/ 128527086 w 455"/>
              <a:gd name="T17" fmla="*/ 965220638 h 918"/>
              <a:gd name="T18" fmla="*/ 181451124 w 455"/>
              <a:gd name="T19" fmla="*/ 1076107513 h 918"/>
              <a:gd name="T20" fmla="*/ 299897592 w 455"/>
              <a:gd name="T21" fmla="*/ 1050905950 h 918"/>
              <a:gd name="T22" fmla="*/ 277216996 w 455"/>
              <a:gd name="T23" fmla="*/ 889615950 h 918"/>
              <a:gd name="T24" fmla="*/ 186491433 w 455"/>
              <a:gd name="T25" fmla="*/ 735885625 h 918"/>
              <a:gd name="T26" fmla="*/ 156249579 w 455"/>
              <a:gd name="T27" fmla="*/ 569555313 h 918"/>
              <a:gd name="T28" fmla="*/ 299897592 w 455"/>
              <a:gd name="T29" fmla="*/ 564515000 h 918"/>
              <a:gd name="T30" fmla="*/ 388103794 w 455"/>
              <a:gd name="T31" fmla="*/ 720764688 h 918"/>
              <a:gd name="T32" fmla="*/ 458668120 w 455"/>
              <a:gd name="T33" fmla="*/ 703124388 h 918"/>
              <a:gd name="T34" fmla="*/ 410784391 w 455"/>
              <a:gd name="T35" fmla="*/ 559474688 h 918"/>
              <a:gd name="T36" fmla="*/ 383063485 w 455"/>
              <a:gd name="T37" fmla="*/ 468749063 h 918"/>
              <a:gd name="T38" fmla="*/ 347781322 w 455"/>
              <a:gd name="T39" fmla="*/ 367942813 h 918"/>
              <a:gd name="T40" fmla="*/ 309978210 w 455"/>
              <a:gd name="T41" fmla="*/ 186491563 h 918"/>
              <a:gd name="T42" fmla="*/ 463708429 w 455"/>
              <a:gd name="T43" fmla="*/ 181451250 h 918"/>
              <a:gd name="T44" fmla="*/ 511590571 w 455"/>
              <a:gd name="T45" fmla="*/ 315020325 h 918"/>
              <a:gd name="T46" fmla="*/ 539313064 w 455"/>
              <a:gd name="T47" fmla="*/ 468749063 h 918"/>
              <a:gd name="T48" fmla="*/ 569554918 w 455"/>
              <a:gd name="T49" fmla="*/ 491431263 h 918"/>
              <a:gd name="T50" fmla="*/ 572074279 w 455"/>
              <a:gd name="T51" fmla="*/ 80645000 h 918"/>
              <a:gd name="T52" fmla="*/ 682961077 w 455"/>
              <a:gd name="T53" fmla="*/ 0 h 918"/>
              <a:gd name="T54" fmla="*/ 758565712 w 455"/>
              <a:gd name="T55" fmla="*/ 123488450 h 918"/>
              <a:gd name="T56" fmla="*/ 715723880 w 455"/>
              <a:gd name="T57" fmla="*/ 257055938 h 918"/>
              <a:gd name="T58" fmla="*/ 945057146 w 455"/>
              <a:gd name="T59" fmla="*/ 277217188 h 918"/>
              <a:gd name="T60" fmla="*/ 879533129 w 455"/>
              <a:gd name="T61" fmla="*/ 362902500 h 918"/>
              <a:gd name="T62" fmla="*/ 708162622 w 455"/>
              <a:gd name="T63" fmla="*/ 486390950 h 918"/>
              <a:gd name="T64" fmla="*/ 1008061802 w 455"/>
              <a:gd name="T65" fmla="*/ 559474688 h 918"/>
              <a:gd name="T66" fmla="*/ 1018142420 w 455"/>
              <a:gd name="T67" fmla="*/ 655240625 h 918"/>
              <a:gd name="T68" fmla="*/ 725804498 w 455"/>
              <a:gd name="T69" fmla="*/ 783769388 h 918"/>
              <a:gd name="T70" fmla="*/ 725804498 w 455"/>
              <a:gd name="T71" fmla="*/ 902215938 h 918"/>
              <a:gd name="T72" fmla="*/ 980339309 w 455"/>
              <a:gd name="T73" fmla="*/ 831651563 h 918"/>
              <a:gd name="T74" fmla="*/ 1146669506 w 455"/>
              <a:gd name="T75" fmla="*/ 937498125 h 918"/>
              <a:gd name="T76" fmla="*/ 1081145489 w 455"/>
              <a:gd name="T77" fmla="*/ 1066026888 h 918"/>
              <a:gd name="T78" fmla="*/ 688001386 w 455"/>
              <a:gd name="T79" fmla="*/ 1141631575 h 918"/>
              <a:gd name="T80" fmla="*/ 788807566 w 455"/>
              <a:gd name="T81" fmla="*/ 1199594375 h 918"/>
              <a:gd name="T82" fmla="*/ 965218382 w 455"/>
              <a:gd name="T83" fmla="*/ 1260078125 h 918"/>
              <a:gd name="T84" fmla="*/ 932457167 w 455"/>
              <a:gd name="T85" fmla="*/ 1386085938 h 918"/>
              <a:gd name="T86" fmla="*/ 869452511 w 455"/>
              <a:gd name="T87" fmla="*/ 1509574388 h 918"/>
              <a:gd name="T88" fmla="*/ 783767257 w 455"/>
              <a:gd name="T89" fmla="*/ 1620461263 h 918"/>
              <a:gd name="T90" fmla="*/ 635078935 w 455"/>
              <a:gd name="T91" fmla="*/ 1711186888 h 918"/>
              <a:gd name="T92" fmla="*/ 430945627 w 455"/>
              <a:gd name="T93" fmla="*/ 1834673750 h 918"/>
              <a:gd name="T94" fmla="*/ 864412202 w 455"/>
              <a:gd name="T95" fmla="*/ 1305440938 h 918"/>
              <a:gd name="T96" fmla="*/ 950097455 w 455"/>
              <a:gd name="T97" fmla="*/ 617439075 h 918"/>
              <a:gd name="T98" fmla="*/ 624998317 w 455"/>
              <a:gd name="T99" fmla="*/ 458668438 h 918"/>
              <a:gd name="T100" fmla="*/ 463708429 w 455"/>
              <a:gd name="T101" fmla="*/ 1151712200 h 918"/>
              <a:gd name="T102" fmla="*/ 357861940 w 455"/>
              <a:gd name="T103" fmla="*/ 1711186888 h 918"/>
              <a:gd name="T104" fmla="*/ 325099137 w 455"/>
              <a:gd name="T105" fmla="*/ 1887597825 h 918"/>
              <a:gd name="T106" fmla="*/ 287297614 w 455"/>
              <a:gd name="T107" fmla="*/ 1983363763 h 918"/>
              <a:gd name="T108" fmla="*/ 229333266 w 455"/>
              <a:gd name="T109" fmla="*/ 2074089388 h 918"/>
              <a:gd name="T110" fmla="*/ 161289888 w 455"/>
              <a:gd name="T111" fmla="*/ 2147483647 h 918"/>
              <a:gd name="T112" fmla="*/ 65524017 w 455"/>
              <a:gd name="T113" fmla="*/ 2147483647 h 918"/>
              <a:gd name="T114" fmla="*/ 196572051 w 455"/>
              <a:gd name="T115" fmla="*/ 1963202513 h 91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455" h="918">
                <a:moveTo>
                  <a:pt x="78" y="779"/>
                </a:moveTo>
                <a:lnTo>
                  <a:pt x="80" y="777"/>
                </a:lnTo>
                <a:lnTo>
                  <a:pt x="83" y="768"/>
                </a:lnTo>
                <a:lnTo>
                  <a:pt x="87" y="762"/>
                </a:lnTo>
                <a:lnTo>
                  <a:pt x="89" y="756"/>
                </a:lnTo>
                <a:lnTo>
                  <a:pt x="93" y="747"/>
                </a:lnTo>
                <a:lnTo>
                  <a:pt x="95" y="737"/>
                </a:lnTo>
                <a:lnTo>
                  <a:pt x="99" y="717"/>
                </a:lnTo>
                <a:lnTo>
                  <a:pt x="99" y="692"/>
                </a:lnTo>
                <a:lnTo>
                  <a:pt x="97" y="679"/>
                </a:lnTo>
                <a:lnTo>
                  <a:pt x="95" y="673"/>
                </a:lnTo>
                <a:lnTo>
                  <a:pt x="95" y="665"/>
                </a:lnTo>
                <a:lnTo>
                  <a:pt x="91" y="658"/>
                </a:lnTo>
                <a:lnTo>
                  <a:pt x="89" y="650"/>
                </a:lnTo>
                <a:lnTo>
                  <a:pt x="85" y="643"/>
                </a:lnTo>
                <a:lnTo>
                  <a:pt x="81" y="635"/>
                </a:lnTo>
                <a:lnTo>
                  <a:pt x="78" y="628"/>
                </a:lnTo>
                <a:lnTo>
                  <a:pt x="74" y="620"/>
                </a:lnTo>
                <a:lnTo>
                  <a:pt x="70" y="614"/>
                </a:lnTo>
                <a:lnTo>
                  <a:pt x="66" y="607"/>
                </a:lnTo>
                <a:lnTo>
                  <a:pt x="62" y="599"/>
                </a:lnTo>
                <a:lnTo>
                  <a:pt x="59" y="593"/>
                </a:lnTo>
                <a:lnTo>
                  <a:pt x="55" y="588"/>
                </a:lnTo>
                <a:lnTo>
                  <a:pt x="51" y="580"/>
                </a:lnTo>
                <a:lnTo>
                  <a:pt x="47" y="574"/>
                </a:lnTo>
                <a:lnTo>
                  <a:pt x="44" y="569"/>
                </a:lnTo>
                <a:lnTo>
                  <a:pt x="36" y="555"/>
                </a:lnTo>
                <a:lnTo>
                  <a:pt x="32" y="550"/>
                </a:lnTo>
                <a:lnTo>
                  <a:pt x="28" y="544"/>
                </a:lnTo>
                <a:lnTo>
                  <a:pt x="23" y="533"/>
                </a:lnTo>
                <a:lnTo>
                  <a:pt x="17" y="523"/>
                </a:lnTo>
                <a:lnTo>
                  <a:pt x="11" y="512"/>
                </a:lnTo>
                <a:lnTo>
                  <a:pt x="7" y="502"/>
                </a:lnTo>
                <a:lnTo>
                  <a:pt x="4" y="491"/>
                </a:lnTo>
                <a:lnTo>
                  <a:pt x="0" y="470"/>
                </a:lnTo>
                <a:lnTo>
                  <a:pt x="0" y="447"/>
                </a:lnTo>
                <a:lnTo>
                  <a:pt x="2" y="436"/>
                </a:lnTo>
                <a:lnTo>
                  <a:pt x="6" y="425"/>
                </a:lnTo>
                <a:lnTo>
                  <a:pt x="6" y="421"/>
                </a:lnTo>
                <a:lnTo>
                  <a:pt x="7" y="415"/>
                </a:lnTo>
                <a:lnTo>
                  <a:pt x="11" y="406"/>
                </a:lnTo>
                <a:lnTo>
                  <a:pt x="15" y="396"/>
                </a:lnTo>
                <a:lnTo>
                  <a:pt x="19" y="389"/>
                </a:lnTo>
                <a:lnTo>
                  <a:pt x="23" y="381"/>
                </a:lnTo>
                <a:lnTo>
                  <a:pt x="25" y="375"/>
                </a:lnTo>
                <a:lnTo>
                  <a:pt x="28" y="368"/>
                </a:lnTo>
                <a:lnTo>
                  <a:pt x="32" y="364"/>
                </a:lnTo>
                <a:lnTo>
                  <a:pt x="38" y="354"/>
                </a:lnTo>
                <a:lnTo>
                  <a:pt x="44" y="349"/>
                </a:lnTo>
                <a:lnTo>
                  <a:pt x="44" y="353"/>
                </a:lnTo>
                <a:lnTo>
                  <a:pt x="45" y="360"/>
                </a:lnTo>
                <a:lnTo>
                  <a:pt x="47" y="368"/>
                </a:lnTo>
                <a:lnTo>
                  <a:pt x="49" y="373"/>
                </a:lnTo>
                <a:lnTo>
                  <a:pt x="51" y="383"/>
                </a:lnTo>
                <a:lnTo>
                  <a:pt x="55" y="391"/>
                </a:lnTo>
                <a:lnTo>
                  <a:pt x="57" y="398"/>
                </a:lnTo>
                <a:lnTo>
                  <a:pt x="61" y="406"/>
                </a:lnTo>
                <a:lnTo>
                  <a:pt x="64" y="413"/>
                </a:lnTo>
                <a:lnTo>
                  <a:pt x="68" y="421"/>
                </a:lnTo>
                <a:lnTo>
                  <a:pt x="72" y="427"/>
                </a:lnTo>
                <a:lnTo>
                  <a:pt x="78" y="432"/>
                </a:lnTo>
                <a:lnTo>
                  <a:pt x="87" y="440"/>
                </a:lnTo>
                <a:lnTo>
                  <a:pt x="99" y="442"/>
                </a:lnTo>
                <a:lnTo>
                  <a:pt x="108" y="436"/>
                </a:lnTo>
                <a:lnTo>
                  <a:pt x="116" y="428"/>
                </a:lnTo>
                <a:lnTo>
                  <a:pt x="119" y="417"/>
                </a:lnTo>
                <a:lnTo>
                  <a:pt x="123" y="404"/>
                </a:lnTo>
                <a:lnTo>
                  <a:pt x="123" y="389"/>
                </a:lnTo>
                <a:lnTo>
                  <a:pt x="119" y="373"/>
                </a:lnTo>
                <a:lnTo>
                  <a:pt x="117" y="366"/>
                </a:lnTo>
                <a:lnTo>
                  <a:pt x="114" y="358"/>
                </a:lnTo>
                <a:lnTo>
                  <a:pt x="110" y="353"/>
                </a:lnTo>
                <a:lnTo>
                  <a:pt x="104" y="343"/>
                </a:lnTo>
                <a:lnTo>
                  <a:pt x="99" y="336"/>
                </a:lnTo>
                <a:lnTo>
                  <a:pt x="93" y="324"/>
                </a:lnTo>
                <a:lnTo>
                  <a:pt x="85" y="315"/>
                </a:lnTo>
                <a:lnTo>
                  <a:pt x="80" y="303"/>
                </a:lnTo>
                <a:lnTo>
                  <a:pt x="74" y="292"/>
                </a:lnTo>
                <a:lnTo>
                  <a:pt x="68" y="281"/>
                </a:lnTo>
                <a:lnTo>
                  <a:pt x="64" y="269"/>
                </a:lnTo>
                <a:lnTo>
                  <a:pt x="61" y="260"/>
                </a:lnTo>
                <a:lnTo>
                  <a:pt x="59" y="239"/>
                </a:lnTo>
                <a:lnTo>
                  <a:pt x="61" y="231"/>
                </a:lnTo>
                <a:lnTo>
                  <a:pt x="62" y="226"/>
                </a:lnTo>
                <a:lnTo>
                  <a:pt x="64" y="222"/>
                </a:lnTo>
                <a:lnTo>
                  <a:pt x="70" y="216"/>
                </a:lnTo>
                <a:lnTo>
                  <a:pt x="80" y="210"/>
                </a:lnTo>
                <a:lnTo>
                  <a:pt x="97" y="207"/>
                </a:lnTo>
                <a:lnTo>
                  <a:pt x="112" y="216"/>
                </a:lnTo>
                <a:lnTo>
                  <a:pt x="119" y="224"/>
                </a:lnTo>
                <a:lnTo>
                  <a:pt x="127" y="233"/>
                </a:lnTo>
                <a:lnTo>
                  <a:pt x="133" y="243"/>
                </a:lnTo>
                <a:lnTo>
                  <a:pt x="138" y="254"/>
                </a:lnTo>
                <a:lnTo>
                  <a:pt x="142" y="265"/>
                </a:lnTo>
                <a:lnTo>
                  <a:pt x="148" y="277"/>
                </a:lnTo>
                <a:lnTo>
                  <a:pt x="154" y="286"/>
                </a:lnTo>
                <a:lnTo>
                  <a:pt x="157" y="294"/>
                </a:lnTo>
                <a:lnTo>
                  <a:pt x="169" y="305"/>
                </a:lnTo>
                <a:lnTo>
                  <a:pt x="180" y="307"/>
                </a:lnTo>
                <a:lnTo>
                  <a:pt x="184" y="301"/>
                </a:lnTo>
                <a:lnTo>
                  <a:pt x="184" y="292"/>
                </a:lnTo>
                <a:lnTo>
                  <a:pt x="182" y="279"/>
                </a:lnTo>
                <a:lnTo>
                  <a:pt x="180" y="271"/>
                </a:lnTo>
                <a:lnTo>
                  <a:pt x="178" y="262"/>
                </a:lnTo>
                <a:lnTo>
                  <a:pt x="174" y="252"/>
                </a:lnTo>
                <a:lnTo>
                  <a:pt x="171" y="243"/>
                </a:lnTo>
                <a:lnTo>
                  <a:pt x="167" y="231"/>
                </a:lnTo>
                <a:lnTo>
                  <a:pt x="163" y="222"/>
                </a:lnTo>
                <a:lnTo>
                  <a:pt x="161" y="216"/>
                </a:lnTo>
                <a:lnTo>
                  <a:pt x="159" y="210"/>
                </a:lnTo>
                <a:lnTo>
                  <a:pt x="157" y="205"/>
                </a:lnTo>
                <a:lnTo>
                  <a:pt x="155" y="199"/>
                </a:lnTo>
                <a:lnTo>
                  <a:pt x="154" y="193"/>
                </a:lnTo>
                <a:lnTo>
                  <a:pt x="152" y="186"/>
                </a:lnTo>
                <a:lnTo>
                  <a:pt x="150" y="180"/>
                </a:lnTo>
                <a:lnTo>
                  <a:pt x="148" y="174"/>
                </a:lnTo>
                <a:lnTo>
                  <a:pt x="142" y="163"/>
                </a:lnTo>
                <a:lnTo>
                  <a:pt x="142" y="157"/>
                </a:lnTo>
                <a:lnTo>
                  <a:pt x="138" y="152"/>
                </a:lnTo>
                <a:lnTo>
                  <a:pt x="138" y="146"/>
                </a:lnTo>
                <a:lnTo>
                  <a:pt x="136" y="140"/>
                </a:lnTo>
                <a:lnTo>
                  <a:pt x="133" y="129"/>
                </a:lnTo>
                <a:lnTo>
                  <a:pt x="129" y="119"/>
                </a:lnTo>
                <a:lnTo>
                  <a:pt x="127" y="108"/>
                </a:lnTo>
                <a:lnTo>
                  <a:pt x="123" y="89"/>
                </a:lnTo>
                <a:lnTo>
                  <a:pt x="123" y="74"/>
                </a:lnTo>
                <a:lnTo>
                  <a:pt x="125" y="59"/>
                </a:lnTo>
                <a:lnTo>
                  <a:pt x="131" y="51"/>
                </a:lnTo>
                <a:lnTo>
                  <a:pt x="140" y="45"/>
                </a:lnTo>
                <a:lnTo>
                  <a:pt x="161" y="49"/>
                </a:lnTo>
                <a:lnTo>
                  <a:pt x="178" y="62"/>
                </a:lnTo>
                <a:lnTo>
                  <a:pt x="184" y="72"/>
                </a:lnTo>
                <a:lnTo>
                  <a:pt x="190" y="83"/>
                </a:lnTo>
                <a:lnTo>
                  <a:pt x="195" y="97"/>
                </a:lnTo>
                <a:lnTo>
                  <a:pt x="197" y="104"/>
                </a:lnTo>
                <a:lnTo>
                  <a:pt x="199" y="110"/>
                </a:lnTo>
                <a:lnTo>
                  <a:pt x="201" y="117"/>
                </a:lnTo>
                <a:lnTo>
                  <a:pt x="203" y="125"/>
                </a:lnTo>
                <a:lnTo>
                  <a:pt x="205" y="133"/>
                </a:lnTo>
                <a:lnTo>
                  <a:pt x="205" y="140"/>
                </a:lnTo>
                <a:lnTo>
                  <a:pt x="210" y="169"/>
                </a:lnTo>
                <a:lnTo>
                  <a:pt x="212" y="174"/>
                </a:lnTo>
                <a:lnTo>
                  <a:pt x="214" y="180"/>
                </a:lnTo>
                <a:lnTo>
                  <a:pt x="214" y="186"/>
                </a:lnTo>
                <a:lnTo>
                  <a:pt x="216" y="191"/>
                </a:lnTo>
                <a:lnTo>
                  <a:pt x="220" y="201"/>
                </a:lnTo>
                <a:lnTo>
                  <a:pt x="222" y="208"/>
                </a:lnTo>
                <a:lnTo>
                  <a:pt x="226" y="210"/>
                </a:lnTo>
                <a:lnTo>
                  <a:pt x="227" y="205"/>
                </a:lnTo>
                <a:lnTo>
                  <a:pt x="226" y="195"/>
                </a:lnTo>
                <a:lnTo>
                  <a:pt x="224" y="169"/>
                </a:lnTo>
                <a:lnTo>
                  <a:pt x="222" y="135"/>
                </a:lnTo>
                <a:lnTo>
                  <a:pt x="220" y="99"/>
                </a:lnTo>
                <a:lnTo>
                  <a:pt x="222" y="62"/>
                </a:lnTo>
                <a:lnTo>
                  <a:pt x="224" y="47"/>
                </a:lnTo>
                <a:lnTo>
                  <a:pt x="227" y="32"/>
                </a:lnTo>
                <a:lnTo>
                  <a:pt x="231" y="26"/>
                </a:lnTo>
                <a:lnTo>
                  <a:pt x="233" y="23"/>
                </a:lnTo>
                <a:lnTo>
                  <a:pt x="241" y="13"/>
                </a:lnTo>
                <a:lnTo>
                  <a:pt x="248" y="9"/>
                </a:lnTo>
                <a:lnTo>
                  <a:pt x="258" y="6"/>
                </a:lnTo>
                <a:lnTo>
                  <a:pt x="271" y="0"/>
                </a:lnTo>
                <a:lnTo>
                  <a:pt x="292" y="6"/>
                </a:lnTo>
                <a:lnTo>
                  <a:pt x="300" y="11"/>
                </a:lnTo>
                <a:lnTo>
                  <a:pt x="303" y="21"/>
                </a:lnTo>
                <a:lnTo>
                  <a:pt x="305" y="32"/>
                </a:lnTo>
                <a:lnTo>
                  <a:pt x="303" y="44"/>
                </a:lnTo>
                <a:lnTo>
                  <a:pt x="301" y="49"/>
                </a:lnTo>
                <a:lnTo>
                  <a:pt x="300" y="57"/>
                </a:lnTo>
                <a:lnTo>
                  <a:pt x="294" y="68"/>
                </a:lnTo>
                <a:lnTo>
                  <a:pt x="292" y="74"/>
                </a:lnTo>
                <a:lnTo>
                  <a:pt x="290" y="78"/>
                </a:lnTo>
                <a:lnTo>
                  <a:pt x="286" y="87"/>
                </a:lnTo>
                <a:lnTo>
                  <a:pt x="284" y="102"/>
                </a:lnTo>
                <a:lnTo>
                  <a:pt x="288" y="104"/>
                </a:lnTo>
                <a:lnTo>
                  <a:pt x="294" y="106"/>
                </a:lnTo>
                <a:lnTo>
                  <a:pt x="319" y="102"/>
                </a:lnTo>
                <a:lnTo>
                  <a:pt x="351" y="100"/>
                </a:lnTo>
                <a:lnTo>
                  <a:pt x="374" y="106"/>
                </a:lnTo>
                <a:lnTo>
                  <a:pt x="375" y="110"/>
                </a:lnTo>
                <a:lnTo>
                  <a:pt x="375" y="114"/>
                </a:lnTo>
                <a:lnTo>
                  <a:pt x="374" y="119"/>
                </a:lnTo>
                <a:lnTo>
                  <a:pt x="370" y="127"/>
                </a:lnTo>
                <a:lnTo>
                  <a:pt x="364" y="133"/>
                </a:lnTo>
                <a:lnTo>
                  <a:pt x="356" y="138"/>
                </a:lnTo>
                <a:lnTo>
                  <a:pt x="349" y="144"/>
                </a:lnTo>
                <a:lnTo>
                  <a:pt x="341" y="150"/>
                </a:lnTo>
                <a:lnTo>
                  <a:pt x="326" y="159"/>
                </a:lnTo>
                <a:lnTo>
                  <a:pt x="311" y="169"/>
                </a:lnTo>
                <a:lnTo>
                  <a:pt x="298" y="176"/>
                </a:lnTo>
                <a:lnTo>
                  <a:pt x="286" y="184"/>
                </a:lnTo>
                <a:lnTo>
                  <a:pt x="281" y="193"/>
                </a:lnTo>
                <a:lnTo>
                  <a:pt x="282" y="205"/>
                </a:lnTo>
                <a:lnTo>
                  <a:pt x="284" y="208"/>
                </a:lnTo>
                <a:lnTo>
                  <a:pt x="292" y="212"/>
                </a:lnTo>
                <a:lnTo>
                  <a:pt x="309" y="216"/>
                </a:lnTo>
                <a:lnTo>
                  <a:pt x="356" y="218"/>
                </a:lnTo>
                <a:lnTo>
                  <a:pt x="400" y="222"/>
                </a:lnTo>
                <a:lnTo>
                  <a:pt x="413" y="227"/>
                </a:lnTo>
                <a:lnTo>
                  <a:pt x="417" y="233"/>
                </a:lnTo>
                <a:lnTo>
                  <a:pt x="417" y="239"/>
                </a:lnTo>
                <a:lnTo>
                  <a:pt x="413" y="246"/>
                </a:lnTo>
                <a:lnTo>
                  <a:pt x="410" y="254"/>
                </a:lnTo>
                <a:lnTo>
                  <a:pt x="404" y="260"/>
                </a:lnTo>
                <a:lnTo>
                  <a:pt x="396" y="263"/>
                </a:lnTo>
                <a:lnTo>
                  <a:pt x="379" y="271"/>
                </a:lnTo>
                <a:lnTo>
                  <a:pt x="358" y="279"/>
                </a:lnTo>
                <a:lnTo>
                  <a:pt x="337" y="286"/>
                </a:lnTo>
                <a:lnTo>
                  <a:pt x="319" y="294"/>
                </a:lnTo>
                <a:lnTo>
                  <a:pt x="288" y="311"/>
                </a:lnTo>
                <a:lnTo>
                  <a:pt x="281" y="324"/>
                </a:lnTo>
                <a:lnTo>
                  <a:pt x="277" y="336"/>
                </a:lnTo>
                <a:lnTo>
                  <a:pt x="277" y="345"/>
                </a:lnTo>
                <a:lnTo>
                  <a:pt x="279" y="349"/>
                </a:lnTo>
                <a:lnTo>
                  <a:pt x="281" y="353"/>
                </a:lnTo>
                <a:lnTo>
                  <a:pt x="288" y="358"/>
                </a:lnTo>
                <a:lnTo>
                  <a:pt x="298" y="362"/>
                </a:lnTo>
                <a:lnTo>
                  <a:pt x="326" y="362"/>
                </a:lnTo>
                <a:lnTo>
                  <a:pt x="355" y="351"/>
                </a:lnTo>
                <a:lnTo>
                  <a:pt x="366" y="343"/>
                </a:lnTo>
                <a:lnTo>
                  <a:pt x="377" y="336"/>
                </a:lnTo>
                <a:lnTo>
                  <a:pt x="389" y="330"/>
                </a:lnTo>
                <a:lnTo>
                  <a:pt x="398" y="324"/>
                </a:lnTo>
                <a:lnTo>
                  <a:pt x="427" y="322"/>
                </a:lnTo>
                <a:lnTo>
                  <a:pt x="440" y="328"/>
                </a:lnTo>
                <a:lnTo>
                  <a:pt x="449" y="339"/>
                </a:lnTo>
                <a:lnTo>
                  <a:pt x="455" y="354"/>
                </a:lnTo>
                <a:lnTo>
                  <a:pt x="455" y="372"/>
                </a:lnTo>
                <a:lnTo>
                  <a:pt x="453" y="383"/>
                </a:lnTo>
                <a:lnTo>
                  <a:pt x="449" y="391"/>
                </a:lnTo>
                <a:lnTo>
                  <a:pt x="447" y="400"/>
                </a:lnTo>
                <a:lnTo>
                  <a:pt x="442" y="408"/>
                </a:lnTo>
                <a:lnTo>
                  <a:pt x="436" y="415"/>
                </a:lnTo>
                <a:lnTo>
                  <a:pt x="429" y="423"/>
                </a:lnTo>
                <a:lnTo>
                  <a:pt x="421" y="427"/>
                </a:lnTo>
                <a:lnTo>
                  <a:pt x="411" y="432"/>
                </a:lnTo>
                <a:lnTo>
                  <a:pt x="392" y="436"/>
                </a:lnTo>
                <a:lnTo>
                  <a:pt x="366" y="440"/>
                </a:lnTo>
                <a:lnTo>
                  <a:pt x="315" y="445"/>
                </a:lnTo>
                <a:lnTo>
                  <a:pt x="273" y="453"/>
                </a:lnTo>
                <a:lnTo>
                  <a:pt x="260" y="463"/>
                </a:lnTo>
                <a:lnTo>
                  <a:pt x="256" y="472"/>
                </a:lnTo>
                <a:lnTo>
                  <a:pt x="258" y="478"/>
                </a:lnTo>
                <a:lnTo>
                  <a:pt x="262" y="482"/>
                </a:lnTo>
                <a:lnTo>
                  <a:pt x="275" y="483"/>
                </a:lnTo>
                <a:lnTo>
                  <a:pt x="313" y="476"/>
                </a:lnTo>
                <a:lnTo>
                  <a:pt x="336" y="472"/>
                </a:lnTo>
                <a:lnTo>
                  <a:pt x="355" y="470"/>
                </a:lnTo>
                <a:lnTo>
                  <a:pt x="372" y="474"/>
                </a:lnTo>
                <a:lnTo>
                  <a:pt x="381" y="483"/>
                </a:lnTo>
                <a:lnTo>
                  <a:pt x="383" y="491"/>
                </a:lnTo>
                <a:lnTo>
                  <a:pt x="383" y="500"/>
                </a:lnTo>
                <a:lnTo>
                  <a:pt x="381" y="514"/>
                </a:lnTo>
                <a:lnTo>
                  <a:pt x="379" y="519"/>
                </a:lnTo>
                <a:lnTo>
                  <a:pt x="377" y="527"/>
                </a:lnTo>
                <a:lnTo>
                  <a:pt x="375" y="535"/>
                </a:lnTo>
                <a:lnTo>
                  <a:pt x="372" y="542"/>
                </a:lnTo>
                <a:lnTo>
                  <a:pt x="370" y="550"/>
                </a:lnTo>
                <a:lnTo>
                  <a:pt x="366" y="557"/>
                </a:lnTo>
                <a:lnTo>
                  <a:pt x="362" y="567"/>
                </a:lnTo>
                <a:lnTo>
                  <a:pt x="358" y="574"/>
                </a:lnTo>
                <a:lnTo>
                  <a:pt x="355" y="582"/>
                </a:lnTo>
                <a:lnTo>
                  <a:pt x="349" y="591"/>
                </a:lnTo>
                <a:lnTo>
                  <a:pt x="345" y="599"/>
                </a:lnTo>
                <a:lnTo>
                  <a:pt x="339" y="607"/>
                </a:lnTo>
                <a:lnTo>
                  <a:pt x="334" y="614"/>
                </a:lnTo>
                <a:lnTo>
                  <a:pt x="328" y="622"/>
                </a:lnTo>
                <a:lnTo>
                  <a:pt x="324" y="629"/>
                </a:lnTo>
                <a:lnTo>
                  <a:pt x="317" y="637"/>
                </a:lnTo>
                <a:lnTo>
                  <a:pt x="311" y="643"/>
                </a:lnTo>
                <a:lnTo>
                  <a:pt x="305" y="650"/>
                </a:lnTo>
                <a:lnTo>
                  <a:pt x="300" y="656"/>
                </a:lnTo>
                <a:lnTo>
                  <a:pt x="292" y="660"/>
                </a:lnTo>
                <a:lnTo>
                  <a:pt x="279" y="669"/>
                </a:lnTo>
                <a:lnTo>
                  <a:pt x="267" y="675"/>
                </a:lnTo>
                <a:lnTo>
                  <a:pt x="252" y="679"/>
                </a:lnTo>
                <a:lnTo>
                  <a:pt x="227" y="684"/>
                </a:lnTo>
                <a:lnTo>
                  <a:pt x="207" y="694"/>
                </a:lnTo>
                <a:lnTo>
                  <a:pt x="190" y="707"/>
                </a:lnTo>
                <a:lnTo>
                  <a:pt x="182" y="713"/>
                </a:lnTo>
                <a:lnTo>
                  <a:pt x="176" y="720"/>
                </a:lnTo>
                <a:lnTo>
                  <a:pt x="171" y="728"/>
                </a:lnTo>
                <a:lnTo>
                  <a:pt x="165" y="736"/>
                </a:lnTo>
                <a:lnTo>
                  <a:pt x="157" y="747"/>
                </a:lnTo>
                <a:lnTo>
                  <a:pt x="154" y="755"/>
                </a:lnTo>
                <a:lnTo>
                  <a:pt x="152" y="758"/>
                </a:lnTo>
                <a:lnTo>
                  <a:pt x="182" y="626"/>
                </a:lnTo>
                <a:lnTo>
                  <a:pt x="343" y="518"/>
                </a:lnTo>
                <a:lnTo>
                  <a:pt x="188" y="584"/>
                </a:lnTo>
                <a:lnTo>
                  <a:pt x="227" y="427"/>
                </a:lnTo>
                <a:lnTo>
                  <a:pt x="408" y="385"/>
                </a:lnTo>
                <a:lnTo>
                  <a:pt x="231" y="392"/>
                </a:lnTo>
                <a:lnTo>
                  <a:pt x="252" y="288"/>
                </a:lnTo>
                <a:lnTo>
                  <a:pt x="377" y="245"/>
                </a:lnTo>
                <a:lnTo>
                  <a:pt x="258" y="260"/>
                </a:lnTo>
                <a:lnTo>
                  <a:pt x="269" y="172"/>
                </a:lnTo>
                <a:lnTo>
                  <a:pt x="332" y="125"/>
                </a:lnTo>
                <a:lnTo>
                  <a:pt x="264" y="150"/>
                </a:lnTo>
                <a:lnTo>
                  <a:pt x="260" y="32"/>
                </a:lnTo>
                <a:lnTo>
                  <a:pt x="248" y="182"/>
                </a:lnTo>
                <a:lnTo>
                  <a:pt x="229" y="294"/>
                </a:lnTo>
                <a:lnTo>
                  <a:pt x="159" y="83"/>
                </a:lnTo>
                <a:lnTo>
                  <a:pt x="216" y="336"/>
                </a:lnTo>
                <a:lnTo>
                  <a:pt x="195" y="419"/>
                </a:lnTo>
                <a:lnTo>
                  <a:pt x="97" y="245"/>
                </a:lnTo>
                <a:lnTo>
                  <a:pt x="184" y="457"/>
                </a:lnTo>
                <a:lnTo>
                  <a:pt x="155" y="582"/>
                </a:lnTo>
                <a:lnTo>
                  <a:pt x="42" y="457"/>
                </a:lnTo>
                <a:lnTo>
                  <a:pt x="148" y="620"/>
                </a:lnTo>
                <a:lnTo>
                  <a:pt x="146" y="637"/>
                </a:lnTo>
                <a:lnTo>
                  <a:pt x="144" y="656"/>
                </a:lnTo>
                <a:lnTo>
                  <a:pt x="142" y="679"/>
                </a:lnTo>
                <a:lnTo>
                  <a:pt x="138" y="701"/>
                </a:lnTo>
                <a:lnTo>
                  <a:pt x="133" y="726"/>
                </a:lnTo>
                <a:lnTo>
                  <a:pt x="133" y="732"/>
                </a:lnTo>
                <a:lnTo>
                  <a:pt x="131" y="737"/>
                </a:lnTo>
                <a:lnTo>
                  <a:pt x="129" y="743"/>
                </a:lnTo>
                <a:lnTo>
                  <a:pt x="129" y="749"/>
                </a:lnTo>
                <a:lnTo>
                  <a:pt x="127" y="755"/>
                </a:lnTo>
                <a:lnTo>
                  <a:pt x="125" y="760"/>
                </a:lnTo>
                <a:lnTo>
                  <a:pt x="123" y="768"/>
                </a:lnTo>
                <a:lnTo>
                  <a:pt x="119" y="777"/>
                </a:lnTo>
                <a:lnTo>
                  <a:pt x="116" y="781"/>
                </a:lnTo>
                <a:lnTo>
                  <a:pt x="114" y="787"/>
                </a:lnTo>
                <a:lnTo>
                  <a:pt x="110" y="792"/>
                </a:lnTo>
                <a:lnTo>
                  <a:pt x="108" y="798"/>
                </a:lnTo>
                <a:lnTo>
                  <a:pt x="104" y="804"/>
                </a:lnTo>
                <a:lnTo>
                  <a:pt x="100" y="810"/>
                </a:lnTo>
                <a:lnTo>
                  <a:pt x="95" y="817"/>
                </a:lnTo>
                <a:lnTo>
                  <a:pt x="91" y="823"/>
                </a:lnTo>
                <a:lnTo>
                  <a:pt x="87" y="828"/>
                </a:lnTo>
                <a:lnTo>
                  <a:pt x="83" y="834"/>
                </a:lnTo>
                <a:lnTo>
                  <a:pt x="78" y="842"/>
                </a:lnTo>
                <a:lnTo>
                  <a:pt x="74" y="847"/>
                </a:lnTo>
                <a:lnTo>
                  <a:pt x="70" y="853"/>
                </a:lnTo>
                <a:lnTo>
                  <a:pt x="64" y="859"/>
                </a:lnTo>
                <a:lnTo>
                  <a:pt x="55" y="870"/>
                </a:lnTo>
                <a:lnTo>
                  <a:pt x="51" y="876"/>
                </a:lnTo>
                <a:lnTo>
                  <a:pt x="47" y="882"/>
                </a:lnTo>
                <a:lnTo>
                  <a:pt x="40" y="891"/>
                </a:lnTo>
                <a:lnTo>
                  <a:pt x="34" y="901"/>
                </a:lnTo>
                <a:lnTo>
                  <a:pt x="26" y="908"/>
                </a:lnTo>
                <a:lnTo>
                  <a:pt x="23" y="914"/>
                </a:lnTo>
                <a:lnTo>
                  <a:pt x="19" y="918"/>
                </a:lnTo>
                <a:lnTo>
                  <a:pt x="17" y="798"/>
                </a:lnTo>
                <a:lnTo>
                  <a:pt x="26" y="800"/>
                </a:lnTo>
                <a:lnTo>
                  <a:pt x="49" y="794"/>
                </a:lnTo>
                <a:lnTo>
                  <a:pt x="78" y="779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CCCC00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5" name="WordArt 4"/>
          <p:cNvSpPr>
            <a:spLocks noChangeArrowheads="1" noChangeShapeType="1" noTextEdit="1"/>
          </p:cNvSpPr>
          <p:nvPr/>
        </p:nvSpPr>
        <p:spPr bwMode="auto">
          <a:xfrm>
            <a:off x="2895600" y="2057400"/>
            <a:ext cx="5715000" cy="838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008000"/>
                    </a:gs>
                    <a:gs pos="50000">
                      <a:srgbClr val="FF6600"/>
                    </a:gs>
                    <a:gs pos="100000">
                      <a:srgbClr val="008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6410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5"/>
          <p:cNvSpPr txBox="1">
            <a:spLocks noChangeArrowheads="1"/>
          </p:cNvSpPr>
          <p:nvPr/>
        </p:nvSpPr>
        <p:spPr bwMode="auto">
          <a:xfrm>
            <a:off x="810101" y="1566837"/>
            <a:ext cx="11534299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5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Dâu, nho, cà rốt, khế, dừa, mít, khoai, chuối,...</a:t>
            </a:r>
            <a:endParaRPr 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60"/>
          <p:cNvSpPr txBox="1">
            <a:spLocks noChangeArrowheads="1"/>
          </p:cNvSpPr>
          <p:nvPr/>
        </p:nvSpPr>
        <p:spPr bwMode="auto">
          <a:xfrm>
            <a:off x="651510" y="3502026"/>
            <a:ext cx="11692890" cy="30008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Chọn quả tươi, không bị giập nát, rửa sạch, để ráo nước.</a:t>
            </a:r>
          </a:p>
          <a:p>
            <a:pPr>
              <a:spcBef>
                <a:spcPct val="50000"/>
              </a:spcBef>
            </a:pPr>
            <a:endParaRPr 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64" name="Text Box 54"/>
          <p:cNvSpPr txBox="1">
            <a:spLocks noChangeArrowheads="1"/>
          </p:cNvSpPr>
          <p:nvPr/>
        </p:nvSpPr>
        <p:spPr bwMode="auto">
          <a:xfrm>
            <a:off x="947262" y="398463"/>
            <a:ext cx="9864805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đặc với đường</a:t>
            </a:r>
            <a:endParaRPr 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AutoShape 5"/>
          <p:cNvSpPr>
            <a:spLocks noChangeArrowheads="1"/>
          </p:cNvSpPr>
          <p:nvPr/>
        </p:nvSpPr>
        <p:spPr bwMode="auto">
          <a:xfrm>
            <a:off x="622224" y="1639863"/>
            <a:ext cx="10499169" cy="2952750"/>
          </a:xfrm>
          <a:prstGeom prst="wedgeRoundRectCallout">
            <a:avLst>
              <a:gd name="adj1" fmla="val -48042"/>
              <a:gd name="adj2" fmla="val 112259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5400"/>
          </a:p>
        </p:txBody>
      </p:sp>
      <p:sp>
        <p:nvSpPr>
          <p:cNvPr id="41987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" y="1"/>
            <a:ext cx="1701641" cy="1376363"/>
          </a:xfrm>
          <a:prstGeom prst="actionButtonHelp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5400"/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728663" y="1989138"/>
            <a:ext cx="10353438" cy="30008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5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Em hãy nhắc lại một số cách bảo quản thức ăn.</a:t>
            </a:r>
          </a:p>
          <a:p>
            <a:pPr marL="342900" indent="-342900">
              <a:spcBef>
                <a:spcPct val="50000"/>
              </a:spcBef>
            </a:pPr>
            <a:endParaRPr 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9" grpId="0" animBg="1"/>
      <p:bldP spid="727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AutoShape 2"/>
          <p:cNvSpPr>
            <a:spLocks noChangeArrowheads="1"/>
          </p:cNvSpPr>
          <p:nvPr/>
        </p:nvSpPr>
        <p:spPr bwMode="auto">
          <a:xfrm>
            <a:off x="705087" y="274738"/>
            <a:ext cx="10115313" cy="1630262"/>
          </a:xfrm>
          <a:prstGeom prst="wedgeRoundRectCallout">
            <a:avLst>
              <a:gd name="adj1" fmla="val -48042"/>
              <a:gd name="adj2" fmla="val 112259"/>
              <a:gd name="adj3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5400"/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777952" y="629692"/>
            <a:ext cx="10353438" cy="2169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5400" b="1">
                <a:solidFill>
                  <a:srgbClr val="0000FF"/>
                </a:solidFill>
              </a:rPr>
              <a:t>     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 khi bảo quản thức ăn em phải làm gì?</a:t>
            </a:r>
          </a:p>
          <a:p>
            <a:pPr marL="342900" indent="-342900">
              <a:spcBef>
                <a:spcPct val="50000"/>
              </a:spcBef>
            </a:pPr>
            <a:endParaRPr 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D41BD3C2-4D02-4F4C-B3A7-8E31FB549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048000"/>
            <a:ext cx="11105913" cy="26622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5400" b="1">
                <a:solidFill>
                  <a:srgbClr val="0000FF"/>
                </a:solidFill>
              </a:rPr>
              <a:t>     </a:t>
            </a:r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 khi bảo quản thức ăn, phải chọn loại còn tươi, loại bỏ phần giập, nát, úa…sau đó rửa sạch để ráo nước.</a:t>
            </a:r>
          </a:p>
          <a:p>
            <a:pPr marL="342900" indent="-342900">
              <a:spcBef>
                <a:spcPct val="50000"/>
              </a:spcBef>
            </a:pPr>
            <a:endParaRPr 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animBg="1"/>
      <p:bldP spid="75780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AutoShape 2"/>
          <p:cNvSpPr>
            <a:spLocks noChangeArrowheads="1"/>
          </p:cNvSpPr>
          <p:nvPr/>
        </p:nvSpPr>
        <p:spPr bwMode="auto">
          <a:xfrm>
            <a:off x="922615" y="539412"/>
            <a:ext cx="10202585" cy="1670388"/>
          </a:xfrm>
          <a:prstGeom prst="wedgeRoundRectCallout">
            <a:avLst>
              <a:gd name="adj1" fmla="val -48042"/>
              <a:gd name="adj2" fmla="val 112259"/>
              <a:gd name="adj3" fmla="val 16667"/>
            </a:avLst>
          </a:prstGeom>
          <a:solidFill>
            <a:srgbClr val="FFFF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5400"/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1041384" y="559341"/>
            <a:ext cx="10353438" cy="2169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5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cách bảo quản đó có lợi ích gì?</a:t>
            </a:r>
          </a:p>
          <a:p>
            <a:pPr marL="342900" indent="-342900">
              <a:spcBef>
                <a:spcPct val="50000"/>
              </a:spcBef>
            </a:pPr>
            <a:endParaRPr 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12A9DF36-9316-41CB-B994-EE739CEF2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544" y="3629358"/>
            <a:ext cx="10353438" cy="26622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5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cách bảo quản đó giúp thức ăn để được lâu, không bị mất chất dinh dưỡng và ôi thiu.</a:t>
            </a:r>
          </a:p>
          <a:p>
            <a:pPr marL="342900" indent="-342900">
              <a:spcBef>
                <a:spcPct val="50000"/>
              </a:spcBef>
            </a:pPr>
            <a:endParaRPr 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animBg="1"/>
      <p:bldP spid="76804" grpId="0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AutoShape 2"/>
          <p:cNvSpPr>
            <a:spLocks noChangeArrowheads="1"/>
          </p:cNvSpPr>
          <p:nvPr/>
        </p:nvSpPr>
        <p:spPr bwMode="auto">
          <a:xfrm>
            <a:off x="922615" y="539412"/>
            <a:ext cx="10507385" cy="2889588"/>
          </a:xfrm>
          <a:prstGeom prst="wedgeRoundRectCallout">
            <a:avLst>
              <a:gd name="adj1" fmla="val -48042"/>
              <a:gd name="adj2" fmla="val 112259"/>
              <a:gd name="adj3" fmla="val 16667"/>
            </a:avLst>
          </a:prstGeom>
          <a:solidFill>
            <a:srgbClr val="FFFF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5400"/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1219200" y="762000"/>
            <a:ext cx="9677400" cy="31547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5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 khi dùng thức ăn để nấu nướng phải rửa sạch. Nếu cần phải ngâm cho bớt mặn (đối với loại ướp muối)</a:t>
            </a:r>
          </a:p>
          <a:p>
            <a:pPr marL="342900" indent="-342900">
              <a:spcBef>
                <a:spcPct val="50000"/>
              </a:spcBef>
            </a:pPr>
            <a:endParaRPr 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3462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animBg="1"/>
      <p:bldP spid="7680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/>
          <p:cNvSpPr>
            <a:spLocks noChangeArrowheads="1"/>
          </p:cNvSpPr>
          <p:nvPr/>
        </p:nvSpPr>
        <p:spPr bwMode="auto">
          <a:xfrm>
            <a:off x="457200" y="304800"/>
            <a:ext cx="11201400" cy="6089633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5400"/>
          </a:p>
        </p:txBody>
      </p:sp>
      <p:sp>
        <p:nvSpPr>
          <p:cNvPr id="45059" name="Text Box 4"/>
          <p:cNvSpPr txBox="1">
            <a:spLocks noChangeArrowheads="1"/>
          </p:cNvSpPr>
          <p:nvPr/>
        </p:nvSpPr>
        <p:spPr bwMode="auto">
          <a:xfrm>
            <a:off x="1368030" y="1217625"/>
            <a:ext cx="9680970" cy="42473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5400" b="1" dirty="0"/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thiu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ướp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ướp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 hộp…..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05475" name="BAI HOC DAU TIEN.MP3">
            <a:hlinkClick r:id="" action="ppaction://media"/>
          </p:cNvPr>
          <p:cNvPicPr>
            <a:picLocks noGrp="1" noRot="1" noChangeAspect="1" noChangeArrowheads="1"/>
          </p:cNvPicPr>
          <p:nvPr>
            <p:ph sz="half" idx="1"/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4300" y="3709988"/>
            <a:ext cx="304800" cy="304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4" name="Picture 2" descr="SZ169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t="2061" r="10156" b="5154"/>
          <a:stretch>
            <a:fillRect/>
          </a:stretch>
        </p:blipFill>
        <p:spPr>
          <a:xfrm>
            <a:off x="1770063" y="0"/>
            <a:ext cx="9144000" cy="6858000"/>
          </a:xfrm>
          <a:solidFill>
            <a:srgbClr val="FF0066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5" name="Picture 5" descr="redsta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4191001"/>
            <a:ext cx="81597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5105401"/>
            <a:ext cx="150495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914" y="1835151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1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134101"/>
            <a:ext cx="10668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1" y="3124201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1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84" name="WordArt 12"/>
          <p:cNvSpPr>
            <a:spLocks noChangeArrowheads="1" noChangeShapeType="1" noTextEdit="1"/>
          </p:cNvSpPr>
          <p:nvPr/>
        </p:nvSpPr>
        <p:spPr bwMode="auto">
          <a:xfrm>
            <a:off x="2743200" y="1219200"/>
            <a:ext cx="6019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Chân thành cảm ơn các thầy cô giáo!</a:t>
            </a:r>
            <a:endParaRPr lang="en-US" sz="3600" kern="1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485" name="WordArt 13"/>
          <p:cNvSpPr>
            <a:spLocks noChangeArrowheads="1" noChangeShapeType="1" noTextEdit="1"/>
          </p:cNvSpPr>
          <p:nvPr/>
        </p:nvSpPr>
        <p:spPr bwMode="auto">
          <a:xfrm>
            <a:off x="3581400" y="2895600"/>
            <a:ext cx="4648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giỏi !</a:t>
            </a:r>
            <a:endParaRPr lang="en-US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2843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54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5475"/>
                </p:tgtEl>
              </p:cMediaNode>
            </p:audio>
          </p:childTnLst>
        </p:cTn>
      </p:par>
    </p:tnLst>
    <p:bldLst>
      <p:bldP spid="105484" grpId="0" animBg="1"/>
      <p:bldP spid="10548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 Box 4"/>
          <p:cNvSpPr txBox="1">
            <a:spLocks noChangeArrowheads="1"/>
          </p:cNvSpPr>
          <p:nvPr/>
        </p:nvSpPr>
        <p:spPr bwMode="auto">
          <a:xfrm>
            <a:off x="533400" y="-152400"/>
            <a:ext cx="11422856" cy="61863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học</a:t>
            </a:r>
          </a:p>
          <a:p>
            <a:pPr algn="ctr">
              <a:spcBef>
                <a:spcPts val="0"/>
              </a:spcBef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11: Một số cách bảo quản thức ăn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3600" b="1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Các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Làm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Ướp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Ướp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Đóng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Cô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3600" b="1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Ích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Giữ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Không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thiu</a:t>
            </a:r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94520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1143000" y="2514600"/>
            <a:ext cx="104703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11: Một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Hộp_Văn_Bản 3"/>
          <p:cNvSpPr txBox="1">
            <a:spLocks noChangeArrowheads="1"/>
          </p:cNvSpPr>
          <p:nvPr/>
        </p:nvSpPr>
        <p:spPr bwMode="auto">
          <a:xfrm>
            <a:off x="-609600" y="1143000"/>
            <a:ext cx="12344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dirty="0"/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A067120-DA66-4C90-B53E-D199D5BC36A9}"/>
              </a:ext>
            </a:extLst>
          </p:cNvPr>
          <p:cNvSpPr/>
          <p:nvPr/>
        </p:nvSpPr>
        <p:spPr>
          <a:xfrm>
            <a:off x="1719968" y="1536700"/>
            <a:ext cx="8235752" cy="9715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được các cách bảo quản thức ăn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19781DB-915B-4117-9E37-0411CA0677FF}"/>
              </a:ext>
            </a:extLst>
          </p:cNvPr>
          <p:cNvSpPr/>
          <p:nvPr/>
        </p:nvSpPr>
        <p:spPr>
          <a:xfrm>
            <a:off x="1676399" y="3048001"/>
            <a:ext cx="8915401" cy="8477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được cách bảo quản một số loại thức ăn hàng ngày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C784C18-C08D-4F99-B470-19AB75A0B429}"/>
              </a:ext>
            </a:extLst>
          </p:cNvPr>
          <p:cNvSpPr/>
          <p:nvPr/>
        </p:nvSpPr>
        <p:spPr>
          <a:xfrm>
            <a:off x="1137534" y="4572000"/>
            <a:ext cx="9595050" cy="9461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và thực hiện những điều cần chú ý khi lựa chọn thức ăn dung để bảo quản, cách sử dụng thức ăn đã được bảo quản.</a:t>
            </a:r>
          </a:p>
        </p:txBody>
      </p:sp>
      <p:sp>
        <p:nvSpPr>
          <p:cNvPr id="5" name="Rectangles 4">
            <a:extLst>
              <a:ext uri="{FF2B5EF4-FFF2-40B4-BE49-F238E27FC236}">
                <a16:creationId xmlns:a16="http://schemas.microsoft.com/office/drawing/2014/main" id="{B5C2D2D3-B451-4808-B6E9-05A28EBFFB3C}"/>
              </a:ext>
            </a:extLst>
          </p:cNvPr>
          <p:cNvSpPr/>
          <p:nvPr/>
        </p:nvSpPr>
        <p:spPr>
          <a:xfrm>
            <a:off x="4648200" y="228600"/>
            <a:ext cx="32766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11907203" cy="3421063"/>
          </a:xfrm>
        </p:spPr>
        <p:txBody>
          <a:bodyPr/>
          <a:lstStyle/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endParaRPr lang="en-US" sz="54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 eaLnBrk="1" hangingPunct="1">
              <a:lnSpc>
                <a:spcPct val="90000"/>
              </a:lnSpc>
              <a:buFontTx/>
              <a:buNone/>
            </a:pPr>
            <a:r>
              <a:rPr lang="en-US" sz="4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Các cách bảo quản thức ăn</a:t>
            </a:r>
            <a:endParaRPr lang="en-US" sz="4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sz="5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3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6190" y="696728"/>
            <a:ext cx="4320540" cy="3408548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7172" name="Picture 4" descr="5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60" y="3276600"/>
            <a:ext cx="3690461" cy="356235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7173" name="Picture 5" descr="2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82" y="601808"/>
            <a:ext cx="3407569" cy="2682731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7174" name="Picture 6" descr="4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35340" y="762000"/>
            <a:ext cx="3703320" cy="3328988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7175" name="Picture 7" descr="6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7670" y="4267200"/>
            <a:ext cx="2571750" cy="25908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7176" name="Picture 8" descr="8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978390" y="4343400"/>
            <a:ext cx="2366010" cy="25146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8133161" y="6367464"/>
            <a:ext cx="81653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7184" name="Picture 16" descr="7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95161" y="4343400"/>
            <a:ext cx="2867501" cy="25146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sp>
        <p:nvSpPr>
          <p:cNvPr id="18" name="Rectangle 3">
            <a:extLst>
              <a:ext uri="{FF2B5EF4-FFF2-40B4-BE49-F238E27FC236}">
                <a16:creationId xmlns:a16="http://schemas.microsoft.com/office/drawing/2014/main" id="{20B699F1-6B0C-458B-9999-9B9A8F557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730" y="0"/>
            <a:ext cx="11681460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Nêu các cách bảo quản thức ăn trong từng hình?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34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3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6190" y="228601"/>
            <a:ext cx="4320540" cy="387667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7172" name="Picture 4" descr="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60" y="3276600"/>
            <a:ext cx="3690461" cy="356235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7173" name="Picture 5" descr="2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82" y="233364"/>
            <a:ext cx="3407569" cy="305117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7174" name="Picture 6" descr="4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35340" y="304800"/>
            <a:ext cx="3703320" cy="3786188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7175" name="Picture 7" descr="6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32671" y="4167481"/>
            <a:ext cx="2571750" cy="25908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7176" name="Picture 8" descr="8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978390" y="4343400"/>
            <a:ext cx="2366010" cy="25146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8133161" y="6367464"/>
            <a:ext cx="81653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7184" name="Picture 16" descr="7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95161" y="4343400"/>
            <a:ext cx="2867501" cy="25146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sp>
        <p:nvSpPr>
          <p:cNvPr id="12" name="Text Box 5">
            <a:extLst>
              <a:ext uri="{FF2B5EF4-FFF2-40B4-BE49-F238E27FC236}">
                <a16:creationId xmlns:a16="http://schemas.microsoft.com/office/drawing/2014/main" id="{E4EFE3E3-430E-4881-BD76-C96F41597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8090" y="228601"/>
            <a:ext cx="1752599" cy="5847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540F5BCE-3723-48E1-B825-9D44369CB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5269" y="228601"/>
            <a:ext cx="1871461" cy="5847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 hộp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AEB7E6B6-AE8F-4277-A14C-17FC9D894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2227" y="304800"/>
            <a:ext cx="1918335" cy="5847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ớp lạnh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9FF508CA-596C-4A94-BAA6-99FF019C5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5" y="6263700"/>
            <a:ext cx="1951434" cy="5847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ớp lạnh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E6A1080-9573-4C90-9F72-ED5F40158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6513" y="4153626"/>
            <a:ext cx="2046411" cy="707886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0000FF"/>
                </a:solidFill>
              </a:rPr>
              <a:t> 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Ướp </a:t>
            </a:r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endParaRPr 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86C9D3-118F-4523-81D4-A017772E94B3}"/>
              </a:ext>
            </a:extLst>
          </p:cNvPr>
          <p:cNvSpPr txBox="1"/>
          <p:nvPr/>
        </p:nvSpPr>
        <p:spPr>
          <a:xfrm>
            <a:off x="7202244" y="6375692"/>
            <a:ext cx="263270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đặc với đường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8DF4322B-1AB5-4F5B-A9DB-18A416D11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23124" y="6202144"/>
            <a:ext cx="1593567" cy="646331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</a:rPr>
              <a:t> </a:t>
            </a: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Ướp </a:t>
            </a:r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85174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  <p:bldP spid="17" grpId="0" animBg="1"/>
      <p:bldP spid="19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pic>
        <p:nvPicPr>
          <p:cNvPr id="106499" name="Picture 3" descr="3567245278_f49c482c44_o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72200" y="0"/>
            <a:ext cx="6172200" cy="5943600"/>
          </a:xfrm>
          <a:noFill/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4495800" y="6086214"/>
            <a:ext cx="2334293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phơi khô</a:t>
            </a:r>
          </a:p>
        </p:txBody>
      </p:sp>
      <p:pic>
        <p:nvPicPr>
          <p:cNvPr id="5" name="Picture 3" descr="3">
            <a:extLst>
              <a:ext uri="{FF2B5EF4-FFF2-40B4-BE49-F238E27FC236}">
                <a16:creationId xmlns:a16="http://schemas.microsoft.com/office/drawing/2014/main" id="{AE0A7C41-D685-4E86-A4AA-4A4E6DFB4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825" y="0"/>
            <a:ext cx="6172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788</TotalTime>
  <Words>725</Words>
  <Application>Microsoft Office PowerPoint</Application>
  <PresentationFormat>Custom</PresentationFormat>
  <Paragraphs>110</Paragraphs>
  <Slides>37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Times New Roman</vt:lpstr>
      <vt:lpstr>Default Design</vt:lpstr>
      <vt:lpstr>1_Default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ngày tháng 10 năm 2010</dc:title>
  <dc:creator>User</dc:creator>
  <cp:lastModifiedBy>Admin</cp:lastModifiedBy>
  <cp:revision>116</cp:revision>
  <dcterms:created xsi:type="dcterms:W3CDTF">2010-09-11T13:07:19Z</dcterms:created>
  <dcterms:modified xsi:type="dcterms:W3CDTF">2022-09-28T16:33:30Z</dcterms:modified>
</cp:coreProperties>
</file>