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0"/>
  </p:notesMasterIdLst>
  <p:sldIdLst>
    <p:sldId id="370" r:id="rId2"/>
    <p:sldId id="357" r:id="rId3"/>
    <p:sldId id="360" r:id="rId4"/>
    <p:sldId id="290" r:id="rId5"/>
    <p:sldId id="265" r:id="rId6"/>
    <p:sldId id="353" r:id="rId7"/>
    <p:sldId id="266" r:id="rId8"/>
    <p:sldId id="267" r:id="rId9"/>
    <p:sldId id="293" r:id="rId10"/>
    <p:sldId id="292" r:id="rId11"/>
    <p:sldId id="328" r:id="rId12"/>
    <p:sldId id="295" r:id="rId13"/>
    <p:sldId id="260" r:id="rId14"/>
    <p:sldId id="358" r:id="rId15"/>
    <p:sldId id="270" r:id="rId16"/>
    <p:sldId id="264" r:id="rId17"/>
    <p:sldId id="354" r:id="rId18"/>
    <p:sldId id="272" r:id="rId19"/>
    <p:sldId id="274" r:id="rId20"/>
    <p:sldId id="307" r:id="rId21"/>
    <p:sldId id="268" r:id="rId22"/>
    <p:sldId id="275" r:id="rId23"/>
    <p:sldId id="302" r:id="rId24"/>
    <p:sldId id="277" r:id="rId25"/>
    <p:sldId id="303" r:id="rId26"/>
    <p:sldId id="279" r:id="rId27"/>
    <p:sldId id="329" r:id="rId28"/>
    <p:sldId id="280" r:id="rId29"/>
    <p:sldId id="361" r:id="rId30"/>
    <p:sldId id="363" r:id="rId31"/>
    <p:sldId id="364" r:id="rId32"/>
    <p:sldId id="365" r:id="rId33"/>
    <p:sldId id="366" r:id="rId34"/>
    <p:sldId id="367" r:id="rId35"/>
    <p:sldId id="369" r:id="rId36"/>
    <p:sldId id="314" r:id="rId37"/>
    <p:sldId id="317" r:id="rId38"/>
    <p:sldId id="368" r:id="rId39"/>
  </p:sldIdLst>
  <p:sldSz cx="9144000" cy="5143500" type="screen16x9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FF"/>
    <a:srgbClr val="A9B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1" autoAdjust="0"/>
    <p:restoredTop sz="94660"/>
  </p:normalViewPr>
  <p:slideViewPr>
    <p:cSldViewPr>
      <p:cViewPr varScale="1">
        <p:scale>
          <a:sx n="89" d="100"/>
          <a:sy n="89" d="100"/>
        </p:scale>
        <p:origin x="66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E98AE-1679-4EE3-8CEF-71DF4E665D9C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00E80BA-61A5-471E-A93D-52BA50257157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35B44-370A-4F51-A959-3E10DA23CE1D}" type="parTrans" cxnId="{4789034F-9CD2-4389-BE71-FCD2DCA61B18}">
      <dgm:prSet/>
      <dgm:spPr/>
      <dgm:t>
        <a:bodyPr/>
        <a:lstStyle/>
        <a:p>
          <a:endParaRPr lang="en-US"/>
        </a:p>
      </dgm:t>
    </dgm:pt>
    <dgm:pt modelId="{20711664-9F86-423E-BF24-1D12B415694C}" type="sibTrans" cxnId="{4789034F-9CD2-4389-BE71-FCD2DCA61B18}">
      <dgm:prSet/>
      <dgm:spPr/>
      <dgm:t>
        <a:bodyPr/>
        <a:lstStyle/>
        <a:p>
          <a:endParaRPr lang="en-US"/>
        </a:p>
      </dgm:t>
    </dgm:pt>
    <dgm:pt modelId="{15C162FB-E245-4616-B440-6541485922C4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HĐSX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vùng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E0C5B-A665-46EE-8C71-2A8CE0E02AFF}" type="parTrans" cxnId="{DF45976B-2C7D-4B40-9071-EA7B2390A44C}">
      <dgm:prSet/>
      <dgm:spPr/>
      <dgm:t>
        <a:bodyPr/>
        <a:lstStyle/>
        <a:p>
          <a:endParaRPr lang="en-US"/>
        </a:p>
      </dgm:t>
    </dgm:pt>
    <dgm:pt modelId="{5E0683B6-A772-465F-8F24-EC24D6F7218C}" type="sibTrans" cxnId="{DF45976B-2C7D-4B40-9071-EA7B2390A44C}">
      <dgm:prSet/>
      <dgm:spPr/>
      <dgm:t>
        <a:bodyPr/>
        <a:lstStyle/>
        <a:p>
          <a:endParaRPr lang="en-US"/>
        </a:p>
      </dgm:t>
    </dgm:pt>
    <dgm:pt modelId="{BBDD006C-5C99-406B-B959-A2DEEA926052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rừng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E176B-30F0-411C-8FBB-80F2E2862DD4}" type="parTrans" cxnId="{991BA6A5-4DD7-4939-AE98-4647E0B17579}">
      <dgm:prSet/>
      <dgm:spPr/>
      <dgm:t>
        <a:bodyPr/>
        <a:lstStyle/>
        <a:p>
          <a:endParaRPr lang="en-US"/>
        </a:p>
      </dgm:t>
    </dgm:pt>
    <dgm:pt modelId="{0F7BE3A0-1A0C-4610-A5F4-214DE744850D}" type="sibTrans" cxnId="{991BA6A5-4DD7-4939-AE98-4647E0B17579}">
      <dgm:prSet/>
      <dgm:spPr/>
      <dgm:t>
        <a:bodyPr/>
        <a:lstStyle/>
        <a:p>
          <a:endParaRPr lang="en-US"/>
        </a:p>
      </dgm:t>
    </dgm:pt>
    <dgm:pt modelId="{4196BBF4-AFB7-48EF-8348-035E781EB1CA}" type="pres">
      <dgm:prSet presAssocID="{12AE98AE-1679-4EE3-8CEF-71DF4E665D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61E70BD-5C6F-43A4-B695-7EE169A96FDA}" type="pres">
      <dgm:prSet presAssocID="{12AE98AE-1679-4EE3-8CEF-71DF4E665D9C}" presName="Name1" presStyleCnt="0"/>
      <dgm:spPr/>
    </dgm:pt>
    <dgm:pt modelId="{8C713431-2DF1-4456-A9C5-CFCE89ADB16C}" type="pres">
      <dgm:prSet presAssocID="{12AE98AE-1679-4EE3-8CEF-71DF4E665D9C}" presName="cycle" presStyleCnt="0"/>
      <dgm:spPr/>
    </dgm:pt>
    <dgm:pt modelId="{3A912899-6D59-40D4-B59C-3969D176271C}" type="pres">
      <dgm:prSet presAssocID="{12AE98AE-1679-4EE3-8CEF-71DF4E665D9C}" presName="srcNode" presStyleLbl="node1" presStyleIdx="0" presStyleCnt="3"/>
      <dgm:spPr/>
    </dgm:pt>
    <dgm:pt modelId="{AF038F33-1E90-448D-9DD9-3A6DBF1D90C7}" type="pres">
      <dgm:prSet presAssocID="{12AE98AE-1679-4EE3-8CEF-71DF4E665D9C}" presName="conn" presStyleLbl="parChTrans1D2" presStyleIdx="0" presStyleCnt="1"/>
      <dgm:spPr/>
      <dgm:t>
        <a:bodyPr/>
        <a:lstStyle/>
        <a:p>
          <a:endParaRPr lang="en-US"/>
        </a:p>
      </dgm:t>
    </dgm:pt>
    <dgm:pt modelId="{87642695-9DC7-4151-B095-E11F330DDE17}" type="pres">
      <dgm:prSet presAssocID="{12AE98AE-1679-4EE3-8CEF-71DF4E665D9C}" presName="extraNode" presStyleLbl="node1" presStyleIdx="0" presStyleCnt="3"/>
      <dgm:spPr/>
    </dgm:pt>
    <dgm:pt modelId="{EDC7222C-F452-4929-AABD-CC5AC66C742D}" type="pres">
      <dgm:prSet presAssocID="{12AE98AE-1679-4EE3-8CEF-71DF4E665D9C}" presName="dstNode" presStyleLbl="node1" presStyleIdx="0" presStyleCnt="3"/>
      <dgm:spPr/>
    </dgm:pt>
    <dgm:pt modelId="{9923BAB0-BFC7-433A-A799-53497CF6A720}" type="pres">
      <dgm:prSet presAssocID="{900E80BA-61A5-471E-A93D-52BA502571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E0B9A-A6C6-4A40-B4B7-065C0121BC53}" type="pres">
      <dgm:prSet presAssocID="{900E80BA-61A5-471E-A93D-52BA50257157}" presName="accent_1" presStyleCnt="0"/>
      <dgm:spPr/>
    </dgm:pt>
    <dgm:pt modelId="{511ECAD2-FD7F-4A6A-A2CF-7B7FA034685B}" type="pres">
      <dgm:prSet presAssocID="{900E80BA-61A5-471E-A93D-52BA50257157}" presName="accentRepeatNode" presStyleLbl="solidFgAcc1" presStyleIdx="0" presStyleCnt="3"/>
      <dgm:spPr>
        <a:solidFill>
          <a:srgbClr val="FF0000"/>
        </a:solidFill>
      </dgm:spPr>
    </dgm:pt>
    <dgm:pt modelId="{68C2AD3E-70B0-4182-9968-ACF6BF8BE372}" type="pres">
      <dgm:prSet presAssocID="{15C162FB-E245-4616-B440-6541485922C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EA9FA-3470-40F2-BA82-74BE5010E9F0}" type="pres">
      <dgm:prSet presAssocID="{15C162FB-E245-4616-B440-6541485922C4}" presName="accent_2" presStyleCnt="0"/>
      <dgm:spPr/>
    </dgm:pt>
    <dgm:pt modelId="{66AEB101-A224-4F03-97D5-A3484EFA4ABE}" type="pres">
      <dgm:prSet presAssocID="{15C162FB-E245-4616-B440-6541485922C4}" presName="accentRepeatNode" presStyleLbl="solidFgAcc1" presStyleIdx="1" presStyleCnt="3"/>
      <dgm:spPr>
        <a:solidFill>
          <a:srgbClr val="FFC000"/>
        </a:solidFill>
      </dgm:spPr>
    </dgm:pt>
    <dgm:pt modelId="{574840C6-472E-4481-9C89-3105FE6F1F34}" type="pres">
      <dgm:prSet presAssocID="{BBDD006C-5C99-406B-B959-A2DEEA9260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59CD5-D2DF-4355-969D-516A6C26E882}" type="pres">
      <dgm:prSet presAssocID="{BBDD006C-5C99-406B-B959-A2DEEA926052}" presName="accent_3" presStyleCnt="0"/>
      <dgm:spPr/>
    </dgm:pt>
    <dgm:pt modelId="{24F0D6C0-2206-4C5F-B8D7-824AFE3B4621}" type="pres">
      <dgm:prSet presAssocID="{BBDD006C-5C99-406B-B959-A2DEEA926052}" presName="accentRepeatNode" presStyleLbl="solidFgAcc1" presStyleIdx="2" presStyleCnt="3"/>
      <dgm:spPr>
        <a:solidFill>
          <a:srgbClr val="92D050"/>
        </a:solidFill>
      </dgm:spPr>
    </dgm:pt>
  </dgm:ptLst>
  <dgm:cxnLst>
    <dgm:cxn modelId="{991BA6A5-4DD7-4939-AE98-4647E0B17579}" srcId="{12AE98AE-1679-4EE3-8CEF-71DF4E665D9C}" destId="{BBDD006C-5C99-406B-B959-A2DEEA926052}" srcOrd="2" destOrd="0" parTransId="{C91E176B-30F0-411C-8FBB-80F2E2862DD4}" sibTransId="{0F7BE3A0-1A0C-4610-A5F4-214DE744850D}"/>
    <dgm:cxn modelId="{4789034F-9CD2-4389-BE71-FCD2DCA61B18}" srcId="{12AE98AE-1679-4EE3-8CEF-71DF4E665D9C}" destId="{900E80BA-61A5-471E-A93D-52BA50257157}" srcOrd="0" destOrd="0" parTransId="{50735B44-370A-4F51-A959-3E10DA23CE1D}" sibTransId="{20711664-9F86-423E-BF24-1D12B415694C}"/>
    <dgm:cxn modelId="{931D511E-1ECB-4D15-B4EF-F75357E7C818}" type="presOf" srcId="{12AE98AE-1679-4EE3-8CEF-71DF4E665D9C}" destId="{4196BBF4-AFB7-48EF-8348-035E781EB1CA}" srcOrd="0" destOrd="0" presId="urn:microsoft.com/office/officeart/2008/layout/VerticalCurvedList"/>
    <dgm:cxn modelId="{DF45976B-2C7D-4B40-9071-EA7B2390A44C}" srcId="{12AE98AE-1679-4EE3-8CEF-71DF4E665D9C}" destId="{15C162FB-E245-4616-B440-6541485922C4}" srcOrd="1" destOrd="0" parTransId="{B39E0C5B-A665-46EE-8C71-2A8CE0E02AFF}" sibTransId="{5E0683B6-A772-465F-8F24-EC24D6F7218C}"/>
    <dgm:cxn modelId="{26B39374-16A2-41FB-9884-A33BA66A9DC4}" type="presOf" srcId="{20711664-9F86-423E-BF24-1D12B415694C}" destId="{AF038F33-1E90-448D-9DD9-3A6DBF1D90C7}" srcOrd="0" destOrd="0" presId="urn:microsoft.com/office/officeart/2008/layout/VerticalCurvedList"/>
    <dgm:cxn modelId="{3A1F8824-CB03-4602-95CF-B1937FCFFF5A}" type="presOf" srcId="{900E80BA-61A5-471E-A93D-52BA50257157}" destId="{9923BAB0-BFC7-433A-A799-53497CF6A720}" srcOrd="0" destOrd="0" presId="urn:microsoft.com/office/officeart/2008/layout/VerticalCurvedList"/>
    <dgm:cxn modelId="{E5EE9025-00F1-4527-B316-EEC4C6C0E3DF}" type="presOf" srcId="{15C162FB-E245-4616-B440-6541485922C4}" destId="{68C2AD3E-70B0-4182-9968-ACF6BF8BE372}" srcOrd="0" destOrd="0" presId="urn:microsoft.com/office/officeart/2008/layout/VerticalCurvedList"/>
    <dgm:cxn modelId="{A6F94CD9-1A5F-4DED-8473-5D5D9209EF85}" type="presOf" srcId="{BBDD006C-5C99-406B-B959-A2DEEA926052}" destId="{574840C6-472E-4481-9C89-3105FE6F1F34}" srcOrd="0" destOrd="0" presId="urn:microsoft.com/office/officeart/2008/layout/VerticalCurvedList"/>
    <dgm:cxn modelId="{4F87F7DF-A82D-4965-ACC8-97AFD360B402}" type="presParOf" srcId="{4196BBF4-AFB7-48EF-8348-035E781EB1CA}" destId="{E61E70BD-5C6F-43A4-B695-7EE169A96FDA}" srcOrd="0" destOrd="0" presId="urn:microsoft.com/office/officeart/2008/layout/VerticalCurvedList"/>
    <dgm:cxn modelId="{04EF573A-570E-44B5-9EF7-22E987BB0F6E}" type="presParOf" srcId="{E61E70BD-5C6F-43A4-B695-7EE169A96FDA}" destId="{8C713431-2DF1-4456-A9C5-CFCE89ADB16C}" srcOrd="0" destOrd="0" presId="urn:microsoft.com/office/officeart/2008/layout/VerticalCurvedList"/>
    <dgm:cxn modelId="{1BD20A1C-D795-451E-B494-64F05E72A539}" type="presParOf" srcId="{8C713431-2DF1-4456-A9C5-CFCE89ADB16C}" destId="{3A912899-6D59-40D4-B59C-3969D176271C}" srcOrd="0" destOrd="0" presId="urn:microsoft.com/office/officeart/2008/layout/VerticalCurvedList"/>
    <dgm:cxn modelId="{C26B618C-4C47-4CD2-8AD8-F7CECBB3A894}" type="presParOf" srcId="{8C713431-2DF1-4456-A9C5-CFCE89ADB16C}" destId="{AF038F33-1E90-448D-9DD9-3A6DBF1D90C7}" srcOrd="1" destOrd="0" presId="urn:microsoft.com/office/officeart/2008/layout/VerticalCurvedList"/>
    <dgm:cxn modelId="{FEE11109-4B2A-4189-BE30-C961662586A9}" type="presParOf" srcId="{8C713431-2DF1-4456-A9C5-CFCE89ADB16C}" destId="{87642695-9DC7-4151-B095-E11F330DDE17}" srcOrd="2" destOrd="0" presId="urn:microsoft.com/office/officeart/2008/layout/VerticalCurvedList"/>
    <dgm:cxn modelId="{B4DFE1BE-B0C9-4F44-BEDC-675ACAC7835F}" type="presParOf" srcId="{8C713431-2DF1-4456-A9C5-CFCE89ADB16C}" destId="{EDC7222C-F452-4929-AABD-CC5AC66C742D}" srcOrd="3" destOrd="0" presId="urn:microsoft.com/office/officeart/2008/layout/VerticalCurvedList"/>
    <dgm:cxn modelId="{80522B73-3E6F-4990-AB2E-C86E85271728}" type="presParOf" srcId="{E61E70BD-5C6F-43A4-B695-7EE169A96FDA}" destId="{9923BAB0-BFC7-433A-A799-53497CF6A720}" srcOrd="1" destOrd="0" presId="urn:microsoft.com/office/officeart/2008/layout/VerticalCurvedList"/>
    <dgm:cxn modelId="{95B44ADE-BA01-49B0-A5D9-0C5CDD11E7FA}" type="presParOf" srcId="{E61E70BD-5C6F-43A4-B695-7EE169A96FDA}" destId="{4BBE0B9A-A6C6-4A40-B4B7-065C0121BC53}" srcOrd="2" destOrd="0" presId="urn:microsoft.com/office/officeart/2008/layout/VerticalCurvedList"/>
    <dgm:cxn modelId="{4F0CA9B1-EC7D-43F4-B188-F50193BA7D44}" type="presParOf" srcId="{4BBE0B9A-A6C6-4A40-B4B7-065C0121BC53}" destId="{511ECAD2-FD7F-4A6A-A2CF-7B7FA034685B}" srcOrd="0" destOrd="0" presId="urn:microsoft.com/office/officeart/2008/layout/VerticalCurvedList"/>
    <dgm:cxn modelId="{E26727AF-7D82-4D62-BD54-BA6C6353E5C0}" type="presParOf" srcId="{E61E70BD-5C6F-43A4-B695-7EE169A96FDA}" destId="{68C2AD3E-70B0-4182-9968-ACF6BF8BE372}" srcOrd="3" destOrd="0" presId="urn:microsoft.com/office/officeart/2008/layout/VerticalCurvedList"/>
    <dgm:cxn modelId="{3C350891-01E7-48B5-8DFF-2356D0C1E740}" type="presParOf" srcId="{E61E70BD-5C6F-43A4-B695-7EE169A96FDA}" destId="{FB8EA9FA-3470-40F2-BA82-74BE5010E9F0}" srcOrd="4" destOrd="0" presId="urn:microsoft.com/office/officeart/2008/layout/VerticalCurvedList"/>
    <dgm:cxn modelId="{7E318277-4290-47F4-93AD-A83C8AEAECC4}" type="presParOf" srcId="{FB8EA9FA-3470-40F2-BA82-74BE5010E9F0}" destId="{66AEB101-A224-4F03-97D5-A3484EFA4ABE}" srcOrd="0" destOrd="0" presId="urn:microsoft.com/office/officeart/2008/layout/VerticalCurvedList"/>
    <dgm:cxn modelId="{A2A571C5-69F9-40F8-BEAF-51991CB75BC5}" type="presParOf" srcId="{E61E70BD-5C6F-43A4-B695-7EE169A96FDA}" destId="{574840C6-472E-4481-9C89-3105FE6F1F34}" srcOrd="5" destOrd="0" presId="urn:microsoft.com/office/officeart/2008/layout/VerticalCurvedList"/>
    <dgm:cxn modelId="{4ECB7ACB-CB36-40F2-8C5F-1B9D48614C6C}" type="presParOf" srcId="{E61E70BD-5C6F-43A4-B695-7EE169A96FDA}" destId="{42459CD5-D2DF-4355-969D-516A6C26E882}" srcOrd="6" destOrd="0" presId="urn:microsoft.com/office/officeart/2008/layout/VerticalCurvedList"/>
    <dgm:cxn modelId="{BB01A37F-55F7-4877-BAD5-13EE21D48C1D}" type="presParOf" srcId="{42459CD5-D2DF-4355-969D-516A6C26E882}" destId="{24F0D6C0-2206-4C5F-B8D7-824AFE3B46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E98AE-1679-4EE3-8CEF-71DF4E665D9C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00E80BA-61A5-471E-A93D-52BA50257157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35B44-370A-4F51-A959-3E10DA23CE1D}" type="parTrans" cxnId="{4789034F-9CD2-4389-BE71-FCD2DCA61B18}">
      <dgm:prSet/>
      <dgm:spPr/>
      <dgm:t>
        <a:bodyPr/>
        <a:lstStyle/>
        <a:p>
          <a:endParaRPr lang="en-US"/>
        </a:p>
      </dgm:t>
    </dgm:pt>
    <dgm:pt modelId="{20711664-9F86-423E-BF24-1D12B415694C}" type="sibTrans" cxnId="{4789034F-9CD2-4389-BE71-FCD2DCA61B18}">
      <dgm:prSet/>
      <dgm:spPr/>
      <dgm:t>
        <a:bodyPr/>
        <a:lstStyle/>
        <a:p>
          <a:endParaRPr lang="en-US"/>
        </a:p>
      </dgm:t>
    </dgm:pt>
    <dgm:pt modelId="{15C162FB-E245-4616-B440-6541485922C4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HĐSX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vùng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E0C5B-A665-46EE-8C71-2A8CE0E02AFF}" type="parTrans" cxnId="{DF45976B-2C7D-4B40-9071-EA7B2390A44C}">
      <dgm:prSet/>
      <dgm:spPr/>
      <dgm:t>
        <a:bodyPr/>
        <a:lstStyle/>
        <a:p>
          <a:endParaRPr lang="en-US"/>
        </a:p>
      </dgm:t>
    </dgm:pt>
    <dgm:pt modelId="{5E0683B6-A772-465F-8F24-EC24D6F7218C}" type="sibTrans" cxnId="{DF45976B-2C7D-4B40-9071-EA7B2390A44C}">
      <dgm:prSet/>
      <dgm:spPr/>
      <dgm:t>
        <a:bodyPr/>
        <a:lstStyle/>
        <a:p>
          <a:endParaRPr lang="en-US"/>
        </a:p>
      </dgm:t>
    </dgm:pt>
    <dgm:pt modelId="{BBDD006C-5C99-406B-B959-A2DEEA926052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rừng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E176B-30F0-411C-8FBB-80F2E2862DD4}" type="parTrans" cxnId="{991BA6A5-4DD7-4939-AE98-4647E0B17579}">
      <dgm:prSet/>
      <dgm:spPr/>
      <dgm:t>
        <a:bodyPr/>
        <a:lstStyle/>
        <a:p>
          <a:endParaRPr lang="en-US"/>
        </a:p>
      </dgm:t>
    </dgm:pt>
    <dgm:pt modelId="{0F7BE3A0-1A0C-4610-A5F4-214DE744850D}" type="sibTrans" cxnId="{991BA6A5-4DD7-4939-AE98-4647E0B17579}">
      <dgm:prSet/>
      <dgm:spPr/>
      <dgm:t>
        <a:bodyPr/>
        <a:lstStyle/>
        <a:p>
          <a:endParaRPr lang="en-US"/>
        </a:p>
      </dgm:t>
    </dgm:pt>
    <dgm:pt modelId="{4196BBF4-AFB7-48EF-8348-035E781EB1CA}" type="pres">
      <dgm:prSet presAssocID="{12AE98AE-1679-4EE3-8CEF-71DF4E665D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61E70BD-5C6F-43A4-B695-7EE169A96FDA}" type="pres">
      <dgm:prSet presAssocID="{12AE98AE-1679-4EE3-8CEF-71DF4E665D9C}" presName="Name1" presStyleCnt="0"/>
      <dgm:spPr/>
    </dgm:pt>
    <dgm:pt modelId="{8C713431-2DF1-4456-A9C5-CFCE89ADB16C}" type="pres">
      <dgm:prSet presAssocID="{12AE98AE-1679-4EE3-8CEF-71DF4E665D9C}" presName="cycle" presStyleCnt="0"/>
      <dgm:spPr/>
    </dgm:pt>
    <dgm:pt modelId="{3A912899-6D59-40D4-B59C-3969D176271C}" type="pres">
      <dgm:prSet presAssocID="{12AE98AE-1679-4EE3-8CEF-71DF4E665D9C}" presName="srcNode" presStyleLbl="node1" presStyleIdx="0" presStyleCnt="3"/>
      <dgm:spPr/>
    </dgm:pt>
    <dgm:pt modelId="{AF038F33-1E90-448D-9DD9-3A6DBF1D90C7}" type="pres">
      <dgm:prSet presAssocID="{12AE98AE-1679-4EE3-8CEF-71DF4E665D9C}" presName="conn" presStyleLbl="parChTrans1D2" presStyleIdx="0" presStyleCnt="1"/>
      <dgm:spPr/>
      <dgm:t>
        <a:bodyPr/>
        <a:lstStyle/>
        <a:p>
          <a:endParaRPr lang="en-US"/>
        </a:p>
      </dgm:t>
    </dgm:pt>
    <dgm:pt modelId="{87642695-9DC7-4151-B095-E11F330DDE17}" type="pres">
      <dgm:prSet presAssocID="{12AE98AE-1679-4EE3-8CEF-71DF4E665D9C}" presName="extraNode" presStyleLbl="node1" presStyleIdx="0" presStyleCnt="3"/>
      <dgm:spPr/>
    </dgm:pt>
    <dgm:pt modelId="{EDC7222C-F452-4929-AABD-CC5AC66C742D}" type="pres">
      <dgm:prSet presAssocID="{12AE98AE-1679-4EE3-8CEF-71DF4E665D9C}" presName="dstNode" presStyleLbl="node1" presStyleIdx="0" presStyleCnt="3"/>
      <dgm:spPr/>
    </dgm:pt>
    <dgm:pt modelId="{9923BAB0-BFC7-433A-A799-53497CF6A720}" type="pres">
      <dgm:prSet presAssocID="{900E80BA-61A5-471E-A93D-52BA502571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E0B9A-A6C6-4A40-B4B7-065C0121BC53}" type="pres">
      <dgm:prSet presAssocID="{900E80BA-61A5-471E-A93D-52BA50257157}" presName="accent_1" presStyleCnt="0"/>
      <dgm:spPr/>
    </dgm:pt>
    <dgm:pt modelId="{511ECAD2-FD7F-4A6A-A2CF-7B7FA034685B}" type="pres">
      <dgm:prSet presAssocID="{900E80BA-61A5-471E-A93D-52BA50257157}" presName="accentRepeatNode" presStyleLbl="solidFgAcc1" presStyleIdx="0" presStyleCnt="3"/>
      <dgm:spPr>
        <a:solidFill>
          <a:srgbClr val="FF0000"/>
        </a:solidFill>
      </dgm:spPr>
    </dgm:pt>
    <dgm:pt modelId="{68C2AD3E-70B0-4182-9968-ACF6BF8BE372}" type="pres">
      <dgm:prSet presAssocID="{15C162FB-E245-4616-B440-6541485922C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EA9FA-3470-40F2-BA82-74BE5010E9F0}" type="pres">
      <dgm:prSet presAssocID="{15C162FB-E245-4616-B440-6541485922C4}" presName="accent_2" presStyleCnt="0"/>
      <dgm:spPr/>
    </dgm:pt>
    <dgm:pt modelId="{66AEB101-A224-4F03-97D5-A3484EFA4ABE}" type="pres">
      <dgm:prSet presAssocID="{15C162FB-E245-4616-B440-6541485922C4}" presName="accentRepeatNode" presStyleLbl="solidFgAcc1" presStyleIdx="1" presStyleCnt="3"/>
      <dgm:spPr>
        <a:solidFill>
          <a:srgbClr val="FFC000"/>
        </a:solidFill>
      </dgm:spPr>
    </dgm:pt>
    <dgm:pt modelId="{574840C6-472E-4481-9C89-3105FE6F1F34}" type="pres">
      <dgm:prSet presAssocID="{BBDD006C-5C99-406B-B959-A2DEEA92605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59CD5-D2DF-4355-969D-516A6C26E882}" type="pres">
      <dgm:prSet presAssocID="{BBDD006C-5C99-406B-B959-A2DEEA926052}" presName="accent_3" presStyleCnt="0"/>
      <dgm:spPr/>
    </dgm:pt>
    <dgm:pt modelId="{24F0D6C0-2206-4C5F-B8D7-824AFE3B4621}" type="pres">
      <dgm:prSet presAssocID="{BBDD006C-5C99-406B-B959-A2DEEA926052}" presName="accentRepeatNode" presStyleLbl="solidFgAcc1" presStyleIdx="2" presStyleCnt="3"/>
      <dgm:spPr>
        <a:solidFill>
          <a:srgbClr val="92D050"/>
        </a:solidFill>
      </dgm:spPr>
    </dgm:pt>
  </dgm:ptLst>
  <dgm:cxnLst>
    <dgm:cxn modelId="{9DDD495E-D2C9-437E-80D0-6D228157E0E9}" type="presOf" srcId="{20711664-9F86-423E-BF24-1D12B415694C}" destId="{AF038F33-1E90-448D-9DD9-3A6DBF1D90C7}" srcOrd="0" destOrd="0" presId="urn:microsoft.com/office/officeart/2008/layout/VerticalCurvedList"/>
    <dgm:cxn modelId="{991BA6A5-4DD7-4939-AE98-4647E0B17579}" srcId="{12AE98AE-1679-4EE3-8CEF-71DF4E665D9C}" destId="{BBDD006C-5C99-406B-B959-A2DEEA926052}" srcOrd="2" destOrd="0" parTransId="{C91E176B-30F0-411C-8FBB-80F2E2862DD4}" sibTransId="{0F7BE3A0-1A0C-4610-A5F4-214DE744850D}"/>
    <dgm:cxn modelId="{4789034F-9CD2-4389-BE71-FCD2DCA61B18}" srcId="{12AE98AE-1679-4EE3-8CEF-71DF4E665D9C}" destId="{900E80BA-61A5-471E-A93D-52BA50257157}" srcOrd="0" destOrd="0" parTransId="{50735B44-370A-4F51-A959-3E10DA23CE1D}" sibTransId="{20711664-9F86-423E-BF24-1D12B415694C}"/>
    <dgm:cxn modelId="{DF45976B-2C7D-4B40-9071-EA7B2390A44C}" srcId="{12AE98AE-1679-4EE3-8CEF-71DF4E665D9C}" destId="{15C162FB-E245-4616-B440-6541485922C4}" srcOrd="1" destOrd="0" parTransId="{B39E0C5B-A665-46EE-8C71-2A8CE0E02AFF}" sibTransId="{5E0683B6-A772-465F-8F24-EC24D6F7218C}"/>
    <dgm:cxn modelId="{F3889B0E-8077-4B40-A5BE-65C6709004F8}" type="presOf" srcId="{900E80BA-61A5-471E-A93D-52BA50257157}" destId="{9923BAB0-BFC7-433A-A799-53497CF6A720}" srcOrd="0" destOrd="0" presId="urn:microsoft.com/office/officeart/2008/layout/VerticalCurvedList"/>
    <dgm:cxn modelId="{8D1C2F3C-E9FE-41CF-AF7E-ABB64AD13411}" type="presOf" srcId="{15C162FB-E245-4616-B440-6541485922C4}" destId="{68C2AD3E-70B0-4182-9968-ACF6BF8BE372}" srcOrd="0" destOrd="0" presId="urn:microsoft.com/office/officeart/2008/layout/VerticalCurvedList"/>
    <dgm:cxn modelId="{E94ED82F-1AB6-481D-A748-62A5E78E7127}" type="presOf" srcId="{BBDD006C-5C99-406B-B959-A2DEEA926052}" destId="{574840C6-472E-4481-9C89-3105FE6F1F34}" srcOrd="0" destOrd="0" presId="urn:microsoft.com/office/officeart/2008/layout/VerticalCurvedList"/>
    <dgm:cxn modelId="{E967F90E-CE78-4E5E-A4B6-1A67360B0D17}" type="presOf" srcId="{12AE98AE-1679-4EE3-8CEF-71DF4E665D9C}" destId="{4196BBF4-AFB7-48EF-8348-035E781EB1CA}" srcOrd="0" destOrd="0" presId="urn:microsoft.com/office/officeart/2008/layout/VerticalCurvedList"/>
    <dgm:cxn modelId="{25DD2846-80CF-4A1C-BDCB-17C3746C7B81}" type="presParOf" srcId="{4196BBF4-AFB7-48EF-8348-035E781EB1CA}" destId="{E61E70BD-5C6F-43A4-B695-7EE169A96FDA}" srcOrd="0" destOrd="0" presId="urn:microsoft.com/office/officeart/2008/layout/VerticalCurvedList"/>
    <dgm:cxn modelId="{546326EA-EDA9-4DBE-8E40-3875CE1788B0}" type="presParOf" srcId="{E61E70BD-5C6F-43A4-B695-7EE169A96FDA}" destId="{8C713431-2DF1-4456-A9C5-CFCE89ADB16C}" srcOrd="0" destOrd="0" presId="urn:microsoft.com/office/officeart/2008/layout/VerticalCurvedList"/>
    <dgm:cxn modelId="{05FAF95C-2365-494A-999C-942665DA7840}" type="presParOf" srcId="{8C713431-2DF1-4456-A9C5-CFCE89ADB16C}" destId="{3A912899-6D59-40D4-B59C-3969D176271C}" srcOrd="0" destOrd="0" presId="urn:microsoft.com/office/officeart/2008/layout/VerticalCurvedList"/>
    <dgm:cxn modelId="{ADBABF10-31E3-4B25-BCB5-9477D34343BF}" type="presParOf" srcId="{8C713431-2DF1-4456-A9C5-CFCE89ADB16C}" destId="{AF038F33-1E90-448D-9DD9-3A6DBF1D90C7}" srcOrd="1" destOrd="0" presId="urn:microsoft.com/office/officeart/2008/layout/VerticalCurvedList"/>
    <dgm:cxn modelId="{81A7C661-4A87-4850-B29B-77BFCCB3AF6A}" type="presParOf" srcId="{8C713431-2DF1-4456-A9C5-CFCE89ADB16C}" destId="{87642695-9DC7-4151-B095-E11F330DDE17}" srcOrd="2" destOrd="0" presId="urn:microsoft.com/office/officeart/2008/layout/VerticalCurvedList"/>
    <dgm:cxn modelId="{37A86DA2-2551-4DEC-85F0-CB67F6C2DF9A}" type="presParOf" srcId="{8C713431-2DF1-4456-A9C5-CFCE89ADB16C}" destId="{EDC7222C-F452-4929-AABD-CC5AC66C742D}" srcOrd="3" destOrd="0" presId="urn:microsoft.com/office/officeart/2008/layout/VerticalCurvedList"/>
    <dgm:cxn modelId="{1E349472-3D7E-4BAF-8B2E-E6BF7539E376}" type="presParOf" srcId="{E61E70BD-5C6F-43A4-B695-7EE169A96FDA}" destId="{9923BAB0-BFC7-433A-A799-53497CF6A720}" srcOrd="1" destOrd="0" presId="urn:microsoft.com/office/officeart/2008/layout/VerticalCurvedList"/>
    <dgm:cxn modelId="{59199358-E46F-4F5D-9576-48DD43209A28}" type="presParOf" srcId="{E61E70BD-5C6F-43A4-B695-7EE169A96FDA}" destId="{4BBE0B9A-A6C6-4A40-B4B7-065C0121BC53}" srcOrd="2" destOrd="0" presId="urn:microsoft.com/office/officeart/2008/layout/VerticalCurvedList"/>
    <dgm:cxn modelId="{B4674495-69BA-4934-912A-F0BC7FD75652}" type="presParOf" srcId="{4BBE0B9A-A6C6-4A40-B4B7-065C0121BC53}" destId="{511ECAD2-FD7F-4A6A-A2CF-7B7FA034685B}" srcOrd="0" destOrd="0" presId="urn:microsoft.com/office/officeart/2008/layout/VerticalCurvedList"/>
    <dgm:cxn modelId="{F9A02B86-A62E-47A1-B936-18D61C80B5BF}" type="presParOf" srcId="{E61E70BD-5C6F-43A4-B695-7EE169A96FDA}" destId="{68C2AD3E-70B0-4182-9968-ACF6BF8BE372}" srcOrd="3" destOrd="0" presId="urn:microsoft.com/office/officeart/2008/layout/VerticalCurvedList"/>
    <dgm:cxn modelId="{837A7C29-BC0E-44E1-8351-2A3669D43AD9}" type="presParOf" srcId="{E61E70BD-5C6F-43A4-B695-7EE169A96FDA}" destId="{FB8EA9FA-3470-40F2-BA82-74BE5010E9F0}" srcOrd="4" destOrd="0" presId="urn:microsoft.com/office/officeart/2008/layout/VerticalCurvedList"/>
    <dgm:cxn modelId="{2B83377D-FF38-4E32-B311-2836631E2B85}" type="presParOf" srcId="{FB8EA9FA-3470-40F2-BA82-74BE5010E9F0}" destId="{66AEB101-A224-4F03-97D5-A3484EFA4ABE}" srcOrd="0" destOrd="0" presId="urn:microsoft.com/office/officeart/2008/layout/VerticalCurvedList"/>
    <dgm:cxn modelId="{EE2B959D-682D-422D-8874-41BD7556EAF9}" type="presParOf" srcId="{E61E70BD-5C6F-43A4-B695-7EE169A96FDA}" destId="{574840C6-472E-4481-9C89-3105FE6F1F34}" srcOrd="5" destOrd="0" presId="urn:microsoft.com/office/officeart/2008/layout/VerticalCurvedList"/>
    <dgm:cxn modelId="{450471AC-F0D4-4B9F-B168-BE359C655F79}" type="presParOf" srcId="{E61E70BD-5C6F-43A4-B695-7EE169A96FDA}" destId="{42459CD5-D2DF-4355-969D-516A6C26E882}" srcOrd="6" destOrd="0" presId="urn:microsoft.com/office/officeart/2008/layout/VerticalCurvedList"/>
    <dgm:cxn modelId="{862DD0AC-8B0F-433E-BF69-FD1986905BE3}" type="presParOf" srcId="{42459CD5-D2DF-4355-969D-516A6C26E882}" destId="{24F0D6C0-2206-4C5F-B8D7-824AFE3B46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38F33-1E90-448D-9DD9-3A6DBF1D90C7}">
      <dsp:nvSpPr>
        <dsp:cNvPr id="0" name=""/>
        <dsp:cNvSpPr/>
      </dsp:nvSpPr>
      <dsp:spPr>
        <a:xfrm>
          <a:off x="-3444851" y="-529655"/>
          <a:ext cx="4107312" cy="4107312"/>
        </a:xfrm>
        <a:prstGeom prst="blockArc">
          <a:avLst>
            <a:gd name="adj1" fmla="val 18900000"/>
            <a:gd name="adj2" fmla="val 2700000"/>
            <a:gd name="adj3" fmla="val 526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3BAB0-BFC7-433A-A799-53497CF6A720}">
      <dsp:nvSpPr>
        <dsp:cNvPr id="0" name=""/>
        <dsp:cNvSpPr/>
      </dsp:nvSpPr>
      <dsp:spPr>
        <a:xfrm>
          <a:off x="425984" y="304800"/>
          <a:ext cx="6718457" cy="60960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3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984" y="304800"/>
        <a:ext cx="6718457" cy="609600"/>
      </dsp:txXfrm>
    </dsp:sp>
    <dsp:sp modelId="{511ECAD2-FD7F-4A6A-A2CF-7B7FA034685B}">
      <dsp:nvSpPr>
        <dsp:cNvPr id="0" name=""/>
        <dsp:cNvSpPr/>
      </dsp:nvSpPr>
      <dsp:spPr>
        <a:xfrm>
          <a:off x="44984" y="228600"/>
          <a:ext cx="762000" cy="7620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2AD3E-70B0-4182-9968-ACF6BF8BE372}">
      <dsp:nvSpPr>
        <dsp:cNvPr id="0" name=""/>
        <dsp:cNvSpPr/>
      </dsp:nvSpPr>
      <dsp:spPr>
        <a:xfrm>
          <a:off x="647574" y="1219200"/>
          <a:ext cx="6496867" cy="60960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3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HĐSX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vùng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574" y="1219200"/>
        <a:ext cx="6496867" cy="609600"/>
      </dsp:txXfrm>
    </dsp:sp>
    <dsp:sp modelId="{66AEB101-A224-4F03-97D5-A3484EFA4ABE}">
      <dsp:nvSpPr>
        <dsp:cNvPr id="0" name=""/>
        <dsp:cNvSpPr/>
      </dsp:nvSpPr>
      <dsp:spPr>
        <a:xfrm>
          <a:off x="266574" y="1143000"/>
          <a:ext cx="762000" cy="7620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840C6-472E-4481-9C89-3105FE6F1F34}">
      <dsp:nvSpPr>
        <dsp:cNvPr id="0" name=""/>
        <dsp:cNvSpPr/>
      </dsp:nvSpPr>
      <dsp:spPr>
        <a:xfrm>
          <a:off x="425984" y="2133600"/>
          <a:ext cx="6718457" cy="60960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3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rừng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984" y="2133600"/>
        <a:ext cx="6718457" cy="609600"/>
      </dsp:txXfrm>
    </dsp:sp>
    <dsp:sp modelId="{24F0D6C0-2206-4C5F-B8D7-824AFE3B4621}">
      <dsp:nvSpPr>
        <dsp:cNvPr id="0" name=""/>
        <dsp:cNvSpPr/>
      </dsp:nvSpPr>
      <dsp:spPr>
        <a:xfrm>
          <a:off x="44984" y="2057400"/>
          <a:ext cx="762000" cy="76200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38F33-1E90-448D-9DD9-3A6DBF1D90C7}">
      <dsp:nvSpPr>
        <dsp:cNvPr id="0" name=""/>
        <dsp:cNvSpPr/>
      </dsp:nvSpPr>
      <dsp:spPr>
        <a:xfrm>
          <a:off x="-3444851" y="-529655"/>
          <a:ext cx="4107312" cy="4107312"/>
        </a:xfrm>
        <a:prstGeom prst="blockArc">
          <a:avLst>
            <a:gd name="adj1" fmla="val 18900000"/>
            <a:gd name="adj2" fmla="val 2700000"/>
            <a:gd name="adj3" fmla="val 526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3BAB0-BFC7-433A-A799-53497CF6A720}">
      <dsp:nvSpPr>
        <dsp:cNvPr id="0" name=""/>
        <dsp:cNvSpPr/>
      </dsp:nvSpPr>
      <dsp:spPr>
        <a:xfrm>
          <a:off x="425984" y="304800"/>
          <a:ext cx="6718457" cy="6096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3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984" y="304800"/>
        <a:ext cx="6718457" cy="609600"/>
      </dsp:txXfrm>
    </dsp:sp>
    <dsp:sp modelId="{511ECAD2-FD7F-4A6A-A2CF-7B7FA034685B}">
      <dsp:nvSpPr>
        <dsp:cNvPr id="0" name=""/>
        <dsp:cNvSpPr/>
      </dsp:nvSpPr>
      <dsp:spPr>
        <a:xfrm>
          <a:off x="44984" y="228600"/>
          <a:ext cx="762000" cy="7620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2AD3E-70B0-4182-9968-ACF6BF8BE372}">
      <dsp:nvSpPr>
        <dsp:cNvPr id="0" name=""/>
        <dsp:cNvSpPr/>
      </dsp:nvSpPr>
      <dsp:spPr>
        <a:xfrm>
          <a:off x="647574" y="1219200"/>
          <a:ext cx="6496867" cy="6096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3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HĐSX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vùng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574" y="1219200"/>
        <a:ext cx="6496867" cy="609600"/>
      </dsp:txXfrm>
    </dsp:sp>
    <dsp:sp modelId="{66AEB101-A224-4F03-97D5-A3484EFA4ABE}">
      <dsp:nvSpPr>
        <dsp:cNvPr id="0" name=""/>
        <dsp:cNvSpPr/>
      </dsp:nvSpPr>
      <dsp:spPr>
        <a:xfrm>
          <a:off x="266574" y="1143000"/>
          <a:ext cx="762000" cy="7620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840C6-472E-4481-9C89-3105FE6F1F34}">
      <dsp:nvSpPr>
        <dsp:cNvPr id="0" name=""/>
        <dsp:cNvSpPr/>
      </dsp:nvSpPr>
      <dsp:spPr>
        <a:xfrm>
          <a:off x="425984" y="2133600"/>
          <a:ext cx="6718457" cy="6096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38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trồng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rừng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984" y="2133600"/>
        <a:ext cx="6718457" cy="609600"/>
      </dsp:txXfrm>
    </dsp:sp>
    <dsp:sp modelId="{24F0D6C0-2206-4C5F-B8D7-824AFE3B4621}">
      <dsp:nvSpPr>
        <dsp:cNvPr id="0" name=""/>
        <dsp:cNvSpPr/>
      </dsp:nvSpPr>
      <dsp:spPr>
        <a:xfrm>
          <a:off x="44984" y="2057400"/>
          <a:ext cx="762000" cy="76200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12B01D-E36E-4A69-931F-3E768A09C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2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1050F-B124-43B6-8A10-CCC2159B771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35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76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59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9998-9564-4BBD-994C-86D6B6D2B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44583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71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76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04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06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71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18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6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6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163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176338" y="361950"/>
            <a:ext cx="689133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ĐỊA LÍ</a:t>
            </a:r>
          </a:p>
          <a:p>
            <a:pPr algn="ctr"/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DU BẮC BỘ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1143000" y="3571875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5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0051"/>
            <a:ext cx="8229600" cy="419457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Kết luận: 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Vùng trung du là vùng chuyển tiếp giữa miền núi và đồng bằng, bởi vậy nó mang đặc điểm của cả miền núi và đồng bằng. 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Vùng trung du là vùng đồi có đỉnh tròn, sườn thoải, xếp cạnh nhau như bát úp.</a:t>
            </a:r>
          </a:p>
          <a:p>
            <a:pPr eaLnBrk="1" hangingPunct="1"/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0"/>
            <a:ext cx="8915400" cy="5143500"/>
            <a:chOff x="-144" y="0"/>
            <a:chExt cx="5904" cy="4291"/>
          </a:xfrm>
        </p:grpSpPr>
        <p:pic>
          <p:nvPicPr>
            <p:cNvPr id="10249" name="Picture 3"/>
            <p:cNvPicPr>
              <a:picLocks noChangeAspect="1" noChangeArrowheads="1"/>
            </p:cNvPicPr>
            <p:nvPr/>
          </p:nvPicPr>
          <p:blipFill>
            <a:blip r:embed="rId2"/>
            <a:srcRect l="3113" t="3091" r="4111" b="7027"/>
            <a:stretch>
              <a:fillRect/>
            </a:stretch>
          </p:blipFill>
          <p:spPr bwMode="auto">
            <a:xfrm>
              <a:off x="-144" y="0"/>
              <a:ext cx="5904" cy="4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Rectangle 5"/>
            <p:cNvSpPr>
              <a:spLocks noChangeArrowheads="1"/>
            </p:cNvSpPr>
            <p:nvPr/>
          </p:nvSpPr>
          <p:spPr bwMode="auto">
            <a:xfrm>
              <a:off x="3142" y="1991"/>
              <a:ext cx="192" cy="192"/>
            </a:xfrm>
            <a:prstGeom prst="rect">
              <a:avLst/>
            </a:prstGeom>
            <a:solidFill>
              <a:srgbClr val="AEBFA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4800" b="1"/>
            </a:p>
          </p:txBody>
        </p:sp>
        <p:sp>
          <p:nvSpPr>
            <p:cNvPr id="10251" name="Rectangle 4"/>
            <p:cNvSpPr>
              <a:spLocks noChangeArrowheads="1"/>
            </p:cNvSpPr>
            <p:nvPr/>
          </p:nvSpPr>
          <p:spPr bwMode="auto">
            <a:xfrm>
              <a:off x="3038" y="19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 sz="1000"/>
                <a:t>VĨNH </a:t>
              </a:r>
            </a:p>
            <a:p>
              <a:pPr algn="ctr"/>
              <a:r>
                <a:rPr lang="en-AU" sz="1000"/>
                <a:t>PHÚC</a:t>
              </a:r>
              <a:endParaRPr lang="en-US" sz="1000"/>
            </a:p>
          </p:txBody>
        </p:sp>
      </p:grpSp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4572000" y="2400300"/>
            <a:ext cx="228600" cy="17145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8" name="Oval 21"/>
          <p:cNvSpPr>
            <a:spLocks noChangeArrowheads="1"/>
          </p:cNvSpPr>
          <p:nvPr/>
        </p:nvSpPr>
        <p:spPr bwMode="auto">
          <a:xfrm>
            <a:off x="5562600" y="2171700"/>
            <a:ext cx="228600" cy="17145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5181600" y="2628900"/>
            <a:ext cx="228600" cy="17145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7" name="Oval 21"/>
          <p:cNvSpPr>
            <a:spLocks noChangeArrowheads="1"/>
          </p:cNvSpPr>
          <p:nvPr/>
        </p:nvSpPr>
        <p:spPr bwMode="auto">
          <a:xfrm>
            <a:off x="6096000" y="2514600"/>
            <a:ext cx="228600" cy="17145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Picture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icture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571500" y="300038"/>
            <a:ext cx="5486400" cy="2514600"/>
            <a:chOff x="2112" y="1632"/>
            <a:chExt cx="3360" cy="2525"/>
          </a:xfrm>
        </p:grpSpPr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>
              <a:off x="2496" y="1632"/>
              <a:ext cx="2976" cy="1392"/>
            </a:xfrm>
            <a:prstGeom prst="cloudCallout">
              <a:avLst>
                <a:gd name="adj1" fmla="val -31046"/>
                <a:gd name="adj2" fmla="val 5553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/>
              <a:endParaRPr lang="en-US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73" name="Picture 7" descr="3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2928"/>
              <a:ext cx="1264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0" y="2743200"/>
            <a:ext cx="91440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Cây chè và cây ăn quả ở trung du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514350"/>
            <a:ext cx="4104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endParaRPr lang="en-US" sz="4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3" name="Picture 5" descr="ImageView_005_thumb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oicheThaiNguyen-1">
            <a:extLst>
              <a:ext uri="{FF2B5EF4-FFF2-40B4-BE49-F238E27FC236}">
                <a16:creationId xmlns:a16="http://schemas.microsoft.com/office/drawing/2014/main" id="{C335BB05-63B3-4B12-BA9F-F66611AC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6" y="171450"/>
            <a:ext cx="8812494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C3CFB411-9487-4351-9871-12E2AA09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72000"/>
            <a:ext cx="434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oi che o Thai Nguyen">
            <a:extLst>
              <a:ext uri="{FF2B5EF4-FFF2-40B4-BE49-F238E27FC236}">
                <a16:creationId xmlns:a16="http://schemas.microsoft.com/office/drawing/2014/main" id="{68705998-12A7-44DB-AB94-CD515F3B8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3000"/>
          <a:stretch>
            <a:fillRect/>
          </a:stretch>
        </p:blipFill>
        <p:spPr bwMode="auto">
          <a:xfrm>
            <a:off x="206764" y="75466"/>
            <a:ext cx="8708637" cy="49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330940339_7d07e7eded_o">
            <a:extLst>
              <a:ext uri="{FF2B5EF4-FFF2-40B4-BE49-F238E27FC236}">
                <a16:creationId xmlns:a16="http://schemas.microsoft.com/office/drawing/2014/main" id="{1DECA230-F1A1-4B98-AD6C-5A175AC3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1534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80615FC4-3B88-4FB8-BF8C-48CF6AA11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9550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cọ  -  Đồi chè là biểu tượng của vùng trung 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"/>
            <a:ext cx="8763000" cy="422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vai">
            <a:extLst>
              <a:ext uri="{FF2B5EF4-FFF2-40B4-BE49-F238E27FC236}">
                <a16:creationId xmlns:a16="http://schemas.microsoft.com/office/drawing/2014/main" id="{D0D8A765-1AA2-4072-8199-C1B9F8A4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458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14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033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4066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:a16="http://schemas.microsoft.com/office/drawing/2014/main" id="{EF0D1B05-5B01-4A6D-B232-137CB66862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085850"/>
            <a:ext cx="6934200" cy="1200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vi-VN" sz="6000" b="1" kern="10" spc="-6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6446" y="857250"/>
            <a:ext cx="405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915400" cy="1485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Với những đặc điểm và điều kiện tự nhiên như trên, theo em vùng trung du sẽ phù hợp trồng các loại cây nào?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 những đặc điểm riêng, vùng trung du rất thích hợp cho việc trồng một số loại cây ăn quả và cây công nghiệp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2571751"/>
            <a:ext cx="8724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ở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  <p:bldP spid="68611" grpId="0"/>
      <p:bldP spid="686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Quy trinh che bien che">
            <a:extLst>
              <a:ext uri="{FF2B5EF4-FFF2-40B4-BE49-F238E27FC236}">
                <a16:creationId xmlns:a16="http://schemas.microsoft.com/office/drawing/2014/main" id="{F0396F85-7D86-49A6-8E98-C2CDF9CC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2538" r="3737" b="-819"/>
          <a:stretch>
            <a:fillRect/>
          </a:stretch>
        </p:blipFill>
        <p:spPr bwMode="auto">
          <a:xfrm>
            <a:off x="0" y="0"/>
            <a:ext cx="9144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9">
            <a:extLst>
              <a:ext uri="{FF2B5EF4-FFF2-40B4-BE49-F238E27FC236}">
                <a16:creationId xmlns:a16="http://schemas.microsoft.com/office/drawing/2014/main" id="{2BE86D6F-443A-4AAF-AE7F-ECEDE175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14850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81" name="Picture 5" descr="doi-che-lam-dong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4" y="325637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he_thuonghieu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172" y="313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t_30420101020_che-van-hung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86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small_5638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9136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doi-che-lam-dong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5" y="5155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che_thuonghieu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dt_30420101020_che-van-hung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small_5638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71750"/>
            <a:ext cx="4572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Picture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Picture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6"/>
          <p:cNvSpPr>
            <a:spLocks noChangeArrowheads="1"/>
          </p:cNvSpPr>
          <p:nvPr/>
        </p:nvSpPr>
        <p:spPr bwMode="auto">
          <a:xfrm>
            <a:off x="1389018" y="290513"/>
            <a:ext cx="4859383" cy="1386266"/>
          </a:xfrm>
          <a:prstGeom prst="cloudCallout">
            <a:avLst>
              <a:gd name="adj1" fmla="val -31046"/>
              <a:gd name="adj2" fmla="val 55532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/>
            <a:endParaRPr lang="en-US" sz="2000" b="1" i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04800" y="1996924"/>
            <a:ext cx="815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514350"/>
            <a:ext cx="41040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endParaRPr lang="en-US" sz="4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32171"/>
            <a:ext cx="8229600" cy="85725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1"/>
            <a:ext cx="8229600" cy="3394472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653" name="Picture 5" descr="doi troc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007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ồi trọc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9" y="33857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nui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2765" y="400285"/>
            <a:ext cx="8229600" cy="85725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ở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xảy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17525" y="1485900"/>
            <a:ext cx="8229600" cy="16573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77056" y="2515069"/>
            <a:ext cx="8294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 đã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87617" y="3722877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  <p:bldP spid="645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771" name="Group 7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50070125"/>
              </p:ext>
            </p:extLst>
          </p:nvPr>
        </p:nvGraphicFramePr>
        <p:xfrm>
          <a:off x="114300" y="266209"/>
          <a:ext cx="8953500" cy="2069307"/>
        </p:xfrm>
        <a:graphic>
          <a:graphicData uri="http://schemas.openxmlformats.org/drawingml/2006/table">
            <a:tbl>
              <a:tblPr/>
              <a:tblGrid>
                <a:gridCol w="3861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(ha)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97" name="Text Box 73"/>
          <p:cNvSpPr txBox="1">
            <a:spLocks noChangeArrowheads="1"/>
          </p:cNvSpPr>
          <p:nvPr/>
        </p:nvSpPr>
        <p:spPr bwMode="auto">
          <a:xfrm>
            <a:off x="1295400" y="2686050"/>
            <a:ext cx="655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114300" y="2431152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772" name="Text Box 76"/>
          <p:cNvSpPr txBox="1">
            <a:spLocks noChangeArrowheads="1"/>
          </p:cNvSpPr>
          <p:nvPr/>
        </p:nvSpPr>
        <p:spPr bwMode="auto">
          <a:xfrm>
            <a:off x="114300" y="2949177"/>
            <a:ext cx="86525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70" grpId="0"/>
      <p:bldP spid="297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0" y="1085851"/>
            <a:ext cx="9144000" cy="12573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	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13171"/>
            <a:ext cx="8229600" cy="85725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1"/>
            <a:ext cx="8229600" cy="3394472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447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220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"/>
            <a:ext cx="9144000" cy="40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14700"/>
            <a:ext cx="2057400" cy="14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5505" y="3600451"/>
            <a:ext cx="2271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677400" y="4021805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1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73" y="2153841"/>
            <a:ext cx="1447800" cy="110251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96804825"/>
              </p:ext>
            </p:extLst>
          </p:nvPr>
        </p:nvGraphicFramePr>
        <p:xfrm>
          <a:off x="980209" y="1010246"/>
          <a:ext cx="7183582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3239534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138583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373" y="231977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2522" y="313945"/>
            <a:ext cx="4628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-112625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1730" y="1447801"/>
            <a:ext cx="670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57451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61241" y="1689288"/>
            <a:ext cx="8279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tỉnh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là: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92047" y="2661036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Vĩnh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69760" y="2997435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Hà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083960" y="2681546"/>
            <a:ext cx="685800" cy="400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769760" y="3315748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Cai,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La, Lai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-342900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33600" y="1478756"/>
            <a:ext cx="5791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là: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4186" y="2281562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91113" y="2647575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33600" y="3047568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910113" y="2621451"/>
            <a:ext cx="7620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824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-342900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88786" y="1562748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2400" b="1" i="0" u="none" strike="noStrike" kern="0" cap="none" spc="0" normalizeH="0" baseline="0" noProof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và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 là: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40550" y="2214347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61332" y="2556334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nhọn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dốc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600200" y="2292447"/>
            <a:ext cx="685800" cy="400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17626" y="4051697"/>
            <a:ext cx="4473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40551" y="2994916"/>
            <a:ext cx="34916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Tất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-342900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4571" y="1323412"/>
            <a:ext cx="72426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 phù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52600" y="2190319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a. Cao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cà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52600" y="2571031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mía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14945" y="2998991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c. Cọ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chè,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vải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724890" y="3028950"/>
            <a:ext cx="7620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505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-342900"/>
            <a:ext cx="8534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10771" y="1229628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54480" y="2313526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sói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mòn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sạt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16380" y="2644807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cằn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cỗi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668780" y="3080655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516380" y="3103579"/>
            <a:ext cx="7620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37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73" y="2153841"/>
            <a:ext cx="1447800" cy="1102519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8998741"/>
              </p:ext>
            </p:extLst>
          </p:nvPr>
        </p:nvGraphicFramePr>
        <p:xfrm>
          <a:off x="980209" y="1010246"/>
          <a:ext cx="7183582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3239534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138583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373" y="231977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2522" y="313945"/>
            <a:ext cx="4628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48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0" y="-8573"/>
            <a:ext cx="8991600" cy="51435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717925" y="370285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048000" y="1643218"/>
            <a:ext cx="3276600" cy="4141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217170" y="2368868"/>
            <a:ext cx="3352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 kiện tự nhiên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5638800" y="2457450"/>
            <a:ext cx="3200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sản xuất</a:t>
            </a:r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2819399" y="2057400"/>
            <a:ext cx="228600" cy="3114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6324601" y="2057400"/>
            <a:ext cx="228599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228600" y="3451860"/>
            <a:ext cx="4495800" cy="1257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miền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5257800" y="3451860"/>
            <a:ext cx="3581400" cy="1257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Trồng cây ăn quả, cây công 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nghiệp và trồng rừng</a:t>
            </a:r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1905000" y="3086100"/>
            <a:ext cx="0" cy="308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7086600" y="3143250"/>
            <a:ext cx="0" cy="3086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2" descr="Narrow vertical">
            <a:extLst>
              <a:ext uri="{FF2B5EF4-FFF2-40B4-BE49-F238E27FC236}">
                <a16:creationId xmlns:a16="http://schemas.microsoft.com/office/drawing/2014/main" id="{AE4FEB3C-3514-41D4-A2B1-893E3CEB18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08598"/>
            <a:ext cx="3886200" cy="51435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1B5EF-A35A-4497-96FC-8F75C4FB41A2}"/>
              </a:ext>
            </a:extLst>
          </p:cNvPr>
          <p:cNvSpPr txBox="1"/>
          <p:nvPr/>
        </p:nvSpPr>
        <p:spPr>
          <a:xfrm flipH="1">
            <a:off x="381000" y="82534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hiểu biết của em về trung du Bắc Bộ sau khi bài hôm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4" grpId="0" animBg="1"/>
      <p:bldP spid="75785" grpId="0" animBg="1"/>
      <p:bldP spid="75789" grpId="0" animBg="1"/>
      <p:bldP spid="75790" grpId="0" animBg="1"/>
      <p:bldP spid="75792" grpId="0" animBg="1"/>
      <p:bldP spid="75794" grpId="0" animBg="1"/>
      <p:bldP spid="7579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548640" y="1763905"/>
            <a:ext cx="8046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915" name="Picture 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507707"/>
            <a:ext cx="762000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07707"/>
            <a:ext cx="762000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07707"/>
            <a:ext cx="762000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507707"/>
            <a:ext cx="762000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4577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5826" y="0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-171450"/>
            <a:ext cx="4343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7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-171450"/>
            <a:ext cx="4343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2" name="WordArt 20"/>
          <p:cNvSpPr>
            <a:spLocks noChangeArrowheads="1" noChangeShapeType="1" noTextEdit="1"/>
          </p:cNvSpPr>
          <p:nvPr/>
        </p:nvSpPr>
        <p:spPr bwMode="auto">
          <a:xfrm>
            <a:off x="2057400" y="1160257"/>
            <a:ext cx="5029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659591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tiêu biểu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đồi với đỉnh tròn, sườn thoải, xếp cạnh nhau như bát úp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sản xuất chủ yếu của người dân ở TDBB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 rừng, chè, cây ăn quả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Tác dụng của việc trồng rừng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phủ đồi để giữ phàn dinh dưỡng trong đất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4336" y="815914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icture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icture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29112"/>
            <a:ext cx="990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6"/>
          <p:cNvSpPr>
            <a:spLocks noChangeArrowheads="1"/>
          </p:cNvSpPr>
          <p:nvPr/>
        </p:nvSpPr>
        <p:spPr bwMode="auto">
          <a:xfrm>
            <a:off x="1393372" y="290513"/>
            <a:ext cx="4893129" cy="1423024"/>
          </a:xfrm>
          <a:prstGeom prst="cloudCallout">
            <a:avLst>
              <a:gd name="adj1" fmla="val -31046"/>
              <a:gd name="adj2" fmla="val 55532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/>
            <a:endParaRPr lang="en-US" sz="2000" b="1" i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-39370" y="1973314"/>
            <a:ext cx="8229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514350"/>
            <a:ext cx="41040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lang="en-US" sz="4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7" name="Picture 5" descr="3624079380_f17e13ab1b_z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D5B7B42F-6007-4868-BA96-78FDB4466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51152"/>
            <a:ext cx="3733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úp</a:t>
            </a:r>
            <a:endParaRPr lang="en-US" alt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4274" name="Picture 2" descr="Nui_doi_Ha_Giang"/>
          <p:cNvPicPr>
            <a:picLocks noChangeAspect="1" noChangeArrowheads="1"/>
          </p:cNvPicPr>
          <p:nvPr/>
        </p:nvPicPr>
        <p:blipFill>
          <a:blip r:embed="rId2"/>
          <a:srcRect r="1601" b="3786"/>
          <a:stretch>
            <a:fillRect/>
          </a:stretch>
        </p:blipFill>
        <p:spPr bwMode="auto">
          <a:xfrm>
            <a:off x="0" y="0"/>
            <a:ext cx="9144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41" name="Picture 5" descr="HoDankia_5446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389" name="Picture 5" descr="laocai5gu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2"/>
            <a:ext cx="9144000" cy="523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4790" y="568702"/>
            <a:ext cx="9189720" cy="914400"/>
          </a:xfrm>
        </p:spPr>
        <p:txBody>
          <a:bodyPr/>
          <a:lstStyle/>
          <a:p>
            <a:pPr algn="l" eaLnBrk="1" hangingPunct="1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57350"/>
            <a:ext cx="8839200" cy="85725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du?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400" y="3095774"/>
            <a:ext cx="8812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+ 4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dãy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Hoàng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13352" y="349818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66800" y="17145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Thảo luận nhóm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524001" y="1254860"/>
            <a:ext cx="3761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là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endParaRPr lang="en-US" sz="24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28600" y="251393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có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r>
              <a:rPr 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nối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28600" y="3605907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Dãy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hoàng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nhọn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dốc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52228" grpId="0"/>
      <p:bldP spid="52229" grpId="0"/>
      <p:bldP spid="52231" grpId="0"/>
      <p:bldP spid="52232" grpId="0"/>
      <p:bldP spid="522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420482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784</Words>
  <Application>Microsoft Office PowerPoint</Application>
  <PresentationFormat>On-screen Show (16:9)</PresentationFormat>
  <Paragraphs>113</Paragraphs>
  <Slides>38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UTM Azuki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- Nhóm 1: Vùng trung du là vùng núi, vùng đồi hay đồng bằng?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Hiện nay ở các vùng núi  và trung du đang có hiện tượng gì xảy ra?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105</cp:revision>
  <dcterms:created xsi:type="dcterms:W3CDTF">2010-09-28T15:46:42Z</dcterms:created>
  <dcterms:modified xsi:type="dcterms:W3CDTF">2022-09-29T15:40:22Z</dcterms:modified>
</cp:coreProperties>
</file>