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714" r:id="rId4"/>
    <p:sldMasterId id="2147483726" r:id="rId5"/>
    <p:sldMasterId id="2147483750" r:id="rId6"/>
    <p:sldMasterId id="2147483762" r:id="rId7"/>
    <p:sldMasterId id="2147483774" r:id="rId8"/>
  </p:sldMasterIdLst>
  <p:notesMasterIdLst>
    <p:notesMasterId r:id="rId31"/>
  </p:notesMasterIdLst>
  <p:sldIdLst>
    <p:sldId id="308" r:id="rId9"/>
    <p:sldId id="496" r:id="rId10"/>
    <p:sldId id="499" r:id="rId11"/>
    <p:sldId id="257" r:id="rId12"/>
    <p:sldId id="267" r:id="rId13"/>
    <p:sldId id="260" r:id="rId14"/>
    <p:sldId id="271" r:id="rId15"/>
    <p:sldId id="261" r:id="rId16"/>
    <p:sldId id="264" r:id="rId17"/>
    <p:sldId id="500" r:id="rId18"/>
    <p:sldId id="498" r:id="rId19"/>
    <p:sldId id="300" r:id="rId20"/>
    <p:sldId id="281" r:id="rId21"/>
    <p:sldId id="266" r:id="rId22"/>
    <p:sldId id="288" r:id="rId23"/>
    <p:sldId id="269" r:id="rId24"/>
    <p:sldId id="270" r:id="rId25"/>
    <p:sldId id="502" r:id="rId26"/>
    <p:sldId id="287" r:id="rId27"/>
    <p:sldId id="297" r:id="rId28"/>
    <p:sldId id="298" r:id="rId29"/>
    <p:sldId id="296" r:id="rId3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6600"/>
    <a:srgbClr val="0D4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5" autoAdjust="0"/>
    <p:restoredTop sz="94660"/>
  </p:normalViewPr>
  <p:slideViewPr>
    <p:cSldViewPr snapToGrid="0">
      <p:cViewPr varScale="1">
        <p:scale>
          <a:sx n="78" d="100"/>
          <a:sy n="78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6E26F-462C-47EB-95E9-4808BCE88BC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BC707-79B1-4922-8F76-AF3483AF9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BC707-79B1-4922-8F76-AF3483AF94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0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9BFA0ACF-45C9-4F80-A590-E035847FF1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90078561-AB4D-4DE5-B552-3048B59472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F3F6B547-55E1-4A1C-A828-D9B5163A2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6351B-FF06-4F05-AA65-6E77AF65A0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7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0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0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967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13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510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1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10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859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7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52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3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20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16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256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727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87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616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14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57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132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CC18F-3D98-4A61-BA98-055F14B1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356FD-CC8A-4D7A-925F-4D4E5447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3EA15-3C4A-4744-A191-FA723367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C381E-F235-4874-B347-30A13C903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5086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9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679B8-AC9F-424B-A5F5-06B0DD26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FBDC2-62F2-4586-B5BC-0FBCFD19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A9218-02B9-4121-B443-FEB248CC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9DAB6-4010-403D-A256-A7CB07881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5763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7A71C-11E9-44AC-B5C5-F2D2193B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3F8C9-98E4-4129-9975-78E558E6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DFE3-21CA-4570-9751-278893CF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D517D-0A39-40F6-BA56-4E01FA2302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89129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89290A-B2A8-45FA-BC85-D14EE2ADE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FA5BE8-10AA-4264-B83D-D9E41231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8A41BA-7802-42E4-A7E0-DE6C8386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415BC-042C-4700-A8AE-B379AC0FD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73002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6DD478-D069-40BA-BC2B-9BA7053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38A449-2547-4EAE-A87D-6B80D6EC3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0631C9-DB72-4E7D-B605-F93B08AA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C08A6-16BE-43AC-ADE5-F49256561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20263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0B72F5-8976-42DD-B43F-A0BEC2F5D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59E0BC-75BA-4FFE-B604-A2237405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976239-3E3D-4390-8FE9-841EEC53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5A5FD-E942-4CD9-9CFE-291853D513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35641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FCFE28-2624-4D87-BFD3-A8E0C42F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EA6EC7-34E3-4B97-AD06-BC82E82A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DF30D6-DDE8-4411-8064-F966B2CB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56DAD-616B-47C9-A1D9-213A0AE6B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59621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BC75BD-6DC1-4174-9C84-EFC35C2C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57C371-69C1-4946-8331-113363B7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50801F-E7DA-4470-80FC-BDFAF9E6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C470D-A281-4A94-B426-283D51695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3813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88F160-9C81-4CD9-8A89-F49716A4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2C38DD-4C48-49B4-803F-31FE944D1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425B4F-F0FC-4F71-88DD-B0546520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28B55-0CED-4012-AB2A-148CF5960B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4376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BF471-9CF4-4209-8F8D-E4B5B106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1E38-4E8A-4F83-8377-46BC8C98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8AD33-2EF1-418E-9414-4A41B0FB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10980-4640-4170-81E7-DF199F45A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02578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CE358-D7A3-4C23-8277-C6743C71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AD5C4-078F-4A99-8CD6-99215C0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EB1AC-1CB8-4527-BBC7-AF7481E1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880BF-70BC-4294-A46B-91C5E41312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1494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67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6B662-4C25-4E8C-AEB2-F80D51A06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9CE1E-DF8F-4807-B9A0-83C2A331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C30DE-3FFF-445D-8032-4B0F8EEA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BBDB0-E3A0-49D9-83F2-75EA84E6B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70986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8FE7C-4F78-4CCA-AC4B-ADD5F334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E8D6B-E111-43DE-B64D-D231FB20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CC16B-9827-413F-ADCE-657863EE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EC48E-537D-4280-8F30-5F3C115CE1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4973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79DF-2C64-4BD4-9D0E-DB21BCC5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6E9CB-18CC-438D-B712-EA0A8663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AC3F8-2DA7-448B-BB10-28D727D3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09895-9EE2-4DF6-AA40-2935435993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5334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1FFF11-1423-40F8-A2EE-2EEAB37B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DD929A-4D82-4A77-8D56-740E16CB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0D8A9C-D858-423A-8C77-63EF78C1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AABA0-D043-40BD-9AB0-60784F07A1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65579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F34A04-FAFC-495C-BEDE-E81503A8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80511B-ED29-42AE-B0DF-DE08C6E7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840FB2-7800-4F35-87D2-0723F56E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EE072-588A-4B2E-9F4A-E39EC2422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05106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3A9C5B-2205-4663-A4E7-86C7AF21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C0F5B6-0A6F-41B1-896C-886CE89B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4898F9-DEC6-419A-BD6D-9990BCA7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F6F0D-31E0-4891-8682-B5A81FA8B2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74262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912D05-B2D4-4F4C-8436-096FBF17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258DE02-D24D-4A23-8C58-7F065AE3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96C110-2E09-4888-B434-940CCEC1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61183-1596-4EFE-8A2D-8ADE94FD8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72095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F74852-BBC9-4D79-829F-B0DA4DD4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2514A2-1B04-4242-85F9-2F25E07E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0727C7-E0E1-46B7-9479-05ABA62A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02041-B9C2-42A9-96D2-E476695BB3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4227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517FD2-8CE6-4321-9D9A-8B2964CC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74DDBD-29AC-4B0E-8221-83BDB8012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004D7E-08C8-4255-8FC8-C30375BC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5EE23-E404-4666-B793-FA0EC411F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57415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10540-E4E5-4922-8473-91934794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5DC87-3819-473E-917B-4DB8714B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8A7AD-3D4D-413A-8F4A-FCE7E181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C71FD-E2E8-4698-9DCD-36C71DD16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6037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699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44FEB-0C52-46D8-9058-0065D175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20C6B-DA50-48B9-9C9D-09079CFF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272D3-B358-4231-BCBF-633903FB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D6EEC-69D6-4C86-8C9F-A54E25BE9D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55634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C8661-C935-440A-AA3A-4F9C662C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5AEF3-5C66-4846-8FB4-5E30765A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BE87D-1D51-4104-8819-508F359F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DB825-BF8A-4219-AB73-6673AAFC5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85523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7759A-2F8E-4DE7-B46B-964D9FD3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1D725-56CD-4B57-905E-7A0A96DA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79C57-F36E-470B-B3CC-EB124D4D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4EA82-D17B-47AA-8044-CF5DFD18ED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3922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5EBAB-2A75-4DD8-A0A0-94F70461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FF558-D9F8-4AFA-B541-EA5B01D0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9C95E-F883-411F-A394-DEA3D523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AA7BE-D824-4DDF-A5D7-132347D919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50757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304DB8-A5A7-4587-9555-7581673B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36D898-4DFA-40BD-9C5D-0566C466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AF7308-5094-41D8-95B5-EBA268DE2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37DE0-E526-4649-BDF8-E064312C9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47894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035B25-A652-4C4C-87A9-942DBE73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28C526-983B-414B-8ECA-25413DE0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0BAC3-1DCD-41FF-AF18-9FAA3C3B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490A9-7D2C-42E5-8A5D-2D365EEF3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59698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15AAC2C-D5BF-4245-9BBF-A777AA7C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2E9AFCD-A2B2-48A3-A750-C4CD65F1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1DB9B4-A645-4520-9C43-CCA92FE7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558C6-080D-4E8D-B595-17B22A971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03210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A8DD7E9-C8D1-45EB-93FB-D457E97F9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2F701B-25AB-4DF7-BB56-D605165A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22BDF1-9325-443E-B2E8-15BDF74B6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DA3D1-563F-4952-8238-EC088D8DE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60293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1C0476-0A9A-46E1-892F-15DF0AEF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FA3B67-42D2-477B-A644-A85745D6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EB8760-B767-4AB6-92CE-48F784A5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C8B7A-CCF6-4AB9-B750-69F4BE327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15756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33B6CA-62E4-4512-8B93-F4EB9156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182245-8D16-484C-BAAF-D192CA0B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943439-1F39-42FE-B56B-2F51DE0B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09DE6-58E8-495B-B3BA-E93D4E82DC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8306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66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01021-EB6D-4F89-99F9-26D65301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F08C8-E84F-4E7D-9E25-D470D4DF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ACE41-A825-4C2A-9C52-8683BFC1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D8ABC-6DBA-46F7-A466-9A0547193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84094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6CBF9-C7D2-4D37-A6C4-9E38195F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54679-0315-4198-BCA1-16A7CBC5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D2431-5801-4282-9827-A010BC6E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3D3B5-2929-4858-AA91-7CCDE8A31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2361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43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51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7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215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17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83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73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269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77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0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848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7CF9E46-CE7E-4EE3-BBC9-D0174D4230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F87BA8B-650F-4067-ABB3-DCA2B024BE6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70250"/>
            <a:ext cx="85344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0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AF62116B-ABFA-4C18-8A99-E45D0CFCD4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86BD5AF7-0D52-4527-A6F3-CC8C1199BC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7BDB422D-3253-45E0-9307-5064C0AF62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480F3DD-13C2-4B3D-AEC3-2158889463A7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58375" name="Group 7">
            <a:extLst>
              <a:ext uri="{FF2B5EF4-FFF2-40B4-BE49-F238E27FC236}">
                <a16:creationId xmlns:a16="http://schemas.microsoft.com/office/drawing/2014/main" id="{315C6FD1-2CF7-4922-B866-598794A2A8A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889251"/>
            <a:ext cx="11480800" cy="201613"/>
            <a:chOff x="144" y="1680"/>
            <a:chExt cx="5424" cy="144"/>
          </a:xfrm>
        </p:grpSpPr>
        <p:sp>
          <p:nvSpPr>
            <p:cNvPr id="58376" name="Rectangle 8">
              <a:extLst>
                <a:ext uri="{FF2B5EF4-FFF2-40B4-BE49-F238E27FC236}">
                  <a16:creationId xmlns:a16="http://schemas.microsoft.com/office/drawing/2014/main" id="{53A51649-9550-4512-B50E-B8264385FD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8377" name="Rectangle 9">
              <a:extLst>
                <a:ext uri="{FF2B5EF4-FFF2-40B4-BE49-F238E27FC236}">
                  <a16:creationId xmlns:a16="http://schemas.microsoft.com/office/drawing/2014/main" id="{95D65F18-08B4-4C52-BFA1-EB609D7CC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8378" name="Rectangle 10">
              <a:extLst>
                <a:ext uri="{FF2B5EF4-FFF2-40B4-BE49-F238E27FC236}">
                  <a16:creationId xmlns:a16="http://schemas.microsoft.com/office/drawing/2014/main" id="{FF9EB054-FE51-471D-A195-0C74510D01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41708395"/>
      </p:ext>
    </p:extLst>
  </p:cSld>
  <p:clrMapOvr>
    <a:masterClrMapping/>
  </p:clrMapOvr>
  <p:transition>
    <p:pull dir="r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D881-BE4B-4D05-9F43-57EF1F9B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6583D-F21C-4BB2-ACE9-34656E9B2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EB44-FEED-4300-BA46-7EC674D0C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9CDF-5059-4A78-B73C-FB2F66D8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52847-F381-4154-9C67-72C486E4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B41B3-A70D-433B-B46C-95B37D099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102470"/>
      </p:ext>
    </p:extLst>
  </p:cSld>
  <p:clrMapOvr>
    <a:masterClrMapping/>
  </p:clrMapOvr>
  <p:transition>
    <p:pull dir="r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72DE-C747-4195-9892-F46296275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BF6CC-B94B-412E-ADA4-7B0EE3298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C7CD9-3E5F-4AFE-B4E9-5AF9B799F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D0978-5105-4FFE-AA45-9277E8C7A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7360-9B41-49C3-9782-62B6357F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2AAA2-C6EC-4D2E-ABD2-0546BD4012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681057"/>
      </p:ext>
    </p:extLst>
  </p:cSld>
  <p:clrMapOvr>
    <a:masterClrMapping/>
  </p:clrMapOvr>
  <p:transition>
    <p:pull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99C4-F685-41DF-AE5B-EB4F3AF2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D6923-0ACC-4C3D-98BF-C3B70D73C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CA656-B8BD-41C7-B8DA-3DBD23213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35DD8-D531-4EEB-9BB1-7A792DED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55F67-C433-4A4A-8B01-0217935B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59A00-88AF-4731-9861-DFD21A68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AED92-59E4-4CAC-A5BF-8B40E0E23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192558"/>
      </p:ext>
    </p:extLst>
  </p:cSld>
  <p:clrMapOvr>
    <a:masterClrMapping/>
  </p:clrMapOvr>
  <p:transition>
    <p:pull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68E9-461B-4C0B-AF60-11D57C69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5B11D-1C89-4239-A2E5-6AC437D97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F2C9A-D594-4D02-87D8-DC911E37F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6B1D-C18C-46C3-9809-74D901675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1FA2A-DE8A-4654-B59F-8E39EF756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00280-1AD9-4270-BD16-9F028B0F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A7C86-1FA5-4E4E-9233-10E65C08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B0E15-2D2F-4792-92DB-08E50B36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A6078-5679-4372-A76D-44C8DFD0F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72119"/>
      </p:ext>
    </p:extLst>
  </p:cSld>
  <p:clrMapOvr>
    <a:masterClrMapping/>
  </p:clrMapOvr>
  <p:transition>
    <p:pull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758F-3E02-4DB7-880F-D6E9FE9F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42345-6426-42D3-98CE-A6F3A731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75B57-0944-40CF-A088-25F700B5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1AD95-7BFF-4379-8FB5-9118598D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3169D-2EB7-4477-B303-92B878EEE7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213622"/>
      </p:ext>
    </p:extLst>
  </p:cSld>
  <p:clrMapOvr>
    <a:masterClrMapping/>
  </p:clrMapOvr>
  <p:transition>
    <p:pull dir="r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6A761-21CD-46BC-A5D3-1F75C904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8DC53-E683-4509-915C-C727BB3A5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EE895-F9F8-47FE-8701-C8D1F781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248A3-4AEE-46DC-BE59-3DB95C6D4B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811700"/>
      </p:ext>
    </p:extLst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86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5EC3A-ABBB-49D7-A991-F7F2F090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E5ED-095B-4836-8A1D-FB8F1DF3A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E06B2-B51E-4C7B-B04B-7367E9E2B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590F0-899B-4545-821B-9CA5DA940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FE7DF-8EF8-4F63-8860-A118352B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45BFA-7621-4BE4-9B6A-B9621E36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6AD19-B363-4F80-98A6-A92BE8DEF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387714"/>
      </p:ext>
    </p:extLst>
  </p:cSld>
  <p:clrMapOvr>
    <a:masterClrMapping/>
  </p:clrMapOvr>
  <p:transition>
    <p:pull dir="r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6B2B-0D5A-46CA-A798-807787D5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F815D9-BB2B-491D-B3CE-933E56320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4F9B5-A682-4A42-83AE-E21C907A7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C622E-CCD2-4317-B9E0-EA2786DD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874C4-2ADD-410D-B8E9-15C7FF90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CD059-7594-4BE2-871E-0E65155C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63F40-13A5-42DA-B304-9CF4E97F87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82321"/>
      </p:ext>
    </p:extLst>
  </p:cSld>
  <p:clrMapOvr>
    <a:masterClrMapping/>
  </p:clrMapOvr>
  <p:transition>
    <p:pull dir="r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4264-D310-4A1F-B4C3-D6215E8B9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48807-B925-4BAC-BA49-5D578BDA9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0261B-0511-4C62-AEB3-CA1BDF244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353A4-203C-41D2-8C37-89AEAA4B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A535D-3891-4664-8DC6-1BE08F5A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9632B-7A26-49FA-9616-42E40CE53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710569"/>
      </p:ext>
    </p:extLst>
  </p:cSld>
  <p:clrMapOvr>
    <a:masterClrMapping/>
  </p:clrMapOvr>
  <p:transition>
    <p:pull dir="r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9AACC-2C2B-44D5-8874-441C01B5B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BD2A2-A807-4B05-8D6A-D8D5F7C61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76D99-AC41-477F-B970-7CB62DF86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EB462-E900-46A9-8599-E4EFB7B5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F4B89-4189-497B-AF63-B0FA35B6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EC22F-DEDA-43F1-8F35-DF1C3294F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343737"/>
      </p:ext>
    </p:extLst>
  </p:cSld>
  <p:clrMapOvr>
    <a:masterClrMapping/>
  </p:clrMapOvr>
  <p:transition>
    <p:pull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8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903F-4906-4527-91F8-0D1125B3E9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041F-02E2-45C0-81F2-70DA1752C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92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2EAB2-B444-4514-BBC4-48E17212839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C31C94F-8768-4C80-B7FE-B2FEA6E57D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26B5F6B-DD0B-4B81-96C7-01B80E21CA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858AB-2F4C-4F12-8773-7BBA4DD38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F6D5B-84A8-4268-8E0F-7F6FAB9B8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34D53-99AC-42FC-BA5B-0A211659D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6BF9982-038D-4248-95A2-1C640F4EC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8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01AC088-DC33-472F-B1DA-87BBB48CAD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8D403DF-4D11-4466-8590-36EA3E24FF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C4161-B679-4B69-A4F1-7B17DD0C0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E3A99-CC49-4A7A-AE24-CC3763B9A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610E8-93C2-4301-9F24-1A0871560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9627740-01B8-4C15-9309-D3FDB81BD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26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C8EA00E-6759-45B2-85CF-14C3E8671A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65B41B5-2E43-4884-87E8-BAAD995022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6324B-540E-4DDF-BB00-D438EAACE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49BBD-395E-410B-B961-B7F553EF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8494-5759-4A23-8231-72681447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E635E67-8085-45E8-B0E4-8266A2B96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9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A596-E8E7-438C-9E26-D14ED33F6CC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5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76D2193-EFA2-41B3-A40A-3F66F62F4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F2CC9C1-49BF-478D-823C-B310F1792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F7298FEE-44C3-4B2D-8A81-05F6C1E5B4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9D058E17-B867-40F7-BF74-65792923E8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B345E262-A83E-48DC-BA50-4EDD335785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346372A-E3C0-4330-A38E-E5FC559A9F0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DC3F39B0-0DAE-458A-BDEE-6722FF440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48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7352" name="Line 8">
            <a:extLst>
              <a:ext uri="{FF2B5EF4-FFF2-40B4-BE49-F238E27FC236}">
                <a16:creationId xmlns:a16="http://schemas.microsoft.com/office/drawing/2014/main" id="{08B5186B-9AC2-4CBA-97B6-42234E82E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447800"/>
            <a:ext cx="10769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7353" name="Rectangle 9">
            <a:extLst>
              <a:ext uri="{FF2B5EF4-FFF2-40B4-BE49-F238E27FC236}">
                <a16:creationId xmlns:a16="http://schemas.microsoft.com/office/drawing/2014/main" id="{F8DF92BC-17C2-431C-AC18-6CB15BDEC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3048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7354" name="Rectangle 10">
            <a:extLst>
              <a:ext uri="{FF2B5EF4-FFF2-40B4-BE49-F238E27FC236}">
                <a16:creationId xmlns:a16="http://schemas.microsoft.com/office/drawing/2014/main" id="{F3A35BBF-9E7C-458E-8128-E6F3E5D28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3048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1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>
    <p:pull dir="rd"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2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audio" Target="../media/audio1.wav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84.xml"/><Relationship Id="rId21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23" Type="http://schemas.openxmlformats.org/officeDocument/2006/relationships/audio" Target="../media/audio5.wav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84.xml"/><Relationship Id="rId21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23" Type="http://schemas.openxmlformats.org/officeDocument/2006/relationships/audio" Target="../media/audio5.wav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84.xml"/><Relationship Id="rId21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23" Type="http://schemas.openxmlformats.org/officeDocument/2006/relationships/audio" Target="../media/audio5.wav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>
            <a:extLst>
              <a:ext uri="{FF2B5EF4-FFF2-40B4-BE49-F238E27FC236}">
                <a16:creationId xmlns:a16="http://schemas.microsoft.com/office/drawing/2014/main" id="{3F50BD48-0097-4AAA-888E-59C31C48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hoa hong">
            <a:extLst>
              <a:ext uri="{FF2B5EF4-FFF2-40B4-BE49-F238E27FC236}">
                <a16:creationId xmlns:a16="http://schemas.microsoft.com/office/drawing/2014/main" id="{BFFACE55-AAB0-48FF-84D0-BA068F57A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4744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642">
            <a:extLst>
              <a:ext uri="{FF2B5EF4-FFF2-40B4-BE49-F238E27FC236}">
                <a16:creationId xmlns:a16="http://schemas.microsoft.com/office/drawing/2014/main" id="{E7B9D0F2-443F-44C7-B204-57F7BB8F07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3200401"/>
            <a:ext cx="5410200" cy="955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13" name="WordArt 26">
            <a:extLst>
              <a:ext uri="{FF2B5EF4-FFF2-40B4-BE49-F238E27FC236}">
                <a16:creationId xmlns:a16="http://schemas.microsoft.com/office/drawing/2014/main" id="{93FE5626-9F13-4101-849B-2BF27EBD77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2" y="909636"/>
            <a:ext cx="8991600" cy="236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14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3260C"/>
                </a:solidFill>
                <a:latin typeface="Garamond" panose="02020404030301010803" pitchFamily="18" charset="0"/>
              </a:rPr>
              <a:t>CHÀO MỪNG CÁC CON HỌC SINH ĐẾN VỚI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F1895EE4-CF95-4EB7-A380-816852620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318" y="132445"/>
            <a:ext cx="117048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61D16341-E3FE-4B39-B660-7FC91339E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559" y="650416"/>
            <a:ext cx="85789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01ADE801-877E-4E28-948D-A48267EFC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505" y="2282590"/>
            <a:ext cx="3803152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120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24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160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…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34">
            <a:extLst>
              <a:ext uri="{FF2B5EF4-FFF2-40B4-BE49-F238E27FC236}">
                <a16:creationId xmlns:a16="http://schemas.microsoft.com/office/drawing/2014/main" id="{B020FDCD-69FB-4E16-8F8A-61CD09F6A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829" y="2105581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35">
            <a:extLst>
              <a:ext uri="{FF2B5EF4-FFF2-40B4-BE49-F238E27FC236}">
                <a16:creationId xmlns:a16="http://schemas.microsoft.com/office/drawing/2014/main" id="{D98E663B-647A-4C80-B278-6A692C4CB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829" y="2685827"/>
            <a:ext cx="527154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gói kẹo trong 24 hộp là: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120 x 24 = 2880 (gói)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hộp loại chứa 160 gói kẹo là: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2880: 160 = 18 (hộp)</a:t>
            </a:r>
            <a:endParaRPr lang="nl-NL" alt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nl-NL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18 hộp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5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F1895EE4-CF95-4EB7-A380-816852620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767" y="549828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73543-6BA7-429F-BBF3-32CD4E13391A}"/>
              </a:ext>
            </a:extLst>
          </p:cNvPr>
          <p:cNvSpPr txBox="1"/>
          <p:nvPr/>
        </p:nvSpPr>
        <p:spPr>
          <a:xfrm>
            <a:off x="2368446" y="1948721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2205 : ( 35 x 7 )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43C07-BB9A-4F66-BA5C-FBAAEA4FA0DB}"/>
              </a:ext>
            </a:extLst>
          </p:cNvPr>
          <p:cNvSpPr txBox="1"/>
          <p:nvPr/>
        </p:nvSpPr>
        <p:spPr>
          <a:xfrm>
            <a:off x="6913785" y="1948721"/>
            <a:ext cx="293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3332 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( 4 x 49 )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E1378EFD-67C5-4B49-8779-2396C5E4A01D}"/>
              </a:ext>
            </a:extLst>
          </p:cNvPr>
          <p:cNvSpPr/>
          <p:nvPr/>
        </p:nvSpPr>
        <p:spPr>
          <a:xfrm>
            <a:off x="6096000" y="207550"/>
            <a:ext cx="5257800" cy="1545105"/>
          </a:xfrm>
          <a:prstGeom prst="cloudCallout">
            <a:avLst/>
          </a:prstGeom>
          <a:noFill/>
          <a:ln w="25400" cap="flat" cmpd="sng" algn="ctr">
            <a:solidFill>
              <a:srgbClr val="0D4F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kern="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kern="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kern="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kern="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43E721-3A12-4AA5-9B01-89F690F980AB}"/>
              </a:ext>
            </a:extLst>
          </p:cNvPr>
          <p:cNvSpPr/>
          <p:nvPr/>
        </p:nvSpPr>
        <p:spPr>
          <a:xfrm>
            <a:off x="851297" y="2612053"/>
            <a:ext cx="10489405" cy="35367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giải:</a:t>
            </a:r>
            <a:endParaRPr lang="vi-VN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 1: Biểu thức có dấu ngoặc thì tính trong ngoặc trước, ngoài ngoặc sau.</a:t>
            </a:r>
            <a:endParaRPr lang="en-US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vi-VN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Cách 2: Áp dụng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hia một số cho một tích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hia số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vi-VN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một thừa số, rồi lấy kết quả tìm được chia tiếp cho thừa số kia".</a:t>
            </a:r>
          </a:p>
        </p:txBody>
      </p:sp>
    </p:spTree>
    <p:extLst>
      <p:ext uri="{BB962C8B-B14F-4D97-AF65-F5344CB8AC3E}">
        <p14:creationId xmlns:p14="http://schemas.microsoft.com/office/powerpoint/2010/main" val="3002065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5">
            <a:extLst>
              <a:ext uri="{FF2B5EF4-FFF2-40B4-BE49-F238E27FC236}">
                <a16:creationId xmlns:a16="http://schemas.microsoft.com/office/drawing/2014/main" id="{128B52C3-CF1C-4498-8611-0EA89D2AD0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1524000"/>
            <a:ext cx="762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Text Box 12">
            <a:extLst>
              <a:ext uri="{FF2B5EF4-FFF2-40B4-BE49-F238E27FC236}">
                <a16:creationId xmlns:a16="http://schemas.microsoft.com/office/drawing/2014/main" id="{1D3810F3-360A-4C16-941E-D41A6426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940" y="64668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Text Box 13">
            <a:extLst>
              <a:ext uri="{FF2B5EF4-FFF2-40B4-BE49-F238E27FC236}">
                <a16:creationId xmlns:a16="http://schemas.microsoft.com/office/drawing/2014/main" id="{40E364D2-8501-4DCF-ADBD-2758EDC13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7319" y="61127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2205 : ( 35 x 7 )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73742" name="Text Box 14">
            <a:extLst>
              <a:ext uri="{FF2B5EF4-FFF2-40B4-BE49-F238E27FC236}">
                <a16:creationId xmlns:a16="http://schemas.microsoft.com/office/drawing/2014/main" id="{F7FB6C99-EB57-48AF-9CC2-920511635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581" y="2422457"/>
            <a:ext cx="3436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prstClr val="black"/>
                </a:solidFill>
                <a:latin typeface="VNI-Times" pitchFamily="2" charset="0"/>
              </a:rPr>
              <a:t>   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2205 :      245</a:t>
            </a:r>
          </a:p>
        </p:txBody>
      </p:sp>
      <p:sp>
        <p:nvSpPr>
          <p:cNvPr id="73744" name="Text Box 16">
            <a:extLst>
              <a:ext uri="{FF2B5EF4-FFF2-40B4-BE49-F238E27FC236}">
                <a16:creationId xmlns:a16="http://schemas.microsoft.com/office/drawing/2014/main" id="{8082F896-3B13-41B6-85F0-FA836149F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292" y="1954868"/>
            <a:ext cx="3086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2205 : ( 35 x 7 )</a:t>
            </a:r>
          </a:p>
        </p:txBody>
      </p:sp>
      <p:sp>
        <p:nvSpPr>
          <p:cNvPr id="73745" name="Text Box 17">
            <a:extLst>
              <a:ext uri="{FF2B5EF4-FFF2-40B4-BE49-F238E27FC236}">
                <a16:creationId xmlns:a16="http://schemas.microsoft.com/office/drawing/2014/main" id="{178269BD-E7D2-4F5B-B7E0-65E608079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181" y="2908956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9</a:t>
            </a:r>
          </a:p>
        </p:txBody>
      </p:sp>
      <p:sp>
        <p:nvSpPr>
          <p:cNvPr id="8208" name="Text Box 18">
            <a:extLst>
              <a:ext uri="{FF2B5EF4-FFF2-40B4-BE49-F238E27FC236}">
                <a16:creationId xmlns:a16="http://schemas.microsoft.com/office/drawing/2014/main" id="{D4E2E5FB-2A87-4B43-B039-FF2D539DE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586" y="1890719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2205 : ( 35 x 7 )</a:t>
            </a:r>
          </a:p>
        </p:txBody>
      </p:sp>
      <p:sp>
        <p:nvSpPr>
          <p:cNvPr id="73747" name="Text Box 19">
            <a:extLst>
              <a:ext uri="{FF2B5EF4-FFF2-40B4-BE49-F238E27FC236}">
                <a16:creationId xmlns:a16="http://schemas.microsoft.com/office/drawing/2014/main" id="{9D686440-2E3B-4C46-80C1-AF207C11A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789" y="2767323"/>
            <a:ext cx="3356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315 : 35 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49" name="Text Box 21">
            <a:extLst>
              <a:ext uri="{FF2B5EF4-FFF2-40B4-BE49-F238E27FC236}">
                <a16:creationId xmlns:a16="http://schemas.microsoft.com/office/drawing/2014/main" id="{F9972C90-42C7-400C-BA70-0CD0B31D8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542" y="3191027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9</a:t>
            </a:r>
          </a:p>
        </p:txBody>
      </p:sp>
      <p:sp>
        <p:nvSpPr>
          <p:cNvPr id="73750" name="Text Box 22">
            <a:extLst>
              <a:ext uri="{FF2B5EF4-FFF2-40B4-BE49-F238E27FC236}">
                <a16:creationId xmlns:a16="http://schemas.microsoft.com/office/drawing/2014/main" id="{B9251BE2-7B9E-4FFD-B084-17EB16E3B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540" y="2322377"/>
            <a:ext cx="4017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VNI-Times" pitchFamily="2" charset="0"/>
              </a:rPr>
              <a:t>=  2205 </a:t>
            </a:r>
            <a:r>
              <a:rPr lang="en-US" altLang="en-US" sz="2800" b="1">
                <a:solidFill>
                  <a:prstClr val="black"/>
                </a:solidFill>
                <a:latin typeface="VNI-Times" pitchFamily="2" charset="0"/>
              </a:rPr>
              <a:t>: 7 : 35</a:t>
            </a:r>
            <a:endParaRPr lang="en-US" altLang="en-US" sz="2800" b="1" dirty="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9230" name="WordArt 24">
            <a:extLst>
              <a:ext uri="{FF2B5EF4-FFF2-40B4-BE49-F238E27FC236}">
                <a16:creationId xmlns:a16="http://schemas.microsoft.com/office/drawing/2014/main" id="{F0952590-22A2-4345-8EB8-70491CC6D3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1600200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10AD79-99ED-4F65-BAC0-C9AC6FED6780}"/>
              </a:ext>
            </a:extLst>
          </p:cNvPr>
          <p:cNvCxnSpPr>
            <a:cxnSpLocks/>
          </p:cNvCxnSpPr>
          <p:nvPr/>
        </p:nvCxnSpPr>
        <p:spPr>
          <a:xfrm>
            <a:off x="6009649" y="1487322"/>
            <a:ext cx="0" cy="18032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4" name="WordArt 46">
            <a:extLst>
              <a:ext uri="{FF2B5EF4-FFF2-40B4-BE49-F238E27FC236}">
                <a16:creationId xmlns:a16="http://schemas.microsoft.com/office/drawing/2014/main" id="{2AAC76A5-E744-475A-B682-C9355781D7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1133475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BBD56-07ED-442F-B810-0FF619378F4D}"/>
              </a:ext>
            </a:extLst>
          </p:cNvPr>
          <p:cNvSpPr txBox="1"/>
          <p:nvPr/>
        </p:nvSpPr>
        <p:spPr>
          <a:xfrm>
            <a:off x="1015286" y="1487322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3A603-9EF4-42D5-A3E3-DEF49A25041A}"/>
              </a:ext>
            </a:extLst>
          </p:cNvPr>
          <p:cNvSpPr txBox="1"/>
          <p:nvPr/>
        </p:nvSpPr>
        <p:spPr>
          <a:xfrm>
            <a:off x="6322319" y="1400996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C51CE-9E34-4899-866D-384FB438175B}"/>
              </a:ext>
            </a:extLst>
          </p:cNvPr>
          <p:cNvSpPr txBox="1"/>
          <p:nvPr/>
        </p:nvSpPr>
        <p:spPr>
          <a:xfrm>
            <a:off x="4417319" y="3717788"/>
            <a:ext cx="335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3332 : ( 4 x 49 ) </a:t>
            </a:r>
          </a:p>
        </p:txBody>
      </p:sp>
      <p:sp>
        <p:nvSpPr>
          <p:cNvPr id="24" name="Text Box 16">
            <a:extLst>
              <a:ext uri="{FF2B5EF4-FFF2-40B4-BE49-F238E27FC236}">
                <a16:creationId xmlns:a16="http://schemas.microsoft.com/office/drawing/2014/main" id="{4E43C417-9909-4F0E-AB40-9EA409F8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292" y="4379018"/>
            <a:ext cx="3086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3332 : ( 4 x 49 )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96525C62-6AE6-4C94-929F-6A3A7CB18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292" y="4851589"/>
            <a:ext cx="3086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3332 : 196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4DBC2C48-73D3-47F3-B464-6F761348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292" y="537162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17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3A1565-2DC7-482C-A25B-625FCAED1205}"/>
              </a:ext>
            </a:extLst>
          </p:cNvPr>
          <p:cNvCxnSpPr>
            <a:cxnSpLocks/>
          </p:cNvCxnSpPr>
          <p:nvPr/>
        </p:nvCxnSpPr>
        <p:spPr>
          <a:xfrm>
            <a:off x="6009649" y="4488308"/>
            <a:ext cx="0" cy="18032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8">
            <a:extLst>
              <a:ext uri="{FF2B5EF4-FFF2-40B4-BE49-F238E27FC236}">
                <a16:creationId xmlns:a16="http://schemas.microsoft.com/office/drawing/2014/main" id="{CDC250B9-5FC1-4CC3-B0C1-12A033519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5240" y="4308175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3332 : ( 4 x 49 )</a:t>
            </a:r>
          </a:p>
        </p:txBody>
      </p:sp>
      <p:sp>
        <p:nvSpPr>
          <p:cNvPr id="30" name="Text Box 22">
            <a:extLst>
              <a:ext uri="{FF2B5EF4-FFF2-40B4-BE49-F238E27FC236}">
                <a16:creationId xmlns:a16="http://schemas.microsoft.com/office/drawing/2014/main" id="{85C22F58-ADB4-4CF9-80FF-D0905AE61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095" y="4753812"/>
            <a:ext cx="4017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VNI-Times" pitchFamily="2" charset="0"/>
              </a:rPr>
              <a:t>=  3332 : 4 : 49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C695F63F-3443-4DF1-A71A-56618E7D6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095" y="5219098"/>
            <a:ext cx="3356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833 : 49 </a:t>
            </a:r>
          </a:p>
        </p:txBody>
      </p:sp>
      <p:sp>
        <p:nvSpPr>
          <p:cNvPr id="32" name="Text Box 21">
            <a:extLst>
              <a:ext uri="{FF2B5EF4-FFF2-40B4-BE49-F238E27FC236}">
                <a16:creationId xmlns:a16="http://schemas.microsoft.com/office/drawing/2014/main" id="{015AFFFD-C309-46F8-BA70-50E965FA1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095" y="5633557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73742" grpId="0"/>
      <p:bldP spid="73744" grpId="0"/>
      <p:bldP spid="73745" grpId="0"/>
      <p:bldP spid="8208" grpId="0"/>
      <p:bldP spid="73747" grpId="0"/>
      <p:bldP spid="73749" grpId="0"/>
      <p:bldP spid="73750" grpId="0"/>
      <p:bldP spid="7" grpId="0"/>
      <p:bldP spid="24" grpId="0"/>
      <p:bldP spid="25" grpId="0"/>
      <p:bldP spid="27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5">
            <a:extLst>
              <a:ext uri="{FF2B5EF4-FFF2-40B4-BE49-F238E27FC236}">
                <a16:creationId xmlns:a16="http://schemas.microsoft.com/office/drawing/2014/main" id="{328477C7-A43F-4637-A1C6-9CF67D33AB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70500" y="990600"/>
            <a:ext cx="2438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WordArt 38">
            <a:extLst>
              <a:ext uri="{FF2B5EF4-FFF2-40B4-BE49-F238E27FC236}">
                <a16:creationId xmlns:a16="http://schemas.microsoft.com/office/drawing/2014/main" id="{D9961D57-38CD-493F-9312-DF962F58A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32300" y="914400"/>
            <a:ext cx="762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6" name="WordArt 45">
            <a:extLst>
              <a:ext uri="{FF2B5EF4-FFF2-40B4-BE49-F238E27FC236}">
                <a16:creationId xmlns:a16="http://schemas.microsoft.com/office/drawing/2014/main" id="{21DB6195-F2FD-41BE-8C94-19DA80B37B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255713"/>
            <a:ext cx="762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27" name="WordArt 46">
            <a:extLst>
              <a:ext uri="{FF2B5EF4-FFF2-40B4-BE49-F238E27FC236}">
                <a16:creationId xmlns:a16="http://schemas.microsoft.com/office/drawing/2014/main" id="{29463770-0FD1-431B-B2C7-FB0E4BAC54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45000" y="1255713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A574DDE2-A491-4788-A233-8A45A2648D99}"/>
              </a:ext>
            </a:extLst>
          </p:cNvPr>
          <p:cNvSpPr/>
          <p:nvPr/>
        </p:nvSpPr>
        <p:spPr>
          <a:xfrm>
            <a:off x="1588957" y="1104900"/>
            <a:ext cx="7839856" cy="1727330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A1E7DF-1051-4E78-A1A5-F50B196F4622}"/>
              </a:ext>
            </a:extLst>
          </p:cNvPr>
          <p:cNvSpPr/>
          <p:nvPr/>
        </p:nvSpPr>
        <p:spPr>
          <a:xfrm>
            <a:off x="1563974" y="2353456"/>
            <a:ext cx="9039069" cy="24669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83601" y="218452"/>
            <a:ext cx="4312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F4F7D-0856-41C4-AA7E-92330FF6BFB0}"/>
              </a:ext>
            </a:extLst>
          </p:cNvPr>
          <p:cNvSpPr txBox="1"/>
          <p:nvPr/>
        </p:nvSpPr>
        <p:spPr>
          <a:xfrm>
            <a:off x="544528" y="2274838"/>
            <a:ext cx="6470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7140 m</a:t>
            </a:r>
            <a:r>
              <a:rPr lang="en-US" sz="3600" b="1" baseline="30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105m.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48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hông có mô tả ảnh.">
            <a:extLst>
              <a:ext uri="{FF2B5EF4-FFF2-40B4-BE49-F238E27FC236}">
                <a16:creationId xmlns:a16="http://schemas.microsoft.com/office/drawing/2014/main" id="{C6764B00-15C0-4F6A-A43A-D143869A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6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5B11CB-8FF6-4C33-99BE-F9C68265C2E5}"/>
              </a:ext>
            </a:extLst>
          </p:cNvPr>
          <p:cNvSpPr/>
          <p:nvPr/>
        </p:nvSpPr>
        <p:spPr>
          <a:xfrm>
            <a:off x="4512038" y="496012"/>
            <a:ext cx="2683239" cy="608497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4CE9E-3379-4FD6-BFE7-2E189328B49D}"/>
              </a:ext>
            </a:extLst>
          </p:cNvPr>
          <p:cNvSpPr txBox="1"/>
          <p:nvPr/>
        </p:nvSpPr>
        <p:spPr>
          <a:xfrm>
            <a:off x="3387776" y="1609210"/>
            <a:ext cx="493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li.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9B5A-61D3-45A6-9881-C7D03750B7CE}"/>
              </a:ext>
            </a:extLst>
          </p:cNvPr>
          <p:cNvSpPr txBox="1"/>
          <p:nvPr/>
        </p:nvSpPr>
        <p:spPr>
          <a:xfrm>
            <a:off x="3387776" y="2116216"/>
            <a:ext cx="5576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87)</a:t>
            </a:r>
          </a:p>
        </p:txBody>
      </p:sp>
    </p:spTree>
    <p:extLst>
      <p:ext uri="{BB962C8B-B14F-4D97-AF65-F5344CB8AC3E}">
        <p14:creationId xmlns:p14="http://schemas.microsoft.com/office/powerpoint/2010/main" val="223289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67906" y="2048046"/>
            <a:ext cx="83070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Chào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tạm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biệt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và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hẹn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gặp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lại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các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con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trong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tiết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học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sau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andout" panose="00000400000000000000" pitchFamily="2" charset="0"/>
              <a:ea typeface="Standout" panose="00000400000000000000" pitchFamily="2" charset="0"/>
              <a:cs typeface="Standou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1481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55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8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24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52623" y="3989903"/>
              <a:ext cx="2596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60508" y="3989903"/>
              <a:ext cx="2596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947114" y="5635627"/>
              <a:ext cx="18707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 (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dư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3 )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54996" y="5635627"/>
              <a:ext cx="18707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3 (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dư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2 )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0DF418-6F1C-4807-B2AC-ACF41BE8A16B}"/>
              </a:ext>
            </a:extLst>
          </p:cNvPr>
          <p:cNvSpPr txBox="1"/>
          <p:nvPr/>
        </p:nvSpPr>
        <p:spPr>
          <a:xfrm>
            <a:off x="5173760" y="1287395"/>
            <a:ext cx="446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704 : 234 = 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77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265" y="3202305"/>
            <a:ext cx="6325235" cy="34417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24505" y="614045"/>
            <a:ext cx="6427470" cy="2906395"/>
          </a:xfrm>
          <a:prstGeom prst="cloud">
            <a:avLst/>
          </a:prstGeom>
          <a:solidFill>
            <a:srgbClr val="FCB5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8146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8770 : 365 =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87429" y="3989903"/>
              <a:ext cx="23900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 (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dư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10 )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625157" y="3989903"/>
              <a:ext cx="213039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25 (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dư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5 )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17271" y="5635627"/>
              <a:ext cx="213039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23 (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dư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7 )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30660" y="5635627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2014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8146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6260 : 156 =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81817" y="3989903"/>
              <a:ext cx="24012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Đáp án sai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32419" y="3989903"/>
              <a:ext cx="29158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Đáp án đúng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81816" y="5635627"/>
              <a:ext cx="24012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Đáp án sai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89697" y="5635627"/>
              <a:ext cx="24012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Đáp án sai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8154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0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Text Box 30">
            <a:extLst>
              <a:ext uri="{FF2B5EF4-FFF2-40B4-BE49-F238E27FC236}">
                <a16:creationId xmlns:a16="http://schemas.microsoft.com/office/drawing/2014/main" id="{1F706A8C-4C54-43C1-B9FF-EF6D713C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1716883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6420 : 321 =</a:t>
            </a:r>
          </a:p>
        </p:txBody>
      </p:sp>
      <p:sp>
        <p:nvSpPr>
          <p:cNvPr id="4127" name="Text Box 31">
            <a:extLst>
              <a:ext uri="{FF2B5EF4-FFF2-40B4-BE49-F238E27FC236}">
                <a16:creationId xmlns:a16="http://schemas.microsoft.com/office/drawing/2014/main" id="{158299A4-5822-4986-A478-3A9BDF095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3175" y="1676400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4957 : 165 =</a:t>
            </a:r>
          </a:p>
        </p:txBody>
      </p:sp>
      <p:grpSp>
        <p:nvGrpSpPr>
          <p:cNvPr id="4135" name="Group 39">
            <a:extLst>
              <a:ext uri="{FF2B5EF4-FFF2-40B4-BE49-F238E27FC236}">
                <a16:creationId xmlns:a16="http://schemas.microsoft.com/office/drawing/2014/main" id="{531148D9-FA9B-48A7-A3D8-B3E1A153994B}"/>
              </a:ext>
            </a:extLst>
          </p:cNvPr>
          <p:cNvGrpSpPr>
            <a:grpSpLocks/>
          </p:cNvGrpSpPr>
          <p:nvPr/>
        </p:nvGrpSpPr>
        <p:grpSpPr bwMode="auto">
          <a:xfrm>
            <a:off x="2597670" y="2393156"/>
            <a:ext cx="2038350" cy="2138362"/>
            <a:chOff x="864" y="1824"/>
            <a:chExt cx="1284" cy="1347"/>
          </a:xfrm>
        </p:grpSpPr>
        <p:sp>
          <p:nvSpPr>
            <p:cNvPr id="4128" name="Text Box 32">
              <a:extLst>
                <a:ext uri="{FF2B5EF4-FFF2-40B4-BE49-F238E27FC236}">
                  <a16:creationId xmlns:a16="http://schemas.microsoft.com/office/drawing/2014/main" id="{8C1C27FF-1377-4B7E-91FE-5DDF274A1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24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6420   321</a:t>
              </a:r>
            </a:p>
          </p:txBody>
        </p:sp>
        <p:grpSp>
          <p:nvGrpSpPr>
            <p:cNvPr id="4131" name="Group 35">
              <a:extLst>
                <a:ext uri="{FF2B5EF4-FFF2-40B4-BE49-F238E27FC236}">
                  <a16:creationId xmlns:a16="http://schemas.microsoft.com/office/drawing/2014/main" id="{4DDDE99B-E75F-4697-97B5-CB64BE503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0" y="1872"/>
              <a:ext cx="444" cy="720"/>
              <a:chOff x="1572" y="1704"/>
              <a:chExt cx="444" cy="720"/>
            </a:xfrm>
          </p:grpSpPr>
          <p:sp>
            <p:nvSpPr>
              <p:cNvPr id="4129" name="Line 33">
                <a:extLst>
                  <a:ext uri="{FF2B5EF4-FFF2-40B4-BE49-F238E27FC236}">
                    <a16:creationId xmlns:a16="http://schemas.microsoft.com/office/drawing/2014/main" id="{ACB1446F-277D-4E1C-8DCD-26882108C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1704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30" name="Line 34">
                <a:extLst>
                  <a:ext uri="{FF2B5EF4-FFF2-40B4-BE49-F238E27FC236}">
                    <a16:creationId xmlns:a16="http://schemas.microsoft.com/office/drawing/2014/main" id="{50C9B0E7-59CA-4512-8102-0794AD4A5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32" name="Text Box 36">
              <a:extLst>
                <a:ext uri="{FF2B5EF4-FFF2-40B4-BE49-F238E27FC236}">
                  <a16:creationId xmlns:a16="http://schemas.microsoft.com/office/drawing/2014/main" id="{86C1FC4B-D8C9-43C4-9B8F-E0BAE3355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" y="2160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0000   20</a:t>
              </a:r>
            </a:p>
          </p:txBody>
        </p:sp>
        <p:sp>
          <p:nvSpPr>
            <p:cNvPr id="4133" name="Text Box 37">
              <a:extLst>
                <a:ext uri="{FF2B5EF4-FFF2-40B4-BE49-F238E27FC236}">
                  <a16:creationId xmlns:a16="http://schemas.microsoft.com/office/drawing/2014/main" id="{F1192D30-FB70-4BDF-AE9B-1CAAF33C1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2496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000</a:t>
              </a:r>
            </a:p>
          </p:txBody>
        </p:sp>
        <p:sp>
          <p:nvSpPr>
            <p:cNvPr id="4134" name="Text Box 38">
              <a:extLst>
                <a:ext uri="{FF2B5EF4-FFF2-40B4-BE49-F238E27FC236}">
                  <a16:creationId xmlns:a16="http://schemas.microsoft.com/office/drawing/2014/main" id="{89788A0F-A327-4FC0-AC13-F5CBAEEDD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41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36" name="Group 40">
            <a:extLst>
              <a:ext uri="{FF2B5EF4-FFF2-40B4-BE49-F238E27FC236}">
                <a16:creationId xmlns:a16="http://schemas.microsoft.com/office/drawing/2014/main" id="{09083E83-4ACC-4B4A-A04A-937E5C4F3B43}"/>
              </a:ext>
            </a:extLst>
          </p:cNvPr>
          <p:cNvGrpSpPr>
            <a:grpSpLocks/>
          </p:cNvGrpSpPr>
          <p:nvPr/>
        </p:nvGrpSpPr>
        <p:grpSpPr bwMode="auto">
          <a:xfrm>
            <a:off x="6677025" y="2240756"/>
            <a:ext cx="2038350" cy="2138363"/>
            <a:chOff x="864" y="1824"/>
            <a:chExt cx="1284" cy="1347"/>
          </a:xfrm>
        </p:grpSpPr>
        <p:sp>
          <p:nvSpPr>
            <p:cNvPr id="4137" name="Text Box 41">
              <a:extLst>
                <a:ext uri="{FF2B5EF4-FFF2-40B4-BE49-F238E27FC236}">
                  <a16:creationId xmlns:a16="http://schemas.microsoft.com/office/drawing/2014/main" id="{8A7F5983-3E9B-4839-8894-F9807A4E6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24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4957  165</a:t>
              </a:r>
            </a:p>
          </p:txBody>
        </p:sp>
        <p:grpSp>
          <p:nvGrpSpPr>
            <p:cNvPr id="4138" name="Group 42">
              <a:extLst>
                <a:ext uri="{FF2B5EF4-FFF2-40B4-BE49-F238E27FC236}">
                  <a16:creationId xmlns:a16="http://schemas.microsoft.com/office/drawing/2014/main" id="{BCD262D7-5F9B-4791-A2AD-10CC55FE0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0" y="1872"/>
              <a:ext cx="444" cy="720"/>
              <a:chOff x="1572" y="1704"/>
              <a:chExt cx="444" cy="720"/>
            </a:xfrm>
          </p:grpSpPr>
          <p:sp>
            <p:nvSpPr>
              <p:cNvPr id="4139" name="Line 43">
                <a:extLst>
                  <a:ext uri="{FF2B5EF4-FFF2-40B4-BE49-F238E27FC236}">
                    <a16:creationId xmlns:a16="http://schemas.microsoft.com/office/drawing/2014/main" id="{3D04B1F6-57E2-4AD1-87C8-F5D032803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1704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40" name="Line 44">
                <a:extLst>
                  <a:ext uri="{FF2B5EF4-FFF2-40B4-BE49-F238E27FC236}">
                    <a16:creationId xmlns:a16="http://schemas.microsoft.com/office/drawing/2014/main" id="{89C434FF-A99A-41CE-8667-511D4FF08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41" name="Text Box 45">
              <a:extLst>
                <a:ext uri="{FF2B5EF4-FFF2-40B4-BE49-F238E27FC236}">
                  <a16:creationId xmlns:a16="http://schemas.microsoft.com/office/drawing/2014/main" id="{923C5591-7C18-4D77-8DE1-B823EFD56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" y="2160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0007  30</a:t>
              </a:r>
            </a:p>
          </p:txBody>
        </p:sp>
        <p:sp>
          <p:nvSpPr>
            <p:cNvPr id="4142" name="Text Box 46">
              <a:extLst>
                <a:ext uri="{FF2B5EF4-FFF2-40B4-BE49-F238E27FC236}">
                  <a16:creationId xmlns:a16="http://schemas.microsoft.com/office/drawing/2014/main" id="{FF931131-FC3E-4052-A398-EF43CB9B8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2496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007</a:t>
              </a:r>
            </a:p>
          </p:txBody>
        </p:sp>
        <p:sp>
          <p:nvSpPr>
            <p:cNvPr id="4143" name="Text Box 47">
              <a:extLst>
                <a:ext uri="{FF2B5EF4-FFF2-40B4-BE49-F238E27FC236}">
                  <a16:creationId xmlns:a16="http://schemas.microsoft.com/office/drawing/2014/main" id="{CDE2AA34-554B-4177-8B74-EC6DF4E21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41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AD1C112-CC3B-4050-94BA-307361716410}"/>
              </a:ext>
            </a:extLst>
          </p:cNvPr>
          <p:cNvSpPr txBox="1"/>
          <p:nvPr/>
        </p:nvSpPr>
        <p:spPr>
          <a:xfrm>
            <a:off x="2542706" y="800608"/>
            <a:ext cx="611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D1C112-CC3B-4050-94BA-307361716410}"/>
              </a:ext>
            </a:extLst>
          </p:cNvPr>
          <p:cNvSpPr txBox="1"/>
          <p:nvPr/>
        </p:nvSpPr>
        <p:spPr>
          <a:xfrm>
            <a:off x="1774231" y="4208201"/>
            <a:ext cx="8386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nhẩm thương ở lần chia thứ nhất của mỗi phép chia.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85778" y="1890845"/>
            <a:ext cx="63999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9E7AE-A06F-4C89-A848-E7A7DAF58202}"/>
              </a:ext>
            </a:extLst>
          </p:cNvPr>
          <p:cNvSpPr txBox="1"/>
          <p:nvPr/>
        </p:nvSpPr>
        <p:spPr>
          <a:xfrm>
            <a:off x="4839286" y="4445390"/>
            <a:ext cx="218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87</a:t>
            </a:r>
          </a:p>
        </p:txBody>
      </p:sp>
    </p:spTree>
    <p:extLst>
      <p:ext uri="{BB962C8B-B14F-4D97-AF65-F5344CB8AC3E}">
        <p14:creationId xmlns:p14="http://schemas.microsoft.com/office/powerpoint/2010/main" val="96336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82216" y="2037665"/>
            <a:ext cx="8887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(chia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2216" y="3429000"/>
            <a:ext cx="8887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2.Vận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2217" y="5011340"/>
            <a:ext cx="8887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9F7C3E24-249A-4426-9E0A-3733BF4EA7EE}"/>
              </a:ext>
            </a:extLst>
          </p:cNvPr>
          <p:cNvSpPr/>
          <p:nvPr/>
        </p:nvSpPr>
        <p:spPr>
          <a:xfrm>
            <a:off x="3938955" y="407963"/>
            <a:ext cx="4572000" cy="984739"/>
          </a:xfrm>
          <a:prstGeom prst="snip2Diag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98946" y="2722652"/>
            <a:ext cx="49648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3062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5" name="Text Box 25">
            <a:extLst>
              <a:ext uri="{FF2B5EF4-FFF2-40B4-BE49-F238E27FC236}">
                <a16:creationId xmlns:a16="http://schemas.microsoft.com/office/drawing/2014/main" id="{5EA436C1-8032-4FBD-8713-ACBF0FBAA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93" y="248810"/>
            <a:ext cx="47654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1527" name="Rectangle 87">
            <a:extLst>
              <a:ext uri="{FF2B5EF4-FFF2-40B4-BE49-F238E27FC236}">
                <a16:creationId xmlns:a16="http://schemas.microsoft.com/office/drawing/2014/main" id="{9AA509C7-28AD-4877-BAB7-4E1CDD051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898" y="762402"/>
            <a:ext cx="1830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708 : 354 </a:t>
            </a:r>
          </a:p>
        </p:txBody>
      </p:sp>
      <p:sp>
        <p:nvSpPr>
          <p:cNvPr id="61529" name="Text Box 89">
            <a:extLst>
              <a:ext uri="{FF2B5EF4-FFF2-40B4-BE49-F238E27FC236}">
                <a16:creationId xmlns:a16="http://schemas.microsoft.com/office/drawing/2014/main" id="{A239B160-5701-49E6-9558-6981839FC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297" y="742362"/>
            <a:ext cx="2514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7552 : 236 </a:t>
            </a:r>
          </a:p>
        </p:txBody>
      </p:sp>
      <p:grpSp>
        <p:nvGrpSpPr>
          <p:cNvPr id="61557" name="Group 117">
            <a:extLst>
              <a:ext uri="{FF2B5EF4-FFF2-40B4-BE49-F238E27FC236}">
                <a16:creationId xmlns:a16="http://schemas.microsoft.com/office/drawing/2014/main" id="{49DDB57D-CB45-47FC-ACE4-07AC8543CF2D}"/>
              </a:ext>
            </a:extLst>
          </p:cNvPr>
          <p:cNvGrpSpPr>
            <a:grpSpLocks/>
          </p:cNvGrpSpPr>
          <p:nvPr/>
        </p:nvGrpSpPr>
        <p:grpSpPr bwMode="auto">
          <a:xfrm>
            <a:off x="1667247" y="1442449"/>
            <a:ext cx="1981200" cy="2138363"/>
            <a:chOff x="864" y="1824"/>
            <a:chExt cx="1248" cy="1347"/>
          </a:xfrm>
        </p:grpSpPr>
        <p:sp>
          <p:nvSpPr>
            <p:cNvPr id="61558" name="Text Box 118">
              <a:extLst>
                <a:ext uri="{FF2B5EF4-FFF2-40B4-BE49-F238E27FC236}">
                  <a16:creationId xmlns:a16="http://schemas.microsoft.com/office/drawing/2014/main" id="{036D695F-C1B8-4293-A287-989238848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24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708   354</a:t>
              </a:r>
            </a:p>
          </p:txBody>
        </p:sp>
        <p:grpSp>
          <p:nvGrpSpPr>
            <p:cNvPr id="61559" name="Group 119">
              <a:extLst>
                <a:ext uri="{FF2B5EF4-FFF2-40B4-BE49-F238E27FC236}">
                  <a16:creationId xmlns:a16="http://schemas.microsoft.com/office/drawing/2014/main" id="{2169ED6F-AB34-4796-8720-3FB19A8BC3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0" y="1872"/>
              <a:ext cx="444" cy="720"/>
              <a:chOff x="1572" y="1704"/>
              <a:chExt cx="444" cy="720"/>
            </a:xfrm>
          </p:grpSpPr>
          <p:sp>
            <p:nvSpPr>
              <p:cNvPr id="61560" name="Line 120">
                <a:extLst>
                  <a:ext uri="{FF2B5EF4-FFF2-40B4-BE49-F238E27FC236}">
                    <a16:creationId xmlns:a16="http://schemas.microsoft.com/office/drawing/2014/main" id="{135167DC-E102-4DDC-99E0-4634B37EE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1704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1" name="Line 121">
                <a:extLst>
                  <a:ext uri="{FF2B5EF4-FFF2-40B4-BE49-F238E27FC236}">
                    <a16:creationId xmlns:a16="http://schemas.microsoft.com/office/drawing/2014/main" id="{157774D0-DA70-43E3-842E-7064BEA8F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562" name="Text Box 122">
              <a:extLst>
                <a:ext uri="{FF2B5EF4-FFF2-40B4-BE49-F238E27FC236}">
                  <a16:creationId xmlns:a16="http://schemas.microsoft.com/office/drawing/2014/main" id="{8D597372-D702-4EA5-AF47-F4FF5320B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160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000     2 </a:t>
              </a:r>
            </a:p>
          </p:txBody>
        </p:sp>
        <p:sp>
          <p:nvSpPr>
            <p:cNvPr id="61563" name="Text Box 123">
              <a:extLst>
                <a:ext uri="{FF2B5EF4-FFF2-40B4-BE49-F238E27FC236}">
                  <a16:creationId xmlns:a16="http://schemas.microsoft.com/office/drawing/2014/main" id="{AB2DFB48-EF4E-4BCD-989F-C0B60C932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2496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64" name="Text Box 124">
              <a:extLst>
                <a:ext uri="{FF2B5EF4-FFF2-40B4-BE49-F238E27FC236}">
                  <a16:creationId xmlns:a16="http://schemas.microsoft.com/office/drawing/2014/main" id="{1120DC65-7522-406A-B31F-43C38EBB2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41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565" name="Group 125">
            <a:extLst>
              <a:ext uri="{FF2B5EF4-FFF2-40B4-BE49-F238E27FC236}">
                <a16:creationId xmlns:a16="http://schemas.microsoft.com/office/drawing/2014/main" id="{62C459C1-A4D1-4521-AEDB-24084AB0CE09}"/>
              </a:ext>
            </a:extLst>
          </p:cNvPr>
          <p:cNvGrpSpPr>
            <a:grpSpLocks/>
          </p:cNvGrpSpPr>
          <p:nvPr/>
        </p:nvGrpSpPr>
        <p:grpSpPr bwMode="auto">
          <a:xfrm>
            <a:off x="4358060" y="1442449"/>
            <a:ext cx="2038350" cy="2138363"/>
            <a:chOff x="864" y="1824"/>
            <a:chExt cx="1284" cy="1347"/>
          </a:xfrm>
        </p:grpSpPr>
        <p:sp>
          <p:nvSpPr>
            <p:cNvPr id="61566" name="Text Box 126">
              <a:extLst>
                <a:ext uri="{FF2B5EF4-FFF2-40B4-BE49-F238E27FC236}">
                  <a16:creationId xmlns:a16="http://schemas.microsoft.com/office/drawing/2014/main" id="{7CF44DA3-709A-46D8-ABC1-3F26E415E7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24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7552   236</a:t>
              </a:r>
            </a:p>
          </p:txBody>
        </p:sp>
        <p:grpSp>
          <p:nvGrpSpPr>
            <p:cNvPr id="61567" name="Group 127">
              <a:extLst>
                <a:ext uri="{FF2B5EF4-FFF2-40B4-BE49-F238E27FC236}">
                  <a16:creationId xmlns:a16="http://schemas.microsoft.com/office/drawing/2014/main" id="{5F48D3FC-FCD7-4B87-BCA7-52FC49F7C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0" y="1872"/>
              <a:ext cx="444" cy="720"/>
              <a:chOff x="1572" y="1704"/>
              <a:chExt cx="444" cy="720"/>
            </a:xfrm>
          </p:grpSpPr>
          <p:sp>
            <p:nvSpPr>
              <p:cNvPr id="61568" name="Line 128">
                <a:extLst>
                  <a:ext uri="{FF2B5EF4-FFF2-40B4-BE49-F238E27FC236}">
                    <a16:creationId xmlns:a16="http://schemas.microsoft.com/office/drawing/2014/main" id="{156998AD-DE93-4CCC-A65E-D8337554F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1704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9" name="Line 129">
                <a:extLst>
                  <a:ext uri="{FF2B5EF4-FFF2-40B4-BE49-F238E27FC236}">
                    <a16:creationId xmlns:a16="http://schemas.microsoft.com/office/drawing/2014/main" id="{24D13BCC-DF68-46A0-9AE4-9BAF352F9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570" name="Text Box 130">
              <a:extLst>
                <a:ext uri="{FF2B5EF4-FFF2-40B4-BE49-F238E27FC236}">
                  <a16:creationId xmlns:a16="http://schemas.microsoft.com/office/drawing/2014/main" id="{74413EFD-6C2B-4D47-9733-8BA1A45C2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" y="2160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0472    32</a:t>
              </a:r>
            </a:p>
          </p:txBody>
        </p:sp>
        <p:sp>
          <p:nvSpPr>
            <p:cNvPr id="61571" name="Text Box 131">
              <a:extLst>
                <a:ext uri="{FF2B5EF4-FFF2-40B4-BE49-F238E27FC236}">
                  <a16:creationId xmlns:a16="http://schemas.microsoft.com/office/drawing/2014/main" id="{C583AF0F-3B6B-43CD-B7B5-6393D8D0B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2496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000</a:t>
              </a:r>
            </a:p>
          </p:txBody>
        </p:sp>
        <p:sp>
          <p:nvSpPr>
            <p:cNvPr id="61572" name="Text Box 132">
              <a:extLst>
                <a:ext uri="{FF2B5EF4-FFF2-40B4-BE49-F238E27FC236}">
                  <a16:creationId xmlns:a16="http://schemas.microsoft.com/office/drawing/2014/main" id="{4000D144-F499-4F30-8D04-59742D8B2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41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573" name="Text Box 133">
            <a:extLst>
              <a:ext uri="{FF2B5EF4-FFF2-40B4-BE49-F238E27FC236}">
                <a16:creationId xmlns:a16="http://schemas.microsoft.com/office/drawing/2014/main" id="{360D2237-0606-4C2B-8934-60A3262EC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681" y="813196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1578" name="Text Box 138">
            <a:extLst>
              <a:ext uri="{FF2B5EF4-FFF2-40B4-BE49-F238E27FC236}">
                <a16:creationId xmlns:a16="http://schemas.microsoft.com/office/drawing/2014/main" id="{A28E2CD5-7DDD-4AD2-8487-3C7734EF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497" y="737599"/>
            <a:ext cx="2514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9060 : 453 </a:t>
            </a:r>
          </a:p>
        </p:txBody>
      </p:sp>
      <p:grpSp>
        <p:nvGrpSpPr>
          <p:cNvPr id="61579" name="Group 139">
            <a:extLst>
              <a:ext uri="{FF2B5EF4-FFF2-40B4-BE49-F238E27FC236}">
                <a16:creationId xmlns:a16="http://schemas.microsoft.com/office/drawing/2014/main" id="{3A671535-CB85-44E9-9635-111D3C18B5BF}"/>
              </a:ext>
            </a:extLst>
          </p:cNvPr>
          <p:cNvGrpSpPr>
            <a:grpSpLocks/>
          </p:cNvGrpSpPr>
          <p:nvPr/>
        </p:nvGrpSpPr>
        <p:grpSpPr bwMode="auto">
          <a:xfrm>
            <a:off x="7096497" y="1442449"/>
            <a:ext cx="2038350" cy="2138363"/>
            <a:chOff x="864" y="1824"/>
            <a:chExt cx="1284" cy="1347"/>
          </a:xfrm>
        </p:grpSpPr>
        <p:sp>
          <p:nvSpPr>
            <p:cNvPr id="61580" name="Text Box 140">
              <a:extLst>
                <a:ext uri="{FF2B5EF4-FFF2-40B4-BE49-F238E27FC236}">
                  <a16:creationId xmlns:a16="http://schemas.microsoft.com/office/drawing/2014/main" id="{8D7BC27B-90CD-4D82-9272-78D2659A1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24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9060   453</a:t>
              </a:r>
            </a:p>
          </p:txBody>
        </p:sp>
        <p:grpSp>
          <p:nvGrpSpPr>
            <p:cNvPr id="61581" name="Group 141">
              <a:extLst>
                <a:ext uri="{FF2B5EF4-FFF2-40B4-BE49-F238E27FC236}">
                  <a16:creationId xmlns:a16="http://schemas.microsoft.com/office/drawing/2014/main" id="{004588D4-25CC-461B-B97B-F709BC4FA6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0" y="1872"/>
              <a:ext cx="444" cy="720"/>
              <a:chOff x="1572" y="1704"/>
              <a:chExt cx="444" cy="720"/>
            </a:xfrm>
          </p:grpSpPr>
          <p:sp>
            <p:nvSpPr>
              <p:cNvPr id="61582" name="Line 142">
                <a:extLst>
                  <a:ext uri="{FF2B5EF4-FFF2-40B4-BE49-F238E27FC236}">
                    <a16:creationId xmlns:a16="http://schemas.microsoft.com/office/drawing/2014/main" id="{3DAA91E9-D6A9-4968-BA71-F7B27DCACA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1704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83" name="Line 143">
                <a:extLst>
                  <a:ext uri="{FF2B5EF4-FFF2-40B4-BE49-F238E27FC236}">
                    <a16:creationId xmlns:a16="http://schemas.microsoft.com/office/drawing/2014/main" id="{461C4E4A-F380-4102-BABA-AC27FD1DD8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584" name="Text Box 144">
              <a:extLst>
                <a:ext uri="{FF2B5EF4-FFF2-40B4-BE49-F238E27FC236}">
                  <a16:creationId xmlns:a16="http://schemas.microsoft.com/office/drawing/2014/main" id="{33FA7CC3-1464-4DD3-AF3A-61C66F9B3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" y="2160"/>
              <a:ext cx="12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0000   20</a:t>
              </a:r>
            </a:p>
          </p:txBody>
        </p:sp>
        <p:sp>
          <p:nvSpPr>
            <p:cNvPr id="61585" name="Text Box 145">
              <a:extLst>
                <a:ext uri="{FF2B5EF4-FFF2-40B4-BE49-F238E27FC236}">
                  <a16:creationId xmlns:a16="http://schemas.microsoft.com/office/drawing/2014/main" id="{576A6172-9C33-4F62-8423-6572C2305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2496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000</a:t>
              </a:r>
            </a:p>
          </p:txBody>
        </p:sp>
        <p:sp>
          <p:nvSpPr>
            <p:cNvPr id="61586" name="Text Box 146">
              <a:extLst>
                <a:ext uri="{FF2B5EF4-FFF2-40B4-BE49-F238E27FC236}">
                  <a16:creationId xmlns:a16="http://schemas.microsoft.com/office/drawing/2014/main" id="{A8914A39-8534-443C-ABD3-35CF0F723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41"/>
              <a:ext cx="6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 Box 5">
            <a:extLst>
              <a:ext uri="{FF2B5EF4-FFF2-40B4-BE49-F238E27FC236}">
                <a16:creationId xmlns:a16="http://schemas.microsoft.com/office/drawing/2014/main" id="{1CE2533C-C4FF-42FE-83D1-6627EBB00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196" y="5459915"/>
            <a:ext cx="4448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704 : 234 = 2(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7A88975F-89EF-40FB-A52F-97352B6AB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697" y="3082433"/>
            <a:ext cx="18998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704 : 234  </a:t>
            </a:r>
          </a:p>
        </p:txBody>
      </p:sp>
      <p:sp>
        <p:nvSpPr>
          <p:cNvPr id="38" name="Text Box 8">
            <a:extLst>
              <a:ext uri="{FF2B5EF4-FFF2-40B4-BE49-F238E27FC236}">
                <a16:creationId xmlns:a16="http://schemas.microsoft.com/office/drawing/2014/main" id="{505334D2-8A82-4DFD-8E14-BB2ECA950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097" y="3090371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8770 : 365  </a:t>
            </a:r>
          </a:p>
        </p:txBody>
      </p:sp>
      <p:grpSp>
        <p:nvGrpSpPr>
          <p:cNvPr id="39" name="Group 9">
            <a:extLst>
              <a:ext uri="{FF2B5EF4-FFF2-40B4-BE49-F238E27FC236}">
                <a16:creationId xmlns:a16="http://schemas.microsoft.com/office/drawing/2014/main" id="{D9873CF0-1AA3-49CB-B7E3-FCFA704BF994}"/>
              </a:ext>
            </a:extLst>
          </p:cNvPr>
          <p:cNvGrpSpPr>
            <a:grpSpLocks/>
          </p:cNvGrpSpPr>
          <p:nvPr/>
        </p:nvGrpSpPr>
        <p:grpSpPr bwMode="auto">
          <a:xfrm>
            <a:off x="1972047" y="3790458"/>
            <a:ext cx="2038350" cy="2138363"/>
            <a:chOff x="864" y="1824"/>
            <a:chExt cx="1284" cy="1347"/>
          </a:xfrm>
        </p:grpSpPr>
        <p:sp>
          <p:nvSpPr>
            <p:cNvPr id="40" name="Text Box 10">
              <a:extLst>
                <a:ext uri="{FF2B5EF4-FFF2-40B4-BE49-F238E27FC236}">
                  <a16:creationId xmlns:a16="http://schemas.microsoft.com/office/drawing/2014/main" id="{B27DE303-60B8-40A0-8234-33FD6100C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24"/>
              <a:ext cx="1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704   234</a:t>
              </a:r>
            </a:p>
          </p:txBody>
        </p:sp>
        <p:grpSp>
          <p:nvGrpSpPr>
            <p:cNvPr id="41" name="Group 11">
              <a:extLst>
                <a:ext uri="{FF2B5EF4-FFF2-40B4-BE49-F238E27FC236}">
                  <a16:creationId xmlns:a16="http://schemas.microsoft.com/office/drawing/2014/main" id="{DB62A505-73A2-49F4-B8AD-AF70B6DC4E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872"/>
              <a:ext cx="444" cy="720"/>
              <a:chOff x="1452" y="1704"/>
              <a:chExt cx="444" cy="720"/>
            </a:xfrm>
          </p:grpSpPr>
          <p:sp>
            <p:nvSpPr>
              <p:cNvPr id="45" name="Line 12">
                <a:extLst>
                  <a:ext uri="{FF2B5EF4-FFF2-40B4-BE49-F238E27FC236}">
                    <a16:creationId xmlns:a16="http://schemas.microsoft.com/office/drawing/2014/main" id="{F4BA2361-197C-427B-8243-706182610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2" y="17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Line 13">
                <a:extLst>
                  <a:ext uri="{FF2B5EF4-FFF2-40B4-BE49-F238E27FC236}">
                    <a16:creationId xmlns:a16="http://schemas.microsoft.com/office/drawing/2014/main" id="{506B642A-FF27-4BFB-B420-08AE99C91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4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14">
              <a:extLst>
                <a:ext uri="{FF2B5EF4-FFF2-40B4-BE49-F238E27FC236}">
                  <a16:creationId xmlns:a16="http://schemas.microsoft.com/office/drawing/2014/main" id="{322F0BB1-7793-4848-B716-5DCC8F0E2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" y="2160"/>
              <a:ext cx="1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2   2 </a:t>
              </a:r>
            </a:p>
          </p:txBody>
        </p:sp>
        <p:sp>
          <p:nvSpPr>
            <p:cNvPr id="43" name="Text Box 15">
              <a:extLst>
                <a:ext uri="{FF2B5EF4-FFF2-40B4-BE49-F238E27FC236}">
                  <a16:creationId xmlns:a16="http://schemas.microsoft.com/office/drawing/2014/main" id="{9EA819BA-E604-4150-B28C-25657645A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2496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16">
              <a:extLst>
                <a:ext uri="{FF2B5EF4-FFF2-40B4-BE49-F238E27FC236}">
                  <a16:creationId xmlns:a16="http://schemas.microsoft.com/office/drawing/2014/main" id="{BC6CF8D5-AE9F-4667-9713-AC2E32C817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41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17">
            <a:extLst>
              <a:ext uri="{FF2B5EF4-FFF2-40B4-BE49-F238E27FC236}">
                <a16:creationId xmlns:a16="http://schemas.microsoft.com/office/drawing/2014/main" id="{88E121FF-D1B0-4C37-A163-1E2718C3C3B3}"/>
              </a:ext>
            </a:extLst>
          </p:cNvPr>
          <p:cNvGrpSpPr>
            <a:grpSpLocks/>
          </p:cNvGrpSpPr>
          <p:nvPr/>
        </p:nvGrpSpPr>
        <p:grpSpPr bwMode="auto">
          <a:xfrm>
            <a:off x="4659459" y="3770519"/>
            <a:ext cx="2038350" cy="2138363"/>
            <a:chOff x="864" y="1824"/>
            <a:chExt cx="1284" cy="1347"/>
          </a:xfrm>
        </p:grpSpPr>
        <p:sp>
          <p:nvSpPr>
            <p:cNvPr id="48" name="Text Box 18">
              <a:extLst>
                <a:ext uri="{FF2B5EF4-FFF2-40B4-BE49-F238E27FC236}">
                  <a16:creationId xmlns:a16="http://schemas.microsoft.com/office/drawing/2014/main" id="{AA083FDC-6989-41A2-AFEA-A01D6F3B2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24"/>
              <a:ext cx="1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8770    365</a:t>
              </a:r>
            </a:p>
          </p:txBody>
        </p:sp>
        <p:grpSp>
          <p:nvGrpSpPr>
            <p:cNvPr id="49" name="Group 19">
              <a:extLst>
                <a:ext uri="{FF2B5EF4-FFF2-40B4-BE49-F238E27FC236}">
                  <a16:creationId xmlns:a16="http://schemas.microsoft.com/office/drawing/2014/main" id="{531A0AF4-6EB4-40D9-8492-A52513345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" y="1872"/>
              <a:ext cx="444" cy="720"/>
              <a:chOff x="1476" y="1704"/>
              <a:chExt cx="444" cy="720"/>
            </a:xfrm>
          </p:grpSpPr>
          <p:sp>
            <p:nvSpPr>
              <p:cNvPr id="53" name="Line 20">
                <a:extLst>
                  <a:ext uri="{FF2B5EF4-FFF2-40B4-BE49-F238E27FC236}">
                    <a16:creationId xmlns:a16="http://schemas.microsoft.com/office/drawing/2014/main" id="{D5C3129A-9DCE-41EF-AA58-C614EFF77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6" y="17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Line 21">
                <a:extLst>
                  <a:ext uri="{FF2B5EF4-FFF2-40B4-BE49-F238E27FC236}">
                    <a16:creationId xmlns:a16="http://schemas.microsoft.com/office/drawing/2014/main" id="{F9737DF6-BA6A-454F-AAEA-601ACEC77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Text Box 22">
              <a:extLst>
                <a:ext uri="{FF2B5EF4-FFF2-40B4-BE49-F238E27FC236}">
                  <a16:creationId xmlns:a16="http://schemas.microsoft.com/office/drawing/2014/main" id="{10800B32-9152-4EF1-97E1-A1DC32564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" y="2160"/>
              <a:ext cx="1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470   21</a:t>
              </a:r>
            </a:p>
          </p:txBody>
        </p:sp>
        <p:sp>
          <p:nvSpPr>
            <p:cNvPr id="51" name="Text Box 23">
              <a:extLst>
                <a:ext uri="{FF2B5EF4-FFF2-40B4-BE49-F238E27FC236}">
                  <a16:creationId xmlns:a16="http://schemas.microsoft.com/office/drawing/2014/main" id="{06269914-EBA1-4AE6-969D-098F75194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2496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5</a:t>
              </a:r>
            </a:p>
          </p:txBody>
        </p:sp>
        <p:sp>
          <p:nvSpPr>
            <p:cNvPr id="52" name="Text Box 24">
              <a:extLst>
                <a:ext uri="{FF2B5EF4-FFF2-40B4-BE49-F238E27FC236}">
                  <a16:creationId xmlns:a16="http://schemas.microsoft.com/office/drawing/2014/main" id="{AC9BB41D-5001-4A52-99B1-0464EB74F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41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Text Box 25">
            <a:extLst>
              <a:ext uri="{FF2B5EF4-FFF2-40B4-BE49-F238E27FC236}">
                <a16:creationId xmlns:a16="http://schemas.microsoft.com/office/drawing/2014/main" id="{06855AAC-42C8-47F4-8A86-D0986843D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722" y="3090371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56" name="Text Box 27">
            <a:extLst>
              <a:ext uri="{FF2B5EF4-FFF2-40B4-BE49-F238E27FC236}">
                <a16:creationId xmlns:a16="http://schemas.microsoft.com/office/drawing/2014/main" id="{0AA0721C-D38D-4748-A302-EEBBDAE91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297" y="3085608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6260 : 156  </a:t>
            </a:r>
          </a:p>
        </p:txBody>
      </p:sp>
      <p:grpSp>
        <p:nvGrpSpPr>
          <p:cNvPr id="57" name="Group 28">
            <a:extLst>
              <a:ext uri="{FF2B5EF4-FFF2-40B4-BE49-F238E27FC236}">
                <a16:creationId xmlns:a16="http://schemas.microsoft.com/office/drawing/2014/main" id="{89D45DDB-9D1A-4625-ACCE-0E18AB6F930E}"/>
              </a:ext>
            </a:extLst>
          </p:cNvPr>
          <p:cNvGrpSpPr>
            <a:grpSpLocks/>
          </p:cNvGrpSpPr>
          <p:nvPr/>
        </p:nvGrpSpPr>
        <p:grpSpPr bwMode="auto">
          <a:xfrm>
            <a:off x="7401297" y="3790458"/>
            <a:ext cx="2133600" cy="2138363"/>
            <a:chOff x="864" y="1824"/>
            <a:chExt cx="1344" cy="1347"/>
          </a:xfrm>
        </p:grpSpPr>
        <p:sp>
          <p:nvSpPr>
            <p:cNvPr id="58" name="Text Box 29">
              <a:extLst>
                <a:ext uri="{FF2B5EF4-FFF2-40B4-BE49-F238E27FC236}">
                  <a16:creationId xmlns:a16="http://schemas.microsoft.com/office/drawing/2014/main" id="{CBDA39B6-D8A7-4434-8C0F-10D15527D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24"/>
              <a:ext cx="1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6260   156</a:t>
              </a:r>
            </a:p>
          </p:txBody>
        </p:sp>
        <p:grpSp>
          <p:nvGrpSpPr>
            <p:cNvPr id="59" name="Group 30">
              <a:extLst>
                <a:ext uri="{FF2B5EF4-FFF2-40B4-BE49-F238E27FC236}">
                  <a16:creationId xmlns:a16="http://schemas.microsoft.com/office/drawing/2014/main" id="{4A9A1B8B-4DD7-49C6-B1FC-67CC9C4E5E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1872"/>
              <a:ext cx="444" cy="720"/>
              <a:chOff x="1488" y="1704"/>
              <a:chExt cx="444" cy="720"/>
            </a:xfrm>
          </p:grpSpPr>
          <p:sp>
            <p:nvSpPr>
              <p:cNvPr id="63" name="Line 31">
                <a:extLst>
                  <a:ext uri="{FF2B5EF4-FFF2-40B4-BE49-F238E27FC236}">
                    <a16:creationId xmlns:a16="http://schemas.microsoft.com/office/drawing/2014/main" id="{26B0BE47-594C-4E0C-BE81-4B7D913F0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17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Line 32">
                <a:extLst>
                  <a:ext uri="{FF2B5EF4-FFF2-40B4-BE49-F238E27FC236}">
                    <a16:creationId xmlns:a16="http://schemas.microsoft.com/office/drawing/2014/main" id="{23933391-C20A-4E2B-AAAE-D1144AB5B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1968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Text Box 33">
              <a:extLst>
                <a:ext uri="{FF2B5EF4-FFF2-40B4-BE49-F238E27FC236}">
                  <a16:creationId xmlns:a16="http://schemas.microsoft.com/office/drawing/2014/main" id="{0D8E1D39-703C-49A2-9159-13FB2F604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160"/>
              <a:ext cx="124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20   40</a:t>
              </a:r>
            </a:p>
          </p:txBody>
        </p:sp>
        <p:sp>
          <p:nvSpPr>
            <p:cNvPr id="61" name="Text Box 34">
              <a:extLst>
                <a:ext uri="{FF2B5EF4-FFF2-40B4-BE49-F238E27FC236}">
                  <a16:creationId xmlns:a16="http://schemas.microsoft.com/office/drawing/2014/main" id="{AACC38E1-14E0-4D07-A3D8-3E4D03D6D8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496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</a:t>
              </a:r>
            </a:p>
          </p:txBody>
        </p:sp>
        <p:sp>
          <p:nvSpPr>
            <p:cNvPr id="62" name="Text Box 35">
              <a:extLst>
                <a:ext uri="{FF2B5EF4-FFF2-40B4-BE49-F238E27FC236}">
                  <a16:creationId xmlns:a16="http://schemas.microsoft.com/office/drawing/2014/main" id="{4E632A9C-8D76-4AB9-A66A-1A315551B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41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 Box 36">
            <a:extLst>
              <a:ext uri="{FF2B5EF4-FFF2-40B4-BE49-F238E27FC236}">
                <a16:creationId xmlns:a16="http://schemas.microsoft.com/office/drawing/2014/main" id="{9271D55A-9D96-4C0B-B74A-62ABEE351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851" y="5441597"/>
            <a:ext cx="4448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8770 : 365 = 21(dư5)</a:t>
            </a:r>
          </a:p>
        </p:txBody>
      </p:sp>
      <p:sp>
        <p:nvSpPr>
          <p:cNvPr id="66" name="Text Box 37">
            <a:extLst>
              <a:ext uri="{FF2B5EF4-FFF2-40B4-BE49-F238E27FC236}">
                <a16:creationId xmlns:a16="http://schemas.microsoft.com/office/drawing/2014/main" id="{931E0E6F-D600-4657-B1E2-94E7A80B3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698" y="5441597"/>
            <a:ext cx="4044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6260 : 156 = 40 (dư20)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6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6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6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2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7" grpId="0"/>
      <p:bldP spid="61529" grpId="0"/>
      <p:bldP spid="61573" grpId="0"/>
      <p:bldP spid="61578" grpId="0"/>
      <p:bldP spid="36" grpId="0"/>
      <p:bldP spid="37" grpId="0"/>
      <p:bldP spid="38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17">
            <a:extLst>
              <a:ext uri="{FF2B5EF4-FFF2-40B4-BE49-F238E27FC236}">
                <a16:creationId xmlns:a16="http://schemas.microsoft.com/office/drawing/2014/main" id="{A3966A42-6C52-4910-A019-B9D9CB3DC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741" y="558868"/>
            <a:ext cx="2590800" cy="60960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ysClr val="window" lastClr="FFFFFF"/>
              </a:gs>
            </a:gsLst>
            <a:lin ang="5400000" scaled="1"/>
          </a:gradFill>
          <a:ln w="38100">
            <a:pattFill prst="sphere">
              <a:fgClr>
                <a:srgbClr val="9900FF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Ghi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nhớ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BE02AF-5A89-4E29-8EDF-C87EE6F4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39240"/>
            <a:ext cx="88392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Khi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chia,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20A4BAA-F2D5-46C1-86CB-BF3F46196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011930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B29589C-4D28-4708-ABBB-A04F4B1F01D5}"/>
              </a:ext>
            </a:extLst>
          </p:cNvPr>
          <p:cNvSpPr/>
          <p:nvPr/>
        </p:nvSpPr>
        <p:spPr>
          <a:xfrm>
            <a:off x="1036429" y="179882"/>
            <a:ext cx="7136227" cy="1115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3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F1895EE4-CF95-4EB7-A380-816852620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318" y="132445"/>
            <a:ext cx="117048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61D16341-E3FE-4B39-B660-7FC91339E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559" y="650416"/>
            <a:ext cx="85789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160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E5DC6-92EB-4FB8-832D-87DD6F26E0AC}"/>
              </a:ext>
            </a:extLst>
          </p:cNvPr>
          <p:cNvSpPr txBox="1"/>
          <p:nvPr/>
        </p:nvSpPr>
        <p:spPr>
          <a:xfrm>
            <a:off x="1204834" y="2208515"/>
            <a:ext cx="413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18B8AD-79A5-4F89-B098-EB9BE68D88FA}"/>
              </a:ext>
            </a:extLst>
          </p:cNvPr>
          <p:cNvCxnSpPr/>
          <p:nvPr/>
        </p:nvCxnSpPr>
        <p:spPr>
          <a:xfrm>
            <a:off x="6625653" y="1094282"/>
            <a:ext cx="9893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7DD03A-DE17-4FBA-9B19-F73E74CBF2BE}"/>
              </a:ext>
            </a:extLst>
          </p:cNvPr>
          <p:cNvCxnSpPr>
            <a:cxnSpLocks/>
          </p:cNvCxnSpPr>
          <p:nvPr/>
        </p:nvCxnSpPr>
        <p:spPr>
          <a:xfrm>
            <a:off x="1624559" y="1501515"/>
            <a:ext cx="11629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8F4CAF-33D7-4231-9A23-A705E606091D}"/>
              </a:ext>
            </a:extLst>
          </p:cNvPr>
          <p:cNvCxnSpPr/>
          <p:nvPr/>
        </p:nvCxnSpPr>
        <p:spPr>
          <a:xfrm>
            <a:off x="4302177" y="1528997"/>
            <a:ext cx="31929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F57621-8F76-4419-A821-E3C827231D5B}"/>
              </a:ext>
            </a:extLst>
          </p:cNvPr>
          <p:cNvCxnSpPr/>
          <p:nvPr/>
        </p:nvCxnSpPr>
        <p:spPr>
          <a:xfrm>
            <a:off x="1708879" y="1927230"/>
            <a:ext cx="51865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A8DE5D-2CE5-4DF3-9106-963B8DD22643}"/>
              </a:ext>
            </a:extLst>
          </p:cNvPr>
          <p:cNvSpPr txBox="1"/>
          <p:nvPr/>
        </p:nvSpPr>
        <p:spPr>
          <a:xfrm>
            <a:off x="1163612" y="2709134"/>
            <a:ext cx="949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160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9F485E-EDEA-4858-9389-14235AC5BA79}"/>
              </a:ext>
            </a:extLst>
          </p:cNvPr>
          <p:cNvSpPr txBox="1"/>
          <p:nvPr/>
        </p:nvSpPr>
        <p:spPr>
          <a:xfrm>
            <a:off x="1104276" y="3710072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D7DA53-237C-4536-A4DD-75117B8C717E}"/>
              </a:ext>
            </a:extLst>
          </p:cNvPr>
          <p:cNvSpPr txBox="1"/>
          <p:nvPr/>
        </p:nvSpPr>
        <p:spPr>
          <a:xfrm>
            <a:off x="1104276" y="4246540"/>
            <a:ext cx="772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solidFill>
                  <a:srgbClr val="99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ECBC645-8CDB-42F2-A986-87E4D01E6891}"/>
              </a:ext>
            </a:extLst>
          </p:cNvPr>
          <p:cNvSpPr/>
          <p:nvPr/>
        </p:nvSpPr>
        <p:spPr>
          <a:xfrm>
            <a:off x="7779896" y="4163860"/>
            <a:ext cx="2881859" cy="637932"/>
          </a:xfrm>
          <a:prstGeom prst="cloud">
            <a:avLst/>
          </a:prstGeom>
          <a:solidFill>
            <a:schemeClr val="tx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CB2CCE-EB14-4AD7-BD41-120CE0517C20}"/>
              </a:ext>
            </a:extLst>
          </p:cNvPr>
          <p:cNvSpPr/>
          <p:nvPr/>
        </p:nvSpPr>
        <p:spPr>
          <a:xfrm>
            <a:off x="590172" y="2741406"/>
            <a:ext cx="11011655" cy="2020954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(ta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160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(ta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160).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2323" y="5346723"/>
            <a:ext cx="839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trike="sngStrike">
                <a:latin typeface="Times New Roman" panose="02020603050405020304" pitchFamily="18" charset="0"/>
                <a:cs typeface="Times New Roman" panose="02020603050405020304" pitchFamily="18" charset="0"/>
              </a:rPr>
              <a:t>BBàiBàBaiBài nàyBB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4834" y="4885058"/>
            <a:ext cx="774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thuộc dạng toán nào đã học ở lớp ba?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1454" y="5482071"/>
            <a:ext cx="7748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thuộc dạng toán gấp một số lên nhiều lần và chia thành các phần bằng nhau</a:t>
            </a:r>
          </a:p>
        </p:txBody>
      </p:sp>
    </p:spTree>
    <p:extLst>
      <p:ext uri="{BB962C8B-B14F-4D97-AF65-F5344CB8AC3E}">
        <p14:creationId xmlns:p14="http://schemas.microsoft.com/office/powerpoint/2010/main" val="3020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24" grpId="0"/>
      <p:bldP spid="25" grpId="0"/>
      <p:bldP spid="26" grpId="0"/>
      <p:bldP spid="28" grpId="0" animBg="1"/>
      <p:bldP spid="5" grpId="0" animBg="1"/>
      <p:bldP spid="7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1216</Words>
  <Application>Microsoft Office PowerPoint</Application>
  <PresentationFormat>Widescreen</PresentationFormat>
  <Paragraphs>148</Paragraphs>
  <Slides>22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#9Slide02 Noi dung dai</vt:lpstr>
      <vt:lpstr>#9Slide02 Tieu de dai</vt:lpstr>
      <vt:lpstr>Arial</vt:lpstr>
      <vt:lpstr>Calibri</vt:lpstr>
      <vt:lpstr>Calibri Light</vt:lpstr>
      <vt:lpstr>Garamond</vt:lpstr>
      <vt:lpstr>iCiel Cadena</vt:lpstr>
      <vt:lpstr>Open Sans</vt:lpstr>
      <vt:lpstr>Standout</vt:lpstr>
      <vt:lpstr>Times New Roman</vt:lpstr>
      <vt:lpstr>Verdana</vt:lpstr>
      <vt:lpstr>VNI-Times</vt:lpstr>
      <vt:lpstr>Wingdings</vt:lpstr>
      <vt:lpstr>Office Theme</vt:lpstr>
      <vt:lpstr>Organic</vt:lpstr>
      <vt:lpstr>1_Office Theme</vt:lpstr>
      <vt:lpstr>3_Office Theme</vt:lpstr>
      <vt:lpstr>4_Office Theme</vt:lpstr>
      <vt:lpstr>6_Office Theme</vt:lpstr>
      <vt:lpstr>Level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Lâm Thị Huyền</cp:lastModifiedBy>
  <cp:revision>17</cp:revision>
  <dcterms:created xsi:type="dcterms:W3CDTF">2021-11-17T16:15:51Z</dcterms:created>
  <dcterms:modified xsi:type="dcterms:W3CDTF">2021-12-15T13:44:28Z</dcterms:modified>
</cp:coreProperties>
</file>