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2"/>
  </p:notesMasterIdLst>
  <p:sldIdLst>
    <p:sldId id="294" r:id="rId2"/>
    <p:sldId id="258" r:id="rId3"/>
    <p:sldId id="301" r:id="rId4"/>
    <p:sldId id="300" r:id="rId5"/>
    <p:sldId id="299" r:id="rId6"/>
    <p:sldId id="280" r:id="rId7"/>
    <p:sldId id="302" r:id="rId8"/>
    <p:sldId id="304" r:id="rId9"/>
    <p:sldId id="298" r:id="rId10"/>
    <p:sldId id="287" r:id="rId11"/>
    <p:sldId id="303" r:id="rId12"/>
    <p:sldId id="288" r:id="rId13"/>
    <p:sldId id="310" r:id="rId14"/>
    <p:sldId id="296" r:id="rId15"/>
    <p:sldId id="289" r:id="rId16"/>
    <p:sldId id="290" r:id="rId17"/>
    <p:sldId id="291" r:id="rId18"/>
    <p:sldId id="292" r:id="rId19"/>
    <p:sldId id="293" r:id="rId20"/>
    <p:sldId id="29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FF"/>
    <a:srgbClr val="000066"/>
    <a:srgbClr val="FFFF00"/>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850" y="5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108C61-E172-4615-AED9-1CEE503F1098}" type="datetimeFigureOut">
              <a:rPr lang="en-US" smtClean="0"/>
              <a:t>12/15/2021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0F2B6B-F789-4C03-8599-F2CD8FDC953E}" type="slidenum">
              <a:rPr lang="en-US" smtClean="0"/>
              <a:t>‹#›</a:t>
            </a:fld>
            <a:endParaRPr lang="en-US"/>
          </a:p>
        </p:txBody>
      </p:sp>
    </p:spTree>
    <p:extLst>
      <p:ext uri="{BB962C8B-B14F-4D97-AF65-F5344CB8AC3E}">
        <p14:creationId xmlns:p14="http://schemas.microsoft.com/office/powerpoint/2010/main" val="809417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B0F2B6B-F789-4C03-8599-F2CD8FDC953E}" type="slidenum">
              <a:rPr lang="en-US" smtClean="0"/>
              <a:t>2</a:t>
            </a:fld>
            <a:endParaRPr lang="en-US"/>
          </a:p>
        </p:txBody>
      </p:sp>
    </p:spTree>
    <p:extLst>
      <p:ext uri="{BB962C8B-B14F-4D97-AF65-F5344CB8AC3E}">
        <p14:creationId xmlns:p14="http://schemas.microsoft.com/office/powerpoint/2010/main" val="3759253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B0F2B6B-F789-4C03-8599-F2CD8FDC953E}" type="slidenum">
              <a:rPr lang="en-US" smtClean="0"/>
              <a:t>3</a:t>
            </a:fld>
            <a:endParaRPr lang="en-US"/>
          </a:p>
        </p:txBody>
      </p:sp>
    </p:spTree>
    <p:extLst>
      <p:ext uri="{BB962C8B-B14F-4D97-AF65-F5344CB8AC3E}">
        <p14:creationId xmlns:p14="http://schemas.microsoft.com/office/powerpoint/2010/main" val="18826600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18637CFD-451B-4F5C-BD29-E2D84FEE1D3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518C8621-1EE1-45A1-8885-BD01F0D6C27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C</a:t>
            </a:r>
            <a:endParaRPr lang="vi-VN" altLang="en-US"/>
          </a:p>
        </p:txBody>
      </p:sp>
      <p:sp>
        <p:nvSpPr>
          <p:cNvPr id="13316" name="Slide Number Placeholder 3">
            <a:extLst>
              <a:ext uri="{FF2B5EF4-FFF2-40B4-BE49-F238E27FC236}">
                <a16:creationId xmlns:a16="http://schemas.microsoft.com/office/drawing/2014/main" id="{C82E3CF6-E48F-48D5-A819-1EB01AAA975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3D96E15E-0426-43FB-AFB4-EAEA3900A365}" type="slidenum">
              <a:rPr kumimoji="0" lang="vi-VN" altLang="en-US" sz="1200" b="0" i="0" u="none" strike="noStrike" kern="1200" cap="none" spc="0" normalizeH="0" baseline="0" noProof="0" smtClean="0">
                <a:ln>
                  <a:noFill/>
                </a:ln>
                <a:solidFill>
                  <a:srgbClr val="000000"/>
                </a:solidFill>
                <a:effectLst/>
                <a:uLnTx/>
                <a:uFillTx/>
                <a:latin typeface="Tahoma" panose="020B0604030504040204"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vi-VN" altLang="en-US" sz="1200" b="0" i="0" u="none" strike="noStrike" kern="1200" cap="none" spc="0" normalizeH="0" baseline="0" noProof="0">
              <a:ln>
                <a:noFill/>
              </a:ln>
              <a:solidFill>
                <a:srgbClr val="000000"/>
              </a:solidFill>
              <a:effectLst/>
              <a:uLnTx/>
              <a:uFillTx/>
              <a:latin typeface="Tahoma" panose="020B0604030504040204" pitchFamily="34" charset="0"/>
              <a:ea typeface="+mn-ea"/>
              <a:cs typeface="+mn-cs"/>
            </a:endParaRPr>
          </a:p>
        </p:txBody>
      </p:sp>
    </p:spTree>
    <p:extLst>
      <p:ext uri="{BB962C8B-B14F-4D97-AF65-F5344CB8AC3E}">
        <p14:creationId xmlns:p14="http://schemas.microsoft.com/office/powerpoint/2010/main" val="4264983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B0F2B6B-F789-4C03-8599-F2CD8FDC953E}" type="slidenum">
              <a:rPr lang="en-US" smtClean="0"/>
              <a:t>6</a:t>
            </a:fld>
            <a:endParaRPr lang="en-US"/>
          </a:p>
        </p:txBody>
      </p:sp>
    </p:spTree>
    <p:extLst>
      <p:ext uri="{BB962C8B-B14F-4D97-AF65-F5344CB8AC3E}">
        <p14:creationId xmlns:p14="http://schemas.microsoft.com/office/powerpoint/2010/main" val="32091886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B0F2B6B-F789-4C03-8599-F2CD8FDC953E}" type="slidenum">
              <a:rPr lang="en-US" smtClean="0"/>
              <a:t>7</a:t>
            </a:fld>
            <a:endParaRPr lang="en-US"/>
          </a:p>
        </p:txBody>
      </p:sp>
    </p:spTree>
    <p:extLst>
      <p:ext uri="{BB962C8B-B14F-4D97-AF65-F5344CB8AC3E}">
        <p14:creationId xmlns:p14="http://schemas.microsoft.com/office/powerpoint/2010/main" val="17923928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B0F2B6B-F789-4C03-8599-F2CD8FDC953E}" type="slidenum">
              <a:rPr lang="en-US" smtClean="0"/>
              <a:t>9</a:t>
            </a:fld>
            <a:endParaRPr lang="en-US"/>
          </a:p>
        </p:txBody>
      </p:sp>
    </p:spTree>
    <p:extLst>
      <p:ext uri="{BB962C8B-B14F-4D97-AF65-F5344CB8AC3E}">
        <p14:creationId xmlns:p14="http://schemas.microsoft.com/office/powerpoint/2010/main" val="1160005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B0F2B6B-F789-4C03-8599-F2CD8FDC953E}" type="slidenum">
              <a:rPr lang="en-US" smtClean="0"/>
              <a:t>10</a:t>
            </a:fld>
            <a:endParaRPr lang="en-US"/>
          </a:p>
        </p:txBody>
      </p:sp>
    </p:spTree>
    <p:extLst>
      <p:ext uri="{BB962C8B-B14F-4D97-AF65-F5344CB8AC3E}">
        <p14:creationId xmlns:p14="http://schemas.microsoft.com/office/powerpoint/2010/main" val="3302136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F00A4E72-CD16-460E-A062-E5E88573DE2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FFA54D1-817A-497E-91E4-47324514E3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9361C78-399B-4D8C-BCEF-712AC37F8073}"/>
              </a:ext>
            </a:extLst>
          </p:cNvPr>
          <p:cNvSpPr>
            <a:spLocks noGrp="1" noChangeArrowheads="1"/>
          </p:cNvSpPr>
          <p:nvPr>
            <p:ph type="sldNum" sz="quarter" idx="12"/>
          </p:nvPr>
        </p:nvSpPr>
        <p:spPr>
          <a:ln/>
        </p:spPr>
        <p:txBody>
          <a:bodyPr/>
          <a:lstStyle>
            <a:lvl1pPr>
              <a:defRPr/>
            </a:lvl1pPr>
          </a:lstStyle>
          <a:p>
            <a:fld id="{DB9EEC0A-AFF6-4D6F-8325-BF9914DA9BBE}" type="slidenum">
              <a:rPr lang="en-US" altLang="en-US"/>
              <a:pPr/>
              <a:t>‹#›</a:t>
            </a:fld>
            <a:endParaRPr lang="en-US" altLang="en-US"/>
          </a:p>
        </p:txBody>
      </p:sp>
    </p:spTree>
    <p:extLst>
      <p:ext uri="{BB962C8B-B14F-4D97-AF65-F5344CB8AC3E}">
        <p14:creationId xmlns:p14="http://schemas.microsoft.com/office/powerpoint/2010/main" val="832138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93A0D01-C0A4-4A87-A684-A6B91CD38CE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8D7F670-A5E0-409C-88F5-1A1FF120405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94308CD-EEE0-4D60-9C2B-06AEF82958B5}"/>
              </a:ext>
            </a:extLst>
          </p:cNvPr>
          <p:cNvSpPr>
            <a:spLocks noGrp="1" noChangeArrowheads="1"/>
          </p:cNvSpPr>
          <p:nvPr>
            <p:ph type="sldNum" sz="quarter" idx="12"/>
          </p:nvPr>
        </p:nvSpPr>
        <p:spPr>
          <a:ln/>
        </p:spPr>
        <p:txBody>
          <a:bodyPr/>
          <a:lstStyle>
            <a:lvl1pPr>
              <a:defRPr/>
            </a:lvl1pPr>
          </a:lstStyle>
          <a:p>
            <a:fld id="{D5122F13-6DA7-4E68-82EE-AD3840693234}" type="slidenum">
              <a:rPr lang="en-US" altLang="en-US"/>
              <a:pPr/>
              <a:t>‹#›</a:t>
            </a:fld>
            <a:endParaRPr lang="en-US" altLang="en-US"/>
          </a:p>
        </p:txBody>
      </p:sp>
    </p:spTree>
    <p:extLst>
      <p:ext uri="{BB962C8B-B14F-4D97-AF65-F5344CB8AC3E}">
        <p14:creationId xmlns:p14="http://schemas.microsoft.com/office/powerpoint/2010/main" val="2105785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F7DBCEC-94F9-410D-B119-A02BE693B25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D210A35-36B8-45ED-AE30-5BD1E5DA4EB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C5ED8AE-60A9-4B72-A9F1-228F3512EE73}"/>
              </a:ext>
            </a:extLst>
          </p:cNvPr>
          <p:cNvSpPr>
            <a:spLocks noGrp="1" noChangeArrowheads="1"/>
          </p:cNvSpPr>
          <p:nvPr>
            <p:ph type="sldNum" sz="quarter" idx="12"/>
          </p:nvPr>
        </p:nvSpPr>
        <p:spPr>
          <a:ln/>
        </p:spPr>
        <p:txBody>
          <a:bodyPr/>
          <a:lstStyle>
            <a:lvl1pPr>
              <a:defRPr/>
            </a:lvl1pPr>
          </a:lstStyle>
          <a:p>
            <a:fld id="{8DE42325-9C9E-4EB2-BF60-D60FD2E48536}" type="slidenum">
              <a:rPr lang="en-US" altLang="en-US"/>
              <a:pPr/>
              <a:t>‹#›</a:t>
            </a:fld>
            <a:endParaRPr lang="en-US" altLang="en-US"/>
          </a:p>
        </p:txBody>
      </p:sp>
    </p:spTree>
    <p:extLst>
      <p:ext uri="{BB962C8B-B14F-4D97-AF65-F5344CB8AC3E}">
        <p14:creationId xmlns:p14="http://schemas.microsoft.com/office/powerpoint/2010/main" val="31971479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quarter" idx="1"/>
          </p:nvPr>
        </p:nvSpPr>
        <p:spPr>
          <a:xfrm>
            <a:off x="609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09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half" idx="3"/>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a:extLst>
              <a:ext uri="{FF2B5EF4-FFF2-40B4-BE49-F238E27FC236}">
                <a16:creationId xmlns:a16="http://schemas.microsoft.com/office/drawing/2014/main" id="{DB07F2AC-FB28-4747-A12A-036C01B03D54}"/>
              </a:ext>
            </a:extLst>
          </p:cNvPr>
          <p:cNvSpPr>
            <a:spLocks noGrp="1" noChangeArrowheads="1"/>
          </p:cNvSpPr>
          <p:nvPr>
            <p:ph type="dt" sz="half" idx="10"/>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41F05306-DB5F-4451-AEE0-D665C862F3E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119C17A0-24AC-43AB-BC31-DBF7BEF44B2A}"/>
              </a:ext>
            </a:extLst>
          </p:cNvPr>
          <p:cNvSpPr>
            <a:spLocks noGrp="1" noChangeArrowheads="1"/>
          </p:cNvSpPr>
          <p:nvPr>
            <p:ph type="sldNum" sz="quarter" idx="12"/>
          </p:nvPr>
        </p:nvSpPr>
        <p:spPr>
          <a:ln/>
        </p:spPr>
        <p:txBody>
          <a:bodyPr/>
          <a:lstStyle>
            <a:lvl1pPr>
              <a:defRPr/>
            </a:lvl1pPr>
          </a:lstStyle>
          <a:p>
            <a:fld id="{7CBB5ABE-F254-403F-AA7D-B36952167B4A}" type="slidenum">
              <a:rPr lang="en-US" altLang="en-US"/>
              <a:pPr/>
              <a:t>‹#›</a:t>
            </a:fld>
            <a:endParaRPr lang="en-US" altLang="en-US"/>
          </a:p>
        </p:txBody>
      </p:sp>
    </p:spTree>
    <p:extLst>
      <p:ext uri="{BB962C8B-B14F-4D97-AF65-F5344CB8AC3E}">
        <p14:creationId xmlns:p14="http://schemas.microsoft.com/office/powerpoint/2010/main" val="17588198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0E0D583B-2D1B-4D3A-8E41-9FEE002774B8}"/>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73464E15-111E-46FF-8808-E9C7697CFB3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B07B59D1-4A0E-4CBF-8B05-A41541BADFFB}"/>
              </a:ext>
            </a:extLst>
          </p:cNvPr>
          <p:cNvSpPr>
            <a:spLocks noGrp="1" noChangeArrowheads="1"/>
          </p:cNvSpPr>
          <p:nvPr>
            <p:ph type="sldNum" sz="quarter" idx="12"/>
          </p:nvPr>
        </p:nvSpPr>
        <p:spPr>
          <a:ln/>
        </p:spPr>
        <p:txBody>
          <a:bodyPr/>
          <a:lstStyle>
            <a:lvl1pPr>
              <a:defRPr/>
            </a:lvl1pPr>
          </a:lstStyle>
          <a:p>
            <a:fld id="{98C1D025-E6A2-4FDD-BEE5-8DC0830FE4C6}" type="slidenum">
              <a:rPr lang="en-US" altLang="en-US"/>
              <a:pPr/>
              <a:t>‹#›</a:t>
            </a:fld>
            <a:endParaRPr lang="en-US" altLang="en-US"/>
          </a:p>
        </p:txBody>
      </p:sp>
    </p:spTree>
    <p:extLst>
      <p:ext uri="{BB962C8B-B14F-4D97-AF65-F5344CB8AC3E}">
        <p14:creationId xmlns:p14="http://schemas.microsoft.com/office/powerpoint/2010/main" val="3810610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ED4ED3A-8EE1-45FE-9FD4-34C245F483A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0729937-AA8A-47D2-8E97-162C35EA9E4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8EC5808-1E0D-46FB-9896-79A9F6670237}"/>
              </a:ext>
            </a:extLst>
          </p:cNvPr>
          <p:cNvSpPr>
            <a:spLocks noGrp="1" noChangeArrowheads="1"/>
          </p:cNvSpPr>
          <p:nvPr>
            <p:ph type="sldNum" sz="quarter" idx="12"/>
          </p:nvPr>
        </p:nvSpPr>
        <p:spPr>
          <a:ln/>
        </p:spPr>
        <p:txBody>
          <a:bodyPr/>
          <a:lstStyle>
            <a:lvl1pPr>
              <a:defRPr/>
            </a:lvl1pPr>
          </a:lstStyle>
          <a:p>
            <a:fld id="{640DCD2B-A61C-4D3C-A1F4-607FE2740344}" type="slidenum">
              <a:rPr lang="en-US" altLang="en-US"/>
              <a:pPr/>
              <a:t>‹#›</a:t>
            </a:fld>
            <a:endParaRPr lang="en-US" altLang="en-US"/>
          </a:p>
        </p:txBody>
      </p:sp>
    </p:spTree>
    <p:extLst>
      <p:ext uri="{BB962C8B-B14F-4D97-AF65-F5344CB8AC3E}">
        <p14:creationId xmlns:p14="http://schemas.microsoft.com/office/powerpoint/2010/main" val="2530268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C5F6CA0F-98AD-4C8E-9F79-43856419E43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A432007-CF9A-42AD-B7A1-0D9B76F62B1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0F14C00-2687-49A4-B7F4-ECFF96A4EB30}"/>
              </a:ext>
            </a:extLst>
          </p:cNvPr>
          <p:cNvSpPr>
            <a:spLocks noGrp="1" noChangeArrowheads="1"/>
          </p:cNvSpPr>
          <p:nvPr>
            <p:ph type="sldNum" sz="quarter" idx="12"/>
          </p:nvPr>
        </p:nvSpPr>
        <p:spPr>
          <a:ln/>
        </p:spPr>
        <p:txBody>
          <a:bodyPr/>
          <a:lstStyle>
            <a:lvl1pPr>
              <a:defRPr/>
            </a:lvl1pPr>
          </a:lstStyle>
          <a:p>
            <a:fld id="{0EF0747A-BB09-416D-AB5D-C20508A572F4}" type="slidenum">
              <a:rPr lang="en-US" altLang="en-US"/>
              <a:pPr/>
              <a:t>‹#›</a:t>
            </a:fld>
            <a:endParaRPr lang="en-US" altLang="en-US"/>
          </a:p>
        </p:txBody>
      </p:sp>
    </p:spTree>
    <p:extLst>
      <p:ext uri="{BB962C8B-B14F-4D97-AF65-F5344CB8AC3E}">
        <p14:creationId xmlns:p14="http://schemas.microsoft.com/office/powerpoint/2010/main" val="3553662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FD33313-748E-4388-BD31-80AA208F11E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E02EF7F-FF78-42C7-857A-593981EE54D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C5CF7BB-F8E0-44A6-A556-24600C37F370}"/>
              </a:ext>
            </a:extLst>
          </p:cNvPr>
          <p:cNvSpPr>
            <a:spLocks noGrp="1" noChangeArrowheads="1"/>
          </p:cNvSpPr>
          <p:nvPr>
            <p:ph type="sldNum" sz="quarter" idx="12"/>
          </p:nvPr>
        </p:nvSpPr>
        <p:spPr>
          <a:ln/>
        </p:spPr>
        <p:txBody>
          <a:bodyPr/>
          <a:lstStyle>
            <a:lvl1pPr>
              <a:defRPr/>
            </a:lvl1pPr>
          </a:lstStyle>
          <a:p>
            <a:fld id="{36316D13-2FFB-4FEA-AF79-1AFF2B38B523}" type="slidenum">
              <a:rPr lang="en-US" altLang="en-US"/>
              <a:pPr/>
              <a:t>‹#›</a:t>
            </a:fld>
            <a:endParaRPr lang="en-US" altLang="en-US"/>
          </a:p>
        </p:txBody>
      </p:sp>
    </p:spTree>
    <p:extLst>
      <p:ext uri="{BB962C8B-B14F-4D97-AF65-F5344CB8AC3E}">
        <p14:creationId xmlns:p14="http://schemas.microsoft.com/office/powerpoint/2010/main" val="3540895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6D8CDDF8-5A00-4C88-837E-92BF9B668922}"/>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0943FE4E-C550-4E1C-BCB2-265AA38AF5A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908AC570-4390-49D8-9CC3-C31B328952F1}"/>
              </a:ext>
            </a:extLst>
          </p:cNvPr>
          <p:cNvSpPr>
            <a:spLocks noGrp="1" noChangeArrowheads="1"/>
          </p:cNvSpPr>
          <p:nvPr>
            <p:ph type="sldNum" sz="quarter" idx="12"/>
          </p:nvPr>
        </p:nvSpPr>
        <p:spPr>
          <a:ln/>
        </p:spPr>
        <p:txBody>
          <a:bodyPr/>
          <a:lstStyle>
            <a:lvl1pPr>
              <a:defRPr/>
            </a:lvl1pPr>
          </a:lstStyle>
          <a:p>
            <a:fld id="{350CD428-87BB-45DC-AFAD-6D788FAE4196}" type="slidenum">
              <a:rPr lang="en-US" altLang="en-US"/>
              <a:pPr/>
              <a:t>‹#›</a:t>
            </a:fld>
            <a:endParaRPr lang="en-US" altLang="en-US"/>
          </a:p>
        </p:txBody>
      </p:sp>
    </p:spTree>
    <p:extLst>
      <p:ext uri="{BB962C8B-B14F-4D97-AF65-F5344CB8AC3E}">
        <p14:creationId xmlns:p14="http://schemas.microsoft.com/office/powerpoint/2010/main" val="2782502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665684CC-AA20-40E3-957D-C90E2FAC51F0}"/>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37B87823-57A6-4672-80F0-81D9FC7A9CF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C6C593F2-FE37-4A23-8CD4-BCCDADC07283}"/>
              </a:ext>
            </a:extLst>
          </p:cNvPr>
          <p:cNvSpPr>
            <a:spLocks noGrp="1" noChangeArrowheads="1"/>
          </p:cNvSpPr>
          <p:nvPr>
            <p:ph type="sldNum" sz="quarter" idx="12"/>
          </p:nvPr>
        </p:nvSpPr>
        <p:spPr>
          <a:ln/>
        </p:spPr>
        <p:txBody>
          <a:bodyPr/>
          <a:lstStyle>
            <a:lvl1pPr>
              <a:defRPr/>
            </a:lvl1pPr>
          </a:lstStyle>
          <a:p>
            <a:fld id="{2A311232-15EF-477A-9D69-6118231D2326}" type="slidenum">
              <a:rPr lang="en-US" altLang="en-US"/>
              <a:pPr/>
              <a:t>‹#›</a:t>
            </a:fld>
            <a:endParaRPr lang="en-US" altLang="en-US"/>
          </a:p>
        </p:txBody>
      </p:sp>
    </p:spTree>
    <p:extLst>
      <p:ext uri="{BB962C8B-B14F-4D97-AF65-F5344CB8AC3E}">
        <p14:creationId xmlns:p14="http://schemas.microsoft.com/office/powerpoint/2010/main" val="135472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D6CCC15-B8A5-45CC-A2BA-1351B004DD49}"/>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7FD07F4-BD22-4B94-8AEA-CB8A1A91B4F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10ABD4E4-7B39-4889-AB5A-4A43C1FC3B19}"/>
              </a:ext>
            </a:extLst>
          </p:cNvPr>
          <p:cNvSpPr>
            <a:spLocks noGrp="1" noChangeArrowheads="1"/>
          </p:cNvSpPr>
          <p:nvPr>
            <p:ph type="sldNum" sz="quarter" idx="12"/>
          </p:nvPr>
        </p:nvSpPr>
        <p:spPr>
          <a:ln/>
        </p:spPr>
        <p:txBody>
          <a:bodyPr/>
          <a:lstStyle>
            <a:lvl1pPr>
              <a:defRPr/>
            </a:lvl1pPr>
          </a:lstStyle>
          <a:p>
            <a:fld id="{7604E234-119E-4F32-A832-FBE39E81C0B4}" type="slidenum">
              <a:rPr lang="en-US" altLang="en-US"/>
              <a:pPr/>
              <a:t>‹#›</a:t>
            </a:fld>
            <a:endParaRPr lang="en-US" altLang="en-US"/>
          </a:p>
        </p:txBody>
      </p:sp>
    </p:spTree>
    <p:extLst>
      <p:ext uri="{BB962C8B-B14F-4D97-AF65-F5344CB8AC3E}">
        <p14:creationId xmlns:p14="http://schemas.microsoft.com/office/powerpoint/2010/main" val="3974279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99FE508-A56B-4017-A336-ECD300FF5A2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8BC0B17-6F1E-4CA3-BB5D-78AC7FA5316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5F01BC3-9DF2-4C76-A9C6-EDB4DA171D00}"/>
              </a:ext>
            </a:extLst>
          </p:cNvPr>
          <p:cNvSpPr>
            <a:spLocks noGrp="1" noChangeArrowheads="1"/>
          </p:cNvSpPr>
          <p:nvPr>
            <p:ph type="sldNum" sz="quarter" idx="12"/>
          </p:nvPr>
        </p:nvSpPr>
        <p:spPr>
          <a:ln/>
        </p:spPr>
        <p:txBody>
          <a:bodyPr/>
          <a:lstStyle>
            <a:lvl1pPr>
              <a:defRPr/>
            </a:lvl1pPr>
          </a:lstStyle>
          <a:p>
            <a:fld id="{492303F5-76EB-4BDB-B8E2-3A9C088BCD51}" type="slidenum">
              <a:rPr lang="en-US" altLang="en-US"/>
              <a:pPr/>
              <a:t>‹#›</a:t>
            </a:fld>
            <a:endParaRPr lang="en-US" altLang="en-US"/>
          </a:p>
        </p:txBody>
      </p:sp>
    </p:spTree>
    <p:extLst>
      <p:ext uri="{BB962C8B-B14F-4D97-AF65-F5344CB8AC3E}">
        <p14:creationId xmlns:p14="http://schemas.microsoft.com/office/powerpoint/2010/main" val="2528759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C90EEA1-3F8B-4373-9246-C71ABAD1D41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B252C72-4200-49C8-B196-560CF75B7A2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0631765-E0F0-43F4-B906-FF5EEC6E9162}"/>
              </a:ext>
            </a:extLst>
          </p:cNvPr>
          <p:cNvSpPr>
            <a:spLocks noGrp="1" noChangeArrowheads="1"/>
          </p:cNvSpPr>
          <p:nvPr>
            <p:ph type="sldNum" sz="quarter" idx="12"/>
          </p:nvPr>
        </p:nvSpPr>
        <p:spPr>
          <a:ln/>
        </p:spPr>
        <p:txBody>
          <a:bodyPr/>
          <a:lstStyle>
            <a:lvl1pPr>
              <a:defRPr/>
            </a:lvl1pPr>
          </a:lstStyle>
          <a:p>
            <a:fld id="{B415E60B-EFBD-42B3-896D-FC8A54012A3A}" type="slidenum">
              <a:rPr lang="en-US" altLang="en-US"/>
              <a:pPr/>
              <a:t>‹#›</a:t>
            </a:fld>
            <a:endParaRPr lang="en-US" altLang="en-US"/>
          </a:p>
        </p:txBody>
      </p:sp>
    </p:spTree>
    <p:extLst>
      <p:ext uri="{BB962C8B-B14F-4D97-AF65-F5344CB8AC3E}">
        <p14:creationId xmlns:p14="http://schemas.microsoft.com/office/powerpoint/2010/main" val="2039386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18D9279-7016-409E-9F62-9486F4F47F70}"/>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F6C310A8-C291-44CE-BFE8-31868C448F3B}"/>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1380" name="Rectangle 4">
            <a:extLst>
              <a:ext uri="{FF2B5EF4-FFF2-40B4-BE49-F238E27FC236}">
                <a16:creationId xmlns:a16="http://schemas.microsoft.com/office/drawing/2014/main" id="{0A4C3BD1-4376-47D0-8D51-ED3D169CB555}"/>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1381" name="Rectangle 5">
            <a:extLst>
              <a:ext uri="{FF2B5EF4-FFF2-40B4-BE49-F238E27FC236}">
                <a16:creationId xmlns:a16="http://schemas.microsoft.com/office/drawing/2014/main" id="{FEBEE675-3B25-40C3-A8ED-EFE1448E83E1}"/>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1382" name="Rectangle 6">
            <a:extLst>
              <a:ext uri="{FF2B5EF4-FFF2-40B4-BE49-F238E27FC236}">
                <a16:creationId xmlns:a16="http://schemas.microsoft.com/office/drawing/2014/main" id="{ADAD2272-26EA-4FD9-861E-2F18EF3FA16C}"/>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152DC7A0-0AD6-440C-90FB-FB6CFC98E9A0}" type="slidenum">
              <a:rPr lang="en-US" altLang="en-US"/>
              <a:pPr/>
              <a:t>‹#›</a:t>
            </a:fld>
            <a:endParaRPr lang="en-US" altLang="en-US"/>
          </a:p>
        </p:txBody>
      </p:sp>
    </p:spTree>
    <p:extLst>
      <p:ext uri="{BB962C8B-B14F-4D97-AF65-F5344CB8AC3E}">
        <p14:creationId xmlns:p14="http://schemas.microsoft.com/office/powerpoint/2010/main" val="159486882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gif"/><Relationship Id="rId7" Type="http://schemas.openxmlformats.org/officeDocument/2006/relationships/slide" Target="slide19.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slide" Target="slide18.xml"/><Relationship Id="rId5" Type="http://schemas.openxmlformats.org/officeDocument/2006/relationships/slide" Target="slide17.xml"/><Relationship Id="rId4" Type="http://schemas.openxmlformats.org/officeDocument/2006/relationships/slide" Target="slide16.xml"/></Relationships>
</file>

<file path=ppt/slides/_rels/slide16.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audio" Target="../media/audio1.wav"/></Relationships>
</file>

<file path=ppt/slides/_rels/slide17.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audio" Target="../media/audio1.wav"/></Relationships>
</file>

<file path=ppt/slides/_rels/slide18.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audio" Target="../media/audio1.wav"/></Relationships>
</file>

<file path=ppt/slides/_rels/slide19.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audio" Target="../media/audio1.wav"/></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gif"/><Relationship Id="rId7" Type="http://schemas.openxmlformats.org/officeDocument/2006/relationships/slide" Target="slide19.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slide" Target="slide18.xml"/><Relationship Id="rId5" Type="http://schemas.openxmlformats.org/officeDocument/2006/relationships/slide" Target="slide17.xml"/><Relationship Id="rId4" Type="http://schemas.openxmlformats.org/officeDocument/2006/relationships/slide" Target="slide1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88328" y="1752600"/>
            <a:ext cx="9977731" cy="2100575"/>
          </a:xfrm>
          <a:prstGeom prst="rect">
            <a:avLst/>
          </a:prstGeom>
          <a:noFill/>
          <a:ln>
            <a:solidFill>
              <a:schemeClr val="bg1"/>
            </a:solidFill>
          </a:ln>
        </p:spPr>
        <p:txBody>
          <a:bodyPr wrap="none" lIns="68580" tIns="34290" rIns="68580" bIns="34290">
            <a:spAutoFit/>
            <a:scene3d>
              <a:camera prst="orthographicFront"/>
              <a:lightRig rig="soft" dir="t">
                <a:rot lat="0" lon="0" rev="15600000"/>
              </a:lightRig>
            </a:scene3d>
            <a:sp3d extrusionH="57150" prstMaterial="softEdge">
              <a:bevelT w="25400" h="38100"/>
            </a:sp3d>
          </a:bodyPr>
          <a:lstStyle/>
          <a:p>
            <a:pPr algn="ctr"/>
            <a:r>
              <a:rPr lang="en-US" sz="6600" b="1">
                <a:ln/>
                <a:solidFill>
                  <a:srgbClr val="002060"/>
                </a:solidFill>
                <a:latin typeface="Times New Roman" panose="02020603050405020304" pitchFamily="18" charset="0"/>
                <a:cs typeface="Times New Roman" panose="02020603050405020304" pitchFamily="18" charset="0"/>
              </a:rPr>
              <a:t>CHÀO MỪNG CÁC CON </a:t>
            </a:r>
          </a:p>
          <a:p>
            <a:pPr algn="ctr"/>
            <a:r>
              <a:rPr lang="en-US" sz="6600" b="1">
                <a:ln/>
                <a:solidFill>
                  <a:srgbClr val="002060"/>
                </a:solidFill>
                <a:latin typeface="Times New Roman" panose="02020603050405020304" pitchFamily="18" charset="0"/>
                <a:cs typeface="Times New Roman" panose="02020603050405020304" pitchFamily="18" charset="0"/>
              </a:rPr>
              <a:t>ĐẾN VỚI GIỜ TOÁN</a:t>
            </a:r>
          </a:p>
        </p:txBody>
      </p:sp>
      <p:pic>
        <p:nvPicPr>
          <p:cNvPr id="3" name="Picture 2" descr="hoa"/>
          <p:cNvPicPr>
            <a:picLocks noChangeAspect="1" noChangeArrowheads="1" noCrop="1"/>
          </p:cNvPicPr>
          <p:nvPr/>
        </p:nvPicPr>
        <p:blipFill>
          <a:blip r:embed="rId2"/>
          <a:srcRect/>
          <a:stretch>
            <a:fillRect/>
          </a:stretch>
        </p:blipFill>
        <p:spPr bwMode="auto">
          <a:xfrm>
            <a:off x="1981200" y="774243"/>
            <a:ext cx="815954" cy="838200"/>
          </a:xfrm>
          <a:prstGeom prst="rect">
            <a:avLst/>
          </a:prstGeom>
          <a:noFill/>
        </p:spPr>
      </p:pic>
      <p:pic>
        <p:nvPicPr>
          <p:cNvPr id="5" name="Picture 4" descr="hoa"/>
          <p:cNvPicPr>
            <a:picLocks noChangeAspect="1" noChangeArrowheads="1" noCrop="1"/>
          </p:cNvPicPr>
          <p:nvPr/>
        </p:nvPicPr>
        <p:blipFill>
          <a:blip r:embed="rId2"/>
          <a:srcRect/>
          <a:stretch>
            <a:fillRect/>
          </a:stretch>
        </p:blipFill>
        <p:spPr bwMode="auto">
          <a:xfrm>
            <a:off x="3258608" y="3853174"/>
            <a:ext cx="1367346" cy="1404625"/>
          </a:xfrm>
          <a:prstGeom prst="rect">
            <a:avLst/>
          </a:prstGeom>
          <a:noFill/>
        </p:spPr>
      </p:pic>
      <p:pic>
        <p:nvPicPr>
          <p:cNvPr id="6" name="Picture 5" descr="hoa"/>
          <p:cNvPicPr>
            <a:picLocks noChangeAspect="1" noChangeArrowheads="1" noCrop="1"/>
          </p:cNvPicPr>
          <p:nvPr/>
        </p:nvPicPr>
        <p:blipFill>
          <a:blip r:embed="rId2"/>
          <a:srcRect/>
          <a:stretch>
            <a:fillRect/>
          </a:stretch>
        </p:blipFill>
        <p:spPr bwMode="auto">
          <a:xfrm>
            <a:off x="9166246" y="846739"/>
            <a:ext cx="815954" cy="838200"/>
          </a:xfrm>
          <a:prstGeom prst="rect">
            <a:avLst/>
          </a:prstGeom>
          <a:noFill/>
        </p:spPr>
      </p:pic>
      <p:pic>
        <p:nvPicPr>
          <p:cNvPr id="7" name="Picture 6" descr="hoa"/>
          <p:cNvPicPr>
            <a:picLocks noChangeAspect="1" noChangeArrowheads="1" noCrop="1"/>
          </p:cNvPicPr>
          <p:nvPr/>
        </p:nvPicPr>
        <p:blipFill>
          <a:blip r:embed="rId2"/>
          <a:srcRect/>
          <a:stretch>
            <a:fillRect/>
          </a:stretch>
        </p:blipFill>
        <p:spPr bwMode="auto">
          <a:xfrm flipH="1">
            <a:off x="6934200" y="3883201"/>
            <a:ext cx="1295400" cy="1330717"/>
          </a:xfrm>
          <a:prstGeom prst="rect">
            <a:avLst/>
          </a:prstGeom>
          <a:noFill/>
        </p:spPr>
      </p:pic>
    </p:spTree>
    <p:extLst>
      <p:ext uri="{BB962C8B-B14F-4D97-AF65-F5344CB8AC3E}">
        <p14:creationId xmlns:p14="http://schemas.microsoft.com/office/powerpoint/2010/main" val="15533832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133600" y="685800"/>
            <a:ext cx="3810000" cy="523220"/>
          </a:xfrm>
          <a:prstGeom prst="rect">
            <a:avLst/>
          </a:prstGeom>
          <a:noFill/>
        </p:spPr>
        <p:txBody>
          <a:bodyPr wrap="square" rtlCol="0">
            <a:spAutoFit/>
          </a:bodyPr>
          <a:lstStyle/>
          <a:p>
            <a:r>
              <a:rPr lang="en-US" sz="2800" b="1" dirty="0" err="1">
                <a:latin typeface="Times New Roman" pitchFamily="18" charset="0"/>
                <a:cs typeface="Times New Roman" pitchFamily="18" charset="0"/>
              </a:rPr>
              <a:t>Bài</a:t>
            </a:r>
            <a:r>
              <a:rPr lang="en-US" sz="2800" b="1" dirty="0">
                <a:latin typeface="Times New Roman" pitchFamily="18" charset="0"/>
                <a:cs typeface="Times New Roman" pitchFamily="18" charset="0"/>
              </a:rPr>
              <a:t> 1. </a:t>
            </a:r>
            <a:r>
              <a:rPr lang="en-US" sz="2800" b="1" dirty="0" err="1">
                <a:latin typeface="Times New Roman" pitchFamily="18" charset="0"/>
                <a:cs typeface="Times New Roman" pitchFamily="18" charset="0"/>
              </a:rPr>
              <a:t>Đặt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tính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rồi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tính</a:t>
            </a:r>
            <a:r>
              <a:rPr lang="en-US" sz="2800" b="1" dirty="0">
                <a:latin typeface="Times New Roman" pitchFamily="18" charset="0"/>
                <a:cs typeface="Times New Roman" pitchFamily="18" charset="0"/>
              </a:rPr>
              <a:t>:</a:t>
            </a:r>
          </a:p>
        </p:txBody>
      </p:sp>
      <p:sp>
        <p:nvSpPr>
          <p:cNvPr id="21" name="Rectangle 12"/>
          <p:cNvSpPr txBox="1">
            <a:spLocks noChangeArrowheads="1"/>
          </p:cNvSpPr>
          <p:nvPr/>
        </p:nvSpPr>
        <p:spPr>
          <a:xfrm>
            <a:off x="678745" y="1289390"/>
            <a:ext cx="9601200" cy="457200"/>
          </a:xfrm>
          <a:prstGeom prst="rect">
            <a:avLst/>
          </a:prstGeom>
          <a:noFill/>
          <a:ln/>
        </p:spPr>
        <p:txBody>
          <a:bodyPr vert="horz" lIns="91440" tIns="45720" rIns="91440" bIns="45720" rtlCol="0">
            <a:noAutofit/>
          </a:bodyPr>
          <a:lstStyle/>
          <a:p>
            <a:pPr marL="342900" indent="-342900">
              <a:spcBef>
                <a:spcPct val="20000"/>
              </a:spcBef>
            </a:pPr>
            <a:r>
              <a:rPr lang="en-US" sz="2800" b="1" dirty="0">
                <a:latin typeface="Times New Roman" pitchFamily="18" charset="0"/>
                <a:cs typeface="Times New Roman" pitchFamily="18" charset="0"/>
              </a:rPr>
              <a:t>a</a:t>
            </a:r>
            <a:r>
              <a:rPr lang="en-US" sz="2800" b="1">
                <a:latin typeface="Times New Roman" pitchFamily="18" charset="0"/>
                <a:cs typeface="Times New Roman" pitchFamily="18" charset="0"/>
              </a:rPr>
              <a:t>) 2120 : 424         1935 : 354          </a:t>
            </a:r>
            <a:r>
              <a:rPr lang="en-US" sz="2800" b="1" dirty="0">
                <a:latin typeface="Times New Roman" pitchFamily="18" charset="0"/>
                <a:cs typeface="Times New Roman" pitchFamily="18" charset="0"/>
              </a:rPr>
              <a:t>b</a:t>
            </a:r>
            <a:r>
              <a:rPr lang="en-US" sz="2800" b="1">
                <a:latin typeface="Times New Roman" pitchFamily="18" charset="0"/>
                <a:cs typeface="Times New Roman" pitchFamily="18" charset="0"/>
              </a:rPr>
              <a:t>) 6420 : 321       4957 : 165</a:t>
            </a:r>
            <a:endParaRPr lang="en-US" sz="2800" b="1" dirty="0">
              <a:latin typeface="Times New Roman" pitchFamily="18" charset="0"/>
              <a:cs typeface="Times New Roman" pitchFamily="18" charset="0"/>
            </a:endParaRPr>
          </a:p>
        </p:txBody>
      </p:sp>
      <p:grpSp>
        <p:nvGrpSpPr>
          <p:cNvPr id="90" name="Group 89"/>
          <p:cNvGrpSpPr/>
          <p:nvPr/>
        </p:nvGrpSpPr>
        <p:grpSpPr>
          <a:xfrm>
            <a:off x="1160794" y="2042134"/>
            <a:ext cx="9372600" cy="1628479"/>
            <a:chOff x="1009514" y="3276599"/>
            <a:chExt cx="7777823" cy="1628479"/>
          </a:xfrm>
        </p:grpSpPr>
        <p:grpSp>
          <p:nvGrpSpPr>
            <p:cNvPr id="50" name="Group 49"/>
            <p:cNvGrpSpPr/>
            <p:nvPr/>
          </p:nvGrpSpPr>
          <p:grpSpPr>
            <a:xfrm>
              <a:off x="2827770" y="3276599"/>
              <a:ext cx="1644714" cy="1323054"/>
              <a:chOff x="2827770" y="3276599"/>
              <a:chExt cx="1644714" cy="1323054"/>
            </a:xfrm>
          </p:grpSpPr>
          <p:grpSp>
            <p:nvGrpSpPr>
              <p:cNvPr id="26" name="Group 25"/>
              <p:cNvGrpSpPr/>
              <p:nvPr/>
            </p:nvGrpSpPr>
            <p:grpSpPr>
              <a:xfrm>
                <a:off x="2827770" y="3276599"/>
                <a:ext cx="1644714" cy="1005836"/>
                <a:chOff x="802018" y="3310343"/>
                <a:chExt cx="1644714" cy="1036350"/>
              </a:xfrm>
            </p:grpSpPr>
            <p:sp>
              <p:nvSpPr>
                <p:cNvPr id="27" name="Rectangle 26"/>
                <p:cNvSpPr/>
                <p:nvPr/>
              </p:nvSpPr>
              <p:spPr>
                <a:xfrm>
                  <a:off x="1818461" y="3807600"/>
                  <a:ext cx="302232" cy="539093"/>
                </a:xfrm>
                <a:prstGeom prst="rect">
                  <a:avLst/>
                </a:prstGeom>
              </p:spPr>
              <p:txBody>
                <a:bodyPr wrap="none">
                  <a:spAutoFit/>
                </a:bodyPr>
                <a:lstStyle/>
                <a:p>
                  <a:r>
                    <a:rPr lang="en-US" sz="2800" b="1">
                      <a:solidFill>
                        <a:srgbClr val="000099"/>
                      </a:solidFill>
                      <a:latin typeface="Times New Roman" pitchFamily="18" charset="0"/>
                      <a:cs typeface="Times New Roman" pitchFamily="18" charset="0"/>
                    </a:rPr>
                    <a:t>5</a:t>
                  </a:r>
                  <a:endParaRPr lang="en-US" sz="2800" dirty="0">
                    <a:solidFill>
                      <a:srgbClr val="000099"/>
                    </a:solidFill>
                  </a:endParaRPr>
                </a:p>
              </p:txBody>
            </p:sp>
            <p:grpSp>
              <p:nvGrpSpPr>
                <p:cNvPr id="28" name="Group 22"/>
                <p:cNvGrpSpPr/>
                <p:nvPr/>
              </p:nvGrpSpPr>
              <p:grpSpPr>
                <a:xfrm>
                  <a:off x="802018" y="3310343"/>
                  <a:ext cx="1644714" cy="855585"/>
                  <a:chOff x="802018" y="3310343"/>
                  <a:chExt cx="1644714" cy="855585"/>
                </a:xfrm>
              </p:grpSpPr>
              <p:sp>
                <p:nvSpPr>
                  <p:cNvPr id="29" name="Rectangle 28"/>
                  <p:cNvSpPr/>
                  <p:nvPr/>
                </p:nvSpPr>
                <p:spPr>
                  <a:xfrm>
                    <a:off x="1027093" y="3310343"/>
                    <a:ext cx="1419639" cy="539093"/>
                  </a:xfrm>
                  <a:prstGeom prst="rect">
                    <a:avLst/>
                  </a:prstGeom>
                </p:spPr>
                <p:txBody>
                  <a:bodyPr wrap="none">
                    <a:spAutoFit/>
                  </a:bodyPr>
                  <a:lstStyle/>
                  <a:p>
                    <a:r>
                      <a:rPr lang="en-US" sz="2800" b="1">
                        <a:solidFill>
                          <a:srgbClr val="000099"/>
                        </a:solidFill>
                        <a:latin typeface="Times New Roman" pitchFamily="18" charset="0"/>
                        <a:cs typeface="Times New Roman" pitchFamily="18" charset="0"/>
                      </a:rPr>
                      <a:t>1935   354</a:t>
                    </a:r>
                    <a:endParaRPr lang="en-US" sz="2800" dirty="0">
                      <a:solidFill>
                        <a:srgbClr val="000099"/>
                      </a:solidFill>
                    </a:endParaRPr>
                  </a:p>
                </p:txBody>
              </p:sp>
              <p:sp>
                <p:nvSpPr>
                  <p:cNvPr id="30" name="Rectangle 29"/>
                  <p:cNvSpPr/>
                  <p:nvPr/>
                </p:nvSpPr>
                <p:spPr>
                  <a:xfrm>
                    <a:off x="802018" y="3626835"/>
                    <a:ext cx="1043705" cy="539093"/>
                  </a:xfrm>
                  <a:prstGeom prst="rect">
                    <a:avLst/>
                  </a:prstGeom>
                </p:spPr>
                <p:txBody>
                  <a:bodyPr wrap="square">
                    <a:spAutoFit/>
                  </a:bodyPr>
                  <a:lstStyle/>
                  <a:p>
                    <a:r>
                      <a:rPr lang="en-US" sz="2800" b="1">
                        <a:solidFill>
                          <a:srgbClr val="000099"/>
                        </a:solidFill>
                        <a:latin typeface="Times New Roman" pitchFamily="18" charset="0"/>
                        <a:cs typeface="Times New Roman" pitchFamily="18" charset="0"/>
                      </a:rPr>
                      <a:t>     165</a:t>
                    </a:r>
                    <a:r>
                      <a:rPr lang="en-US" sz="2800" b="1" u="sng">
                        <a:solidFill>
                          <a:srgbClr val="000099"/>
                        </a:solidFill>
                        <a:latin typeface="Times New Roman" pitchFamily="18" charset="0"/>
                        <a:cs typeface="Times New Roman" pitchFamily="18" charset="0"/>
                      </a:rPr>
                      <a:t> </a:t>
                    </a:r>
                    <a:endParaRPr lang="en-US" sz="2800" dirty="0">
                      <a:solidFill>
                        <a:srgbClr val="000099"/>
                      </a:solidFill>
                    </a:endParaRPr>
                  </a:p>
                </p:txBody>
              </p:sp>
            </p:grpSp>
          </p:grpSp>
          <p:grpSp>
            <p:nvGrpSpPr>
              <p:cNvPr id="49" name="Group 48"/>
              <p:cNvGrpSpPr/>
              <p:nvPr/>
            </p:nvGrpSpPr>
            <p:grpSpPr>
              <a:xfrm>
                <a:off x="3810794" y="3429794"/>
                <a:ext cx="594737" cy="1169859"/>
                <a:chOff x="3810794" y="3429794"/>
                <a:chExt cx="594737" cy="1169859"/>
              </a:xfrm>
            </p:grpSpPr>
            <p:cxnSp>
              <p:nvCxnSpPr>
                <p:cNvPr id="47" name="Straight Connector 46"/>
                <p:cNvCxnSpPr>
                  <a:cxnSpLocks/>
                </p:cNvCxnSpPr>
                <p:nvPr/>
              </p:nvCxnSpPr>
              <p:spPr>
                <a:xfrm>
                  <a:off x="3810794" y="3429794"/>
                  <a:ext cx="0" cy="1169859"/>
                </a:xfrm>
                <a:prstGeom prst="line">
                  <a:avLst/>
                </a:prstGeom>
              </p:spPr>
              <p:style>
                <a:lnRef idx="2">
                  <a:schemeClr val="dk1"/>
                </a:lnRef>
                <a:fillRef idx="0">
                  <a:schemeClr val="dk1"/>
                </a:fillRef>
                <a:effectRef idx="1">
                  <a:schemeClr val="dk1"/>
                </a:effectRef>
                <a:fontRef idx="minor">
                  <a:schemeClr val="tx1"/>
                </a:fontRef>
              </p:style>
            </p:cxnSp>
            <p:cxnSp>
              <p:nvCxnSpPr>
                <p:cNvPr id="48" name="Straight Connector 47"/>
                <p:cNvCxnSpPr/>
                <p:nvPr/>
              </p:nvCxnSpPr>
              <p:spPr>
                <a:xfrm rot="5400000" flipH="1" flipV="1">
                  <a:off x="4113268" y="3485185"/>
                  <a:ext cx="1444" cy="583083"/>
                </a:xfrm>
                <a:prstGeom prst="line">
                  <a:avLst/>
                </a:prstGeom>
              </p:spPr>
              <p:style>
                <a:lnRef idx="2">
                  <a:schemeClr val="dk1"/>
                </a:lnRef>
                <a:fillRef idx="0">
                  <a:schemeClr val="dk1"/>
                </a:fillRef>
                <a:effectRef idx="1">
                  <a:schemeClr val="dk1"/>
                </a:effectRef>
                <a:fontRef idx="minor">
                  <a:schemeClr val="tx1"/>
                </a:fontRef>
              </p:style>
            </p:cxnSp>
          </p:grpSp>
        </p:grpSp>
        <p:grpSp>
          <p:nvGrpSpPr>
            <p:cNvPr id="51" name="Group 50"/>
            <p:cNvGrpSpPr/>
            <p:nvPr/>
          </p:nvGrpSpPr>
          <p:grpSpPr>
            <a:xfrm>
              <a:off x="5364559" y="3276599"/>
              <a:ext cx="1620038" cy="1391431"/>
              <a:chOff x="3042214" y="3276600"/>
              <a:chExt cx="1620038" cy="1274682"/>
            </a:xfrm>
          </p:grpSpPr>
          <p:grpSp>
            <p:nvGrpSpPr>
              <p:cNvPr id="52" name="Group 25"/>
              <p:cNvGrpSpPr/>
              <p:nvPr/>
            </p:nvGrpSpPr>
            <p:grpSpPr>
              <a:xfrm>
                <a:off x="3042214" y="3276600"/>
                <a:ext cx="1620038" cy="1274682"/>
                <a:chOff x="1016462" y="3310343"/>
                <a:chExt cx="1620038" cy="1313352"/>
              </a:xfrm>
            </p:grpSpPr>
            <p:sp>
              <p:nvSpPr>
                <p:cNvPr id="56" name="Rectangle 55"/>
                <p:cNvSpPr/>
                <p:nvPr/>
              </p:nvSpPr>
              <p:spPr>
                <a:xfrm>
                  <a:off x="1818461" y="3807600"/>
                  <a:ext cx="451220" cy="493860"/>
                </a:xfrm>
                <a:prstGeom prst="rect">
                  <a:avLst/>
                </a:prstGeom>
              </p:spPr>
              <p:txBody>
                <a:bodyPr wrap="none">
                  <a:spAutoFit/>
                </a:bodyPr>
                <a:lstStyle/>
                <a:p>
                  <a:r>
                    <a:rPr lang="en-US" sz="2800" b="1">
                      <a:solidFill>
                        <a:srgbClr val="000099"/>
                      </a:solidFill>
                      <a:latin typeface="Times New Roman" pitchFamily="18" charset="0"/>
                      <a:cs typeface="Times New Roman" pitchFamily="18" charset="0"/>
                    </a:rPr>
                    <a:t>20</a:t>
                  </a:r>
                  <a:endParaRPr lang="en-US" sz="2800" dirty="0">
                    <a:solidFill>
                      <a:srgbClr val="000099"/>
                    </a:solidFill>
                  </a:endParaRPr>
                </a:p>
              </p:txBody>
            </p:sp>
            <p:grpSp>
              <p:nvGrpSpPr>
                <p:cNvPr id="57" name="Group 22"/>
                <p:cNvGrpSpPr/>
                <p:nvPr/>
              </p:nvGrpSpPr>
              <p:grpSpPr>
                <a:xfrm>
                  <a:off x="1016462" y="3310343"/>
                  <a:ext cx="1620038" cy="1313352"/>
                  <a:chOff x="1016462" y="3310343"/>
                  <a:chExt cx="1620038" cy="1313352"/>
                </a:xfrm>
              </p:grpSpPr>
              <p:sp>
                <p:nvSpPr>
                  <p:cNvPr id="58" name="Rectangle 57"/>
                  <p:cNvSpPr/>
                  <p:nvPr/>
                </p:nvSpPr>
                <p:spPr>
                  <a:xfrm>
                    <a:off x="1027093" y="3310343"/>
                    <a:ext cx="1609407" cy="493860"/>
                  </a:xfrm>
                  <a:prstGeom prst="rect">
                    <a:avLst/>
                  </a:prstGeom>
                </p:spPr>
                <p:txBody>
                  <a:bodyPr wrap="square">
                    <a:spAutoFit/>
                  </a:bodyPr>
                  <a:lstStyle/>
                  <a:p>
                    <a:r>
                      <a:rPr lang="en-US" sz="2800" b="1">
                        <a:solidFill>
                          <a:srgbClr val="000099"/>
                        </a:solidFill>
                        <a:latin typeface="Times New Roman" pitchFamily="18" charset="0"/>
                        <a:cs typeface="Times New Roman" pitchFamily="18" charset="0"/>
                      </a:rPr>
                      <a:t>6420   321</a:t>
                    </a:r>
                    <a:endParaRPr lang="en-US" sz="2800" dirty="0">
                      <a:solidFill>
                        <a:srgbClr val="000099"/>
                      </a:solidFill>
                    </a:endParaRPr>
                  </a:p>
                </p:txBody>
              </p:sp>
              <p:sp>
                <p:nvSpPr>
                  <p:cNvPr id="59" name="Rectangle 58"/>
                  <p:cNvSpPr/>
                  <p:nvPr/>
                </p:nvSpPr>
                <p:spPr>
                  <a:xfrm>
                    <a:off x="1016462" y="3667759"/>
                    <a:ext cx="895635" cy="493860"/>
                  </a:xfrm>
                  <a:prstGeom prst="rect">
                    <a:avLst/>
                  </a:prstGeom>
                </p:spPr>
                <p:txBody>
                  <a:bodyPr wrap="square">
                    <a:spAutoFit/>
                  </a:bodyPr>
                  <a:lstStyle/>
                  <a:p>
                    <a:r>
                      <a:rPr lang="en-US" sz="2800" b="1">
                        <a:solidFill>
                          <a:srgbClr val="000099"/>
                        </a:solidFill>
                        <a:latin typeface="Times New Roman" pitchFamily="18" charset="0"/>
                        <a:cs typeface="Times New Roman" pitchFamily="18" charset="0"/>
                      </a:rPr>
                      <a:t>0000</a:t>
                    </a:r>
                    <a:r>
                      <a:rPr lang="en-US" sz="2800" b="1" u="sng">
                        <a:solidFill>
                          <a:srgbClr val="000099"/>
                        </a:solidFill>
                        <a:latin typeface="Times New Roman" pitchFamily="18" charset="0"/>
                        <a:cs typeface="Times New Roman" pitchFamily="18" charset="0"/>
                      </a:rPr>
                      <a:t> </a:t>
                    </a:r>
                    <a:endParaRPr lang="en-US" sz="2800" dirty="0">
                      <a:solidFill>
                        <a:srgbClr val="000099"/>
                      </a:solidFill>
                    </a:endParaRPr>
                  </a:p>
                </p:txBody>
              </p:sp>
              <p:cxnSp>
                <p:nvCxnSpPr>
                  <p:cNvPr id="60" name="Straight Connector 59"/>
                  <p:cNvCxnSpPr/>
                  <p:nvPr/>
                </p:nvCxnSpPr>
                <p:spPr>
                  <a:xfrm rot="5400000" flipH="1" flipV="1">
                    <a:off x="1380904" y="3882640"/>
                    <a:ext cx="1488" cy="583083"/>
                  </a:xfrm>
                  <a:prstGeom prst="line">
                    <a:avLst/>
                  </a:prstGeom>
                </p:spPr>
                <p:style>
                  <a:lnRef idx="2">
                    <a:schemeClr val="dk1"/>
                  </a:lnRef>
                  <a:fillRef idx="0">
                    <a:schemeClr val="dk1"/>
                  </a:fillRef>
                  <a:effectRef idx="1">
                    <a:schemeClr val="dk1"/>
                  </a:effectRef>
                  <a:fontRef idx="minor">
                    <a:schemeClr val="tx1"/>
                  </a:fontRef>
                </p:style>
              </p:cxnSp>
              <p:sp>
                <p:nvSpPr>
                  <p:cNvPr id="61" name="Rectangle 60"/>
                  <p:cNvSpPr/>
                  <p:nvPr/>
                </p:nvSpPr>
                <p:spPr>
                  <a:xfrm>
                    <a:off x="1417531" y="4129835"/>
                    <a:ext cx="364202" cy="493860"/>
                  </a:xfrm>
                  <a:prstGeom prst="rect">
                    <a:avLst/>
                  </a:prstGeom>
                </p:spPr>
                <p:txBody>
                  <a:bodyPr wrap="none">
                    <a:spAutoFit/>
                  </a:bodyPr>
                  <a:lstStyle/>
                  <a:p>
                    <a:r>
                      <a:rPr lang="en-US" sz="2800" b="1" dirty="0">
                        <a:solidFill>
                          <a:srgbClr val="000099"/>
                        </a:solidFill>
                        <a:latin typeface="Times New Roman" pitchFamily="18" charset="0"/>
                        <a:cs typeface="Times New Roman" pitchFamily="18" charset="0"/>
                      </a:rPr>
                      <a:t>0</a:t>
                    </a:r>
                    <a:endParaRPr lang="en-US" sz="2800" dirty="0">
                      <a:solidFill>
                        <a:srgbClr val="000099"/>
                      </a:solidFill>
                    </a:endParaRPr>
                  </a:p>
                </p:txBody>
              </p:sp>
            </p:grpSp>
          </p:grpSp>
          <p:grpSp>
            <p:nvGrpSpPr>
              <p:cNvPr id="53" name="Group 48"/>
              <p:cNvGrpSpPr/>
              <p:nvPr/>
            </p:nvGrpSpPr>
            <p:grpSpPr>
              <a:xfrm>
                <a:off x="3810794" y="3429794"/>
                <a:ext cx="594737" cy="1121488"/>
                <a:chOff x="3810794" y="3429794"/>
                <a:chExt cx="594737" cy="1121488"/>
              </a:xfrm>
            </p:grpSpPr>
            <p:cxnSp>
              <p:nvCxnSpPr>
                <p:cNvPr id="54" name="Straight Connector 53"/>
                <p:cNvCxnSpPr>
                  <a:cxnSpLocks/>
                </p:cNvCxnSpPr>
                <p:nvPr/>
              </p:nvCxnSpPr>
              <p:spPr>
                <a:xfrm>
                  <a:off x="3810794" y="3429794"/>
                  <a:ext cx="0" cy="1121488"/>
                </a:xfrm>
                <a:prstGeom prst="line">
                  <a:avLst/>
                </a:prstGeom>
              </p:spPr>
              <p:style>
                <a:lnRef idx="2">
                  <a:schemeClr val="dk1"/>
                </a:lnRef>
                <a:fillRef idx="0">
                  <a:schemeClr val="dk1"/>
                </a:fillRef>
                <a:effectRef idx="1">
                  <a:schemeClr val="dk1"/>
                </a:effectRef>
                <a:fontRef idx="minor">
                  <a:schemeClr val="tx1"/>
                </a:fontRef>
              </p:style>
            </p:cxnSp>
            <p:cxnSp>
              <p:nvCxnSpPr>
                <p:cNvPr id="55" name="Straight Connector 54"/>
                <p:cNvCxnSpPr/>
                <p:nvPr/>
              </p:nvCxnSpPr>
              <p:spPr>
                <a:xfrm rot="5400000" flipH="1" flipV="1">
                  <a:off x="4113268" y="3485185"/>
                  <a:ext cx="1444" cy="583083"/>
                </a:xfrm>
                <a:prstGeom prst="line">
                  <a:avLst/>
                </a:prstGeom>
              </p:spPr>
              <p:style>
                <a:lnRef idx="2">
                  <a:schemeClr val="dk1"/>
                </a:lnRef>
                <a:fillRef idx="0">
                  <a:schemeClr val="dk1"/>
                </a:fillRef>
                <a:effectRef idx="1">
                  <a:schemeClr val="dk1"/>
                </a:effectRef>
                <a:fontRef idx="minor">
                  <a:schemeClr val="tx1"/>
                </a:fontRef>
              </p:style>
            </p:cxnSp>
          </p:grpSp>
        </p:grpSp>
        <p:grpSp>
          <p:nvGrpSpPr>
            <p:cNvPr id="65" name="Group 64"/>
            <p:cNvGrpSpPr/>
            <p:nvPr/>
          </p:nvGrpSpPr>
          <p:grpSpPr>
            <a:xfrm>
              <a:off x="7091556" y="3276600"/>
              <a:ext cx="1695781" cy="1628478"/>
              <a:chOff x="2962687" y="3276600"/>
              <a:chExt cx="1695781" cy="1491839"/>
            </a:xfrm>
          </p:grpSpPr>
          <p:grpSp>
            <p:nvGrpSpPr>
              <p:cNvPr id="66" name="Group 25"/>
              <p:cNvGrpSpPr/>
              <p:nvPr/>
            </p:nvGrpSpPr>
            <p:grpSpPr>
              <a:xfrm>
                <a:off x="2962687" y="3276600"/>
                <a:ext cx="1695781" cy="1491839"/>
                <a:chOff x="936935" y="3310343"/>
                <a:chExt cx="1695781" cy="1537097"/>
              </a:xfrm>
            </p:grpSpPr>
            <p:sp>
              <p:nvSpPr>
                <p:cNvPr id="70" name="Rectangle 69"/>
                <p:cNvSpPr/>
                <p:nvPr/>
              </p:nvSpPr>
              <p:spPr>
                <a:xfrm>
                  <a:off x="1818461" y="3807600"/>
                  <a:ext cx="451220" cy="493860"/>
                </a:xfrm>
                <a:prstGeom prst="rect">
                  <a:avLst/>
                </a:prstGeom>
              </p:spPr>
              <p:txBody>
                <a:bodyPr wrap="none">
                  <a:spAutoFit/>
                </a:bodyPr>
                <a:lstStyle/>
                <a:p>
                  <a:r>
                    <a:rPr lang="en-US" sz="2800" b="1">
                      <a:solidFill>
                        <a:srgbClr val="000099"/>
                      </a:solidFill>
                      <a:latin typeface="Times New Roman" pitchFamily="18" charset="0"/>
                      <a:cs typeface="Times New Roman" pitchFamily="18" charset="0"/>
                    </a:rPr>
                    <a:t>30</a:t>
                  </a:r>
                  <a:endParaRPr lang="en-US" sz="2800" dirty="0">
                    <a:solidFill>
                      <a:srgbClr val="000099"/>
                    </a:solidFill>
                  </a:endParaRPr>
                </a:p>
              </p:txBody>
            </p:sp>
            <p:grpSp>
              <p:nvGrpSpPr>
                <p:cNvPr id="71" name="Group 22"/>
                <p:cNvGrpSpPr/>
                <p:nvPr/>
              </p:nvGrpSpPr>
              <p:grpSpPr>
                <a:xfrm>
                  <a:off x="936935" y="3310343"/>
                  <a:ext cx="1695781" cy="1537097"/>
                  <a:chOff x="936935" y="3310343"/>
                  <a:chExt cx="1695781" cy="1537097"/>
                </a:xfrm>
              </p:grpSpPr>
              <p:sp>
                <p:nvSpPr>
                  <p:cNvPr id="72" name="Rectangle 71"/>
                  <p:cNvSpPr/>
                  <p:nvPr/>
                </p:nvSpPr>
                <p:spPr>
                  <a:xfrm>
                    <a:off x="1027093" y="3310343"/>
                    <a:ext cx="1605623" cy="493860"/>
                  </a:xfrm>
                  <a:prstGeom prst="rect">
                    <a:avLst/>
                  </a:prstGeom>
                </p:spPr>
                <p:txBody>
                  <a:bodyPr wrap="square">
                    <a:spAutoFit/>
                  </a:bodyPr>
                  <a:lstStyle/>
                  <a:p>
                    <a:r>
                      <a:rPr lang="en-US" sz="2800" b="1">
                        <a:solidFill>
                          <a:srgbClr val="000099"/>
                        </a:solidFill>
                        <a:latin typeface="Times New Roman" pitchFamily="18" charset="0"/>
                        <a:cs typeface="Times New Roman" pitchFamily="18" charset="0"/>
                      </a:rPr>
                      <a:t>4957   165</a:t>
                    </a:r>
                    <a:endParaRPr lang="en-US" sz="2800" dirty="0">
                      <a:solidFill>
                        <a:srgbClr val="000099"/>
                      </a:solidFill>
                    </a:endParaRPr>
                  </a:p>
                </p:txBody>
              </p:sp>
              <p:sp>
                <p:nvSpPr>
                  <p:cNvPr id="73" name="Rectangle 72"/>
                  <p:cNvSpPr/>
                  <p:nvPr/>
                </p:nvSpPr>
                <p:spPr>
                  <a:xfrm>
                    <a:off x="936935" y="3706896"/>
                    <a:ext cx="895635" cy="493860"/>
                  </a:xfrm>
                  <a:prstGeom prst="rect">
                    <a:avLst/>
                  </a:prstGeom>
                </p:spPr>
                <p:txBody>
                  <a:bodyPr wrap="square">
                    <a:spAutoFit/>
                  </a:bodyPr>
                  <a:lstStyle/>
                  <a:p>
                    <a:r>
                      <a:rPr lang="en-US" sz="2800" b="1">
                        <a:solidFill>
                          <a:srgbClr val="000099"/>
                        </a:solidFill>
                        <a:latin typeface="Times New Roman" pitchFamily="18" charset="0"/>
                        <a:cs typeface="Times New Roman" pitchFamily="18" charset="0"/>
                      </a:rPr>
                      <a:t> 0007</a:t>
                    </a:r>
                    <a:r>
                      <a:rPr lang="en-US" sz="2800" b="1" u="sng">
                        <a:solidFill>
                          <a:srgbClr val="000099"/>
                        </a:solidFill>
                        <a:latin typeface="Times New Roman" pitchFamily="18" charset="0"/>
                        <a:cs typeface="Times New Roman" pitchFamily="18" charset="0"/>
                      </a:rPr>
                      <a:t> </a:t>
                    </a:r>
                    <a:endParaRPr lang="en-US" sz="2800" dirty="0">
                      <a:solidFill>
                        <a:srgbClr val="000099"/>
                      </a:solidFill>
                    </a:endParaRPr>
                  </a:p>
                </p:txBody>
              </p:sp>
              <p:cxnSp>
                <p:nvCxnSpPr>
                  <p:cNvPr id="74" name="Straight Connector 73"/>
                  <p:cNvCxnSpPr/>
                  <p:nvPr/>
                </p:nvCxnSpPr>
                <p:spPr>
                  <a:xfrm rot="5400000" flipH="1" flipV="1">
                    <a:off x="1391594" y="4011258"/>
                    <a:ext cx="1488" cy="583083"/>
                  </a:xfrm>
                  <a:prstGeom prst="line">
                    <a:avLst/>
                  </a:prstGeom>
                </p:spPr>
                <p:style>
                  <a:lnRef idx="2">
                    <a:schemeClr val="dk1"/>
                  </a:lnRef>
                  <a:fillRef idx="0">
                    <a:schemeClr val="dk1"/>
                  </a:fillRef>
                  <a:effectRef idx="1">
                    <a:schemeClr val="dk1"/>
                  </a:effectRef>
                  <a:fontRef idx="minor">
                    <a:schemeClr val="tx1"/>
                  </a:fontRef>
                </p:style>
              </p:cxnSp>
              <p:sp>
                <p:nvSpPr>
                  <p:cNvPr id="75" name="Rectangle 74"/>
                  <p:cNvSpPr/>
                  <p:nvPr/>
                </p:nvSpPr>
                <p:spPr>
                  <a:xfrm>
                    <a:off x="1383701" y="4353580"/>
                    <a:ext cx="302232" cy="493860"/>
                  </a:xfrm>
                  <a:prstGeom prst="rect">
                    <a:avLst/>
                  </a:prstGeom>
                </p:spPr>
                <p:txBody>
                  <a:bodyPr wrap="none">
                    <a:spAutoFit/>
                  </a:bodyPr>
                  <a:lstStyle/>
                  <a:p>
                    <a:r>
                      <a:rPr lang="en-US" sz="2800" b="1" dirty="0">
                        <a:solidFill>
                          <a:srgbClr val="000099"/>
                        </a:solidFill>
                        <a:latin typeface="Times New Roman" pitchFamily="18" charset="0"/>
                        <a:cs typeface="Times New Roman" pitchFamily="18" charset="0"/>
                      </a:rPr>
                      <a:t>7</a:t>
                    </a:r>
                    <a:endParaRPr lang="en-US" sz="2800" dirty="0">
                      <a:solidFill>
                        <a:srgbClr val="000099"/>
                      </a:solidFill>
                    </a:endParaRPr>
                  </a:p>
                </p:txBody>
              </p:sp>
            </p:grpSp>
          </p:grpSp>
          <p:grpSp>
            <p:nvGrpSpPr>
              <p:cNvPr id="67" name="Group 48"/>
              <p:cNvGrpSpPr/>
              <p:nvPr/>
            </p:nvGrpSpPr>
            <p:grpSpPr>
              <a:xfrm>
                <a:off x="3810794" y="3429794"/>
                <a:ext cx="594737" cy="1223848"/>
                <a:chOff x="3810794" y="3429794"/>
                <a:chExt cx="594737" cy="1223848"/>
              </a:xfrm>
            </p:grpSpPr>
            <p:cxnSp>
              <p:nvCxnSpPr>
                <p:cNvPr id="68" name="Straight Connector 67"/>
                <p:cNvCxnSpPr>
                  <a:cxnSpLocks/>
                </p:cNvCxnSpPr>
                <p:nvPr/>
              </p:nvCxnSpPr>
              <p:spPr>
                <a:xfrm>
                  <a:off x="3810794" y="3429794"/>
                  <a:ext cx="0" cy="1223848"/>
                </a:xfrm>
                <a:prstGeom prst="line">
                  <a:avLst/>
                </a:prstGeom>
              </p:spPr>
              <p:style>
                <a:lnRef idx="2">
                  <a:schemeClr val="dk1"/>
                </a:lnRef>
                <a:fillRef idx="0">
                  <a:schemeClr val="dk1"/>
                </a:fillRef>
                <a:effectRef idx="1">
                  <a:schemeClr val="dk1"/>
                </a:effectRef>
                <a:fontRef idx="minor">
                  <a:schemeClr val="tx1"/>
                </a:fontRef>
              </p:style>
            </p:cxnSp>
            <p:cxnSp>
              <p:nvCxnSpPr>
                <p:cNvPr id="69" name="Straight Connector 68"/>
                <p:cNvCxnSpPr/>
                <p:nvPr/>
              </p:nvCxnSpPr>
              <p:spPr>
                <a:xfrm rot="5400000" flipH="1" flipV="1">
                  <a:off x="4113268" y="3485185"/>
                  <a:ext cx="1444" cy="583083"/>
                </a:xfrm>
                <a:prstGeom prst="line">
                  <a:avLst/>
                </a:prstGeom>
              </p:spPr>
              <p:style>
                <a:lnRef idx="2">
                  <a:schemeClr val="dk1"/>
                </a:lnRef>
                <a:fillRef idx="0">
                  <a:schemeClr val="dk1"/>
                </a:fillRef>
                <a:effectRef idx="1">
                  <a:schemeClr val="dk1"/>
                </a:effectRef>
                <a:fontRef idx="minor">
                  <a:schemeClr val="tx1"/>
                </a:fontRef>
              </p:style>
            </p:cxnSp>
          </p:grpSp>
        </p:grpSp>
        <p:grpSp>
          <p:nvGrpSpPr>
            <p:cNvPr id="76" name="Group 75"/>
            <p:cNvGrpSpPr/>
            <p:nvPr/>
          </p:nvGrpSpPr>
          <p:grpSpPr>
            <a:xfrm>
              <a:off x="1009514" y="3276600"/>
              <a:ext cx="1419639" cy="1323053"/>
              <a:chOff x="3052845" y="3276600"/>
              <a:chExt cx="1419639" cy="1323053"/>
            </a:xfrm>
          </p:grpSpPr>
          <p:grpSp>
            <p:nvGrpSpPr>
              <p:cNvPr id="77" name="Group 25"/>
              <p:cNvGrpSpPr/>
              <p:nvPr/>
            </p:nvGrpSpPr>
            <p:grpSpPr>
              <a:xfrm>
                <a:off x="3052845" y="3276600"/>
                <a:ext cx="1419639" cy="1005836"/>
                <a:chOff x="1027093" y="3310343"/>
                <a:chExt cx="1419639" cy="1036350"/>
              </a:xfrm>
            </p:grpSpPr>
            <p:sp>
              <p:nvSpPr>
                <p:cNvPr id="81" name="Rectangle 80"/>
                <p:cNvSpPr/>
                <p:nvPr/>
              </p:nvSpPr>
              <p:spPr>
                <a:xfrm>
                  <a:off x="1818461" y="3807600"/>
                  <a:ext cx="302232" cy="539093"/>
                </a:xfrm>
                <a:prstGeom prst="rect">
                  <a:avLst/>
                </a:prstGeom>
              </p:spPr>
              <p:txBody>
                <a:bodyPr wrap="none">
                  <a:spAutoFit/>
                </a:bodyPr>
                <a:lstStyle/>
                <a:p>
                  <a:r>
                    <a:rPr lang="en-US" sz="2800" b="1">
                      <a:solidFill>
                        <a:srgbClr val="000099"/>
                      </a:solidFill>
                      <a:latin typeface="Times New Roman" pitchFamily="18" charset="0"/>
                      <a:cs typeface="Times New Roman" pitchFamily="18" charset="0"/>
                    </a:rPr>
                    <a:t>5</a:t>
                  </a:r>
                  <a:endParaRPr lang="en-US" sz="2800" dirty="0">
                    <a:solidFill>
                      <a:srgbClr val="000099"/>
                    </a:solidFill>
                  </a:endParaRPr>
                </a:p>
              </p:txBody>
            </p:sp>
            <p:grpSp>
              <p:nvGrpSpPr>
                <p:cNvPr id="82" name="Group 22"/>
                <p:cNvGrpSpPr/>
                <p:nvPr/>
              </p:nvGrpSpPr>
              <p:grpSpPr>
                <a:xfrm>
                  <a:off x="1027093" y="3310343"/>
                  <a:ext cx="1419639" cy="954323"/>
                  <a:chOff x="1027093" y="3310343"/>
                  <a:chExt cx="1419639" cy="954323"/>
                </a:xfrm>
              </p:grpSpPr>
              <p:sp>
                <p:nvSpPr>
                  <p:cNvPr id="83" name="Rectangle 82"/>
                  <p:cNvSpPr/>
                  <p:nvPr/>
                </p:nvSpPr>
                <p:spPr>
                  <a:xfrm>
                    <a:off x="1027093" y="3310343"/>
                    <a:ext cx="1419639" cy="539093"/>
                  </a:xfrm>
                  <a:prstGeom prst="rect">
                    <a:avLst/>
                  </a:prstGeom>
                </p:spPr>
                <p:txBody>
                  <a:bodyPr wrap="none">
                    <a:spAutoFit/>
                  </a:bodyPr>
                  <a:lstStyle/>
                  <a:p>
                    <a:r>
                      <a:rPr lang="en-US" sz="2800" b="1">
                        <a:solidFill>
                          <a:srgbClr val="000099"/>
                        </a:solidFill>
                        <a:latin typeface="Times New Roman" pitchFamily="18" charset="0"/>
                        <a:cs typeface="Times New Roman" pitchFamily="18" charset="0"/>
                      </a:rPr>
                      <a:t>2120   424</a:t>
                    </a:r>
                    <a:endParaRPr lang="en-US" sz="2800" dirty="0">
                      <a:solidFill>
                        <a:srgbClr val="000099"/>
                      </a:solidFill>
                    </a:endParaRPr>
                  </a:p>
                </p:txBody>
              </p:sp>
              <p:sp>
                <p:nvSpPr>
                  <p:cNvPr id="84" name="Rectangle 83"/>
                  <p:cNvSpPr/>
                  <p:nvPr/>
                </p:nvSpPr>
                <p:spPr>
                  <a:xfrm>
                    <a:off x="1028432" y="3725573"/>
                    <a:ext cx="883482" cy="539093"/>
                  </a:xfrm>
                  <a:prstGeom prst="rect">
                    <a:avLst/>
                  </a:prstGeom>
                </p:spPr>
                <p:txBody>
                  <a:bodyPr wrap="square">
                    <a:spAutoFit/>
                  </a:bodyPr>
                  <a:lstStyle/>
                  <a:p>
                    <a:r>
                      <a:rPr lang="en-US" sz="2800" b="1">
                        <a:solidFill>
                          <a:srgbClr val="000099"/>
                        </a:solidFill>
                        <a:latin typeface="Times New Roman" pitchFamily="18" charset="0"/>
                        <a:cs typeface="Times New Roman" pitchFamily="18" charset="0"/>
                      </a:rPr>
                      <a:t>0000</a:t>
                    </a:r>
                    <a:r>
                      <a:rPr lang="en-US" sz="2800" b="1" u="sng">
                        <a:solidFill>
                          <a:srgbClr val="000099"/>
                        </a:solidFill>
                        <a:latin typeface="Times New Roman" pitchFamily="18" charset="0"/>
                        <a:cs typeface="Times New Roman" pitchFamily="18" charset="0"/>
                      </a:rPr>
                      <a:t> </a:t>
                    </a:r>
                    <a:endParaRPr lang="en-US" sz="2800" dirty="0">
                      <a:solidFill>
                        <a:srgbClr val="000099"/>
                      </a:solidFill>
                    </a:endParaRPr>
                  </a:p>
                </p:txBody>
              </p:sp>
            </p:grpSp>
          </p:grpSp>
          <p:grpSp>
            <p:nvGrpSpPr>
              <p:cNvPr id="78" name="Group 48"/>
              <p:cNvGrpSpPr/>
              <p:nvPr/>
            </p:nvGrpSpPr>
            <p:grpSpPr>
              <a:xfrm>
                <a:off x="3810794" y="3429794"/>
                <a:ext cx="594737" cy="1169859"/>
                <a:chOff x="3810794" y="3429794"/>
                <a:chExt cx="594737" cy="1169859"/>
              </a:xfrm>
            </p:grpSpPr>
            <p:cxnSp>
              <p:nvCxnSpPr>
                <p:cNvPr id="79" name="Straight Connector 78"/>
                <p:cNvCxnSpPr>
                  <a:cxnSpLocks/>
                </p:cNvCxnSpPr>
                <p:nvPr/>
              </p:nvCxnSpPr>
              <p:spPr>
                <a:xfrm>
                  <a:off x="3810794" y="3429794"/>
                  <a:ext cx="0" cy="1169859"/>
                </a:xfrm>
                <a:prstGeom prst="line">
                  <a:avLst/>
                </a:prstGeom>
              </p:spPr>
              <p:style>
                <a:lnRef idx="2">
                  <a:schemeClr val="dk1"/>
                </a:lnRef>
                <a:fillRef idx="0">
                  <a:schemeClr val="dk1"/>
                </a:fillRef>
                <a:effectRef idx="1">
                  <a:schemeClr val="dk1"/>
                </a:effectRef>
                <a:fontRef idx="minor">
                  <a:schemeClr val="tx1"/>
                </a:fontRef>
              </p:style>
            </p:cxnSp>
            <p:cxnSp>
              <p:nvCxnSpPr>
                <p:cNvPr id="80" name="Straight Connector 79"/>
                <p:cNvCxnSpPr/>
                <p:nvPr/>
              </p:nvCxnSpPr>
              <p:spPr>
                <a:xfrm rot="5400000" flipH="1" flipV="1">
                  <a:off x="4113268" y="3485185"/>
                  <a:ext cx="1444" cy="583083"/>
                </a:xfrm>
                <a:prstGeom prst="line">
                  <a:avLst/>
                </a:prstGeom>
              </p:spPr>
              <p:style>
                <a:lnRef idx="2">
                  <a:schemeClr val="dk1"/>
                </a:lnRef>
                <a:fillRef idx="0">
                  <a:schemeClr val="dk1"/>
                </a:fillRef>
                <a:effectRef idx="1">
                  <a:schemeClr val="dk1"/>
                </a:effectRef>
                <a:fontRef idx="minor">
                  <a:schemeClr val="tx1"/>
                </a:fontRef>
              </p:style>
            </p:cxnSp>
          </p:grpSp>
        </p:grpSp>
      </p:grpSp>
      <p:sp>
        <p:nvSpPr>
          <p:cNvPr id="62" name="TextBox 61"/>
          <p:cNvSpPr txBox="1"/>
          <p:nvPr/>
        </p:nvSpPr>
        <p:spPr>
          <a:xfrm>
            <a:off x="9044249" y="539028"/>
            <a:ext cx="2194560" cy="584775"/>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sz="1600" b="1" dirty="0">
                <a:latin typeface="Times New Roman" pitchFamily="18" charset="0"/>
                <a:cs typeface="Times New Roman" pitchFamily="18" charset="0"/>
              </a:rPr>
              <a:t>HS </a:t>
            </a:r>
            <a:r>
              <a:rPr lang="en-US" sz="1600" b="1" dirty="0" err="1">
                <a:latin typeface="Times New Roman" pitchFamily="18" charset="0"/>
                <a:cs typeface="Times New Roman" pitchFamily="18" charset="0"/>
              </a:rPr>
              <a:t>làm</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vở</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chữa</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bài</a:t>
            </a:r>
            <a:r>
              <a:rPr lang="en-US" sz="1600" b="1" dirty="0">
                <a:latin typeface="Times New Roman" pitchFamily="18" charset="0"/>
                <a:cs typeface="Times New Roman" pitchFamily="18" charset="0"/>
              </a:rPr>
              <a:t> </a:t>
            </a:r>
          </a:p>
          <a:p>
            <a:pPr algn="ctr"/>
            <a:r>
              <a:rPr lang="en-US" sz="1600" b="1" dirty="0" err="1">
                <a:latin typeface="Times New Roman" pitchFamily="18" charset="0"/>
                <a:cs typeface="Times New Roman" pitchFamily="18" charset="0"/>
              </a:rPr>
              <a:t>trên</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màn</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hình</a:t>
            </a:r>
            <a:endParaRPr lang="en-US" sz="1600" b="1" dirty="0">
              <a:latin typeface="Times New Roman" pitchFamily="18" charset="0"/>
              <a:cs typeface="Times New Roman" pitchFamily="18" charset="0"/>
            </a:endParaRPr>
          </a:p>
        </p:txBody>
      </p:sp>
      <p:sp>
        <p:nvSpPr>
          <p:cNvPr id="91" name="Text Box 8"/>
          <p:cNvSpPr txBox="1">
            <a:spLocks noChangeArrowheads="1"/>
          </p:cNvSpPr>
          <p:nvPr/>
        </p:nvSpPr>
        <p:spPr bwMode="auto">
          <a:xfrm>
            <a:off x="1191791" y="4075174"/>
            <a:ext cx="9808418" cy="2246769"/>
          </a:xfrm>
          <a:prstGeom prst="rect">
            <a:avLst/>
          </a:prstGeom>
          <a:noFill/>
          <a:ln w="9525">
            <a:noFill/>
            <a:miter lim="800000"/>
            <a:headEnd/>
            <a:tailEnd/>
          </a:ln>
          <a:effectLst/>
        </p:spPr>
        <p:txBody>
          <a:bodyPr wrap="square">
            <a:spAutoFit/>
          </a:bodyPr>
          <a:lstStyle/>
          <a:p>
            <a:r>
              <a:rPr lang="en-US" sz="2800" b="1" i="1" dirty="0">
                <a:latin typeface="Times New Roman" pitchFamily="18" charset="0"/>
                <a:cs typeface="Times New Roman" pitchFamily="18" charset="0"/>
              </a:rPr>
              <a:t>+) Ta </a:t>
            </a:r>
            <a:r>
              <a:rPr lang="en-US" sz="2800" b="1" i="1" dirty="0" err="1">
                <a:latin typeface="Times New Roman" pitchFamily="18" charset="0"/>
                <a:cs typeface="Times New Roman" pitchFamily="18" charset="0"/>
              </a:rPr>
              <a:t>bỏ</a:t>
            </a:r>
            <a:r>
              <a:rPr lang="en-US" sz="2800" b="1" i="1" dirty="0">
                <a:latin typeface="Times New Roman" pitchFamily="18" charset="0"/>
                <a:cs typeface="Times New Roman" pitchFamily="18" charset="0"/>
              </a:rPr>
              <a:t> CS </a:t>
            </a:r>
            <a:r>
              <a:rPr lang="en-US" sz="2800" b="1" i="1" dirty="0" err="1">
                <a:latin typeface="Times New Roman" pitchFamily="18" charset="0"/>
                <a:cs typeface="Times New Roman" pitchFamily="18" charset="0"/>
              </a:rPr>
              <a:t>hàng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chục</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và</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đơn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vị</a:t>
            </a:r>
            <a:r>
              <a:rPr lang="en-US" sz="2800" b="1" i="1" dirty="0">
                <a:latin typeface="Times New Roman" pitchFamily="18" charset="0"/>
                <a:cs typeface="Times New Roman" pitchFamily="18" charset="0"/>
              </a:rPr>
              <a:t> ở </a:t>
            </a:r>
            <a:r>
              <a:rPr lang="en-US" sz="2800" b="1" i="1" dirty="0" err="1">
                <a:latin typeface="Times New Roman" pitchFamily="18" charset="0"/>
                <a:cs typeface="Times New Roman" pitchFamily="18" charset="0"/>
              </a:rPr>
              <a:t>cả</a:t>
            </a:r>
            <a:r>
              <a:rPr lang="en-US" sz="2800" b="1" i="1" dirty="0">
                <a:latin typeface="Times New Roman" pitchFamily="18" charset="0"/>
                <a:cs typeface="Times New Roman" pitchFamily="18" charset="0"/>
              </a:rPr>
              <a:t> SBC </a:t>
            </a:r>
            <a:r>
              <a:rPr lang="en-US" sz="2800" b="1" i="1" dirty="0" err="1">
                <a:latin typeface="Times New Roman" pitchFamily="18" charset="0"/>
                <a:cs typeface="Times New Roman" pitchFamily="18" charset="0"/>
              </a:rPr>
              <a:t>và</a:t>
            </a:r>
            <a:r>
              <a:rPr lang="en-US" sz="2800" b="1" i="1" dirty="0">
                <a:latin typeface="Times New Roman" pitchFamily="18" charset="0"/>
                <a:cs typeface="Times New Roman" pitchFamily="18" charset="0"/>
              </a:rPr>
              <a:t> SC</a:t>
            </a:r>
          </a:p>
          <a:p>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rồi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nhẩm</a:t>
            </a:r>
            <a:r>
              <a:rPr lang="en-US" sz="2800" b="1" i="1" dirty="0">
                <a:latin typeface="Times New Roman" pitchFamily="18" charset="0"/>
                <a:cs typeface="Times New Roman" pitchFamily="18" charset="0"/>
              </a:rPr>
              <a:t> chia CS </a:t>
            </a:r>
            <a:r>
              <a:rPr lang="en-US" sz="2800" b="1" i="1" dirty="0" err="1">
                <a:latin typeface="Times New Roman" pitchFamily="18" charset="0"/>
                <a:cs typeface="Times New Roman" pitchFamily="18" charset="0"/>
              </a:rPr>
              <a:t>còn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lại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của</a:t>
            </a:r>
            <a:r>
              <a:rPr lang="en-US" sz="2800" b="1" i="1" dirty="0">
                <a:latin typeface="Times New Roman" pitchFamily="18" charset="0"/>
                <a:cs typeface="Times New Roman" pitchFamily="18" charset="0"/>
              </a:rPr>
              <a:t> SBC </a:t>
            </a:r>
            <a:r>
              <a:rPr lang="en-US" sz="2800" b="1" i="1" dirty="0" err="1">
                <a:latin typeface="Times New Roman" pitchFamily="18" charset="0"/>
                <a:cs typeface="Times New Roman" pitchFamily="18" charset="0"/>
              </a:rPr>
              <a:t>cho</a:t>
            </a:r>
            <a:r>
              <a:rPr lang="en-US" sz="2800" b="1" i="1" dirty="0">
                <a:latin typeface="Times New Roman" pitchFamily="18" charset="0"/>
                <a:cs typeface="Times New Roman" pitchFamily="18" charset="0"/>
              </a:rPr>
              <a:t> CS </a:t>
            </a:r>
            <a:r>
              <a:rPr lang="en-US" sz="2800" b="1" i="1" dirty="0" err="1">
                <a:latin typeface="Times New Roman" pitchFamily="18" charset="0"/>
                <a:cs typeface="Times New Roman" pitchFamily="18" charset="0"/>
              </a:rPr>
              <a:t>còn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lại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của</a:t>
            </a:r>
            <a:r>
              <a:rPr lang="en-US" sz="2800" b="1" i="1" dirty="0">
                <a:latin typeface="Times New Roman" pitchFamily="18" charset="0"/>
                <a:cs typeface="Times New Roman" pitchFamily="18" charset="0"/>
              </a:rPr>
              <a:t> SC</a:t>
            </a:r>
          </a:p>
          <a:p>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Làm</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tròn</a:t>
            </a:r>
            <a:r>
              <a:rPr lang="en-US" sz="2800" b="1" i="1" dirty="0">
                <a:latin typeface="Times New Roman" pitchFamily="18" charset="0"/>
                <a:cs typeface="Times New Roman" pitchFamily="18" charset="0"/>
              </a:rPr>
              <a:t> SBC </a:t>
            </a:r>
            <a:r>
              <a:rPr lang="en-US" sz="2800" b="1" i="1" dirty="0" err="1">
                <a:latin typeface="Times New Roman" pitchFamily="18" charset="0"/>
                <a:cs typeface="Times New Roman" pitchFamily="18" charset="0"/>
              </a:rPr>
              <a:t>và</a:t>
            </a:r>
            <a:r>
              <a:rPr lang="en-US" sz="2800" b="1" i="1" dirty="0">
                <a:latin typeface="Times New Roman" pitchFamily="18" charset="0"/>
                <a:cs typeface="Times New Roman" pitchFamily="18" charset="0"/>
              </a:rPr>
              <a:t> SC </a:t>
            </a:r>
            <a:r>
              <a:rPr lang="en-US" sz="2800" b="1" i="1" dirty="0" err="1">
                <a:latin typeface="Times New Roman" pitchFamily="18" charset="0"/>
                <a:cs typeface="Times New Roman" pitchFamily="18" charset="0"/>
              </a:rPr>
              <a:t>để</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được</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số</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tròn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trăm</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tròn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chục</a:t>
            </a:r>
            <a:endParaRPr lang="en-US" sz="2800" b="1" i="1" dirty="0">
              <a:latin typeface="Times New Roman" pitchFamily="18" charset="0"/>
              <a:cs typeface="Times New Roman" pitchFamily="18" charset="0"/>
            </a:endParaRPr>
          </a:p>
          <a:p>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gần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nhất</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rồi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ước</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lượng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thương</a:t>
            </a:r>
            <a:r>
              <a:rPr lang="en-US" sz="2800" b="1" i="1" dirty="0">
                <a:latin typeface="Times New Roman" pitchFamily="18" charset="0"/>
                <a:cs typeface="Times New Roman" pitchFamily="18" charset="0"/>
              </a:rPr>
              <a:t> ( 495 =&gt; 490; 165 =&gt; 160. </a:t>
            </a:r>
          </a:p>
          <a:p>
            <a:r>
              <a:rPr lang="en-US" sz="2800" b="1" i="1" dirty="0" err="1">
                <a:latin typeface="Times New Roman" pitchFamily="18" charset="0"/>
                <a:cs typeface="Times New Roman" pitchFamily="18" charset="0"/>
              </a:rPr>
              <a:t>Lấy</a:t>
            </a:r>
            <a:r>
              <a:rPr lang="en-US" sz="2800" b="1" i="1" dirty="0">
                <a:latin typeface="Times New Roman" pitchFamily="18" charset="0"/>
                <a:cs typeface="Times New Roman" pitchFamily="18" charset="0"/>
              </a:rPr>
              <a:t> 490 : 160 =&gt; 49 : 16 = 3)</a:t>
            </a:r>
          </a:p>
        </p:txBody>
      </p:sp>
      <p:sp>
        <p:nvSpPr>
          <p:cNvPr id="92" name="TextBox 91"/>
          <p:cNvSpPr txBox="1"/>
          <p:nvPr/>
        </p:nvSpPr>
        <p:spPr>
          <a:xfrm>
            <a:off x="783530" y="3479161"/>
            <a:ext cx="3840480" cy="523220"/>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sz="2800" b="1" dirty="0" err="1">
                <a:latin typeface="Times New Roman" pitchFamily="18" charset="0"/>
                <a:cs typeface="Times New Roman" pitchFamily="18" charset="0"/>
              </a:rPr>
              <a:t>Nêu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cách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nhẩm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thương</a:t>
            </a:r>
            <a:endParaRPr lang="en-US" sz="28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checkerboard(across)">
                                      <p:cBhvr>
                                        <p:cTn id="7" dur="500"/>
                                        <p:tgtEl>
                                          <p:spTgt spid="16"/>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21">
                                            <p:txEl>
                                              <p:pRg st="0" end="0"/>
                                            </p:txEl>
                                          </p:spTgt>
                                        </p:tgtEl>
                                        <p:attrNameLst>
                                          <p:attrName>style.visibility</p:attrName>
                                        </p:attrNameLst>
                                      </p:cBhvr>
                                      <p:to>
                                        <p:strVal val="visible"/>
                                      </p:to>
                                    </p:set>
                                    <p:animEffect transition="in" filter="wheel(4)">
                                      <p:cBhvr>
                                        <p:cTn id="10" dur="1000"/>
                                        <p:tgtEl>
                                          <p:spTgt spid="21">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62"/>
                                        </p:tgtEl>
                                        <p:attrNameLst>
                                          <p:attrName>style.visibility</p:attrName>
                                        </p:attrNameLst>
                                      </p:cBhvr>
                                      <p:to>
                                        <p:strVal val="visible"/>
                                      </p:to>
                                    </p:set>
                                    <p:animEffect transition="in" filter="checkerboard(across)">
                                      <p:cBhvr>
                                        <p:cTn id="15" dur="500"/>
                                        <p:tgtEl>
                                          <p:spTgt spid="62"/>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90"/>
                                        </p:tgtEl>
                                        <p:attrNameLst>
                                          <p:attrName>style.visibility</p:attrName>
                                        </p:attrNameLst>
                                      </p:cBhvr>
                                      <p:to>
                                        <p:strVal val="visible"/>
                                      </p:to>
                                    </p:set>
                                    <p:animEffect transition="in" filter="checkerboard(across)">
                                      <p:cBhvr>
                                        <p:cTn id="20" dur="500"/>
                                        <p:tgtEl>
                                          <p:spTgt spid="90"/>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92"/>
                                        </p:tgtEl>
                                        <p:attrNameLst>
                                          <p:attrName>style.visibility</p:attrName>
                                        </p:attrNameLst>
                                      </p:cBhvr>
                                      <p:to>
                                        <p:strVal val="visible"/>
                                      </p:to>
                                    </p:set>
                                    <p:animEffect transition="in" filter="checkerboard(across)">
                                      <p:cBhvr>
                                        <p:cTn id="25" dur="500"/>
                                        <p:tgtEl>
                                          <p:spTgt spid="92"/>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91"/>
                                        </p:tgtEl>
                                        <p:attrNameLst>
                                          <p:attrName>style.visibility</p:attrName>
                                        </p:attrNameLst>
                                      </p:cBhvr>
                                      <p:to>
                                        <p:strVal val="visible"/>
                                      </p:to>
                                    </p:set>
                                    <p:animEffect transition="in" filter="barn(inVertical)">
                                      <p:cBhvr>
                                        <p:cTn id="30" dur="500"/>
                                        <p:tgtEl>
                                          <p:spTgt spid="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1" grpId="0" build="p"/>
      <p:bldP spid="62" grpId="0" animBg="1"/>
      <p:bldP spid="91" grpId="0"/>
      <p:bldP spid="9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3" descr="Hinh nen dep"/>
          <p:cNvPicPr>
            <a:picLocks noChangeAspect="1" noChangeArrowheads="1"/>
          </p:cNvPicPr>
          <p:nvPr/>
        </p:nvPicPr>
        <p:blipFill>
          <a:blip r:embed="rId2"/>
          <a:srcRect/>
          <a:stretch>
            <a:fillRect/>
          </a:stretch>
        </p:blipFill>
        <p:spPr bwMode="auto">
          <a:xfrm>
            <a:off x="457200" y="6654"/>
            <a:ext cx="11201400" cy="6870700"/>
          </a:xfrm>
          <a:prstGeom prst="rect">
            <a:avLst/>
          </a:prstGeom>
          <a:noFill/>
        </p:spPr>
      </p:pic>
      <p:sp>
        <p:nvSpPr>
          <p:cNvPr id="16" name="TextBox 15"/>
          <p:cNvSpPr txBox="1"/>
          <p:nvPr/>
        </p:nvSpPr>
        <p:spPr>
          <a:xfrm>
            <a:off x="2057400" y="607039"/>
            <a:ext cx="7543800" cy="523220"/>
          </a:xfrm>
          <a:prstGeom prst="rect">
            <a:avLst/>
          </a:prstGeom>
          <a:noFill/>
        </p:spPr>
        <p:txBody>
          <a:bodyPr wrap="square" rtlCol="0">
            <a:spAutoFit/>
          </a:bodyPr>
          <a:lstStyle/>
          <a:p>
            <a:pPr algn="just"/>
            <a:r>
              <a:rPr lang="en-US" sz="2800" b="1" dirty="0" err="1">
                <a:solidFill>
                  <a:schemeClr val="tx1">
                    <a:lumMod val="95000"/>
                    <a:lumOff val="5000"/>
                  </a:schemeClr>
                </a:solidFill>
                <a:latin typeface="Times New Roman" pitchFamily="18" charset="0"/>
                <a:cs typeface="Times New Roman" pitchFamily="18" charset="0"/>
              </a:rPr>
              <a:t>Bài</a:t>
            </a:r>
            <a:r>
              <a:rPr lang="en-US" sz="2800" b="1" dirty="0">
                <a:solidFill>
                  <a:schemeClr val="tx1">
                    <a:lumMod val="95000"/>
                    <a:lumOff val="5000"/>
                  </a:schemeClr>
                </a:solidFill>
                <a:latin typeface="Times New Roman" pitchFamily="18" charset="0"/>
                <a:cs typeface="Times New Roman" pitchFamily="18" charset="0"/>
              </a:rPr>
              <a:t> 2</a:t>
            </a:r>
            <a:r>
              <a:rPr lang="en-US" sz="2800" b="1">
                <a:solidFill>
                  <a:schemeClr val="tx1">
                    <a:lumMod val="95000"/>
                    <a:lumOff val="5000"/>
                  </a:schemeClr>
                </a:solidFill>
                <a:latin typeface="Times New Roman" pitchFamily="18" charset="0"/>
                <a:cs typeface="Times New Roman" pitchFamily="18" charset="0"/>
              </a:rPr>
              <a:t>. Tính giá trị của biểu thức</a:t>
            </a:r>
            <a:endParaRPr lang="en-US" sz="2800" b="1" dirty="0">
              <a:solidFill>
                <a:schemeClr val="tx1">
                  <a:lumMod val="95000"/>
                  <a:lumOff val="5000"/>
                </a:schemeClr>
              </a:solidFill>
              <a:latin typeface="Times New Roman" pitchFamily="18" charset="0"/>
              <a:cs typeface="Times New Roman" pitchFamily="18" charset="0"/>
            </a:endParaRPr>
          </a:p>
        </p:txBody>
      </p:sp>
      <p:sp>
        <p:nvSpPr>
          <p:cNvPr id="8" name="Rectangle 10"/>
          <p:cNvSpPr txBox="1">
            <a:spLocks noChangeArrowheads="1"/>
          </p:cNvSpPr>
          <p:nvPr/>
        </p:nvSpPr>
        <p:spPr>
          <a:xfrm>
            <a:off x="1531393" y="893241"/>
            <a:ext cx="4343400" cy="1676400"/>
          </a:xfrm>
          <a:prstGeom prst="rect">
            <a:avLst/>
          </a:prstGeom>
          <a:noFill/>
          <a:ln/>
        </p:spPr>
        <p:txBody>
          <a:bodyPr vert="horz" lIns="91440" tIns="45720" rIns="91440" bIns="45720" rtlCol="0">
            <a:normAutofit/>
          </a:bodyPr>
          <a:lstStyle/>
          <a:p>
            <a:pPr marL="342900" indent="-342900" algn="ctr">
              <a:spcBef>
                <a:spcPct val="20000"/>
              </a:spcBef>
              <a:defRPr/>
            </a:pPr>
            <a:endParaRPr lang="en-US" sz="2800" dirty="0">
              <a:latin typeface="Times New Roman" pitchFamily="18" charset="0"/>
              <a:cs typeface="Times New Roman" pitchFamily="18" charset="0"/>
            </a:endParaRPr>
          </a:p>
          <a:p>
            <a:pPr marL="342900" indent="-342900">
              <a:spcBef>
                <a:spcPct val="20000"/>
              </a:spcBef>
              <a:defRPr/>
            </a:pPr>
            <a:r>
              <a:rPr lang="en-US" sz="2800" b="1" dirty="0">
                <a:latin typeface="Times New Roman" pitchFamily="18" charset="0"/>
                <a:cs typeface="Times New Roman" pitchFamily="18" charset="0"/>
              </a:rPr>
              <a:t>a, 1995 x 253 + 8910 : 495</a:t>
            </a:r>
          </a:p>
        </p:txBody>
      </p:sp>
      <p:sp>
        <p:nvSpPr>
          <p:cNvPr id="11" name="Rectangle 11"/>
          <p:cNvSpPr>
            <a:spLocks noChangeArrowheads="1"/>
          </p:cNvSpPr>
          <p:nvPr/>
        </p:nvSpPr>
        <p:spPr bwMode="auto">
          <a:xfrm>
            <a:off x="6477000" y="877635"/>
            <a:ext cx="3360193" cy="1613245"/>
          </a:xfrm>
          <a:prstGeom prst="rect">
            <a:avLst/>
          </a:prstGeom>
          <a:noFill/>
          <a:ln>
            <a:noFill/>
            <a:headEnd/>
            <a:tailEnd/>
          </a:ln>
        </p:spPr>
        <p:style>
          <a:lnRef idx="1">
            <a:schemeClr val="accent6"/>
          </a:lnRef>
          <a:fillRef idx="2">
            <a:schemeClr val="accent6"/>
          </a:fillRef>
          <a:effectRef idx="1">
            <a:schemeClr val="accent6"/>
          </a:effectRef>
          <a:fontRef idx="minor">
            <a:schemeClr val="dk1"/>
          </a:fontRef>
        </p:style>
        <p:txBody>
          <a:bodyPr wrap="none" anchor="ctr"/>
          <a:lstStyle/>
          <a:p>
            <a:pPr algn="ctr" eaLnBrk="0" hangingPunct="0"/>
            <a:r>
              <a:rPr lang="en-US" sz="2800" b="1">
                <a:solidFill>
                  <a:schemeClr val="tx1">
                    <a:lumMod val="95000"/>
                    <a:lumOff val="5000"/>
                  </a:schemeClr>
                </a:solidFill>
                <a:latin typeface="Times New Roman" pitchFamily="18" charset="0"/>
              </a:rPr>
              <a:t>b, 8700 :25 : 4</a:t>
            </a:r>
            <a:endParaRPr lang="en-US" sz="2800" b="1" dirty="0">
              <a:solidFill>
                <a:schemeClr val="tx1">
                  <a:lumMod val="95000"/>
                  <a:lumOff val="5000"/>
                </a:schemeClr>
              </a:solidFill>
              <a:latin typeface="Times New Roman" pitchFamily="18" charset="0"/>
            </a:endParaRPr>
          </a:p>
        </p:txBody>
      </p:sp>
      <p:sp>
        <p:nvSpPr>
          <p:cNvPr id="6" name="Rectangle 11"/>
          <p:cNvSpPr>
            <a:spLocks noChangeArrowheads="1"/>
          </p:cNvSpPr>
          <p:nvPr/>
        </p:nvSpPr>
        <p:spPr bwMode="auto">
          <a:xfrm>
            <a:off x="2606153" y="2538859"/>
            <a:ext cx="6446293" cy="700816"/>
          </a:xfrm>
          <a:prstGeom prst="rect">
            <a:avLst/>
          </a:prstGeom>
          <a:solidFill>
            <a:schemeClr val="accent3">
              <a:lumMod val="20000"/>
              <a:lumOff val="80000"/>
            </a:schemeClr>
          </a:solidFill>
          <a:ln>
            <a:solidFill>
              <a:schemeClr val="tx1"/>
            </a:solidFill>
            <a:headEnd/>
            <a:tailEnd/>
          </a:ln>
        </p:spPr>
        <p:style>
          <a:lnRef idx="1">
            <a:schemeClr val="accent6"/>
          </a:lnRef>
          <a:fillRef idx="2">
            <a:schemeClr val="accent6"/>
          </a:fillRef>
          <a:effectRef idx="1">
            <a:schemeClr val="accent6"/>
          </a:effectRef>
          <a:fontRef idx="minor">
            <a:schemeClr val="dk1"/>
          </a:fontRef>
        </p:style>
        <p:txBody>
          <a:bodyPr wrap="none" anchor="ctr"/>
          <a:lstStyle/>
          <a:p>
            <a:pPr algn="ctr" eaLnBrk="0" hangingPunct="0"/>
            <a:r>
              <a:rPr lang="en-US" sz="2800" b="1" dirty="0" err="1">
                <a:solidFill>
                  <a:schemeClr val="tx1">
                    <a:lumMod val="95000"/>
                    <a:lumOff val="5000"/>
                  </a:schemeClr>
                </a:solidFill>
                <a:latin typeface="Times New Roman" pitchFamily="18" charset="0"/>
              </a:rPr>
              <a:t>Nêu</a:t>
            </a:r>
            <a:r>
              <a:rPr lang="en-US" sz="2800" b="1" dirty="0">
                <a:solidFill>
                  <a:schemeClr val="tx1">
                    <a:lumMod val="95000"/>
                    <a:lumOff val="5000"/>
                  </a:schemeClr>
                </a:solidFill>
                <a:latin typeface="Times New Roman" pitchFamily="18" charset="0"/>
              </a:rPr>
              <a:t> </a:t>
            </a:r>
            <a:r>
              <a:rPr lang="en-US" sz="2800" b="1" dirty="0" err="1">
                <a:solidFill>
                  <a:schemeClr val="tx1">
                    <a:lumMod val="95000"/>
                    <a:lumOff val="5000"/>
                  </a:schemeClr>
                </a:solidFill>
                <a:latin typeface="Times New Roman" pitchFamily="18" charset="0"/>
              </a:rPr>
              <a:t>thứ</a:t>
            </a:r>
            <a:r>
              <a:rPr lang="en-US" sz="2800" b="1" dirty="0">
                <a:solidFill>
                  <a:schemeClr val="tx1">
                    <a:lumMod val="95000"/>
                    <a:lumOff val="5000"/>
                  </a:schemeClr>
                </a:solidFill>
                <a:latin typeface="Times New Roman" pitchFamily="18" charset="0"/>
              </a:rPr>
              <a:t> </a:t>
            </a:r>
            <a:r>
              <a:rPr lang="en-US" sz="2800" b="1" dirty="0" err="1">
                <a:solidFill>
                  <a:schemeClr val="tx1">
                    <a:lumMod val="95000"/>
                    <a:lumOff val="5000"/>
                  </a:schemeClr>
                </a:solidFill>
                <a:latin typeface="Times New Roman" pitchFamily="18" charset="0"/>
              </a:rPr>
              <a:t>tự</a:t>
            </a:r>
            <a:r>
              <a:rPr lang="en-US" sz="2800" b="1" dirty="0">
                <a:solidFill>
                  <a:schemeClr val="tx1">
                    <a:lumMod val="95000"/>
                    <a:lumOff val="5000"/>
                  </a:schemeClr>
                </a:solidFill>
                <a:latin typeface="Times New Roman" pitchFamily="18" charset="0"/>
              </a:rPr>
              <a:t> </a:t>
            </a:r>
            <a:r>
              <a:rPr lang="en-US" sz="2800" b="1" dirty="0" err="1">
                <a:solidFill>
                  <a:schemeClr val="tx1">
                    <a:lumMod val="95000"/>
                    <a:lumOff val="5000"/>
                  </a:schemeClr>
                </a:solidFill>
                <a:latin typeface="Times New Roman" pitchFamily="18" charset="0"/>
              </a:rPr>
              <a:t>thực</a:t>
            </a:r>
            <a:r>
              <a:rPr lang="en-US" sz="2800" b="1" dirty="0">
                <a:solidFill>
                  <a:schemeClr val="tx1">
                    <a:lumMod val="95000"/>
                    <a:lumOff val="5000"/>
                  </a:schemeClr>
                </a:solidFill>
                <a:latin typeface="Times New Roman" pitchFamily="18" charset="0"/>
              </a:rPr>
              <a:t> </a:t>
            </a:r>
            <a:r>
              <a:rPr lang="en-US" sz="2800" b="1" dirty="0" err="1">
                <a:solidFill>
                  <a:schemeClr val="tx1">
                    <a:lumMod val="95000"/>
                    <a:lumOff val="5000"/>
                  </a:schemeClr>
                </a:solidFill>
                <a:latin typeface="Times New Roman" pitchFamily="18" charset="0"/>
              </a:rPr>
              <a:t>hiện</a:t>
            </a:r>
            <a:r>
              <a:rPr lang="en-US" sz="2800" b="1" dirty="0">
                <a:solidFill>
                  <a:schemeClr val="tx1">
                    <a:lumMod val="95000"/>
                    <a:lumOff val="5000"/>
                  </a:schemeClr>
                </a:solidFill>
                <a:latin typeface="Times New Roman" pitchFamily="18" charset="0"/>
              </a:rPr>
              <a:t> </a:t>
            </a:r>
            <a:r>
              <a:rPr lang="en-US" sz="2800" b="1" dirty="0" err="1">
                <a:solidFill>
                  <a:schemeClr val="tx1">
                    <a:lumMod val="95000"/>
                    <a:lumOff val="5000"/>
                  </a:schemeClr>
                </a:solidFill>
                <a:latin typeface="Times New Roman" pitchFamily="18" charset="0"/>
              </a:rPr>
              <a:t>các</a:t>
            </a:r>
            <a:r>
              <a:rPr lang="en-US" sz="2800" b="1" dirty="0">
                <a:solidFill>
                  <a:schemeClr val="tx1">
                    <a:lumMod val="95000"/>
                    <a:lumOff val="5000"/>
                  </a:schemeClr>
                </a:solidFill>
                <a:latin typeface="Times New Roman" pitchFamily="18" charset="0"/>
              </a:rPr>
              <a:t> </a:t>
            </a:r>
            <a:r>
              <a:rPr lang="en-US" sz="2800" b="1" dirty="0" err="1">
                <a:solidFill>
                  <a:schemeClr val="tx1">
                    <a:lumMod val="95000"/>
                    <a:lumOff val="5000"/>
                  </a:schemeClr>
                </a:solidFill>
                <a:latin typeface="Times New Roman" pitchFamily="18" charset="0"/>
              </a:rPr>
              <a:t>phép</a:t>
            </a:r>
            <a:r>
              <a:rPr lang="en-US" sz="2800" b="1" dirty="0">
                <a:solidFill>
                  <a:schemeClr val="tx1">
                    <a:lumMod val="95000"/>
                    <a:lumOff val="5000"/>
                  </a:schemeClr>
                </a:solidFill>
                <a:latin typeface="Times New Roman" pitchFamily="18" charset="0"/>
              </a:rPr>
              <a:t> </a:t>
            </a:r>
            <a:r>
              <a:rPr lang="en-US" sz="2800" b="1" dirty="0" err="1">
                <a:solidFill>
                  <a:schemeClr val="tx1">
                    <a:lumMod val="95000"/>
                    <a:lumOff val="5000"/>
                  </a:schemeClr>
                </a:solidFill>
                <a:latin typeface="Times New Roman" pitchFamily="18" charset="0"/>
              </a:rPr>
              <a:t>tính</a:t>
            </a:r>
            <a:endParaRPr lang="en-US" sz="2800" b="1" dirty="0">
              <a:solidFill>
                <a:schemeClr val="tx1">
                  <a:lumMod val="95000"/>
                  <a:lumOff val="5000"/>
                </a:schemeClr>
              </a:solidFill>
              <a:latin typeface="Times New Roman" pitchFamily="18" charset="0"/>
            </a:endParaRPr>
          </a:p>
        </p:txBody>
      </p:sp>
      <p:sp>
        <p:nvSpPr>
          <p:cNvPr id="9" name="Text Box 4">
            <a:extLst>
              <a:ext uri="{FF2B5EF4-FFF2-40B4-BE49-F238E27FC236}">
                <a16:creationId xmlns:a16="http://schemas.microsoft.com/office/drawing/2014/main" id="{33918734-A809-413C-80B6-1F2A037C626F}"/>
              </a:ext>
            </a:extLst>
          </p:cNvPr>
          <p:cNvSpPr txBox="1">
            <a:spLocks noChangeArrowheads="1"/>
          </p:cNvSpPr>
          <p:nvPr/>
        </p:nvSpPr>
        <p:spPr bwMode="auto">
          <a:xfrm>
            <a:off x="1531392" y="1990475"/>
            <a:ext cx="387880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pPr>
              <a:spcBef>
                <a:spcPct val="50000"/>
              </a:spcBef>
            </a:pPr>
            <a:r>
              <a:rPr lang="en-US" altLang="en-US" dirty="0">
                <a:latin typeface="Times New Roman" panose="02020603050405020304" pitchFamily="18" charset="0"/>
              </a:rPr>
              <a:t>= 504735     +    18</a:t>
            </a:r>
          </a:p>
        </p:txBody>
      </p:sp>
      <p:sp>
        <p:nvSpPr>
          <p:cNvPr id="10" name="Text Box 10">
            <a:extLst>
              <a:ext uri="{FF2B5EF4-FFF2-40B4-BE49-F238E27FC236}">
                <a16:creationId xmlns:a16="http://schemas.microsoft.com/office/drawing/2014/main" id="{01253BC0-E9DC-47FF-BABC-B1B2693B9E40}"/>
              </a:ext>
            </a:extLst>
          </p:cNvPr>
          <p:cNvSpPr txBox="1">
            <a:spLocks noChangeArrowheads="1"/>
          </p:cNvSpPr>
          <p:nvPr/>
        </p:nvSpPr>
        <p:spPr bwMode="auto">
          <a:xfrm>
            <a:off x="1455193" y="2676275"/>
            <a:ext cx="536188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pPr>
              <a:spcBef>
                <a:spcPct val="50000"/>
              </a:spcBef>
            </a:pPr>
            <a:r>
              <a:rPr lang="en-US" altLang="en-US">
                <a:latin typeface="Times New Roman" panose="02020603050405020304" pitchFamily="18" charset="0"/>
              </a:rPr>
              <a:t>=       504753</a:t>
            </a:r>
          </a:p>
        </p:txBody>
      </p:sp>
      <p:sp>
        <p:nvSpPr>
          <p:cNvPr id="12" name="Text Box 10">
            <a:extLst>
              <a:ext uri="{FF2B5EF4-FFF2-40B4-BE49-F238E27FC236}">
                <a16:creationId xmlns:a16="http://schemas.microsoft.com/office/drawing/2014/main" id="{D8FE517C-A491-48CD-9D51-63974EDBFC35}"/>
              </a:ext>
            </a:extLst>
          </p:cNvPr>
          <p:cNvSpPr txBox="1">
            <a:spLocks noChangeArrowheads="1"/>
          </p:cNvSpPr>
          <p:nvPr/>
        </p:nvSpPr>
        <p:spPr bwMode="auto">
          <a:xfrm>
            <a:off x="6902079" y="1943858"/>
            <a:ext cx="3581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pPr>
              <a:spcBef>
                <a:spcPct val="50000"/>
              </a:spcBef>
            </a:pPr>
            <a:r>
              <a:rPr lang="en-US" altLang="en-US" dirty="0">
                <a:latin typeface="Times New Roman" panose="02020603050405020304" pitchFamily="18" charset="0"/>
              </a:rPr>
              <a:t> =     348   :  4</a:t>
            </a:r>
          </a:p>
        </p:txBody>
      </p:sp>
      <p:sp>
        <p:nvSpPr>
          <p:cNvPr id="13" name="Text Box 11">
            <a:extLst>
              <a:ext uri="{FF2B5EF4-FFF2-40B4-BE49-F238E27FC236}">
                <a16:creationId xmlns:a16="http://schemas.microsoft.com/office/drawing/2014/main" id="{E7F8128E-70A6-4ECD-ABA9-EFF6464D6417}"/>
              </a:ext>
            </a:extLst>
          </p:cNvPr>
          <p:cNvSpPr txBox="1">
            <a:spLocks noChangeArrowheads="1"/>
          </p:cNvSpPr>
          <p:nvPr/>
        </p:nvSpPr>
        <p:spPr bwMode="auto">
          <a:xfrm>
            <a:off x="7029079" y="2507421"/>
            <a:ext cx="30734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pPr>
              <a:spcBef>
                <a:spcPct val="50000"/>
              </a:spcBef>
            </a:pPr>
            <a:r>
              <a:rPr lang="en-US" altLang="en-US">
                <a:latin typeface="Times New Roman" panose="02020603050405020304" pitchFamily="18" charset="0"/>
              </a:rPr>
              <a:t>=          87</a:t>
            </a:r>
          </a:p>
        </p:txBody>
      </p:sp>
      <p:sp>
        <p:nvSpPr>
          <p:cNvPr id="14" name="Text Box 12">
            <a:extLst>
              <a:ext uri="{FF2B5EF4-FFF2-40B4-BE49-F238E27FC236}">
                <a16:creationId xmlns:a16="http://schemas.microsoft.com/office/drawing/2014/main" id="{B8B55C23-1BE5-4CA0-A1A0-AB1327BE392D}"/>
              </a:ext>
            </a:extLst>
          </p:cNvPr>
          <p:cNvSpPr txBox="1">
            <a:spLocks noChangeArrowheads="1"/>
          </p:cNvSpPr>
          <p:nvPr/>
        </p:nvSpPr>
        <p:spPr bwMode="auto">
          <a:xfrm>
            <a:off x="7359279" y="3467858"/>
            <a:ext cx="2590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pPr>
              <a:spcBef>
                <a:spcPct val="50000"/>
              </a:spcBef>
            </a:pPr>
            <a:r>
              <a:rPr lang="en-US" altLang="en-US" dirty="0">
                <a:latin typeface="Times New Roman" panose="02020603050405020304" pitchFamily="18" charset="0"/>
              </a:rPr>
              <a:t>8700 : 25 : 4</a:t>
            </a:r>
          </a:p>
        </p:txBody>
      </p:sp>
      <p:sp>
        <p:nvSpPr>
          <p:cNvPr id="15" name="Text Box 14">
            <a:extLst>
              <a:ext uri="{FF2B5EF4-FFF2-40B4-BE49-F238E27FC236}">
                <a16:creationId xmlns:a16="http://schemas.microsoft.com/office/drawing/2014/main" id="{BDD3AC5D-3EDF-4B48-B8D9-451848E7F1D6}"/>
              </a:ext>
            </a:extLst>
          </p:cNvPr>
          <p:cNvSpPr txBox="1">
            <a:spLocks noChangeArrowheads="1"/>
          </p:cNvSpPr>
          <p:nvPr/>
        </p:nvSpPr>
        <p:spPr bwMode="auto">
          <a:xfrm>
            <a:off x="7003679" y="4179058"/>
            <a:ext cx="3276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pPr>
              <a:spcBef>
                <a:spcPct val="50000"/>
              </a:spcBef>
            </a:pPr>
            <a:r>
              <a:rPr lang="en-US" altLang="en-US">
                <a:latin typeface="Times New Roman" panose="02020603050405020304" pitchFamily="18" charset="0"/>
              </a:rPr>
              <a:t>= 8700 : (25 x 4)</a:t>
            </a:r>
          </a:p>
        </p:txBody>
      </p:sp>
      <p:sp>
        <p:nvSpPr>
          <p:cNvPr id="17" name="Text Box 15">
            <a:extLst>
              <a:ext uri="{FF2B5EF4-FFF2-40B4-BE49-F238E27FC236}">
                <a16:creationId xmlns:a16="http://schemas.microsoft.com/office/drawing/2014/main" id="{A1873AC7-D5F4-44E2-BD94-CDE6F16C873A}"/>
              </a:ext>
            </a:extLst>
          </p:cNvPr>
          <p:cNvSpPr txBox="1">
            <a:spLocks noChangeArrowheads="1"/>
          </p:cNvSpPr>
          <p:nvPr/>
        </p:nvSpPr>
        <p:spPr bwMode="auto">
          <a:xfrm>
            <a:off x="6978279" y="4839458"/>
            <a:ext cx="3276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pPr>
              <a:spcBef>
                <a:spcPct val="50000"/>
              </a:spcBef>
            </a:pPr>
            <a:r>
              <a:rPr lang="en-US" altLang="en-US">
                <a:latin typeface="Times New Roman" panose="02020603050405020304" pitchFamily="18" charset="0"/>
              </a:rPr>
              <a:t>= 8700 :   100</a:t>
            </a:r>
          </a:p>
        </p:txBody>
      </p:sp>
      <p:sp>
        <p:nvSpPr>
          <p:cNvPr id="18" name="Text Box 16">
            <a:extLst>
              <a:ext uri="{FF2B5EF4-FFF2-40B4-BE49-F238E27FC236}">
                <a16:creationId xmlns:a16="http://schemas.microsoft.com/office/drawing/2014/main" id="{F90BC813-CEE1-4795-989E-2D6C889856C8}"/>
              </a:ext>
            </a:extLst>
          </p:cNvPr>
          <p:cNvSpPr txBox="1">
            <a:spLocks noChangeArrowheads="1"/>
          </p:cNvSpPr>
          <p:nvPr/>
        </p:nvSpPr>
        <p:spPr bwMode="auto">
          <a:xfrm>
            <a:off x="6978279" y="5449058"/>
            <a:ext cx="3276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pPr>
              <a:spcBef>
                <a:spcPct val="50000"/>
              </a:spcBef>
            </a:pPr>
            <a:r>
              <a:rPr lang="en-US" altLang="en-US">
                <a:latin typeface="Times New Roman" panose="02020603050405020304" pitchFamily="18" charset="0"/>
              </a:rPr>
              <a:t>=         87</a:t>
            </a:r>
          </a:p>
        </p:txBody>
      </p:sp>
      <p:sp>
        <p:nvSpPr>
          <p:cNvPr id="26" name="Text Box 23">
            <a:extLst>
              <a:ext uri="{FF2B5EF4-FFF2-40B4-BE49-F238E27FC236}">
                <a16:creationId xmlns:a16="http://schemas.microsoft.com/office/drawing/2014/main" id="{75D33183-CDA6-427C-8CD8-919780C613DC}"/>
              </a:ext>
            </a:extLst>
          </p:cNvPr>
          <p:cNvSpPr txBox="1">
            <a:spLocks noChangeArrowheads="1"/>
          </p:cNvSpPr>
          <p:nvPr/>
        </p:nvSpPr>
        <p:spPr bwMode="auto">
          <a:xfrm>
            <a:off x="5635102" y="1995713"/>
            <a:ext cx="1371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pPr>
              <a:spcBef>
                <a:spcPct val="50000"/>
              </a:spcBef>
            </a:pPr>
            <a:r>
              <a:rPr lang="en-US" altLang="en-US" sz="2400" b="1" dirty="0" err="1">
                <a:solidFill>
                  <a:srgbClr val="3333FF"/>
                </a:solidFill>
                <a:latin typeface="Times New Roman" panose="02020603050405020304" pitchFamily="18" charset="0"/>
              </a:rPr>
              <a:t>Cách</a:t>
            </a:r>
            <a:r>
              <a:rPr lang="en-US" altLang="en-US" sz="2400" b="1" dirty="0">
                <a:solidFill>
                  <a:srgbClr val="3333FF"/>
                </a:solidFill>
                <a:latin typeface="Times New Roman" panose="02020603050405020304" pitchFamily="18" charset="0"/>
              </a:rPr>
              <a:t> 1:</a:t>
            </a:r>
          </a:p>
        </p:txBody>
      </p:sp>
      <p:sp>
        <p:nvSpPr>
          <p:cNvPr id="27" name="Text Box 24">
            <a:extLst>
              <a:ext uri="{FF2B5EF4-FFF2-40B4-BE49-F238E27FC236}">
                <a16:creationId xmlns:a16="http://schemas.microsoft.com/office/drawing/2014/main" id="{043113FE-18E1-48C7-9396-C4AAC904ECA5}"/>
              </a:ext>
            </a:extLst>
          </p:cNvPr>
          <p:cNvSpPr txBox="1">
            <a:spLocks noChangeArrowheads="1"/>
          </p:cNvSpPr>
          <p:nvPr/>
        </p:nvSpPr>
        <p:spPr bwMode="auto">
          <a:xfrm>
            <a:off x="5787971" y="3570602"/>
            <a:ext cx="175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pPr>
              <a:spcBef>
                <a:spcPct val="50000"/>
              </a:spcBef>
            </a:pPr>
            <a:r>
              <a:rPr lang="en-US" altLang="en-US" sz="2400" b="1" dirty="0" err="1">
                <a:solidFill>
                  <a:srgbClr val="3333FF"/>
                </a:solidFill>
                <a:latin typeface="Times New Roman" panose="02020603050405020304" pitchFamily="18" charset="0"/>
              </a:rPr>
              <a:t>Cách</a:t>
            </a:r>
            <a:r>
              <a:rPr lang="en-US" altLang="en-US" sz="2400" b="1" dirty="0">
                <a:solidFill>
                  <a:srgbClr val="3333FF"/>
                </a:solidFill>
                <a:latin typeface="Times New Roman" panose="02020603050405020304" pitchFamily="18" charset="0"/>
              </a:rPr>
              <a:t> 2:</a:t>
            </a:r>
          </a:p>
        </p:txBody>
      </p:sp>
    </p:spTree>
    <p:extLst>
      <p:ext uri="{BB962C8B-B14F-4D97-AF65-F5344CB8AC3E}">
        <p14:creationId xmlns:p14="http://schemas.microsoft.com/office/powerpoint/2010/main" val="2257179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0" presetClass="exit" presetSubtype="0" fill="hold" grpId="1" nodeType="clickEffect">
                                  <p:stCondLst>
                                    <p:cond delay="0"/>
                                  </p:stCondLst>
                                  <p:childTnLst>
                                    <p:animEffect transition="out" filter="wedge">
                                      <p:cBhvr>
                                        <p:cTn id="25" dur="2000"/>
                                        <p:tgtEl>
                                          <p:spTgt spid="6"/>
                                        </p:tgtEl>
                                      </p:cBhvr>
                                    </p:animEffect>
                                    <p:set>
                                      <p:cBhvr>
                                        <p:cTn id="26" dur="1" fill="hold">
                                          <p:stCondLst>
                                            <p:cond delay="1999"/>
                                          </p:stCondLst>
                                        </p:cTn>
                                        <p:tgtEl>
                                          <p:spTgt spid="6"/>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linds(horizontal)">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blinds(horizontal)">
                                      <p:cBhvr>
                                        <p:cTn id="36" dur="500"/>
                                        <p:tgtEl>
                                          <p:spTgt spid="10"/>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dissolve">
                                      <p:cBhvr>
                                        <p:cTn id="41" dur="500"/>
                                        <p:tgtEl>
                                          <p:spTgt spid="12"/>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3"/>
                                        </p:tgtEl>
                                        <p:attrNameLst>
                                          <p:attrName>style.visibility</p:attrName>
                                        </p:attrNameLst>
                                      </p:cBhvr>
                                      <p:to>
                                        <p:strVal val="visible"/>
                                      </p:to>
                                    </p:set>
                                    <p:anim calcmode="lin" valueType="num">
                                      <p:cBhvr additive="base">
                                        <p:cTn id="46" dur="500" fill="hold"/>
                                        <p:tgtEl>
                                          <p:spTgt spid="13"/>
                                        </p:tgtEl>
                                        <p:attrNameLst>
                                          <p:attrName>ppt_x</p:attrName>
                                        </p:attrNameLst>
                                      </p:cBhvr>
                                      <p:tavLst>
                                        <p:tav tm="0">
                                          <p:val>
                                            <p:strVal val="#ppt_x"/>
                                          </p:val>
                                        </p:tav>
                                        <p:tav tm="100000">
                                          <p:val>
                                            <p:strVal val="#ppt_x"/>
                                          </p:val>
                                        </p:tav>
                                      </p:tavLst>
                                    </p:anim>
                                    <p:anim calcmode="lin" valueType="num">
                                      <p:cBhvr additive="base">
                                        <p:cTn id="47"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26"/>
                                        </p:tgtEl>
                                        <p:attrNameLst>
                                          <p:attrName>style.visibility</p:attrName>
                                        </p:attrNameLst>
                                      </p:cBhvr>
                                      <p:to>
                                        <p:strVal val="visible"/>
                                      </p:to>
                                    </p:set>
                                    <p:anim calcmode="lin" valueType="num">
                                      <p:cBhvr additive="base">
                                        <p:cTn id="52" dur="500" fill="hold"/>
                                        <p:tgtEl>
                                          <p:spTgt spid="26"/>
                                        </p:tgtEl>
                                        <p:attrNameLst>
                                          <p:attrName>ppt_x</p:attrName>
                                        </p:attrNameLst>
                                      </p:cBhvr>
                                      <p:tavLst>
                                        <p:tav tm="0">
                                          <p:val>
                                            <p:strVal val="#ppt_x"/>
                                          </p:val>
                                        </p:tav>
                                        <p:tav tm="100000">
                                          <p:val>
                                            <p:strVal val="#ppt_x"/>
                                          </p:val>
                                        </p:tav>
                                      </p:tavLst>
                                    </p:anim>
                                    <p:anim calcmode="lin" valueType="num">
                                      <p:cBhvr additive="base">
                                        <p:cTn id="53"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27"/>
                                        </p:tgtEl>
                                        <p:attrNameLst>
                                          <p:attrName>style.visibility</p:attrName>
                                        </p:attrNameLst>
                                      </p:cBhvr>
                                      <p:to>
                                        <p:strVal val="visible"/>
                                      </p:to>
                                    </p:set>
                                    <p:animEffect transition="in" filter="dissolve">
                                      <p:cBhvr>
                                        <p:cTn id="58" dur="500"/>
                                        <p:tgtEl>
                                          <p:spTgt spid="27"/>
                                        </p:tgtEl>
                                      </p:cBhvr>
                                    </p:animEffect>
                                  </p:childTnLst>
                                </p:cTn>
                              </p:par>
                            </p:childTnLst>
                          </p:cTn>
                        </p:par>
                      </p:childTnLst>
                    </p:cTn>
                  </p:par>
                  <p:par>
                    <p:cTn id="59" fill="hold">
                      <p:stCondLst>
                        <p:cond delay="indefinite"/>
                      </p:stCondLst>
                      <p:childTnLst>
                        <p:par>
                          <p:cTn id="60" fill="hold">
                            <p:stCondLst>
                              <p:cond delay="0"/>
                            </p:stCondLst>
                            <p:childTnLst>
                              <p:par>
                                <p:cTn id="61" presetID="9" presetClass="entr" presetSubtype="0"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dissolve">
                                      <p:cBhvr>
                                        <p:cTn id="63" dur="500"/>
                                        <p:tgtEl>
                                          <p:spTgt spid="14"/>
                                        </p:tgtEl>
                                      </p:cBhvr>
                                    </p:animEffect>
                                  </p:childTnLst>
                                </p:cTn>
                              </p:par>
                            </p:childTnLst>
                          </p:cTn>
                        </p:par>
                      </p:childTnLst>
                    </p:cTn>
                  </p:par>
                  <p:par>
                    <p:cTn id="64" fill="hold">
                      <p:stCondLst>
                        <p:cond delay="indefinite"/>
                      </p:stCondLst>
                      <p:childTnLst>
                        <p:par>
                          <p:cTn id="65" fill="hold">
                            <p:stCondLst>
                              <p:cond delay="0"/>
                            </p:stCondLst>
                            <p:childTnLst>
                              <p:par>
                                <p:cTn id="66" presetID="8" presetClass="entr" presetSubtype="16" fill="hold" grpId="0" nodeType="clickEffect">
                                  <p:stCondLst>
                                    <p:cond delay="0"/>
                                  </p:stCondLst>
                                  <p:childTnLst>
                                    <p:set>
                                      <p:cBhvr>
                                        <p:cTn id="67" dur="1" fill="hold">
                                          <p:stCondLst>
                                            <p:cond delay="0"/>
                                          </p:stCondLst>
                                        </p:cTn>
                                        <p:tgtEl>
                                          <p:spTgt spid="15"/>
                                        </p:tgtEl>
                                        <p:attrNameLst>
                                          <p:attrName>style.visibility</p:attrName>
                                        </p:attrNameLst>
                                      </p:cBhvr>
                                      <p:to>
                                        <p:strVal val="visible"/>
                                      </p:to>
                                    </p:set>
                                    <p:animEffect transition="in" filter="diamond(in)">
                                      <p:cBhvr>
                                        <p:cTn id="68" dur="2000"/>
                                        <p:tgtEl>
                                          <p:spTgt spid="15"/>
                                        </p:tgtEl>
                                      </p:cBhvr>
                                    </p:animEffect>
                                  </p:childTnLst>
                                </p:cTn>
                              </p:par>
                            </p:childTnLst>
                          </p:cTn>
                        </p:par>
                      </p:childTnLst>
                    </p:cTn>
                  </p:par>
                  <p:par>
                    <p:cTn id="69" fill="hold">
                      <p:stCondLst>
                        <p:cond delay="indefinite"/>
                      </p:stCondLst>
                      <p:childTnLst>
                        <p:par>
                          <p:cTn id="70" fill="hold">
                            <p:stCondLst>
                              <p:cond delay="0"/>
                            </p:stCondLst>
                            <p:childTnLst>
                              <p:par>
                                <p:cTn id="71" presetID="8" presetClass="entr" presetSubtype="16" fill="hold" grpId="0" nodeType="clickEffect">
                                  <p:stCondLst>
                                    <p:cond delay="0"/>
                                  </p:stCondLst>
                                  <p:childTnLst>
                                    <p:set>
                                      <p:cBhvr>
                                        <p:cTn id="72" dur="1" fill="hold">
                                          <p:stCondLst>
                                            <p:cond delay="0"/>
                                          </p:stCondLst>
                                        </p:cTn>
                                        <p:tgtEl>
                                          <p:spTgt spid="17"/>
                                        </p:tgtEl>
                                        <p:attrNameLst>
                                          <p:attrName>style.visibility</p:attrName>
                                        </p:attrNameLst>
                                      </p:cBhvr>
                                      <p:to>
                                        <p:strVal val="visible"/>
                                      </p:to>
                                    </p:set>
                                    <p:animEffect transition="in" filter="diamond(in)">
                                      <p:cBhvr>
                                        <p:cTn id="73" dur="2000"/>
                                        <p:tgtEl>
                                          <p:spTgt spid="17"/>
                                        </p:tgtEl>
                                      </p:cBhvr>
                                    </p:animEffect>
                                  </p:childTnLst>
                                </p:cTn>
                              </p:par>
                            </p:childTnLst>
                          </p:cTn>
                        </p:par>
                      </p:childTnLst>
                    </p:cTn>
                  </p:par>
                  <p:par>
                    <p:cTn id="74" fill="hold">
                      <p:stCondLst>
                        <p:cond delay="indefinite"/>
                      </p:stCondLst>
                      <p:childTnLst>
                        <p:par>
                          <p:cTn id="75" fill="hold">
                            <p:stCondLst>
                              <p:cond delay="0"/>
                            </p:stCondLst>
                            <p:childTnLst>
                              <p:par>
                                <p:cTn id="76" presetID="9" presetClass="entr" presetSubtype="0" fill="hold" grpId="0" nodeType="clickEffect">
                                  <p:stCondLst>
                                    <p:cond delay="0"/>
                                  </p:stCondLst>
                                  <p:childTnLst>
                                    <p:set>
                                      <p:cBhvr>
                                        <p:cTn id="77" dur="1" fill="hold">
                                          <p:stCondLst>
                                            <p:cond delay="0"/>
                                          </p:stCondLst>
                                        </p:cTn>
                                        <p:tgtEl>
                                          <p:spTgt spid="18"/>
                                        </p:tgtEl>
                                        <p:attrNameLst>
                                          <p:attrName>style.visibility</p:attrName>
                                        </p:attrNameLst>
                                      </p:cBhvr>
                                      <p:to>
                                        <p:strVal val="visible"/>
                                      </p:to>
                                    </p:set>
                                    <p:animEffect transition="in" filter="dissolve">
                                      <p:cBhvr>
                                        <p:cTn id="78"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p:bldP spid="6" grpId="0" animBg="1"/>
      <p:bldP spid="6" grpId="1" animBg="1"/>
      <p:bldP spid="9" grpId="0"/>
      <p:bldP spid="10" grpId="0"/>
      <p:bldP spid="12" grpId="0"/>
      <p:bldP spid="13" grpId="0"/>
      <p:bldP spid="14" grpId="0"/>
      <p:bldP spid="15" grpId="0"/>
      <p:bldP spid="17" grpId="0"/>
      <p:bldP spid="18" grpId="0"/>
      <p:bldP spid="26" grpId="0"/>
      <p:bldP spid="2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3" descr="Hinh nen dep"/>
          <p:cNvPicPr>
            <a:picLocks noChangeAspect="1" noChangeArrowheads="1"/>
          </p:cNvPicPr>
          <p:nvPr/>
        </p:nvPicPr>
        <p:blipFill>
          <a:blip r:embed="rId2"/>
          <a:srcRect/>
          <a:stretch>
            <a:fillRect/>
          </a:stretch>
        </p:blipFill>
        <p:spPr bwMode="auto">
          <a:xfrm>
            <a:off x="457200" y="62110"/>
            <a:ext cx="11201400" cy="6870700"/>
          </a:xfrm>
          <a:prstGeom prst="rect">
            <a:avLst/>
          </a:prstGeom>
          <a:noFill/>
        </p:spPr>
      </p:pic>
      <p:sp>
        <p:nvSpPr>
          <p:cNvPr id="16" name="TextBox 15"/>
          <p:cNvSpPr txBox="1"/>
          <p:nvPr/>
        </p:nvSpPr>
        <p:spPr>
          <a:xfrm>
            <a:off x="1066800" y="607039"/>
            <a:ext cx="9982200" cy="1815882"/>
          </a:xfrm>
          <a:prstGeom prst="rect">
            <a:avLst/>
          </a:prstGeom>
          <a:noFill/>
        </p:spPr>
        <p:txBody>
          <a:bodyPr wrap="square" rtlCol="0">
            <a:spAutoFit/>
          </a:bodyPr>
          <a:lstStyle/>
          <a:p>
            <a:pPr algn="just"/>
            <a:r>
              <a:rPr lang="en-US" sz="2800" b="1" err="1">
                <a:solidFill>
                  <a:schemeClr val="tx1">
                    <a:lumMod val="95000"/>
                    <a:lumOff val="5000"/>
                  </a:schemeClr>
                </a:solidFill>
                <a:latin typeface="Times New Roman" pitchFamily="18" charset="0"/>
                <a:cs typeface="Times New Roman" pitchFamily="18" charset="0"/>
              </a:rPr>
              <a:t>Bài</a:t>
            </a:r>
            <a:r>
              <a:rPr lang="en-US" sz="2800" b="1">
                <a:solidFill>
                  <a:schemeClr val="tx1">
                    <a:lumMod val="95000"/>
                    <a:lumOff val="5000"/>
                  </a:schemeClr>
                </a:solidFill>
                <a:latin typeface="Times New Roman" pitchFamily="18" charset="0"/>
                <a:cs typeface="Times New Roman" pitchFamily="18" charset="0"/>
              </a:rPr>
              <a:t> 3. Có hai cửa hàng, mỗi cửa hàng đều nhận về 7128m vải. Trung bình mỗi ngày cửa hàng thứ nhất bán được 264m vải, cửa hàng thứ hai bán được 297m vải. Hỏi cửa hàng nào bán hết số vải đó sớm hơn và sớm hơn mấy ngày?</a:t>
            </a:r>
            <a:endParaRPr lang="en-US" sz="2800" b="1" dirty="0">
              <a:solidFill>
                <a:schemeClr val="tx1">
                  <a:lumMod val="95000"/>
                  <a:lumOff val="5000"/>
                </a:schemeClr>
              </a:solidFill>
              <a:latin typeface="Times New Roman" pitchFamily="18" charset="0"/>
              <a:cs typeface="Times New Roman" pitchFamily="18" charset="0"/>
            </a:endParaRPr>
          </a:p>
        </p:txBody>
      </p:sp>
      <p:sp>
        <p:nvSpPr>
          <p:cNvPr id="8" name="Rectangle 10"/>
          <p:cNvSpPr txBox="1">
            <a:spLocks noChangeArrowheads="1"/>
          </p:cNvSpPr>
          <p:nvPr/>
        </p:nvSpPr>
        <p:spPr>
          <a:xfrm>
            <a:off x="1066800" y="2659260"/>
            <a:ext cx="4877937" cy="1676400"/>
          </a:xfrm>
          <a:prstGeom prst="rect">
            <a:avLst/>
          </a:prstGeom>
          <a:noFill/>
          <a:ln/>
        </p:spPr>
        <p:txBody>
          <a:bodyPr vert="horz" lIns="91440" tIns="45720" rIns="91440" bIns="45720" rtlCol="0">
            <a:noAutofit/>
          </a:bodyPr>
          <a:lstStyle/>
          <a:p>
            <a:pPr marL="342900" indent="-342900" algn="ctr">
              <a:spcBef>
                <a:spcPct val="20000"/>
              </a:spcBef>
              <a:defRPr/>
            </a:pPr>
            <a:r>
              <a:rPr lang="en-US" b="1" u="sng" dirty="0" err="1">
                <a:latin typeface="Times New Roman" pitchFamily="18" charset="0"/>
                <a:cs typeface="Times New Roman" pitchFamily="18" charset="0"/>
              </a:rPr>
              <a:t>Tóm</a:t>
            </a:r>
            <a:r>
              <a:rPr lang="en-US" b="1" u="sng" dirty="0">
                <a:latin typeface="Times New Roman" pitchFamily="18" charset="0"/>
                <a:cs typeface="Times New Roman" pitchFamily="18" charset="0"/>
              </a:rPr>
              <a:t> </a:t>
            </a:r>
            <a:r>
              <a:rPr lang="en-US" b="1" u="sng" dirty="0" err="1">
                <a:latin typeface="Times New Roman" pitchFamily="18" charset="0"/>
                <a:cs typeface="Times New Roman" pitchFamily="18" charset="0"/>
              </a:rPr>
              <a:t>tắt</a:t>
            </a:r>
            <a:endParaRPr lang="en-US" b="1" u="sng" dirty="0">
              <a:latin typeface="Times New Roman" pitchFamily="18" charset="0"/>
              <a:cs typeface="Times New Roman" pitchFamily="18" charset="0"/>
            </a:endParaRPr>
          </a:p>
          <a:p>
            <a:pPr marL="342900" indent="-342900">
              <a:spcBef>
                <a:spcPct val="20000"/>
              </a:spcBef>
              <a:defRPr/>
            </a:pPr>
            <a:r>
              <a:rPr lang="en-US" b="1">
                <a:latin typeface="Times New Roman" pitchFamily="18" charset="0"/>
                <a:cs typeface="Times New Roman" pitchFamily="18" charset="0"/>
              </a:rPr>
              <a:t>Mỗi cửa hàng nhận: 7128m.</a:t>
            </a:r>
            <a:endParaRPr lang="en-US" b="1" dirty="0">
              <a:latin typeface="Times New Roman" pitchFamily="18" charset="0"/>
              <a:cs typeface="Times New Roman" pitchFamily="18" charset="0"/>
            </a:endParaRPr>
          </a:p>
          <a:p>
            <a:pPr marL="342900" indent="-342900">
              <a:spcBef>
                <a:spcPct val="20000"/>
              </a:spcBef>
              <a:defRPr/>
            </a:pPr>
            <a:r>
              <a:rPr lang="en-US" b="1">
                <a:latin typeface="Times New Roman" pitchFamily="18" charset="0"/>
                <a:cs typeface="Times New Roman" pitchFamily="18" charset="0"/>
              </a:rPr>
              <a:t>Mỗi ngày CH1 bán: 264m</a:t>
            </a:r>
          </a:p>
          <a:p>
            <a:pPr marL="342900" indent="-342900">
              <a:spcBef>
                <a:spcPct val="20000"/>
              </a:spcBef>
              <a:defRPr/>
            </a:pPr>
            <a:r>
              <a:rPr lang="en-US" b="1">
                <a:latin typeface="Times New Roman" pitchFamily="18" charset="0"/>
                <a:cs typeface="Times New Roman" pitchFamily="18" charset="0"/>
              </a:rPr>
              <a:t>Mỗi ngày CH2 bán: 297m</a:t>
            </a:r>
          </a:p>
          <a:p>
            <a:pPr marL="342900" indent="-342900">
              <a:spcBef>
                <a:spcPct val="20000"/>
              </a:spcBef>
              <a:defRPr/>
            </a:pPr>
            <a:r>
              <a:rPr lang="en-US" b="1">
                <a:latin typeface="Times New Roman" pitchFamily="18" charset="0"/>
                <a:cs typeface="Times New Roman" pitchFamily="18" charset="0"/>
              </a:rPr>
              <a:t>Cửa hàng nào bán sớm hơn? Sớm mấy ngày?</a:t>
            </a:r>
            <a:endParaRPr lang="en-US" b="1" dirty="0">
              <a:latin typeface="Times New Roman" pitchFamily="18" charset="0"/>
              <a:cs typeface="Times New Roman" pitchFamily="18" charset="0"/>
            </a:endParaRPr>
          </a:p>
          <a:p>
            <a:pPr marL="342900" indent="-342900">
              <a:spcBef>
                <a:spcPct val="20000"/>
              </a:spcBef>
              <a:defRPr/>
            </a:pPr>
            <a:endParaRPr lang="en-US" b="1" dirty="0">
              <a:latin typeface="Times New Roman" pitchFamily="18" charset="0"/>
              <a:cs typeface="Times New Roman" pitchFamily="18" charset="0"/>
            </a:endParaRPr>
          </a:p>
        </p:txBody>
      </p:sp>
      <p:sp>
        <p:nvSpPr>
          <p:cNvPr id="11" name="Rectangle 11"/>
          <p:cNvSpPr>
            <a:spLocks noChangeArrowheads="1"/>
          </p:cNvSpPr>
          <p:nvPr/>
        </p:nvSpPr>
        <p:spPr bwMode="auto">
          <a:xfrm>
            <a:off x="5944737" y="2506860"/>
            <a:ext cx="5486400" cy="1645920"/>
          </a:xfrm>
          <a:prstGeom prst="rect">
            <a:avLst/>
          </a:prstGeom>
          <a:solidFill>
            <a:schemeClr val="accent2">
              <a:lumMod val="40000"/>
              <a:lumOff val="60000"/>
            </a:schemeClr>
          </a:solidFill>
          <a:ln>
            <a:headEnd/>
            <a:tailEnd/>
          </a:ln>
        </p:spPr>
        <p:style>
          <a:lnRef idx="1">
            <a:schemeClr val="accent6"/>
          </a:lnRef>
          <a:fillRef idx="2">
            <a:schemeClr val="accent6"/>
          </a:fillRef>
          <a:effectRef idx="1">
            <a:schemeClr val="accent6"/>
          </a:effectRef>
          <a:fontRef idx="minor">
            <a:schemeClr val="dk1"/>
          </a:fontRef>
        </p:style>
        <p:txBody>
          <a:bodyPr wrap="none" anchor="ctr"/>
          <a:lstStyle/>
          <a:p>
            <a:pPr eaLnBrk="0" hangingPunct="0"/>
            <a:r>
              <a:rPr lang="en-US" sz="2800" b="1">
                <a:solidFill>
                  <a:schemeClr val="tx1">
                    <a:lumMod val="95000"/>
                    <a:lumOff val="5000"/>
                  </a:schemeClr>
                </a:solidFill>
                <a:latin typeface="Times New Roman" pitchFamily="18" charset="0"/>
              </a:rPr>
              <a:t>1,Muốn biết cửa hàng nào bán hết</a:t>
            </a:r>
          </a:p>
          <a:p>
            <a:pPr eaLnBrk="0" hangingPunct="0"/>
            <a:r>
              <a:rPr lang="en-US" sz="2800" b="1">
                <a:solidFill>
                  <a:schemeClr val="tx1">
                    <a:lumMod val="95000"/>
                    <a:lumOff val="5000"/>
                  </a:schemeClr>
                </a:solidFill>
                <a:latin typeface="Times New Roman" pitchFamily="18" charset="0"/>
              </a:rPr>
              <a:t>sớm hơn, ta cần biết gì? </a:t>
            </a:r>
          </a:p>
          <a:p>
            <a:pPr eaLnBrk="0" hangingPunct="0"/>
            <a:r>
              <a:rPr lang="en-US" sz="2800" b="1">
                <a:solidFill>
                  <a:schemeClr val="tx1">
                    <a:lumMod val="95000"/>
                    <a:lumOff val="5000"/>
                  </a:schemeClr>
                </a:solidFill>
                <a:latin typeface="Times New Roman" pitchFamily="18" charset="0"/>
              </a:rPr>
              <a:t>2,Nêu các bước giải bài toán</a:t>
            </a:r>
          </a:p>
          <a:p>
            <a:pPr algn="ctr" eaLnBrk="0" hangingPunct="0"/>
            <a:endParaRPr lang="en-US" sz="2800" b="1" dirty="0">
              <a:solidFill>
                <a:schemeClr val="tx1">
                  <a:lumMod val="95000"/>
                  <a:lumOff val="5000"/>
                </a:schemeClr>
              </a:solidFill>
              <a:latin typeface="Times New Roman" pitchFamily="18" charset="0"/>
            </a:endParaRPr>
          </a:p>
        </p:txBody>
      </p:sp>
      <p:sp>
        <p:nvSpPr>
          <p:cNvPr id="7" name="Rectangle 11"/>
          <p:cNvSpPr>
            <a:spLocks noChangeArrowheads="1"/>
          </p:cNvSpPr>
          <p:nvPr/>
        </p:nvSpPr>
        <p:spPr bwMode="auto">
          <a:xfrm>
            <a:off x="1828800" y="4657504"/>
            <a:ext cx="7620000" cy="1828800"/>
          </a:xfrm>
          <a:prstGeom prst="rect">
            <a:avLst/>
          </a:prstGeom>
          <a:solidFill>
            <a:schemeClr val="accent2">
              <a:lumMod val="40000"/>
              <a:lumOff val="60000"/>
            </a:schemeClr>
          </a:solidFill>
          <a:ln>
            <a:headEnd/>
            <a:tailEnd/>
          </a:ln>
        </p:spPr>
        <p:style>
          <a:lnRef idx="1">
            <a:schemeClr val="accent6"/>
          </a:lnRef>
          <a:fillRef idx="2">
            <a:schemeClr val="accent6"/>
          </a:fillRef>
          <a:effectRef idx="1">
            <a:schemeClr val="accent6"/>
          </a:effectRef>
          <a:fontRef idx="minor">
            <a:schemeClr val="dk1"/>
          </a:fontRef>
        </p:style>
        <p:txBody>
          <a:bodyPr wrap="none" anchor="ctr"/>
          <a:lstStyle/>
          <a:p>
            <a:pPr algn="ctr" eaLnBrk="0" hangingPunct="0"/>
            <a:r>
              <a:rPr lang="en-US" sz="2800" b="1">
                <a:solidFill>
                  <a:schemeClr val="tx1">
                    <a:lumMod val="95000"/>
                    <a:lumOff val="5000"/>
                  </a:schemeClr>
                </a:solidFill>
                <a:latin typeface="Times New Roman" pitchFamily="18" charset="0"/>
              </a:rPr>
              <a:t>+) Tìm CH1 bán hết số hàng trong mấy ngày</a:t>
            </a:r>
          </a:p>
          <a:p>
            <a:pPr algn="ctr" eaLnBrk="0" hangingPunct="0"/>
            <a:r>
              <a:rPr lang="en-US" sz="2800" b="1">
                <a:solidFill>
                  <a:schemeClr val="tx1">
                    <a:lumMod val="95000"/>
                    <a:lumOff val="5000"/>
                  </a:schemeClr>
                </a:solidFill>
                <a:latin typeface="Times New Roman" pitchFamily="18" charset="0"/>
              </a:rPr>
              <a:t>+) Tìm CH1 bán hết số hàng trong mấy ngày</a:t>
            </a:r>
          </a:p>
          <a:p>
            <a:pPr eaLnBrk="0" hangingPunct="0"/>
            <a:r>
              <a:rPr lang="en-US" sz="2800" b="1">
                <a:solidFill>
                  <a:schemeClr val="tx1">
                    <a:lumMod val="95000"/>
                    <a:lumOff val="5000"/>
                  </a:schemeClr>
                </a:solidFill>
                <a:latin typeface="Times New Roman" pitchFamily="18" charset="0"/>
              </a:rPr>
              <a:t>    +) So sánh số ngày của hai cửa hàng</a:t>
            </a:r>
          </a:p>
          <a:p>
            <a:pPr algn="ctr" eaLnBrk="0" hangingPunct="0"/>
            <a:endParaRPr lang="en-US" sz="2800" b="1" dirty="0">
              <a:solidFill>
                <a:schemeClr val="tx1">
                  <a:lumMod val="95000"/>
                  <a:lumOff val="5000"/>
                </a:schemeClr>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88586E4-A348-44B5-B3F9-7D1CBBC70FC8}"/>
              </a:ext>
            </a:extLst>
          </p:cNvPr>
          <p:cNvSpPr txBox="1">
            <a:spLocks noChangeArrowheads="1"/>
          </p:cNvSpPr>
          <p:nvPr/>
        </p:nvSpPr>
        <p:spPr bwMode="auto">
          <a:xfrm>
            <a:off x="1219200" y="533400"/>
            <a:ext cx="88392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pPr algn="ctr" eaLnBrk="0" fontAlgn="base" hangingPunct="0">
              <a:spcBef>
                <a:spcPct val="0"/>
              </a:spcBef>
              <a:spcAft>
                <a:spcPct val="0"/>
              </a:spcAft>
            </a:pPr>
            <a:r>
              <a:rPr lang="en-US" altLang="en-US" dirty="0" err="1">
                <a:solidFill>
                  <a:srgbClr val="000000"/>
                </a:solidFill>
                <a:latin typeface="Times New Roman" panose="02020603050405020304" pitchFamily="18" charset="0"/>
              </a:rPr>
              <a:t>Bài</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giải</a:t>
            </a:r>
            <a:endParaRPr lang="en-US" altLang="en-US" dirty="0">
              <a:solidFill>
                <a:srgbClr val="000000"/>
              </a:solidFill>
              <a:latin typeface="Times New Roman" panose="02020603050405020304" pitchFamily="18" charset="0"/>
            </a:endParaRPr>
          </a:p>
          <a:p>
            <a:pPr algn="ctr" eaLnBrk="0" fontAlgn="base" hangingPunct="0">
              <a:spcBef>
                <a:spcPct val="0"/>
              </a:spcBef>
              <a:spcAft>
                <a:spcPct val="0"/>
              </a:spcAft>
            </a:pPr>
            <a:r>
              <a:rPr lang="en-US" altLang="en-US" dirty="0" err="1">
                <a:solidFill>
                  <a:srgbClr val="000000"/>
                </a:solidFill>
                <a:latin typeface="Times New Roman" panose="02020603050405020304" pitchFamily="18" charset="0"/>
              </a:rPr>
              <a:t>Số</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ngày</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cửa</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hàng</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Một</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bán</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hết</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số</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vải</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đó</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là</a:t>
            </a:r>
            <a:r>
              <a:rPr lang="en-US" altLang="en-US" dirty="0">
                <a:solidFill>
                  <a:srgbClr val="000000"/>
                </a:solidFill>
                <a:latin typeface="Times New Roman" panose="02020603050405020304" pitchFamily="18" charset="0"/>
              </a:rPr>
              <a:t>:</a:t>
            </a:r>
          </a:p>
          <a:p>
            <a:pPr algn="ctr" eaLnBrk="0" fontAlgn="base" hangingPunct="0">
              <a:spcBef>
                <a:spcPct val="0"/>
              </a:spcBef>
              <a:spcAft>
                <a:spcPct val="0"/>
              </a:spcAft>
            </a:pPr>
            <a:r>
              <a:rPr lang="en-US" altLang="en-US" dirty="0">
                <a:solidFill>
                  <a:srgbClr val="000000"/>
                </a:solidFill>
                <a:latin typeface="Times New Roman" panose="02020603050405020304" pitchFamily="18" charset="0"/>
              </a:rPr>
              <a:t>7128 : 264 = 27 (</a:t>
            </a:r>
            <a:r>
              <a:rPr lang="en-US" altLang="en-US" dirty="0" err="1">
                <a:solidFill>
                  <a:srgbClr val="000000"/>
                </a:solidFill>
                <a:latin typeface="Times New Roman" panose="02020603050405020304" pitchFamily="18" charset="0"/>
              </a:rPr>
              <a:t>ngày</a:t>
            </a:r>
            <a:r>
              <a:rPr lang="en-US" altLang="en-US" dirty="0">
                <a:solidFill>
                  <a:srgbClr val="000000"/>
                </a:solidFill>
                <a:latin typeface="Times New Roman" panose="02020603050405020304" pitchFamily="18" charset="0"/>
              </a:rPr>
              <a:t>)</a:t>
            </a:r>
          </a:p>
          <a:p>
            <a:pPr algn="ctr" eaLnBrk="0" fontAlgn="base" hangingPunct="0">
              <a:spcBef>
                <a:spcPct val="0"/>
              </a:spcBef>
              <a:spcAft>
                <a:spcPct val="0"/>
              </a:spcAft>
            </a:pPr>
            <a:r>
              <a:rPr lang="en-US" altLang="en-US" dirty="0" err="1">
                <a:solidFill>
                  <a:srgbClr val="000000"/>
                </a:solidFill>
                <a:latin typeface="Times New Roman" panose="02020603050405020304" pitchFamily="18" charset="0"/>
              </a:rPr>
              <a:t>Số</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ngày</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cửa</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hàng</a:t>
            </a:r>
            <a:r>
              <a:rPr lang="en-US" altLang="en-US" dirty="0">
                <a:solidFill>
                  <a:srgbClr val="000000"/>
                </a:solidFill>
                <a:latin typeface="Times New Roman" panose="02020603050405020304" pitchFamily="18" charset="0"/>
              </a:rPr>
              <a:t> Hai </a:t>
            </a:r>
            <a:r>
              <a:rPr lang="en-US" altLang="en-US" dirty="0" err="1">
                <a:solidFill>
                  <a:srgbClr val="000000"/>
                </a:solidFill>
                <a:latin typeface="Times New Roman" panose="02020603050405020304" pitchFamily="18" charset="0"/>
              </a:rPr>
              <a:t>bán</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hết</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số</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vải</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đó</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là</a:t>
            </a:r>
            <a:r>
              <a:rPr lang="en-US" altLang="en-US" dirty="0">
                <a:solidFill>
                  <a:srgbClr val="000000"/>
                </a:solidFill>
                <a:latin typeface="Times New Roman" panose="02020603050405020304" pitchFamily="18" charset="0"/>
              </a:rPr>
              <a:t>:</a:t>
            </a:r>
          </a:p>
          <a:p>
            <a:pPr algn="ctr" eaLnBrk="0" fontAlgn="base" hangingPunct="0">
              <a:spcBef>
                <a:spcPct val="0"/>
              </a:spcBef>
              <a:spcAft>
                <a:spcPct val="0"/>
              </a:spcAft>
            </a:pPr>
            <a:r>
              <a:rPr lang="en-US" altLang="en-US" dirty="0">
                <a:solidFill>
                  <a:srgbClr val="000000"/>
                </a:solidFill>
                <a:latin typeface="Times New Roman" panose="02020603050405020304" pitchFamily="18" charset="0"/>
              </a:rPr>
              <a:t>7128 : 297 = 24 (</a:t>
            </a:r>
            <a:r>
              <a:rPr lang="en-US" altLang="en-US" dirty="0" err="1">
                <a:solidFill>
                  <a:srgbClr val="000000"/>
                </a:solidFill>
                <a:latin typeface="Times New Roman" panose="02020603050405020304" pitchFamily="18" charset="0"/>
              </a:rPr>
              <a:t>ngày</a:t>
            </a:r>
            <a:r>
              <a:rPr lang="en-US" altLang="en-US" dirty="0">
                <a:solidFill>
                  <a:srgbClr val="000000"/>
                </a:solidFill>
                <a:latin typeface="Times New Roman" panose="02020603050405020304" pitchFamily="18" charset="0"/>
              </a:rPr>
              <a:t>)</a:t>
            </a:r>
          </a:p>
          <a:p>
            <a:pPr algn="ctr" eaLnBrk="0" fontAlgn="base" hangingPunct="0">
              <a:spcBef>
                <a:spcPct val="0"/>
              </a:spcBef>
              <a:spcAft>
                <a:spcPct val="0"/>
              </a:spcAft>
            </a:pPr>
            <a:r>
              <a:rPr lang="en-US" altLang="en-US" dirty="0" err="1">
                <a:solidFill>
                  <a:srgbClr val="000000"/>
                </a:solidFill>
                <a:latin typeface="Times New Roman" panose="02020603050405020304" pitchFamily="18" charset="0"/>
              </a:rPr>
              <a:t>Vì</a:t>
            </a:r>
            <a:r>
              <a:rPr lang="en-US" altLang="en-US" dirty="0">
                <a:solidFill>
                  <a:srgbClr val="000000"/>
                </a:solidFill>
                <a:latin typeface="Times New Roman" panose="02020603050405020304" pitchFamily="18" charset="0"/>
              </a:rPr>
              <a:t> 24 &lt; 27 </a:t>
            </a:r>
            <a:r>
              <a:rPr lang="en-US" altLang="en-US" dirty="0" err="1">
                <a:solidFill>
                  <a:srgbClr val="000000"/>
                </a:solidFill>
                <a:latin typeface="Times New Roman" panose="02020603050405020304" pitchFamily="18" charset="0"/>
              </a:rPr>
              <a:t>nên</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cửa</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hàng</a:t>
            </a:r>
            <a:r>
              <a:rPr lang="en-US" altLang="en-US" dirty="0">
                <a:solidFill>
                  <a:srgbClr val="000000"/>
                </a:solidFill>
                <a:latin typeface="Times New Roman" panose="02020603050405020304" pitchFamily="18" charset="0"/>
              </a:rPr>
              <a:t> Hai </a:t>
            </a:r>
            <a:r>
              <a:rPr lang="en-US" altLang="en-US" dirty="0" err="1">
                <a:solidFill>
                  <a:srgbClr val="000000"/>
                </a:solidFill>
                <a:latin typeface="Times New Roman" panose="02020603050405020304" pitchFamily="18" charset="0"/>
              </a:rPr>
              <a:t>bán</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hết</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số</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vải</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đó</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sớm</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hơn</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cửa</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hàng</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Một</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và</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sớm</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hơn</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số</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ngày</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là</a:t>
            </a:r>
            <a:r>
              <a:rPr lang="en-US" altLang="en-US" dirty="0">
                <a:solidFill>
                  <a:srgbClr val="000000"/>
                </a:solidFill>
                <a:latin typeface="Times New Roman" panose="02020603050405020304" pitchFamily="18" charset="0"/>
              </a:rPr>
              <a:t>:</a:t>
            </a:r>
          </a:p>
          <a:p>
            <a:pPr algn="ctr" eaLnBrk="0" fontAlgn="base" hangingPunct="0">
              <a:spcBef>
                <a:spcPct val="0"/>
              </a:spcBef>
              <a:spcAft>
                <a:spcPct val="0"/>
              </a:spcAft>
            </a:pPr>
            <a:r>
              <a:rPr lang="en-US" altLang="en-US" dirty="0">
                <a:solidFill>
                  <a:srgbClr val="000000"/>
                </a:solidFill>
                <a:latin typeface="Times New Roman" panose="02020603050405020304" pitchFamily="18" charset="0"/>
              </a:rPr>
              <a:t>27 – 24 = (3 </a:t>
            </a:r>
            <a:r>
              <a:rPr lang="en-US" altLang="en-US" dirty="0" err="1">
                <a:solidFill>
                  <a:srgbClr val="000000"/>
                </a:solidFill>
                <a:latin typeface="Times New Roman" panose="02020603050405020304" pitchFamily="18" charset="0"/>
              </a:rPr>
              <a:t>ngày</a:t>
            </a:r>
            <a:r>
              <a:rPr lang="en-US" altLang="en-US" dirty="0">
                <a:solidFill>
                  <a:srgbClr val="000000"/>
                </a:solidFill>
                <a:latin typeface="Times New Roman" panose="02020603050405020304" pitchFamily="18" charset="0"/>
              </a:rPr>
              <a:t>)</a:t>
            </a:r>
          </a:p>
          <a:p>
            <a:pPr algn="ctr" eaLnBrk="0" fontAlgn="base" hangingPunct="0">
              <a:spcBef>
                <a:spcPct val="0"/>
              </a:spcBef>
              <a:spcAft>
                <a:spcPct val="0"/>
              </a:spcAft>
            </a:pP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Đáp</a:t>
            </a:r>
            <a:r>
              <a:rPr lang="en-US" altLang="en-US" dirty="0">
                <a:solidFill>
                  <a:srgbClr val="000000"/>
                </a:solidFill>
                <a:latin typeface="Times New Roman" panose="02020603050405020304" pitchFamily="18" charset="0"/>
              </a:rPr>
              <a:t> </a:t>
            </a:r>
            <a:r>
              <a:rPr lang="en-US" altLang="en-US" dirty="0" err="1">
                <a:solidFill>
                  <a:srgbClr val="000000"/>
                </a:solidFill>
                <a:latin typeface="Times New Roman" panose="02020603050405020304" pitchFamily="18" charset="0"/>
              </a:rPr>
              <a:t>số</a:t>
            </a:r>
            <a:r>
              <a:rPr lang="en-US" altLang="en-US" dirty="0">
                <a:solidFill>
                  <a:srgbClr val="000000"/>
                </a:solidFill>
                <a:latin typeface="Times New Roman" panose="02020603050405020304" pitchFamily="18" charset="0"/>
              </a:rPr>
              <a:t>: 3 </a:t>
            </a:r>
            <a:r>
              <a:rPr lang="en-US" altLang="en-US" dirty="0" err="1">
                <a:solidFill>
                  <a:srgbClr val="000000"/>
                </a:solidFill>
                <a:latin typeface="Times New Roman" panose="02020603050405020304" pitchFamily="18" charset="0"/>
              </a:rPr>
              <a:t>ngày</a:t>
            </a:r>
            <a:endParaRPr lang="en-US" altLang="en-US" dirty="0">
              <a:solidFill>
                <a:srgbClr val="000000"/>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3" descr="Hinh nen dep"/>
          <p:cNvPicPr>
            <a:picLocks noChangeAspect="1" noChangeArrowheads="1"/>
          </p:cNvPicPr>
          <p:nvPr/>
        </p:nvPicPr>
        <p:blipFill>
          <a:blip r:embed="rId2"/>
          <a:srcRect/>
          <a:stretch>
            <a:fillRect/>
          </a:stretch>
        </p:blipFill>
        <p:spPr bwMode="auto">
          <a:xfrm>
            <a:off x="457200" y="-1"/>
            <a:ext cx="11247120" cy="6898743"/>
          </a:xfrm>
          <a:prstGeom prst="rect">
            <a:avLst/>
          </a:prstGeom>
          <a:noFill/>
        </p:spPr>
      </p:pic>
      <p:sp>
        <p:nvSpPr>
          <p:cNvPr id="16" name="TextBox 15"/>
          <p:cNvSpPr txBox="1"/>
          <p:nvPr/>
        </p:nvSpPr>
        <p:spPr>
          <a:xfrm>
            <a:off x="1790700" y="419819"/>
            <a:ext cx="8534400" cy="1005840"/>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sz="4800" b="1">
                <a:solidFill>
                  <a:schemeClr val="tx1">
                    <a:lumMod val="95000"/>
                    <a:lumOff val="5000"/>
                  </a:schemeClr>
                </a:solidFill>
                <a:latin typeface="Times New Roman" pitchFamily="18" charset="0"/>
                <a:cs typeface="Times New Roman" pitchFamily="18" charset="0"/>
              </a:rPr>
              <a:t>VẬN DỤNG – TRẢI NGHIỆM</a:t>
            </a:r>
          </a:p>
        </p:txBody>
      </p:sp>
      <p:sp>
        <p:nvSpPr>
          <p:cNvPr id="8" name="Rectangle 10"/>
          <p:cNvSpPr txBox="1">
            <a:spLocks noChangeArrowheads="1"/>
          </p:cNvSpPr>
          <p:nvPr/>
        </p:nvSpPr>
        <p:spPr>
          <a:xfrm>
            <a:off x="2240280" y="2939763"/>
            <a:ext cx="7437120" cy="731520"/>
          </a:xfrm>
          <a:prstGeom prst="roundRect">
            <a:avLst/>
          </a:prstGeom>
          <a:solidFill>
            <a:schemeClr val="accent2">
              <a:lumMod val="40000"/>
              <a:lumOff val="60000"/>
            </a:schemeClr>
          </a:solidFill>
          <a:ln>
            <a:solidFill>
              <a:schemeClr val="tx1"/>
            </a:solidFill>
          </a:ln>
        </p:spPr>
        <p:txBody>
          <a:bodyPr vert="horz" lIns="91440" tIns="45720" rIns="91440" bIns="45720" rtlCol="0">
            <a:normAutofit/>
          </a:bodyPr>
          <a:lstStyle/>
          <a:p>
            <a:pPr marL="342900" indent="-342900" algn="ctr">
              <a:spcBef>
                <a:spcPct val="20000"/>
              </a:spcBef>
              <a:defRPr/>
            </a:pPr>
            <a:r>
              <a:rPr lang="en-US" sz="2800" b="1">
                <a:latin typeface="Times New Roman" pitchFamily="18" charset="0"/>
                <a:cs typeface="Times New Roman" pitchFamily="18" charset="0"/>
              </a:rPr>
              <a:t>Nên áp dụng cách nhẩm thương phù hợp</a:t>
            </a:r>
            <a:endParaRPr lang="en-US" sz="2800" b="1" dirty="0">
              <a:latin typeface="Times New Roman" pitchFamily="18" charset="0"/>
              <a:cs typeface="Times New Roman" pitchFamily="18" charset="0"/>
            </a:endParaRPr>
          </a:p>
          <a:p>
            <a:pPr marL="342900" indent="-342900">
              <a:spcBef>
                <a:spcPct val="20000"/>
              </a:spcBef>
              <a:defRPr/>
            </a:pPr>
            <a:endParaRPr lang="en-US" sz="2800" b="1" dirty="0">
              <a:latin typeface="Times New Roman" pitchFamily="18" charset="0"/>
              <a:cs typeface="Times New Roman" pitchFamily="18" charset="0"/>
            </a:endParaRPr>
          </a:p>
        </p:txBody>
      </p:sp>
      <p:sp>
        <p:nvSpPr>
          <p:cNvPr id="11" name="Rectangle 11"/>
          <p:cNvSpPr>
            <a:spLocks noChangeArrowheads="1"/>
          </p:cNvSpPr>
          <p:nvPr/>
        </p:nvSpPr>
        <p:spPr bwMode="auto">
          <a:xfrm>
            <a:off x="2231275" y="1562819"/>
            <a:ext cx="7589520" cy="1280160"/>
          </a:xfrm>
          <a:prstGeom prst="roundRect">
            <a:avLst/>
          </a:prstGeom>
          <a:solidFill>
            <a:schemeClr val="accent2">
              <a:lumMod val="40000"/>
              <a:lumOff val="60000"/>
            </a:schemeClr>
          </a:solidFill>
          <a:ln>
            <a:headEnd/>
            <a:tailEnd/>
          </a:ln>
        </p:spPr>
        <p:style>
          <a:lnRef idx="1">
            <a:schemeClr val="accent6"/>
          </a:lnRef>
          <a:fillRef idx="2">
            <a:schemeClr val="accent6"/>
          </a:fillRef>
          <a:effectRef idx="1">
            <a:schemeClr val="accent6"/>
          </a:effectRef>
          <a:fontRef idx="minor">
            <a:schemeClr val="dk1"/>
          </a:fontRef>
        </p:style>
        <p:txBody>
          <a:bodyPr wrap="none" anchor="ctr"/>
          <a:lstStyle/>
          <a:p>
            <a:pPr eaLnBrk="0" hangingPunct="0"/>
            <a:r>
              <a:rPr lang="en-US" sz="2800" b="1">
                <a:solidFill>
                  <a:schemeClr val="tx1">
                    <a:lumMod val="95000"/>
                    <a:lumOff val="5000"/>
                  </a:schemeClr>
                </a:solidFill>
                <a:latin typeface="Times New Roman" pitchFamily="18" charset="0"/>
              </a:rPr>
              <a:t>Khi thực hiện chia cho số có ba chữ số cần lưu ý</a:t>
            </a:r>
          </a:p>
          <a:p>
            <a:pPr eaLnBrk="0" hangingPunct="0"/>
            <a:r>
              <a:rPr lang="en-US" sz="2800" b="1">
                <a:solidFill>
                  <a:schemeClr val="tx1">
                    <a:lumMod val="95000"/>
                    <a:lumOff val="5000"/>
                  </a:schemeClr>
                </a:solidFill>
                <a:latin typeface="Times New Roman" pitchFamily="18" charset="0"/>
              </a:rPr>
              <a:t> điều gì để tính toán nhanh?</a:t>
            </a:r>
          </a:p>
        </p:txBody>
      </p:sp>
      <p:sp>
        <p:nvSpPr>
          <p:cNvPr id="6" name="Rectangle 10"/>
          <p:cNvSpPr txBox="1">
            <a:spLocks noChangeArrowheads="1"/>
          </p:cNvSpPr>
          <p:nvPr/>
        </p:nvSpPr>
        <p:spPr>
          <a:xfrm>
            <a:off x="2360122" y="4927437"/>
            <a:ext cx="7498080" cy="1554480"/>
          </a:xfrm>
          <a:prstGeom prst="roundRect">
            <a:avLst/>
          </a:prstGeom>
          <a:solidFill>
            <a:schemeClr val="accent2">
              <a:lumMod val="40000"/>
              <a:lumOff val="60000"/>
            </a:schemeClr>
          </a:solidFill>
          <a:ln>
            <a:solidFill>
              <a:schemeClr val="tx1"/>
            </a:solidFill>
          </a:ln>
        </p:spPr>
        <p:txBody>
          <a:bodyPr vert="horz" lIns="91440" tIns="45720" rIns="91440" bIns="45720" rtlCol="0">
            <a:normAutofit fontScale="92500" lnSpcReduction="10000"/>
          </a:bodyPr>
          <a:lstStyle/>
          <a:p>
            <a:pPr marL="342900" indent="-342900" algn="ctr">
              <a:spcBef>
                <a:spcPct val="20000"/>
              </a:spcBef>
              <a:defRPr/>
            </a:pPr>
            <a:r>
              <a:rPr lang="en-US" sz="2800" b="1">
                <a:latin typeface="Times New Roman" pitchFamily="18" charset="0"/>
                <a:cs typeface="Times New Roman" pitchFamily="18" charset="0"/>
              </a:rPr>
              <a:t>Dặn dò: </a:t>
            </a:r>
          </a:p>
          <a:p>
            <a:pPr marL="342900" indent="-342900">
              <a:spcBef>
                <a:spcPct val="20000"/>
              </a:spcBef>
              <a:defRPr/>
            </a:pPr>
            <a:r>
              <a:rPr lang="en-US" sz="2800" b="1">
                <a:latin typeface="Times New Roman" pitchFamily="18" charset="0"/>
                <a:cs typeface="Times New Roman" pitchFamily="18" charset="0"/>
              </a:rPr>
              <a:t>+) Hoàn thành bài 1,2,3 vào vở ô li</a:t>
            </a:r>
          </a:p>
          <a:p>
            <a:pPr marL="342900" indent="-342900">
              <a:spcBef>
                <a:spcPct val="20000"/>
              </a:spcBef>
              <a:defRPr/>
            </a:pPr>
            <a:r>
              <a:rPr lang="en-US" sz="2800" b="1">
                <a:latin typeface="Times New Roman" pitchFamily="18" charset="0"/>
                <a:cs typeface="Times New Roman" pitchFamily="18" charset="0"/>
              </a:rPr>
              <a:t>+) Chuẩn bì bài: Luyện tập (trang 87)</a:t>
            </a:r>
            <a:endParaRPr lang="en-US" sz="2800" b="1" dirty="0">
              <a:latin typeface="Times New Roman" pitchFamily="18" charset="0"/>
              <a:cs typeface="Times New Roman" pitchFamily="18" charset="0"/>
            </a:endParaRPr>
          </a:p>
          <a:p>
            <a:pPr marL="342900" indent="-342900">
              <a:spcBef>
                <a:spcPct val="20000"/>
              </a:spcBef>
              <a:defRPr/>
            </a:pPr>
            <a:endParaRPr lang="en-US" sz="2800" b="1" dirty="0">
              <a:latin typeface="Times New Roman" pitchFamily="18" charset="0"/>
              <a:cs typeface="Times New Roman" pitchFamily="18" charset="0"/>
            </a:endParaRPr>
          </a:p>
        </p:txBody>
      </p:sp>
      <p:sp>
        <p:nvSpPr>
          <p:cNvPr id="7" name="Rectangle 10"/>
          <p:cNvSpPr txBox="1">
            <a:spLocks noChangeArrowheads="1"/>
          </p:cNvSpPr>
          <p:nvPr/>
        </p:nvSpPr>
        <p:spPr>
          <a:xfrm>
            <a:off x="2339340" y="3796440"/>
            <a:ext cx="7437120" cy="1005840"/>
          </a:xfrm>
          <a:prstGeom prst="roundRect">
            <a:avLst/>
          </a:prstGeom>
          <a:solidFill>
            <a:schemeClr val="accent2">
              <a:lumMod val="40000"/>
              <a:lumOff val="60000"/>
            </a:schemeClr>
          </a:solidFill>
          <a:ln>
            <a:solidFill>
              <a:schemeClr val="tx1"/>
            </a:solidFill>
          </a:ln>
        </p:spPr>
        <p:txBody>
          <a:bodyPr vert="horz" lIns="91440" tIns="45720" rIns="91440" bIns="45720" rtlCol="0">
            <a:noAutofit/>
          </a:bodyPr>
          <a:lstStyle/>
          <a:p>
            <a:pPr marL="342900" indent="-342900" algn="ctr">
              <a:spcBef>
                <a:spcPct val="20000"/>
              </a:spcBef>
              <a:defRPr/>
            </a:pPr>
            <a:r>
              <a:rPr lang="en-US" sz="2400" b="1">
                <a:latin typeface="Times New Roman" pitchFamily="18" charset="0"/>
                <a:cs typeface="Times New Roman" pitchFamily="18" charset="0"/>
              </a:rPr>
              <a:t>Nêu các cách để phép chia sau thành phép chia hết:</a:t>
            </a:r>
          </a:p>
          <a:p>
            <a:pPr marL="342900" indent="-342900" algn="ctr">
              <a:spcBef>
                <a:spcPct val="20000"/>
              </a:spcBef>
              <a:defRPr/>
            </a:pPr>
            <a:r>
              <a:rPr lang="en-US" sz="2400" b="1">
                <a:latin typeface="Times New Roman" pitchFamily="18" charset="0"/>
                <a:cs typeface="Times New Roman" pitchFamily="18" charset="0"/>
              </a:rPr>
              <a:t>395 : 131 = 3 (dư 2)</a:t>
            </a:r>
            <a:endParaRPr lang="en-US" sz="2400" b="1" dirty="0">
              <a:latin typeface="Times New Roman" pitchFamily="18" charset="0"/>
              <a:cs typeface="Times New Roman" pitchFamily="18" charset="0"/>
            </a:endParaRPr>
          </a:p>
          <a:p>
            <a:pPr marL="342900" indent="-342900">
              <a:spcBef>
                <a:spcPct val="20000"/>
              </a:spcBef>
              <a:defRPr/>
            </a:pP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2351407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10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checkerboard(across)">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5" presetClass="entr" presetSubtype="1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checkerboard(across)">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checkerboard(across)">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6"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3" descr="Hinh nen dep"/>
          <p:cNvPicPr>
            <a:picLocks noChangeAspect="1" noChangeArrowheads="1"/>
          </p:cNvPicPr>
          <p:nvPr/>
        </p:nvPicPr>
        <p:blipFill>
          <a:blip r:embed="rId2"/>
          <a:srcRect/>
          <a:stretch>
            <a:fillRect/>
          </a:stretch>
        </p:blipFill>
        <p:spPr bwMode="auto">
          <a:xfrm>
            <a:off x="381000" y="-12700"/>
            <a:ext cx="11353800" cy="6870700"/>
          </a:xfrm>
          <a:prstGeom prst="rect">
            <a:avLst/>
          </a:prstGeom>
          <a:noFill/>
        </p:spPr>
      </p:pic>
      <p:sp>
        <p:nvSpPr>
          <p:cNvPr id="12" name="TextBox 11"/>
          <p:cNvSpPr txBox="1"/>
          <p:nvPr/>
        </p:nvSpPr>
        <p:spPr>
          <a:xfrm>
            <a:off x="3048000" y="526188"/>
            <a:ext cx="6248400" cy="58477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3200" b="1" dirty="0" err="1">
                <a:solidFill>
                  <a:srgbClr val="0000CC"/>
                </a:solidFill>
                <a:latin typeface="Times New Roman" pitchFamily="18" charset="0"/>
                <a:cs typeface="Times New Roman" pitchFamily="18" charset="0"/>
              </a:rPr>
              <a:t>Trò</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chơi</a:t>
            </a:r>
            <a:r>
              <a:rPr lang="en-US" sz="3200" b="1" dirty="0">
                <a:solidFill>
                  <a:srgbClr val="0000CC"/>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Ngôi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sao</a:t>
            </a:r>
            <a:r>
              <a:rPr lang="en-US" sz="3200" b="1" dirty="0">
                <a:solidFill>
                  <a:srgbClr val="FF0000"/>
                </a:solidFill>
                <a:latin typeface="Times New Roman" pitchFamily="18" charset="0"/>
                <a:cs typeface="Times New Roman" pitchFamily="18" charset="0"/>
              </a:rPr>
              <a:t> may </a:t>
            </a:r>
            <a:r>
              <a:rPr lang="en-US" sz="3200" b="1" dirty="0" err="1">
                <a:solidFill>
                  <a:srgbClr val="FF0000"/>
                </a:solidFill>
                <a:latin typeface="Times New Roman" pitchFamily="18" charset="0"/>
                <a:cs typeface="Times New Roman" pitchFamily="18" charset="0"/>
              </a:rPr>
              <a:t>mắn</a:t>
            </a:r>
            <a:endParaRPr lang="en-US" sz="3200" b="1" dirty="0">
              <a:solidFill>
                <a:srgbClr val="FF0000"/>
              </a:solidFill>
              <a:latin typeface="Times New Roman" pitchFamily="18" charset="0"/>
              <a:cs typeface="Times New Roman" pitchFamily="18" charset="0"/>
            </a:endParaRPr>
          </a:p>
        </p:txBody>
      </p:sp>
      <p:pic>
        <p:nvPicPr>
          <p:cNvPr id="18" name="Picture 17" descr="hoa"/>
          <p:cNvPicPr>
            <a:picLocks noChangeAspect="1" noChangeArrowheads="1" noCrop="1"/>
          </p:cNvPicPr>
          <p:nvPr/>
        </p:nvPicPr>
        <p:blipFill>
          <a:blip r:embed="rId3"/>
          <a:srcRect/>
          <a:stretch>
            <a:fillRect/>
          </a:stretch>
        </p:blipFill>
        <p:spPr bwMode="auto">
          <a:xfrm>
            <a:off x="2870729" y="4696399"/>
            <a:ext cx="1295400" cy="1330718"/>
          </a:xfrm>
          <a:prstGeom prst="rect">
            <a:avLst/>
          </a:prstGeom>
          <a:noFill/>
        </p:spPr>
      </p:pic>
      <p:pic>
        <p:nvPicPr>
          <p:cNvPr id="19" name="Picture 18" descr="hoa"/>
          <p:cNvPicPr>
            <a:picLocks noChangeAspect="1" noChangeArrowheads="1" noCrop="1"/>
          </p:cNvPicPr>
          <p:nvPr/>
        </p:nvPicPr>
        <p:blipFill>
          <a:blip r:embed="rId3"/>
          <a:srcRect/>
          <a:stretch>
            <a:fillRect/>
          </a:stretch>
        </p:blipFill>
        <p:spPr bwMode="auto">
          <a:xfrm>
            <a:off x="1752600" y="1676400"/>
            <a:ext cx="815954" cy="838200"/>
          </a:xfrm>
          <a:prstGeom prst="rect">
            <a:avLst/>
          </a:prstGeom>
          <a:noFill/>
        </p:spPr>
      </p:pic>
      <p:pic>
        <p:nvPicPr>
          <p:cNvPr id="20" name="Picture 19" descr="hoa"/>
          <p:cNvPicPr>
            <a:picLocks noChangeAspect="1" noChangeArrowheads="1" noCrop="1"/>
          </p:cNvPicPr>
          <p:nvPr/>
        </p:nvPicPr>
        <p:blipFill>
          <a:blip r:embed="rId3"/>
          <a:srcRect/>
          <a:stretch>
            <a:fillRect/>
          </a:stretch>
        </p:blipFill>
        <p:spPr bwMode="auto">
          <a:xfrm>
            <a:off x="2133600" y="2362200"/>
            <a:ext cx="815954" cy="838200"/>
          </a:xfrm>
          <a:prstGeom prst="rect">
            <a:avLst/>
          </a:prstGeom>
          <a:noFill/>
        </p:spPr>
      </p:pic>
      <p:pic>
        <p:nvPicPr>
          <p:cNvPr id="21" name="Picture 20" descr="hoa"/>
          <p:cNvPicPr>
            <a:picLocks noChangeAspect="1" noChangeArrowheads="1" noCrop="1"/>
          </p:cNvPicPr>
          <p:nvPr/>
        </p:nvPicPr>
        <p:blipFill>
          <a:blip r:embed="rId3"/>
          <a:srcRect/>
          <a:stretch>
            <a:fillRect/>
          </a:stretch>
        </p:blipFill>
        <p:spPr bwMode="auto">
          <a:xfrm>
            <a:off x="1524000" y="2362200"/>
            <a:ext cx="815954" cy="838200"/>
          </a:xfrm>
          <a:prstGeom prst="rect">
            <a:avLst/>
          </a:prstGeom>
          <a:noFill/>
        </p:spPr>
      </p:pic>
      <p:pic>
        <p:nvPicPr>
          <p:cNvPr id="22" name="Picture 21" descr="hoa"/>
          <p:cNvPicPr>
            <a:picLocks noChangeAspect="1" noChangeArrowheads="1" noCrop="1"/>
          </p:cNvPicPr>
          <p:nvPr/>
        </p:nvPicPr>
        <p:blipFill>
          <a:blip r:embed="rId3"/>
          <a:srcRect/>
          <a:stretch>
            <a:fillRect/>
          </a:stretch>
        </p:blipFill>
        <p:spPr bwMode="auto">
          <a:xfrm>
            <a:off x="9885325" y="4325741"/>
            <a:ext cx="1295400" cy="1330718"/>
          </a:xfrm>
          <a:prstGeom prst="rect">
            <a:avLst/>
          </a:prstGeom>
          <a:noFill/>
        </p:spPr>
      </p:pic>
      <p:pic>
        <p:nvPicPr>
          <p:cNvPr id="23" name="Picture 22" descr="hoa"/>
          <p:cNvPicPr>
            <a:picLocks noChangeAspect="1" noChangeArrowheads="1" noCrop="1"/>
          </p:cNvPicPr>
          <p:nvPr/>
        </p:nvPicPr>
        <p:blipFill>
          <a:blip r:embed="rId3"/>
          <a:srcRect/>
          <a:stretch>
            <a:fillRect/>
          </a:stretch>
        </p:blipFill>
        <p:spPr bwMode="auto">
          <a:xfrm rot="6609528">
            <a:off x="9500218" y="4830682"/>
            <a:ext cx="815954" cy="838200"/>
          </a:xfrm>
          <a:prstGeom prst="rect">
            <a:avLst/>
          </a:prstGeom>
          <a:noFill/>
        </p:spPr>
      </p:pic>
      <p:pic>
        <p:nvPicPr>
          <p:cNvPr id="24" name="Picture 23" descr="hoa"/>
          <p:cNvPicPr>
            <a:picLocks noChangeAspect="1" noChangeArrowheads="1" noCrop="1"/>
          </p:cNvPicPr>
          <p:nvPr/>
        </p:nvPicPr>
        <p:blipFill>
          <a:blip r:embed="rId3"/>
          <a:srcRect/>
          <a:stretch>
            <a:fillRect/>
          </a:stretch>
        </p:blipFill>
        <p:spPr bwMode="auto">
          <a:xfrm>
            <a:off x="4752475" y="5406919"/>
            <a:ext cx="815954" cy="838200"/>
          </a:xfrm>
          <a:prstGeom prst="rect">
            <a:avLst/>
          </a:prstGeom>
          <a:noFill/>
        </p:spPr>
      </p:pic>
      <p:sp>
        <p:nvSpPr>
          <p:cNvPr id="25" name="5-Point Star 24">
            <a:hlinkClick r:id="rId4" action="ppaction://hlinksldjump"/>
          </p:cNvPr>
          <p:cNvSpPr/>
          <p:nvPr/>
        </p:nvSpPr>
        <p:spPr>
          <a:xfrm>
            <a:off x="3119638" y="2877941"/>
            <a:ext cx="1752600" cy="1600200"/>
          </a:xfrm>
          <a:prstGeom prst="star5">
            <a:avLst/>
          </a:prstGeom>
          <a:solidFill>
            <a:srgbClr val="0000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5-Point Star 25">
            <a:hlinkClick r:id="rId5" action="ppaction://hlinksldjump"/>
          </p:cNvPr>
          <p:cNvSpPr/>
          <p:nvPr/>
        </p:nvSpPr>
        <p:spPr>
          <a:xfrm>
            <a:off x="5423322" y="1600200"/>
            <a:ext cx="1752600" cy="1600200"/>
          </a:xfrm>
          <a:prstGeom prst="star5">
            <a:avLst/>
          </a:prstGeom>
          <a:solidFill>
            <a:srgbClr val="CC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5-Point Star 26">
            <a:hlinkClick r:id="rId6" action="ppaction://hlinksldjump"/>
          </p:cNvPr>
          <p:cNvSpPr/>
          <p:nvPr/>
        </p:nvSpPr>
        <p:spPr>
          <a:xfrm>
            <a:off x="8138188" y="3096199"/>
            <a:ext cx="1752600" cy="1600200"/>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5-Point Star 27">
            <a:hlinkClick r:id="rId7" action="ppaction://hlinksldjump"/>
          </p:cNvPr>
          <p:cNvSpPr/>
          <p:nvPr/>
        </p:nvSpPr>
        <p:spPr>
          <a:xfrm>
            <a:off x="5260692" y="4008243"/>
            <a:ext cx="1752600" cy="16002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28" descr="hoa"/>
          <p:cNvPicPr>
            <a:picLocks noChangeAspect="1" noChangeArrowheads="1" noCrop="1"/>
          </p:cNvPicPr>
          <p:nvPr/>
        </p:nvPicPr>
        <p:blipFill>
          <a:blip r:embed="rId3"/>
          <a:srcRect/>
          <a:stretch>
            <a:fillRect/>
          </a:stretch>
        </p:blipFill>
        <p:spPr bwMode="auto">
          <a:xfrm>
            <a:off x="7135823" y="5049982"/>
            <a:ext cx="815954" cy="838200"/>
          </a:xfrm>
          <a:prstGeom prst="rect">
            <a:avLst/>
          </a:prstGeom>
          <a:noFill/>
        </p:spPr>
      </p:pic>
      <p:pic>
        <p:nvPicPr>
          <p:cNvPr id="30" name="Picture 29" descr="hoa"/>
          <p:cNvPicPr>
            <a:picLocks noChangeAspect="1" noChangeArrowheads="1" noCrop="1"/>
          </p:cNvPicPr>
          <p:nvPr/>
        </p:nvPicPr>
        <p:blipFill>
          <a:blip r:embed="rId3"/>
          <a:srcRect/>
          <a:stretch>
            <a:fillRect/>
          </a:stretch>
        </p:blipFill>
        <p:spPr bwMode="auto">
          <a:xfrm>
            <a:off x="1736116" y="5105790"/>
            <a:ext cx="815954" cy="838200"/>
          </a:xfrm>
          <a:prstGeom prst="rect">
            <a:avLst/>
          </a:prstGeom>
          <a:noFill/>
        </p:spPr>
      </p:pic>
      <p:pic>
        <p:nvPicPr>
          <p:cNvPr id="31" name="Picture 30" descr="hoa"/>
          <p:cNvPicPr>
            <a:picLocks noChangeAspect="1" noChangeArrowheads="1" noCrop="1"/>
          </p:cNvPicPr>
          <p:nvPr/>
        </p:nvPicPr>
        <p:blipFill>
          <a:blip r:embed="rId3"/>
          <a:srcRect/>
          <a:stretch>
            <a:fillRect/>
          </a:stretch>
        </p:blipFill>
        <p:spPr bwMode="auto">
          <a:xfrm rot="10800000">
            <a:off x="8481305" y="1438222"/>
            <a:ext cx="1295400" cy="1330718"/>
          </a:xfrm>
          <a:prstGeom prst="rect">
            <a:avLst/>
          </a:prstGeom>
          <a:noFill/>
        </p:spPr>
      </p:pic>
      <p:pic>
        <p:nvPicPr>
          <p:cNvPr id="32" name="Picture 31" descr="hoa"/>
          <p:cNvPicPr>
            <a:picLocks noChangeAspect="1" noChangeArrowheads="1" noCrop="1"/>
          </p:cNvPicPr>
          <p:nvPr/>
        </p:nvPicPr>
        <p:blipFill>
          <a:blip r:embed="rId3"/>
          <a:srcRect/>
          <a:stretch>
            <a:fillRect/>
          </a:stretch>
        </p:blipFill>
        <p:spPr bwMode="auto">
          <a:xfrm>
            <a:off x="2109457" y="4068777"/>
            <a:ext cx="815954" cy="838200"/>
          </a:xfrm>
          <a:prstGeom prst="rect">
            <a:avLst/>
          </a:prstGeom>
          <a:noFill/>
        </p:spPr>
      </p:pic>
      <p:pic>
        <p:nvPicPr>
          <p:cNvPr id="33" name="Picture 32" descr="hoa"/>
          <p:cNvPicPr>
            <a:picLocks noChangeAspect="1" noChangeArrowheads="1" noCrop="1"/>
          </p:cNvPicPr>
          <p:nvPr/>
        </p:nvPicPr>
        <p:blipFill>
          <a:blip r:embed="rId3"/>
          <a:srcRect/>
          <a:stretch>
            <a:fillRect/>
          </a:stretch>
        </p:blipFill>
        <p:spPr bwMode="auto">
          <a:xfrm rot="12988781">
            <a:off x="10303327" y="3583093"/>
            <a:ext cx="815954" cy="838200"/>
          </a:xfrm>
          <a:prstGeom prst="rect">
            <a:avLst/>
          </a:prstGeom>
          <a:noFill/>
        </p:spPr>
      </p:pic>
      <p:pic>
        <p:nvPicPr>
          <p:cNvPr id="34" name="Picture 33" descr="hoa"/>
          <p:cNvPicPr>
            <a:picLocks noChangeAspect="1" noChangeArrowheads="1" noCrop="1"/>
          </p:cNvPicPr>
          <p:nvPr/>
        </p:nvPicPr>
        <p:blipFill>
          <a:blip r:embed="rId3"/>
          <a:srcRect/>
          <a:stretch>
            <a:fillRect/>
          </a:stretch>
        </p:blipFill>
        <p:spPr bwMode="auto">
          <a:xfrm>
            <a:off x="6679408" y="4114800"/>
            <a:ext cx="815954" cy="838200"/>
          </a:xfrm>
          <a:prstGeom prst="rect">
            <a:avLst/>
          </a:prstGeom>
          <a:noFill/>
        </p:spPr>
      </p:pic>
      <p:pic>
        <p:nvPicPr>
          <p:cNvPr id="35" name="Picture 34" descr="hoa"/>
          <p:cNvPicPr>
            <a:picLocks noChangeAspect="1" noChangeArrowheads="1" noCrop="1"/>
          </p:cNvPicPr>
          <p:nvPr/>
        </p:nvPicPr>
        <p:blipFill>
          <a:blip r:embed="rId3"/>
          <a:srcRect/>
          <a:stretch>
            <a:fillRect/>
          </a:stretch>
        </p:blipFill>
        <p:spPr bwMode="auto">
          <a:xfrm>
            <a:off x="4751377" y="3673922"/>
            <a:ext cx="815954" cy="838200"/>
          </a:xfrm>
          <a:prstGeom prst="rect">
            <a:avLst/>
          </a:prstGeom>
          <a:noFill/>
        </p:spPr>
      </p:pic>
      <p:pic>
        <p:nvPicPr>
          <p:cNvPr id="36" name="Picture 35" descr="hoa"/>
          <p:cNvPicPr>
            <a:picLocks noChangeAspect="1" noChangeArrowheads="1" noCrop="1"/>
          </p:cNvPicPr>
          <p:nvPr/>
        </p:nvPicPr>
        <p:blipFill>
          <a:blip r:embed="rId3"/>
          <a:srcRect/>
          <a:stretch>
            <a:fillRect/>
          </a:stretch>
        </p:blipFill>
        <p:spPr bwMode="auto">
          <a:xfrm>
            <a:off x="7239000" y="3048000"/>
            <a:ext cx="815954" cy="838200"/>
          </a:xfrm>
          <a:prstGeom prst="rect">
            <a:avLst/>
          </a:prstGeom>
          <a:noFill/>
        </p:spPr>
      </p:pic>
      <p:pic>
        <p:nvPicPr>
          <p:cNvPr id="37" name="Picture 36" descr="hoa"/>
          <p:cNvPicPr>
            <a:picLocks noChangeAspect="1" noChangeArrowheads="1" noCrop="1"/>
          </p:cNvPicPr>
          <p:nvPr/>
        </p:nvPicPr>
        <p:blipFill>
          <a:blip r:embed="rId3"/>
          <a:srcRect/>
          <a:stretch>
            <a:fillRect/>
          </a:stretch>
        </p:blipFill>
        <p:spPr bwMode="auto">
          <a:xfrm>
            <a:off x="4127137" y="1872963"/>
            <a:ext cx="815954" cy="8382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25" descr="hoa"/>
          <p:cNvPicPr>
            <a:picLocks noChangeAspect="1" noChangeArrowheads="1" noCrop="1"/>
          </p:cNvPicPr>
          <p:nvPr/>
        </p:nvPicPr>
        <p:blipFill>
          <a:blip r:embed="rId2"/>
          <a:srcRect/>
          <a:stretch>
            <a:fillRect/>
          </a:stretch>
        </p:blipFill>
        <p:spPr bwMode="auto">
          <a:xfrm>
            <a:off x="1828800" y="5527282"/>
            <a:ext cx="1295400" cy="1330718"/>
          </a:xfrm>
          <a:prstGeom prst="rect">
            <a:avLst/>
          </a:prstGeom>
          <a:noFill/>
        </p:spPr>
      </p:pic>
      <p:pic>
        <p:nvPicPr>
          <p:cNvPr id="27" name="Picture 26" descr="hoa"/>
          <p:cNvPicPr>
            <a:picLocks noChangeAspect="1" noChangeArrowheads="1" noCrop="1"/>
          </p:cNvPicPr>
          <p:nvPr/>
        </p:nvPicPr>
        <p:blipFill>
          <a:blip r:embed="rId2"/>
          <a:srcRect/>
          <a:stretch>
            <a:fillRect/>
          </a:stretch>
        </p:blipFill>
        <p:spPr bwMode="auto">
          <a:xfrm>
            <a:off x="1752600" y="1676400"/>
            <a:ext cx="815954" cy="838200"/>
          </a:xfrm>
          <a:prstGeom prst="rect">
            <a:avLst/>
          </a:prstGeom>
          <a:noFill/>
        </p:spPr>
      </p:pic>
      <p:pic>
        <p:nvPicPr>
          <p:cNvPr id="28" name="Picture 27" descr="hoa"/>
          <p:cNvPicPr>
            <a:picLocks noChangeAspect="1" noChangeArrowheads="1" noCrop="1"/>
          </p:cNvPicPr>
          <p:nvPr/>
        </p:nvPicPr>
        <p:blipFill>
          <a:blip r:embed="rId2"/>
          <a:srcRect/>
          <a:stretch>
            <a:fillRect/>
          </a:stretch>
        </p:blipFill>
        <p:spPr bwMode="auto">
          <a:xfrm>
            <a:off x="1524000" y="3886200"/>
            <a:ext cx="815954" cy="838200"/>
          </a:xfrm>
          <a:prstGeom prst="rect">
            <a:avLst/>
          </a:prstGeom>
          <a:noFill/>
        </p:spPr>
      </p:pic>
      <p:pic>
        <p:nvPicPr>
          <p:cNvPr id="30" name="Picture 29" descr="hoa"/>
          <p:cNvPicPr>
            <a:picLocks noChangeAspect="1" noChangeArrowheads="1" noCrop="1"/>
          </p:cNvPicPr>
          <p:nvPr/>
        </p:nvPicPr>
        <p:blipFill>
          <a:blip r:embed="rId2"/>
          <a:srcRect/>
          <a:stretch>
            <a:fillRect/>
          </a:stretch>
        </p:blipFill>
        <p:spPr bwMode="auto">
          <a:xfrm>
            <a:off x="1524000" y="2362200"/>
            <a:ext cx="815954" cy="838200"/>
          </a:xfrm>
          <a:prstGeom prst="rect">
            <a:avLst/>
          </a:prstGeom>
          <a:noFill/>
        </p:spPr>
      </p:pic>
      <p:pic>
        <p:nvPicPr>
          <p:cNvPr id="32" name="Picture 31" descr="hoa"/>
          <p:cNvPicPr>
            <a:picLocks noChangeAspect="1" noChangeArrowheads="1" noCrop="1"/>
          </p:cNvPicPr>
          <p:nvPr/>
        </p:nvPicPr>
        <p:blipFill>
          <a:blip r:embed="rId2"/>
          <a:srcRect/>
          <a:stretch>
            <a:fillRect/>
          </a:stretch>
        </p:blipFill>
        <p:spPr bwMode="auto">
          <a:xfrm>
            <a:off x="9372600" y="5527282"/>
            <a:ext cx="1295400" cy="1330718"/>
          </a:xfrm>
          <a:prstGeom prst="rect">
            <a:avLst/>
          </a:prstGeom>
          <a:noFill/>
        </p:spPr>
      </p:pic>
      <p:pic>
        <p:nvPicPr>
          <p:cNvPr id="33" name="Picture 32" descr="hoa"/>
          <p:cNvPicPr>
            <a:picLocks noChangeAspect="1" noChangeArrowheads="1" noCrop="1"/>
          </p:cNvPicPr>
          <p:nvPr/>
        </p:nvPicPr>
        <p:blipFill>
          <a:blip r:embed="rId2"/>
          <a:srcRect/>
          <a:stretch>
            <a:fillRect/>
          </a:stretch>
        </p:blipFill>
        <p:spPr bwMode="auto">
          <a:xfrm>
            <a:off x="8763000" y="6019800"/>
            <a:ext cx="815954" cy="838200"/>
          </a:xfrm>
          <a:prstGeom prst="rect">
            <a:avLst/>
          </a:prstGeom>
          <a:noFill/>
        </p:spPr>
      </p:pic>
      <p:pic>
        <p:nvPicPr>
          <p:cNvPr id="34" name="Picture 33" descr="hoa"/>
          <p:cNvPicPr>
            <a:picLocks noChangeAspect="1" noChangeArrowheads="1" noCrop="1"/>
          </p:cNvPicPr>
          <p:nvPr/>
        </p:nvPicPr>
        <p:blipFill>
          <a:blip r:embed="rId2"/>
          <a:srcRect/>
          <a:stretch>
            <a:fillRect/>
          </a:stretch>
        </p:blipFill>
        <p:spPr bwMode="auto">
          <a:xfrm>
            <a:off x="2895600" y="6019800"/>
            <a:ext cx="815954" cy="838200"/>
          </a:xfrm>
          <a:prstGeom prst="rect">
            <a:avLst/>
          </a:prstGeom>
          <a:noFill/>
        </p:spPr>
      </p:pic>
      <p:pic>
        <p:nvPicPr>
          <p:cNvPr id="17" name="Picture 16" descr="hoa"/>
          <p:cNvPicPr>
            <a:picLocks noChangeAspect="1" noChangeArrowheads="1" noCrop="1"/>
          </p:cNvPicPr>
          <p:nvPr/>
        </p:nvPicPr>
        <p:blipFill>
          <a:blip r:embed="rId2"/>
          <a:srcRect/>
          <a:stretch>
            <a:fillRect/>
          </a:stretch>
        </p:blipFill>
        <p:spPr bwMode="auto">
          <a:xfrm rot="5400000">
            <a:off x="9307523" y="3341677"/>
            <a:ext cx="815954" cy="838200"/>
          </a:xfrm>
          <a:prstGeom prst="rect">
            <a:avLst/>
          </a:prstGeom>
          <a:noFill/>
        </p:spPr>
      </p:pic>
      <p:pic>
        <p:nvPicPr>
          <p:cNvPr id="18" name="Picture 17" descr="hoa"/>
          <p:cNvPicPr>
            <a:picLocks noChangeAspect="1" noChangeArrowheads="1" noCrop="1"/>
          </p:cNvPicPr>
          <p:nvPr/>
        </p:nvPicPr>
        <p:blipFill>
          <a:blip r:embed="rId2"/>
          <a:srcRect/>
          <a:stretch>
            <a:fillRect/>
          </a:stretch>
        </p:blipFill>
        <p:spPr bwMode="auto">
          <a:xfrm rot="5400000">
            <a:off x="9775846" y="2743200"/>
            <a:ext cx="815954" cy="838200"/>
          </a:xfrm>
          <a:prstGeom prst="rect">
            <a:avLst/>
          </a:prstGeom>
          <a:noFill/>
        </p:spPr>
      </p:pic>
      <p:pic>
        <p:nvPicPr>
          <p:cNvPr id="29" name="Picture 28" descr="hoa"/>
          <p:cNvPicPr>
            <a:picLocks noChangeAspect="1" noChangeArrowheads="1" noCrop="1"/>
          </p:cNvPicPr>
          <p:nvPr/>
        </p:nvPicPr>
        <p:blipFill>
          <a:blip r:embed="rId2"/>
          <a:srcRect/>
          <a:stretch>
            <a:fillRect/>
          </a:stretch>
        </p:blipFill>
        <p:spPr bwMode="auto">
          <a:xfrm rot="5400000">
            <a:off x="9612323" y="3973523"/>
            <a:ext cx="815954" cy="838200"/>
          </a:xfrm>
          <a:prstGeom prst="rect">
            <a:avLst/>
          </a:prstGeom>
          <a:noFill/>
        </p:spPr>
      </p:pic>
      <p:sp>
        <p:nvSpPr>
          <p:cNvPr id="31" name="TextBox 30"/>
          <p:cNvSpPr txBox="1"/>
          <p:nvPr/>
        </p:nvSpPr>
        <p:spPr>
          <a:xfrm>
            <a:off x="2743200" y="3058181"/>
            <a:ext cx="6248400" cy="95410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2800" b="1" dirty="0" err="1">
                <a:solidFill>
                  <a:schemeClr val="tx1">
                    <a:lumMod val="95000"/>
                    <a:lumOff val="5000"/>
                  </a:schemeClr>
                </a:solidFill>
                <a:latin typeface="Times New Roman" pitchFamily="18" charset="0"/>
                <a:cs typeface="Times New Roman" pitchFamily="18" charset="0"/>
              </a:rPr>
              <a:t>Hãy</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cho</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biết</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thương</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của</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phép</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tính</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sau</a:t>
            </a:r>
            <a:r>
              <a:rPr lang="en-US" sz="2800" b="1" dirty="0">
                <a:solidFill>
                  <a:schemeClr val="tx1">
                    <a:lumMod val="95000"/>
                    <a:lumOff val="5000"/>
                  </a:schemeClr>
                </a:solidFill>
                <a:latin typeface="Times New Roman" pitchFamily="18" charset="0"/>
                <a:cs typeface="Times New Roman" pitchFamily="18" charset="0"/>
              </a:rPr>
              <a:t>:</a:t>
            </a:r>
          </a:p>
          <a:p>
            <a:r>
              <a:rPr lang="en-US" sz="2800" b="1" dirty="0">
                <a:solidFill>
                  <a:schemeClr val="tx1">
                    <a:lumMod val="95000"/>
                    <a:lumOff val="5000"/>
                  </a:schemeClr>
                </a:solidFill>
                <a:latin typeface="Times New Roman" pitchFamily="18" charset="0"/>
                <a:cs typeface="Times New Roman" pitchFamily="18" charset="0"/>
              </a:rPr>
              <a:t>89 : 26 = ?</a:t>
            </a:r>
          </a:p>
        </p:txBody>
      </p:sp>
      <p:sp>
        <p:nvSpPr>
          <p:cNvPr id="48" name="TextBox 47"/>
          <p:cNvSpPr txBox="1"/>
          <p:nvPr/>
        </p:nvSpPr>
        <p:spPr>
          <a:xfrm>
            <a:off x="4953000" y="4419600"/>
            <a:ext cx="1752600"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2800" b="1" dirty="0" err="1">
                <a:solidFill>
                  <a:schemeClr val="tx1">
                    <a:lumMod val="95000"/>
                    <a:lumOff val="5000"/>
                  </a:schemeClr>
                </a:solidFill>
                <a:latin typeface="Times New Roman" pitchFamily="18" charset="0"/>
                <a:cs typeface="Times New Roman" pitchFamily="18" charset="0"/>
              </a:rPr>
              <a:t>Đáp</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án</a:t>
            </a:r>
            <a:r>
              <a:rPr lang="en-US" sz="2800" b="1" dirty="0">
                <a:solidFill>
                  <a:schemeClr val="tx1">
                    <a:lumMod val="95000"/>
                    <a:lumOff val="5000"/>
                  </a:schemeClr>
                </a:solidFill>
                <a:latin typeface="Times New Roman" pitchFamily="18" charset="0"/>
                <a:cs typeface="Times New Roman" pitchFamily="18" charset="0"/>
              </a:rPr>
              <a:t>: </a:t>
            </a:r>
            <a:r>
              <a:rPr lang="en-US" sz="2800" b="1" dirty="0">
                <a:solidFill>
                  <a:srgbClr val="FF0000"/>
                </a:solidFill>
                <a:latin typeface="Times New Roman" pitchFamily="18" charset="0"/>
                <a:cs typeface="Times New Roman" pitchFamily="18" charset="0"/>
              </a:rPr>
              <a:t>3</a:t>
            </a:r>
            <a:r>
              <a:rPr lang="en-US" sz="2800" b="1" dirty="0">
                <a:solidFill>
                  <a:schemeClr val="tx1">
                    <a:lumMod val="95000"/>
                    <a:lumOff val="5000"/>
                  </a:schemeClr>
                </a:solidFill>
                <a:latin typeface="Times New Roman" pitchFamily="18" charset="0"/>
                <a:cs typeface="Times New Roman" pitchFamily="18" charset="0"/>
              </a:rPr>
              <a:t>  </a:t>
            </a:r>
          </a:p>
        </p:txBody>
      </p:sp>
      <p:sp>
        <p:nvSpPr>
          <p:cNvPr id="53" name="TextBox 52">
            <a:hlinkClick r:id="rId3" action="ppaction://hlinksldjump" highlightClick="1">
              <a:snd r:embed="rId4" name="arrow.wav"/>
            </a:hlinkClick>
          </p:cNvPr>
          <p:cNvSpPr txBox="1"/>
          <p:nvPr/>
        </p:nvSpPr>
        <p:spPr>
          <a:xfrm>
            <a:off x="4038600" y="5334000"/>
            <a:ext cx="4191000" cy="1077218"/>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sz="3200" b="1" dirty="0" err="1">
                <a:latin typeface="Times New Roman" pitchFamily="18" charset="0"/>
                <a:cs typeface="Times New Roman" pitchFamily="18" charset="0"/>
              </a:rPr>
              <a:t>Một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tràng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pháo</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tay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cả</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lớp</a:t>
            </a:r>
            <a:endParaRPr lang="en-US" sz="3200" b="1" dirty="0">
              <a:latin typeface="Times New Roman" pitchFamily="18" charset="0"/>
              <a:cs typeface="Times New Roman" pitchFamily="18" charset="0"/>
            </a:endParaRPr>
          </a:p>
        </p:txBody>
      </p:sp>
      <p:sp>
        <p:nvSpPr>
          <p:cNvPr id="54" name="Oval 53"/>
          <p:cNvSpPr/>
          <p:nvPr/>
        </p:nvSpPr>
        <p:spPr>
          <a:xfrm>
            <a:off x="3962400" y="5334000"/>
            <a:ext cx="4343400" cy="10668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3200" b="1" dirty="0" err="1">
                <a:solidFill>
                  <a:srgbClr val="000099"/>
                </a:solidFill>
                <a:latin typeface="Times New Roman" pitchFamily="18" charset="0"/>
                <a:cs typeface="Times New Roman" pitchFamily="18" charset="0"/>
              </a:rPr>
              <a:t>Phần</a:t>
            </a:r>
            <a:r>
              <a:rPr lang="en-US" sz="3200" b="1" dirty="0">
                <a:solidFill>
                  <a:srgbClr val="000099"/>
                </a:solidFill>
                <a:latin typeface="Times New Roman" pitchFamily="18" charset="0"/>
                <a:cs typeface="Times New Roman" pitchFamily="18" charset="0"/>
              </a:rPr>
              <a:t> </a:t>
            </a:r>
            <a:r>
              <a:rPr lang="en-US" sz="3200" b="1" dirty="0" err="1">
                <a:solidFill>
                  <a:srgbClr val="000099"/>
                </a:solidFill>
                <a:latin typeface="Times New Roman" pitchFamily="18" charset="0"/>
                <a:cs typeface="Times New Roman" pitchFamily="18" charset="0"/>
              </a:rPr>
              <a:t>thưởng</a:t>
            </a:r>
            <a:r>
              <a:rPr lang="en-US" sz="3200" b="1" dirty="0">
                <a:solidFill>
                  <a:srgbClr val="000099"/>
                </a:solidFill>
                <a:latin typeface="Times New Roman" pitchFamily="18" charset="0"/>
                <a:cs typeface="Times New Roman" pitchFamily="18" charset="0"/>
              </a:rPr>
              <a:t>  </a:t>
            </a:r>
          </a:p>
        </p:txBody>
      </p:sp>
      <p:sp>
        <p:nvSpPr>
          <p:cNvPr id="61" name="Oval 60"/>
          <p:cNvSpPr/>
          <p:nvPr/>
        </p:nvSpPr>
        <p:spPr>
          <a:xfrm>
            <a:off x="7930660" y="1447800"/>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6600" b="1" dirty="0">
                <a:latin typeface="Times New Roman" pitchFamily="18" charset="0"/>
                <a:cs typeface="Times New Roman" pitchFamily="18" charset="0"/>
              </a:rPr>
              <a:t>5</a:t>
            </a:r>
          </a:p>
        </p:txBody>
      </p:sp>
      <p:sp>
        <p:nvSpPr>
          <p:cNvPr id="62" name="Oval 61"/>
          <p:cNvSpPr/>
          <p:nvPr/>
        </p:nvSpPr>
        <p:spPr>
          <a:xfrm>
            <a:off x="7924800" y="1447800"/>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6600" b="1" dirty="0">
                <a:latin typeface="Times New Roman" pitchFamily="18" charset="0"/>
                <a:cs typeface="Times New Roman" pitchFamily="18" charset="0"/>
              </a:rPr>
              <a:t>4</a:t>
            </a:r>
          </a:p>
        </p:txBody>
      </p:sp>
      <p:sp>
        <p:nvSpPr>
          <p:cNvPr id="63" name="Oval 62"/>
          <p:cNvSpPr/>
          <p:nvPr/>
        </p:nvSpPr>
        <p:spPr>
          <a:xfrm>
            <a:off x="7916592" y="1447800"/>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6600" b="1" dirty="0">
                <a:latin typeface="Times New Roman" pitchFamily="18" charset="0"/>
                <a:cs typeface="Times New Roman" pitchFamily="18" charset="0"/>
              </a:rPr>
              <a:t>3</a:t>
            </a:r>
          </a:p>
        </p:txBody>
      </p:sp>
      <p:sp>
        <p:nvSpPr>
          <p:cNvPr id="64" name="Oval 63"/>
          <p:cNvSpPr/>
          <p:nvPr/>
        </p:nvSpPr>
        <p:spPr>
          <a:xfrm>
            <a:off x="7924800" y="1447800"/>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6600" b="1" dirty="0">
                <a:latin typeface="Times New Roman" pitchFamily="18" charset="0"/>
                <a:cs typeface="Times New Roman" pitchFamily="18" charset="0"/>
              </a:rPr>
              <a:t>2</a:t>
            </a:r>
          </a:p>
        </p:txBody>
      </p:sp>
      <p:sp>
        <p:nvSpPr>
          <p:cNvPr id="65" name="Oval 64"/>
          <p:cNvSpPr/>
          <p:nvPr/>
        </p:nvSpPr>
        <p:spPr>
          <a:xfrm>
            <a:off x="7924800" y="1447800"/>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6600" b="1" dirty="0">
                <a:latin typeface="Times New Roman" pitchFamily="18" charset="0"/>
                <a:cs typeface="Times New Roman" pitchFamily="18" charset="0"/>
              </a:rPr>
              <a:t>1</a:t>
            </a:r>
          </a:p>
        </p:txBody>
      </p:sp>
      <p:sp>
        <p:nvSpPr>
          <p:cNvPr id="66" name="Oval 65"/>
          <p:cNvSpPr/>
          <p:nvPr/>
        </p:nvSpPr>
        <p:spPr>
          <a:xfrm>
            <a:off x="7924800" y="1447800"/>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000" b="1" dirty="0" err="1">
                <a:latin typeface="Times New Roman" pitchFamily="18" charset="0"/>
                <a:cs typeface="Times New Roman" pitchFamily="18" charset="0"/>
              </a:rPr>
              <a:t>Hết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giờ</a:t>
            </a:r>
            <a:endParaRPr lang="en-US" sz="4000" b="1" dirty="0">
              <a:latin typeface="Times New Roman" pitchFamily="18" charset="0"/>
              <a:cs typeface="Times New Roman" pitchFamily="18" charset="0"/>
            </a:endParaRPr>
          </a:p>
        </p:txBody>
      </p:sp>
    </p:spTree>
    <p:extLst>
      <p:ext uri="{BB962C8B-B14F-4D97-AF65-F5344CB8AC3E}">
        <p14:creationId xmlns:p14="http://schemas.microsoft.com/office/powerpoint/2010/main" val="3875227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fade">
                                      <p:cBhvr>
                                        <p:cTn id="7" dur="2000"/>
                                        <p:tgtEl>
                                          <p:spTgt spid="61"/>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62"/>
                                        </p:tgtEl>
                                        <p:attrNameLst>
                                          <p:attrName>style.visibility</p:attrName>
                                        </p:attrNameLst>
                                      </p:cBhvr>
                                      <p:to>
                                        <p:strVal val="visible"/>
                                      </p:to>
                                    </p:set>
                                    <p:animEffect transition="in" filter="fade">
                                      <p:cBhvr>
                                        <p:cTn id="11" dur="2000"/>
                                        <p:tgtEl>
                                          <p:spTgt spid="62"/>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63"/>
                                        </p:tgtEl>
                                        <p:attrNameLst>
                                          <p:attrName>style.visibility</p:attrName>
                                        </p:attrNameLst>
                                      </p:cBhvr>
                                      <p:to>
                                        <p:strVal val="visible"/>
                                      </p:to>
                                    </p:set>
                                    <p:animEffect transition="in" filter="fade">
                                      <p:cBhvr>
                                        <p:cTn id="15" dur="2000"/>
                                        <p:tgtEl>
                                          <p:spTgt spid="63"/>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64"/>
                                        </p:tgtEl>
                                        <p:attrNameLst>
                                          <p:attrName>style.visibility</p:attrName>
                                        </p:attrNameLst>
                                      </p:cBhvr>
                                      <p:to>
                                        <p:strVal val="visible"/>
                                      </p:to>
                                    </p:set>
                                    <p:animEffect transition="in" filter="fade">
                                      <p:cBhvr>
                                        <p:cTn id="19" dur="2000"/>
                                        <p:tgtEl>
                                          <p:spTgt spid="64"/>
                                        </p:tgtEl>
                                      </p:cBhvr>
                                    </p:animEffect>
                                  </p:childTnLst>
                                </p:cTn>
                              </p:par>
                            </p:childTnLst>
                          </p:cTn>
                        </p:par>
                        <p:par>
                          <p:cTn id="20" fill="hold">
                            <p:stCondLst>
                              <p:cond delay="8000"/>
                            </p:stCondLst>
                            <p:childTnLst>
                              <p:par>
                                <p:cTn id="21" presetID="10" presetClass="entr" presetSubtype="0" fill="hold" grpId="0" nodeType="afterEffect">
                                  <p:stCondLst>
                                    <p:cond delay="0"/>
                                  </p:stCondLst>
                                  <p:childTnLst>
                                    <p:set>
                                      <p:cBhvr>
                                        <p:cTn id="22" dur="1" fill="hold">
                                          <p:stCondLst>
                                            <p:cond delay="0"/>
                                          </p:stCondLst>
                                        </p:cTn>
                                        <p:tgtEl>
                                          <p:spTgt spid="65"/>
                                        </p:tgtEl>
                                        <p:attrNameLst>
                                          <p:attrName>style.visibility</p:attrName>
                                        </p:attrNameLst>
                                      </p:cBhvr>
                                      <p:to>
                                        <p:strVal val="visible"/>
                                      </p:to>
                                    </p:set>
                                    <p:animEffect transition="in" filter="fade">
                                      <p:cBhvr>
                                        <p:cTn id="23" dur="2000"/>
                                        <p:tgtEl>
                                          <p:spTgt spid="65"/>
                                        </p:tgtEl>
                                      </p:cBhvr>
                                    </p:animEffect>
                                  </p:childTnLst>
                                </p:cTn>
                              </p:par>
                            </p:childTnLst>
                          </p:cTn>
                        </p:par>
                        <p:par>
                          <p:cTn id="24" fill="hold">
                            <p:stCondLst>
                              <p:cond delay="10000"/>
                            </p:stCondLst>
                            <p:childTnLst>
                              <p:par>
                                <p:cTn id="25" presetID="10" presetClass="entr" presetSubtype="0" fill="hold" grpId="0" nodeType="afterEffect">
                                  <p:stCondLst>
                                    <p:cond delay="0"/>
                                  </p:stCondLst>
                                  <p:childTnLst>
                                    <p:set>
                                      <p:cBhvr>
                                        <p:cTn id="26" dur="1" fill="hold">
                                          <p:stCondLst>
                                            <p:cond delay="0"/>
                                          </p:stCondLst>
                                        </p:cTn>
                                        <p:tgtEl>
                                          <p:spTgt spid="66"/>
                                        </p:tgtEl>
                                        <p:attrNameLst>
                                          <p:attrName>style.visibility</p:attrName>
                                        </p:attrNameLst>
                                      </p:cBhvr>
                                      <p:to>
                                        <p:strVal val="visible"/>
                                      </p:to>
                                    </p:set>
                                    <p:animEffect transition="in" filter="fade">
                                      <p:cBhvr>
                                        <p:cTn id="27" dur="2000"/>
                                        <p:tgtEl>
                                          <p:spTgt spid="66"/>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48"/>
                                        </p:tgtEl>
                                        <p:attrNameLst>
                                          <p:attrName>style.visibility</p:attrName>
                                        </p:attrNameLst>
                                      </p:cBhvr>
                                      <p:to>
                                        <p:strVal val="visible"/>
                                      </p:to>
                                    </p:set>
                                    <p:animEffect transition="in" filter="checkerboard(across)">
                                      <p:cBhvr>
                                        <p:cTn id="32" dur="500"/>
                                        <p:tgtEl>
                                          <p:spTgt spid="48"/>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54"/>
                                        </p:tgtEl>
                                        <p:attrNameLst>
                                          <p:attrName>style.visibility</p:attrName>
                                        </p:attrNameLst>
                                      </p:cBhvr>
                                      <p:to>
                                        <p:strVal val="visible"/>
                                      </p:to>
                                    </p:set>
                                    <p:animEffect transition="in" filter="dissolve">
                                      <p:cBhvr>
                                        <p:cTn id="37" dur="500"/>
                                        <p:tgtEl>
                                          <p:spTgt spid="54"/>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xit" presetSubtype="0" fill="hold" grpId="1" nodeType="clickEffect">
                                  <p:stCondLst>
                                    <p:cond delay="0"/>
                                  </p:stCondLst>
                                  <p:childTnLst>
                                    <p:animEffect transition="out" filter="dissolve">
                                      <p:cBhvr>
                                        <p:cTn id="41" dur="500"/>
                                        <p:tgtEl>
                                          <p:spTgt spid="54"/>
                                        </p:tgtEl>
                                      </p:cBhvr>
                                    </p:animEffect>
                                    <p:set>
                                      <p:cBhvr>
                                        <p:cTn id="42" dur="1" fill="hold">
                                          <p:stCondLst>
                                            <p:cond delay="499"/>
                                          </p:stCondLst>
                                        </p:cTn>
                                        <p:tgtEl>
                                          <p:spTgt spid="54"/>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53"/>
                                        </p:tgtEl>
                                        <p:attrNameLst>
                                          <p:attrName>style.visibility</p:attrName>
                                        </p:attrNameLst>
                                      </p:cBhvr>
                                      <p:to>
                                        <p:strVal val="visible"/>
                                      </p:to>
                                    </p:set>
                                    <p:animEffect transition="in" filter="dissolve">
                                      <p:cBhvr>
                                        <p:cTn id="47"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53" grpId="0" animBg="1"/>
      <p:bldP spid="54" grpId="0" animBg="1"/>
      <p:bldP spid="54" grpId="1" animBg="1"/>
      <p:bldP spid="61" grpId="0" animBg="1"/>
      <p:bldP spid="62" grpId="0" animBg="1"/>
      <p:bldP spid="63" grpId="0" animBg="1"/>
      <p:bldP spid="64" grpId="0" animBg="1"/>
      <p:bldP spid="65" grpId="0" animBg="1"/>
      <p:bldP spid="6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25" descr="hoa"/>
          <p:cNvPicPr>
            <a:picLocks noChangeAspect="1" noChangeArrowheads="1" noCrop="1"/>
          </p:cNvPicPr>
          <p:nvPr/>
        </p:nvPicPr>
        <p:blipFill>
          <a:blip r:embed="rId2"/>
          <a:srcRect/>
          <a:stretch>
            <a:fillRect/>
          </a:stretch>
        </p:blipFill>
        <p:spPr bwMode="auto">
          <a:xfrm>
            <a:off x="2380053" y="3321627"/>
            <a:ext cx="1295400" cy="1330718"/>
          </a:xfrm>
          <a:prstGeom prst="rect">
            <a:avLst/>
          </a:prstGeom>
          <a:noFill/>
        </p:spPr>
      </p:pic>
      <p:pic>
        <p:nvPicPr>
          <p:cNvPr id="27" name="Picture 26" descr="hoa"/>
          <p:cNvPicPr>
            <a:picLocks noChangeAspect="1" noChangeArrowheads="1" noCrop="1"/>
          </p:cNvPicPr>
          <p:nvPr/>
        </p:nvPicPr>
        <p:blipFill>
          <a:blip r:embed="rId2"/>
          <a:srcRect/>
          <a:stretch>
            <a:fillRect/>
          </a:stretch>
        </p:blipFill>
        <p:spPr bwMode="auto">
          <a:xfrm>
            <a:off x="1752600" y="1676400"/>
            <a:ext cx="815954" cy="838200"/>
          </a:xfrm>
          <a:prstGeom prst="rect">
            <a:avLst/>
          </a:prstGeom>
          <a:noFill/>
        </p:spPr>
      </p:pic>
      <p:pic>
        <p:nvPicPr>
          <p:cNvPr id="28" name="Picture 27" descr="hoa"/>
          <p:cNvPicPr>
            <a:picLocks noChangeAspect="1" noChangeArrowheads="1" noCrop="1"/>
          </p:cNvPicPr>
          <p:nvPr/>
        </p:nvPicPr>
        <p:blipFill>
          <a:blip r:embed="rId2"/>
          <a:srcRect/>
          <a:stretch>
            <a:fillRect/>
          </a:stretch>
        </p:blipFill>
        <p:spPr bwMode="auto">
          <a:xfrm>
            <a:off x="1524000" y="3886200"/>
            <a:ext cx="815954" cy="838200"/>
          </a:xfrm>
          <a:prstGeom prst="rect">
            <a:avLst/>
          </a:prstGeom>
          <a:noFill/>
        </p:spPr>
      </p:pic>
      <p:pic>
        <p:nvPicPr>
          <p:cNvPr id="30" name="Picture 29" descr="hoa"/>
          <p:cNvPicPr>
            <a:picLocks noChangeAspect="1" noChangeArrowheads="1" noCrop="1"/>
          </p:cNvPicPr>
          <p:nvPr/>
        </p:nvPicPr>
        <p:blipFill>
          <a:blip r:embed="rId2"/>
          <a:srcRect/>
          <a:stretch>
            <a:fillRect/>
          </a:stretch>
        </p:blipFill>
        <p:spPr bwMode="auto">
          <a:xfrm>
            <a:off x="1524000" y="2362200"/>
            <a:ext cx="815954" cy="838200"/>
          </a:xfrm>
          <a:prstGeom prst="rect">
            <a:avLst/>
          </a:prstGeom>
          <a:noFill/>
        </p:spPr>
      </p:pic>
      <p:pic>
        <p:nvPicPr>
          <p:cNvPr id="32" name="Picture 31" descr="hoa"/>
          <p:cNvPicPr>
            <a:picLocks noChangeAspect="1" noChangeArrowheads="1" noCrop="1"/>
          </p:cNvPicPr>
          <p:nvPr/>
        </p:nvPicPr>
        <p:blipFill>
          <a:blip r:embed="rId2"/>
          <a:srcRect/>
          <a:stretch>
            <a:fillRect/>
          </a:stretch>
        </p:blipFill>
        <p:spPr bwMode="auto">
          <a:xfrm>
            <a:off x="9545995" y="3986986"/>
            <a:ext cx="1295400" cy="1330718"/>
          </a:xfrm>
          <a:prstGeom prst="rect">
            <a:avLst/>
          </a:prstGeom>
          <a:noFill/>
        </p:spPr>
      </p:pic>
      <p:pic>
        <p:nvPicPr>
          <p:cNvPr id="33" name="Picture 32" descr="hoa"/>
          <p:cNvPicPr>
            <a:picLocks noChangeAspect="1" noChangeArrowheads="1" noCrop="1"/>
          </p:cNvPicPr>
          <p:nvPr/>
        </p:nvPicPr>
        <p:blipFill>
          <a:blip r:embed="rId2"/>
          <a:srcRect/>
          <a:stretch>
            <a:fillRect/>
          </a:stretch>
        </p:blipFill>
        <p:spPr bwMode="auto">
          <a:xfrm>
            <a:off x="8632846" y="4381500"/>
            <a:ext cx="815954" cy="838200"/>
          </a:xfrm>
          <a:prstGeom prst="rect">
            <a:avLst/>
          </a:prstGeom>
          <a:noFill/>
        </p:spPr>
      </p:pic>
      <p:pic>
        <p:nvPicPr>
          <p:cNvPr id="34" name="Picture 33" descr="hoa"/>
          <p:cNvPicPr>
            <a:picLocks noChangeAspect="1" noChangeArrowheads="1" noCrop="1"/>
          </p:cNvPicPr>
          <p:nvPr/>
        </p:nvPicPr>
        <p:blipFill>
          <a:blip r:embed="rId2"/>
          <a:srcRect/>
          <a:stretch>
            <a:fillRect/>
          </a:stretch>
        </p:blipFill>
        <p:spPr bwMode="auto">
          <a:xfrm>
            <a:off x="2069255" y="4712644"/>
            <a:ext cx="815954" cy="838200"/>
          </a:xfrm>
          <a:prstGeom prst="rect">
            <a:avLst/>
          </a:prstGeom>
          <a:noFill/>
        </p:spPr>
      </p:pic>
      <p:pic>
        <p:nvPicPr>
          <p:cNvPr id="17" name="Picture 16" descr="hoa"/>
          <p:cNvPicPr>
            <a:picLocks noChangeAspect="1" noChangeArrowheads="1" noCrop="1"/>
          </p:cNvPicPr>
          <p:nvPr/>
        </p:nvPicPr>
        <p:blipFill>
          <a:blip r:embed="rId2"/>
          <a:srcRect/>
          <a:stretch>
            <a:fillRect/>
          </a:stretch>
        </p:blipFill>
        <p:spPr bwMode="auto">
          <a:xfrm rot="5400000">
            <a:off x="8862080" y="2590097"/>
            <a:ext cx="815954" cy="838200"/>
          </a:xfrm>
          <a:prstGeom prst="rect">
            <a:avLst/>
          </a:prstGeom>
          <a:noFill/>
        </p:spPr>
      </p:pic>
      <p:pic>
        <p:nvPicPr>
          <p:cNvPr id="18" name="Picture 17" descr="hoa"/>
          <p:cNvPicPr>
            <a:picLocks noChangeAspect="1" noChangeArrowheads="1" noCrop="1"/>
          </p:cNvPicPr>
          <p:nvPr/>
        </p:nvPicPr>
        <p:blipFill>
          <a:blip r:embed="rId2"/>
          <a:srcRect/>
          <a:stretch>
            <a:fillRect/>
          </a:stretch>
        </p:blipFill>
        <p:spPr bwMode="auto">
          <a:xfrm rot="5400000">
            <a:off x="9775846" y="2243241"/>
            <a:ext cx="815954" cy="838200"/>
          </a:xfrm>
          <a:prstGeom prst="rect">
            <a:avLst/>
          </a:prstGeom>
          <a:noFill/>
        </p:spPr>
      </p:pic>
      <p:pic>
        <p:nvPicPr>
          <p:cNvPr id="29" name="Picture 28" descr="hoa"/>
          <p:cNvPicPr>
            <a:picLocks noChangeAspect="1" noChangeArrowheads="1" noCrop="1"/>
          </p:cNvPicPr>
          <p:nvPr/>
        </p:nvPicPr>
        <p:blipFill>
          <a:blip r:embed="rId2"/>
          <a:srcRect/>
          <a:stretch>
            <a:fillRect/>
          </a:stretch>
        </p:blipFill>
        <p:spPr bwMode="auto">
          <a:xfrm rot="5400000">
            <a:off x="9908197" y="3121597"/>
            <a:ext cx="815954" cy="838200"/>
          </a:xfrm>
          <a:prstGeom prst="rect">
            <a:avLst/>
          </a:prstGeom>
          <a:noFill/>
        </p:spPr>
      </p:pic>
      <p:sp>
        <p:nvSpPr>
          <p:cNvPr id="31" name="TextBox 30"/>
          <p:cNvSpPr txBox="1"/>
          <p:nvPr/>
        </p:nvSpPr>
        <p:spPr>
          <a:xfrm>
            <a:off x="2498964" y="2019684"/>
            <a:ext cx="6248400" cy="95410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2800" b="1" dirty="0" err="1">
                <a:solidFill>
                  <a:schemeClr val="tx1">
                    <a:lumMod val="95000"/>
                    <a:lumOff val="5000"/>
                  </a:schemeClr>
                </a:solidFill>
                <a:latin typeface="Times New Roman" pitchFamily="18" charset="0"/>
                <a:cs typeface="Times New Roman" pitchFamily="18" charset="0"/>
              </a:rPr>
              <a:t>Hãy</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cho</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biết</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thương</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của</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phép</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tính</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sau</a:t>
            </a:r>
            <a:r>
              <a:rPr lang="en-US" sz="2800" b="1" dirty="0">
                <a:solidFill>
                  <a:schemeClr val="tx1">
                    <a:lumMod val="95000"/>
                    <a:lumOff val="5000"/>
                  </a:schemeClr>
                </a:solidFill>
                <a:latin typeface="Times New Roman" pitchFamily="18" charset="0"/>
                <a:cs typeface="Times New Roman" pitchFamily="18" charset="0"/>
              </a:rPr>
              <a:t>: 52 : 24 = ?</a:t>
            </a:r>
          </a:p>
        </p:txBody>
      </p:sp>
      <p:sp>
        <p:nvSpPr>
          <p:cNvPr id="48" name="TextBox 47"/>
          <p:cNvSpPr txBox="1"/>
          <p:nvPr/>
        </p:nvSpPr>
        <p:spPr>
          <a:xfrm>
            <a:off x="5094277" y="3387013"/>
            <a:ext cx="1752600"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2800" b="1" dirty="0" err="1">
                <a:solidFill>
                  <a:schemeClr val="tx1">
                    <a:lumMod val="95000"/>
                    <a:lumOff val="5000"/>
                  </a:schemeClr>
                </a:solidFill>
                <a:latin typeface="Times New Roman" pitchFamily="18" charset="0"/>
                <a:cs typeface="Times New Roman" pitchFamily="18" charset="0"/>
              </a:rPr>
              <a:t>Đáp</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án</a:t>
            </a:r>
            <a:r>
              <a:rPr lang="en-US" sz="2800" b="1" dirty="0">
                <a:solidFill>
                  <a:schemeClr val="tx1">
                    <a:lumMod val="95000"/>
                    <a:lumOff val="5000"/>
                  </a:schemeClr>
                </a:solidFill>
                <a:latin typeface="Times New Roman" pitchFamily="18" charset="0"/>
                <a:cs typeface="Times New Roman" pitchFamily="18" charset="0"/>
              </a:rPr>
              <a:t>: </a:t>
            </a:r>
            <a:r>
              <a:rPr lang="en-US" sz="2800" b="1" dirty="0">
                <a:solidFill>
                  <a:srgbClr val="FF0000"/>
                </a:solidFill>
                <a:latin typeface="Times New Roman" pitchFamily="18" charset="0"/>
                <a:cs typeface="Times New Roman" pitchFamily="18" charset="0"/>
              </a:rPr>
              <a:t>2</a:t>
            </a:r>
            <a:r>
              <a:rPr lang="en-US" sz="2800" b="1" dirty="0">
                <a:solidFill>
                  <a:schemeClr val="tx1">
                    <a:lumMod val="95000"/>
                    <a:lumOff val="5000"/>
                  </a:schemeClr>
                </a:solidFill>
                <a:latin typeface="Times New Roman" pitchFamily="18" charset="0"/>
                <a:cs typeface="Times New Roman" pitchFamily="18" charset="0"/>
              </a:rPr>
              <a:t>  </a:t>
            </a:r>
          </a:p>
        </p:txBody>
      </p:sp>
      <p:sp>
        <p:nvSpPr>
          <p:cNvPr id="53" name="TextBox 52">
            <a:hlinkClick r:id="rId3" action="ppaction://hlinksldjump" highlightClick="1">
              <a:snd r:embed="rId4" name="arrow.wav"/>
            </a:hlinkClick>
          </p:cNvPr>
          <p:cNvSpPr txBox="1"/>
          <p:nvPr/>
        </p:nvSpPr>
        <p:spPr>
          <a:xfrm>
            <a:off x="4102410" y="4432012"/>
            <a:ext cx="4191000" cy="58477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sz="3200" b="1" dirty="0" err="1">
                <a:latin typeface="Times New Roman" pitchFamily="18" charset="0"/>
                <a:cs typeface="Times New Roman" pitchFamily="18" charset="0"/>
              </a:rPr>
              <a:t>Một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hộp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quà</a:t>
            </a:r>
            <a:endParaRPr lang="en-US" sz="3200" b="1" dirty="0">
              <a:latin typeface="Times New Roman" pitchFamily="18" charset="0"/>
              <a:cs typeface="Times New Roman" pitchFamily="18" charset="0"/>
            </a:endParaRPr>
          </a:p>
        </p:txBody>
      </p:sp>
      <p:sp>
        <p:nvSpPr>
          <p:cNvPr id="54" name="Oval 53"/>
          <p:cNvSpPr/>
          <p:nvPr/>
        </p:nvSpPr>
        <p:spPr>
          <a:xfrm>
            <a:off x="4014889" y="4190999"/>
            <a:ext cx="4343400" cy="10668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3200" b="1" dirty="0" err="1">
                <a:solidFill>
                  <a:srgbClr val="000099"/>
                </a:solidFill>
                <a:latin typeface="Times New Roman" pitchFamily="18" charset="0"/>
                <a:cs typeface="Times New Roman" pitchFamily="18" charset="0"/>
              </a:rPr>
              <a:t>Phần</a:t>
            </a:r>
            <a:r>
              <a:rPr lang="en-US" sz="3200" b="1" dirty="0">
                <a:solidFill>
                  <a:srgbClr val="000099"/>
                </a:solidFill>
                <a:latin typeface="Times New Roman" pitchFamily="18" charset="0"/>
                <a:cs typeface="Times New Roman" pitchFamily="18" charset="0"/>
              </a:rPr>
              <a:t> </a:t>
            </a:r>
            <a:r>
              <a:rPr lang="en-US" sz="3200" b="1" dirty="0" err="1">
                <a:solidFill>
                  <a:srgbClr val="000099"/>
                </a:solidFill>
                <a:latin typeface="Times New Roman" pitchFamily="18" charset="0"/>
                <a:cs typeface="Times New Roman" pitchFamily="18" charset="0"/>
              </a:rPr>
              <a:t>thưởng</a:t>
            </a:r>
            <a:r>
              <a:rPr lang="en-US" sz="3200" b="1" dirty="0">
                <a:solidFill>
                  <a:srgbClr val="000099"/>
                </a:solidFill>
                <a:latin typeface="Times New Roman" pitchFamily="18" charset="0"/>
                <a:cs typeface="Times New Roman" pitchFamily="18" charset="0"/>
              </a:rPr>
              <a:t>  </a:t>
            </a:r>
          </a:p>
        </p:txBody>
      </p:sp>
      <p:sp>
        <p:nvSpPr>
          <p:cNvPr id="61" name="Oval 60"/>
          <p:cNvSpPr/>
          <p:nvPr/>
        </p:nvSpPr>
        <p:spPr>
          <a:xfrm>
            <a:off x="8592031" y="674677"/>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6600" b="1" dirty="0">
                <a:latin typeface="Times New Roman" pitchFamily="18" charset="0"/>
                <a:cs typeface="Times New Roman" pitchFamily="18" charset="0"/>
              </a:rPr>
              <a:t>5</a:t>
            </a:r>
          </a:p>
        </p:txBody>
      </p:sp>
      <p:sp>
        <p:nvSpPr>
          <p:cNvPr id="62" name="Oval 61"/>
          <p:cNvSpPr/>
          <p:nvPr/>
        </p:nvSpPr>
        <p:spPr>
          <a:xfrm>
            <a:off x="8586171" y="674677"/>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6600" b="1" dirty="0">
                <a:latin typeface="Times New Roman" pitchFamily="18" charset="0"/>
                <a:cs typeface="Times New Roman" pitchFamily="18" charset="0"/>
              </a:rPr>
              <a:t>4</a:t>
            </a:r>
          </a:p>
        </p:txBody>
      </p:sp>
      <p:sp>
        <p:nvSpPr>
          <p:cNvPr id="63" name="Oval 62"/>
          <p:cNvSpPr/>
          <p:nvPr/>
        </p:nvSpPr>
        <p:spPr>
          <a:xfrm>
            <a:off x="8577963" y="674677"/>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6600" b="1" dirty="0">
                <a:latin typeface="Times New Roman" pitchFamily="18" charset="0"/>
                <a:cs typeface="Times New Roman" pitchFamily="18" charset="0"/>
              </a:rPr>
              <a:t>3</a:t>
            </a:r>
          </a:p>
        </p:txBody>
      </p:sp>
      <p:sp>
        <p:nvSpPr>
          <p:cNvPr id="64" name="Oval 63"/>
          <p:cNvSpPr/>
          <p:nvPr/>
        </p:nvSpPr>
        <p:spPr>
          <a:xfrm>
            <a:off x="8586171" y="691705"/>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6600" b="1" dirty="0">
                <a:latin typeface="Times New Roman" pitchFamily="18" charset="0"/>
                <a:cs typeface="Times New Roman" pitchFamily="18" charset="0"/>
              </a:rPr>
              <a:t>2</a:t>
            </a:r>
          </a:p>
        </p:txBody>
      </p:sp>
      <p:sp>
        <p:nvSpPr>
          <p:cNvPr id="65" name="Oval 64"/>
          <p:cNvSpPr/>
          <p:nvPr/>
        </p:nvSpPr>
        <p:spPr>
          <a:xfrm>
            <a:off x="8586171" y="674677"/>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6600" b="1" dirty="0">
                <a:latin typeface="Times New Roman" pitchFamily="18" charset="0"/>
                <a:cs typeface="Times New Roman" pitchFamily="18" charset="0"/>
              </a:rPr>
              <a:t>1</a:t>
            </a:r>
          </a:p>
        </p:txBody>
      </p:sp>
      <p:sp>
        <p:nvSpPr>
          <p:cNvPr id="66" name="Oval 65"/>
          <p:cNvSpPr/>
          <p:nvPr/>
        </p:nvSpPr>
        <p:spPr>
          <a:xfrm>
            <a:off x="8586171" y="666561"/>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000" b="1" dirty="0" err="1">
                <a:latin typeface="Times New Roman" pitchFamily="18" charset="0"/>
                <a:cs typeface="Times New Roman" pitchFamily="18" charset="0"/>
              </a:rPr>
              <a:t>Hết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giờ</a:t>
            </a:r>
            <a:endParaRPr lang="en-US" sz="4000" b="1" dirty="0">
              <a:latin typeface="Times New Roman" pitchFamily="18" charset="0"/>
              <a:cs typeface="Times New Roman" pitchFamily="18" charset="0"/>
            </a:endParaRPr>
          </a:p>
        </p:txBody>
      </p:sp>
    </p:spTree>
    <p:extLst>
      <p:ext uri="{BB962C8B-B14F-4D97-AF65-F5344CB8AC3E}">
        <p14:creationId xmlns:p14="http://schemas.microsoft.com/office/powerpoint/2010/main" val="3875227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fade">
                                      <p:cBhvr>
                                        <p:cTn id="7" dur="2000"/>
                                        <p:tgtEl>
                                          <p:spTgt spid="61"/>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62"/>
                                        </p:tgtEl>
                                        <p:attrNameLst>
                                          <p:attrName>style.visibility</p:attrName>
                                        </p:attrNameLst>
                                      </p:cBhvr>
                                      <p:to>
                                        <p:strVal val="visible"/>
                                      </p:to>
                                    </p:set>
                                    <p:animEffect transition="in" filter="fade">
                                      <p:cBhvr>
                                        <p:cTn id="11" dur="2000"/>
                                        <p:tgtEl>
                                          <p:spTgt spid="62"/>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63"/>
                                        </p:tgtEl>
                                        <p:attrNameLst>
                                          <p:attrName>style.visibility</p:attrName>
                                        </p:attrNameLst>
                                      </p:cBhvr>
                                      <p:to>
                                        <p:strVal val="visible"/>
                                      </p:to>
                                    </p:set>
                                    <p:animEffect transition="in" filter="fade">
                                      <p:cBhvr>
                                        <p:cTn id="15" dur="2000"/>
                                        <p:tgtEl>
                                          <p:spTgt spid="63"/>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64"/>
                                        </p:tgtEl>
                                        <p:attrNameLst>
                                          <p:attrName>style.visibility</p:attrName>
                                        </p:attrNameLst>
                                      </p:cBhvr>
                                      <p:to>
                                        <p:strVal val="visible"/>
                                      </p:to>
                                    </p:set>
                                    <p:animEffect transition="in" filter="fade">
                                      <p:cBhvr>
                                        <p:cTn id="19" dur="2000"/>
                                        <p:tgtEl>
                                          <p:spTgt spid="64"/>
                                        </p:tgtEl>
                                      </p:cBhvr>
                                    </p:animEffect>
                                  </p:childTnLst>
                                </p:cTn>
                              </p:par>
                            </p:childTnLst>
                          </p:cTn>
                        </p:par>
                        <p:par>
                          <p:cTn id="20" fill="hold">
                            <p:stCondLst>
                              <p:cond delay="8000"/>
                            </p:stCondLst>
                            <p:childTnLst>
                              <p:par>
                                <p:cTn id="21" presetID="10" presetClass="entr" presetSubtype="0" fill="hold" grpId="0" nodeType="afterEffect">
                                  <p:stCondLst>
                                    <p:cond delay="0"/>
                                  </p:stCondLst>
                                  <p:childTnLst>
                                    <p:set>
                                      <p:cBhvr>
                                        <p:cTn id="22" dur="1" fill="hold">
                                          <p:stCondLst>
                                            <p:cond delay="0"/>
                                          </p:stCondLst>
                                        </p:cTn>
                                        <p:tgtEl>
                                          <p:spTgt spid="65"/>
                                        </p:tgtEl>
                                        <p:attrNameLst>
                                          <p:attrName>style.visibility</p:attrName>
                                        </p:attrNameLst>
                                      </p:cBhvr>
                                      <p:to>
                                        <p:strVal val="visible"/>
                                      </p:to>
                                    </p:set>
                                    <p:animEffect transition="in" filter="fade">
                                      <p:cBhvr>
                                        <p:cTn id="23" dur="2000"/>
                                        <p:tgtEl>
                                          <p:spTgt spid="65"/>
                                        </p:tgtEl>
                                      </p:cBhvr>
                                    </p:animEffect>
                                  </p:childTnLst>
                                </p:cTn>
                              </p:par>
                            </p:childTnLst>
                          </p:cTn>
                        </p:par>
                        <p:par>
                          <p:cTn id="24" fill="hold">
                            <p:stCondLst>
                              <p:cond delay="10000"/>
                            </p:stCondLst>
                            <p:childTnLst>
                              <p:par>
                                <p:cTn id="25" presetID="10" presetClass="entr" presetSubtype="0" fill="hold" grpId="0" nodeType="afterEffect">
                                  <p:stCondLst>
                                    <p:cond delay="0"/>
                                  </p:stCondLst>
                                  <p:childTnLst>
                                    <p:set>
                                      <p:cBhvr>
                                        <p:cTn id="26" dur="1" fill="hold">
                                          <p:stCondLst>
                                            <p:cond delay="0"/>
                                          </p:stCondLst>
                                        </p:cTn>
                                        <p:tgtEl>
                                          <p:spTgt spid="66"/>
                                        </p:tgtEl>
                                        <p:attrNameLst>
                                          <p:attrName>style.visibility</p:attrName>
                                        </p:attrNameLst>
                                      </p:cBhvr>
                                      <p:to>
                                        <p:strVal val="visible"/>
                                      </p:to>
                                    </p:set>
                                    <p:animEffect transition="in" filter="fade">
                                      <p:cBhvr>
                                        <p:cTn id="27" dur="2000"/>
                                        <p:tgtEl>
                                          <p:spTgt spid="66"/>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48"/>
                                        </p:tgtEl>
                                        <p:attrNameLst>
                                          <p:attrName>style.visibility</p:attrName>
                                        </p:attrNameLst>
                                      </p:cBhvr>
                                      <p:to>
                                        <p:strVal val="visible"/>
                                      </p:to>
                                    </p:set>
                                    <p:animEffect transition="in" filter="checkerboard(across)">
                                      <p:cBhvr>
                                        <p:cTn id="32" dur="500"/>
                                        <p:tgtEl>
                                          <p:spTgt spid="48"/>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54"/>
                                        </p:tgtEl>
                                        <p:attrNameLst>
                                          <p:attrName>style.visibility</p:attrName>
                                        </p:attrNameLst>
                                      </p:cBhvr>
                                      <p:to>
                                        <p:strVal val="visible"/>
                                      </p:to>
                                    </p:set>
                                    <p:animEffect transition="in" filter="dissolve">
                                      <p:cBhvr>
                                        <p:cTn id="37" dur="500"/>
                                        <p:tgtEl>
                                          <p:spTgt spid="54"/>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xit" presetSubtype="0" fill="hold" grpId="1" nodeType="clickEffect">
                                  <p:stCondLst>
                                    <p:cond delay="0"/>
                                  </p:stCondLst>
                                  <p:childTnLst>
                                    <p:animEffect transition="out" filter="dissolve">
                                      <p:cBhvr>
                                        <p:cTn id="41" dur="500"/>
                                        <p:tgtEl>
                                          <p:spTgt spid="54"/>
                                        </p:tgtEl>
                                      </p:cBhvr>
                                    </p:animEffect>
                                    <p:set>
                                      <p:cBhvr>
                                        <p:cTn id="42" dur="1" fill="hold">
                                          <p:stCondLst>
                                            <p:cond delay="499"/>
                                          </p:stCondLst>
                                        </p:cTn>
                                        <p:tgtEl>
                                          <p:spTgt spid="54"/>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53"/>
                                        </p:tgtEl>
                                        <p:attrNameLst>
                                          <p:attrName>style.visibility</p:attrName>
                                        </p:attrNameLst>
                                      </p:cBhvr>
                                      <p:to>
                                        <p:strVal val="visible"/>
                                      </p:to>
                                    </p:set>
                                    <p:animEffect transition="in" filter="dissolve">
                                      <p:cBhvr>
                                        <p:cTn id="47"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53" grpId="0" animBg="1"/>
      <p:bldP spid="54" grpId="0" animBg="1"/>
      <p:bldP spid="54" grpId="1" animBg="1"/>
      <p:bldP spid="61" grpId="0" animBg="1"/>
      <p:bldP spid="62" grpId="0" animBg="1"/>
      <p:bldP spid="63" grpId="0" animBg="1"/>
      <p:bldP spid="64" grpId="0" animBg="1"/>
      <p:bldP spid="65" grpId="0" animBg="1"/>
      <p:bldP spid="6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25" descr="hoa"/>
          <p:cNvPicPr>
            <a:picLocks noChangeAspect="1" noChangeArrowheads="1" noCrop="1"/>
          </p:cNvPicPr>
          <p:nvPr/>
        </p:nvPicPr>
        <p:blipFill>
          <a:blip r:embed="rId2"/>
          <a:srcRect/>
          <a:stretch>
            <a:fillRect/>
          </a:stretch>
        </p:blipFill>
        <p:spPr bwMode="auto">
          <a:xfrm>
            <a:off x="1828800" y="5527282"/>
            <a:ext cx="1295400" cy="1330718"/>
          </a:xfrm>
          <a:prstGeom prst="rect">
            <a:avLst/>
          </a:prstGeom>
          <a:noFill/>
        </p:spPr>
      </p:pic>
      <p:pic>
        <p:nvPicPr>
          <p:cNvPr id="27" name="Picture 26" descr="hoa"/>
          <p:cNvPicPr>
            <a:picLocks noChangeAspect="1" noChangeArrowheads="1" noCrop="1"/>
          </p:cNvPicPr>
          <p:nvPr/>
        </p:nvPicPr>
        <p:blipFill>
          <a:blip r:embed="rId2"/>
          <a:srcRect/>
          <a:stretch>
            <a:fillRect/>
          </a:stretch>
        </p:blipFill>
        <p:spPr bwMode="auto">
          <a:xfrm>
            <a:off x="1752600" y="1676400"/>
            <a:ext cx="815954" cy="838200"/>
          </a:xfrm>
          <a:prstGeom prst="rect">
            <a:avLst/>
          </a:prstGeom>
          <a:noFill/>
        </p:spPr>
      </p:pic>
      <p:pic>
        <p:nvPicPr>
          <p:cNvPr id="28" name="Picture 27" descr="hoa"/>
          <p:cNvPicPr>
            <a:picLocks noChangeAspect="1" noChangeArrowheads="1" noCrop="1"/>
          </p:cNvPicPr>
          <p:nvPr/>
        </p:nvPicPr>
        <p:blipFill>
          <a:blip r:embed="rId2"/>
          <a:srcRect/>
          <a:stretch>
            <a:fillRect/>
          </a:stretch>
        </p:blipFill>
        <p:spPr bwMode="auto">
          <a:xfrm>
            <a:off x="1524000" y="3886200"/>
            <a:ext cx="815954" cy="838200"/>
          </a:xfrm>
          <a:prstGeom prst="rect">
            <a:avLst/>
          </a:prstGeom>
          <a:noFill/>
        </p:spPr>
      </p:pic>
      <p:pic>
        <p:nvPicPr>
          <p:cNvPr id="30" name="Picture 29" descr="hoa"/>
          <p:cNvPicPr>
            <a:picLocks noChangeAspect="1" noChangeArrowheads="1" noCrop="1"/>
          </p:cNvPicPr>
          <p:nvPr/>
        </p:nvPicPr>
        <p:blipFill>
          <a:blip r:embed="rId2"/>
          <a:srcRect/>
          <a:stretch>
            <a:fillRect/>
          </a:stretch>
        </p:blipFill>
        <p:spPr bwMode="auto">
          <a:xfrm>
            <a:off x="1524000" y="2362200"/>
            <a:ext cx="815954" cy="838200"/>
          </a:xfrm>
          <a:prstGeom prst="rect">
            <a:avLst/>
          </a:prstGeom>
          <a:noFill/>
        </p:spPr>
      </p:pic>
      <p:pic>
        <p:nvPicPr>
          <p:cNvPr id="32" name="Picture 31" descr="hoa"/>
          <p:cNvPicPr>
            <a:picLocks noChangeAspect="1" noChangeArrowheads="1" noCrop="1"/>
          </p:cNvPicPr>
          <p:nvPr/>
        </p:nvPicPr>
        <p:blipFill>
          <a:blip r:embed="rId2"/>
          <a:srcRect/>
          <a:stretch>
            <a:fillRect/>
          </a:stretch>
        </p:blipFill>
        <p:spPr bwMode="auto">
          <a:xfrm>
            <a:off x="9372600" y="5527282"/>
            <a:ext cx="1295400" cy="1330718"/>
          </a:xfrm>
          <a:prstGeom prst="rect">
            <a:avLst/>
          </a:prstGeom>
          <a:noFill/>
        </p:spPr>
      </p:pic>
      <p:pic>
        <p:nvPicPr>
          <p:cNvPr id="33" name="Picture 32" descr="hoa"/>
          <p:cNvPicPr>
            <a:picLocks noChangeAspect="1" noChangeArrowheads="1" noCrop="1"/>
          </p:cNvPicPr>
          <p:nvPr/>
        </p:nvPicPr>
        <p:blipFill>
          <a:blip r:embed="rId2"/>
          <a:srcRect/>
          <a:stretch>
            <a:fillRect/>
          </a:stretch>
        </p:blipFill>
        <p:spPr bwMode="auto">
          <a:xfrm>
            <a:off x="8763000" y="6019800"/>
            <a:ext cx="815954" cy="838200"/>
          </a:xfrm>
          <a:prstGeom prst="rect">
            <a:avLst/>
          </a:prstGeom>
          <a:noFill/>
        </p:spPr>
      </p:pic>
      <p:pic>
        <p:nvPicPr>
          <p:cNvPr id="34" name="Picture 33" descr="hoa"/>
          <p:cNvPicPr>
            <a:picLocks noChangeAspect="1" noChangeArrowheads="1" noCrop="1"/>
          </p:cNvPicPr>
          <p:nvPr/>
        </p:nvPicPr>
        <p:blipFill>
          <a:blip r:embed="rId2"/>
          <a:srcRect/>
          <a:stretch>
            <a:fillRect/>
          </a:stretch>
        </p:blipFill>
        <p:spPr bwMode="auto">
          <a:xfrm>
            <a:off x="2895600" y="6019800"/>
            <a:ext cx="815954" cy="838200"/>
          </a:xfrm>
          <a:prstGeom prst="rect">
            <a:avLst/>
          </a:prstGeom>
          <a:noFill/>
        </p:spPr>
      </p:pic>
      <p:pic>
        <p:nvPicPr>
          <p:cNvPr id="17" name="Picture 16" descr="hoa"/>
          <p:cNvPicPr>
            <a:picLocks noChangeAspect="1" noChangeArrowheads="1" noCrop="1"/>
          </p:cNvPicPr>
          <p:nvPr/>
        </p:nvPicPr>
        <p:blipFill>
          <a:blip r:embed="rId2"/>
          <a:srcRect/>
          <a:stretch>
            <a:fillRect/>
          </a:stretch>
        </p:blipFill>
        <p:spPr bwMode="auto">
          <a:xfrm rot="5400000">
            <a:off x="9307523" y="3341677"/>
            <a:ext cx="815954" cy="838200"/>
          </a:xfrm>
          <a:prstGeom prst="rect">
            <a:avLst/>
          </a:prstGeom>
          <a:noFill/>
        </p:spPr>
      </p:pic>
      <p:pic>
        <p:nvPicPr>
          <p:cNvPr id="18" name="Picture 17" descr="hoa"/>
          <p:cNvPicPr>
            <a:picLocks noChangeAspect="1" noChangeArrowheads="1" noCrop="1"/>
          </p:cNvPicPr>
          <p:nvPr/>
        </p:nvPicPr>
        <p:blipFill>
          <a:blip r:embed="rId2"/>
          <a:srcRect/>
          <a:stretch>
            <a:fillRect/>
          </a:stretch>
        </p:blipFill>
        <p:spPr bwMode="auto">
          <a:xfrm rot="5400000">
            <a:off x="9775846" y="2743200"/>
            <a:ext cx="815954" cy="838200"/>
          </a:xfrm>
          <a:prstGeom prst="rect">
            <a:avLst/>
          </a:prstGeom>
          <a:noFill/>
        </p:spPr>
      </p:pic>
      <p:pic>
        <p:nvPicPr>
          <p:cNvPr id="29" name="Picture 28" descr="hoa"/>
          <p:cNvPicPr>
            <a:picLocks noChangeAspect="1" noChangeArrowheads="1" noCrop="1"/>
          </p:cNvPicPr>
          <p:nvPr/>
        </p:nvPicPr>
        <p:blipFill>
          <a:blip r:embed="rId2"/>
          <a:srcRect/>
          <a:stretch>
            <a:fillRect/>
          </a:stretch>
        </p:blipFill>
        <p:spPr bwMode="auto">
          <a:xfrm rot="5400000">
            <a:off x="9612323" y="3973523"/>
            <a:ext cx="815954" cy="838200"/>
          </a:xfrm>
          <a:prstGeom prst="rect">
            <a:avLst/>
          </a:prstGeom>
          <a:noFill/>
        </p:spPr>
      </p:pic>
      <p:sp>
        <p:nvSpPr>
          <p:cNvPr id="31" name="TextBox 30"/>
          <p:cNvSpPr txBox="1"/>
          <p:nvPr/>
        </p:nvSpPr>
        <p:spPr>
          <a:xfrm>
            <a:off x="2982923" y="1877583"/>
            <a:ext cx="6781800"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2800" b="1" dirty="0" err="1">
                <a:solidFill>
                  <a:schemeClr val="tx1">
                    <a:lumMod val="95000"/>
                    <a:lumOff val="5000"/>
                  </a:schemeClr>
                </a:solidFill>
                <a:latin typeface="Times New Roman" pitchFamily="18" charset="0"/>
                <a:cs typeface="Times New Roman" pitchFamily="18" charset="0"/>
              </a:rPr>
              <a:t>Trong</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phép</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chia</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có</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dư</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ta</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cần</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lưu</a:t>
            </a:r>
            <a:r>
              <a:rPr lang="en-US" sz="2800" b="1" dirty="0">
                <a:solidFill>
                  <a:schemeClr val="tx1">
                    <a:lumMod val="95000"/>
                    <a:lumOff val="5000"/>
                  </a:schemeClr>
                </a:solidFill>
                <a:latin typeface="Times New Roman" pitchFamily="18" charset="0"/>
                <a:cs typeface="Times New Roman" pitchFamily="18" charset="0"/>
              </a:rPr>
              <a:t> ý </a:t>
            </a:r>
            <a:r>
              <a:rPr lang="en-US" sz="2800" b="1" dirty="0" err="1">
                <a:solidFill>
                  <a:schemeClr val="tx1">
                    <a:lumMod val="95000"/>
                    <a:lumOff val="5000"/>
                  </a:schemeClr>
                </a:solidFill>
                <a:latin typeface="Times New Roman" pitchFamily="18" charset="0"/>
                <a:cs typeface="Times New Roman" pitchFamily="18" charset="0"/>
              </a:rPr>
              <a:t>điều</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gì</a:t>
            </a:r>
            <a:r>
              <a:rPr lang="en-US" sz="2800" b="1" dirty="0">
                <a:solidFill>
                  <a:schemeClr val="tx1">
                    <a:lumMod val="95000"/>
                    <a:lumOff val="5000"/>
                  </a:schemeClr>
                </a:solidFill>
                <a:latin typeface="Times New Roman" pitchFamily="18" charset="0"/>
                <a:cs typeface="Times New Roman" pitchFamily="18" charset="0"/>
              </a:rPr>
              <a:t>?</a:t>
            </a:r>
          </a:p>
        </p:txBody>
      </p:sp>
      <p:sp>
        <p:nvSpPr>
          <p:cNvPr id="48" name="TextBox 47"/>
          <p:cNvSpPr txBox="1"/>
          <p:nvPr/>
        </p:nvSpPr>
        <p:spPr>
          <a:xfrm>
            <a:off x="3446946" y="3047057"/>
            <a:ext cx="4876800"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2800" b="1" dirty="0" err="1">
                <a:solidFill>
                  <a:schemeClr val="tx1">
                    <a:lumMod val="95000"/>
                    <a:lumOff val="5000"/>
                  </a:schemeClr>
                </a:solidFill>
                <a:latin typeface="Times New Roman" pitchFamily="18" charset="0"/>
                <a:cs typeface="Times New Roman" pitchFamily="18" charset="0"/>
              </a:rPr>
              <a:t>Đáp</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án</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Số</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dư</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nhỏ</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hơn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số</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chia</a:t>
            </a:r>
            <a:r>
              <a:rPr lang="en-US" sz="2800" b="1" dirty="0">
                <a:solidFill>
                  <a:schemeClr val="tx1">
                    <a:lumMod val="95000"/>
                    <a:lumOff val="5000"/>
                  </a:schemeClr>
                </a:solidFill>
                <a:latin typeface="Times New Roman" pitchFamily="18" charset="0"/>
                <a:cs typeface="Times New Roman" pitchFamily="18" charset="0"/>
              </a:rPr>
              <a:t>  </a:t>
            </a:r>
          </a:p>
        </p:txBody>
      </p:sp>
      <p:sp>
        <p:nvSpPr>
          <p:cNvPr id="53" name="TextBox 52">
            <a:hlinkClick r:id="rId3" action="ppaction://hlinksldjump" highlightClick="1">
              <a:snd r:embed="rId4" name="arrow.wav"/>
            </a:hlinkClick>
          </p:cNvPr>
          <p:cNvSpPr txBox="1"/>
          <p:nvPr/>
        </p:nvSpPr>
        <p:spPr>
          <a:xfrm>
            <a:off x="4050351" y="4305300"/>
            <a:ext cx="4191000" cy="1077218"/>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sz="3200" b="1" dirty="0" err="1">
                <a:latin typeface="Times New Roman" pitchFamily="18" charset="0"/>
                <a:cs typeface="Times New Roman" pitchFamily="18" charset="0"/>
              </a:rPr>
              <a:t>Một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tràng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pháo</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tay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lớp</a:t>
            </a:r>
            <a:endParaRPr lang="en-US" sz="3200" b="1" dirty="0">
              <a:latin typeface="Times New Roman" pitchFamily="18" charset="0"/>
              <a:cs typeface="Times New Roman" pitchFamily="18" charset="0"/>
            </a:endParaRPr>
          </a:p>
        </p:txBody>
      </p:sp>
      <p:sp>
        <p:nvSpPr>
          <p:cNvPr id="54" name="Oval 53"/>
          <p:cNvSpPr/>
          <p:nvPr/>
        </p:nvSpPr>
        <p:spPr>
          <a:xfrm>
            <a:off x="3980346" y="4315718"/>
            <a:ext cx="4343400" cy="10668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3200" b="1" dirty="0" err="1">
                <a:solidFill>
                  <a:srgbClr val="000099"/>
                </a:solidFill>
                <a:latin typeface="Times New Roman" pitchFamily="18" charset="0"/>
                <a:cs typeface="Times New Roman" pitchFamily="18" charset="0"/>
              </a:rPr>
              <a:t>Phần</a:t>
            </a:r>
            <a:r>
              <a:rPr lang="en-US" sz="3200" b="1" dirty="0">
                <a:solidFill>
                  <a:srgbClr val="000099"/>
                </a:solidFill>
                <a:latin typeface="Times New Roman" pitchFamily="18" charset="0"/>
                <a:cs typeface="Times New Roman" pitchFamily="18" charset="0"/>
              </a:rPr>
              <a:t> </a:t>
            </a:r>
            <a:r>
              <a:rPr lang="en-US" sz="3200" b="1" dirty="0" err="1">
                <a:solidFill>
                  <a:srgbClr val="000099"/>
                </a:solidFill>
                <a:latin typeface="Times New Roman" pitchFamily="18" charset="0"/>
                <a:cs typeface="Times New Roman" pitchFamily="18" charset="0"/>
              </a:rPr>
              <a:t>thưởng</a:t>
            </a:r>
            <a:r>
              <a:rPr lang="en-US" sz="3200" b="1" dirty="0">
                <a:solidFill>
                  <a:srgbClr val="000099"/>
                </a:solidFill>
                <a:latin typeface="Times New Roman" pitchFamily="18" charset="0"/>
                <a:cs typeface="Times New Roman" pitchFamily="18" charset="0"/>
              </a:rPr>
              <a:t>  </a:t>
            </a:r>
          </a:p>
        </p:txBody>
      </p:sp>
      <p:sp>
        <p:nvSpPr>
          <p:cNvPr id="61" name="Oval 60"/>
          <p:cNvSpPr/>
          <p:nvPr/>
        </p:nvSpPr>
        <p:spPr>
          <a:xfrm>
            <a:off x="9101186" y="476250"/>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6600" b="1" dirty="0">
                <a:latin typeface="Times New Roman" pitchFamily="18" charset="0"/>
                <a:cs typeface="Times New Roman" pitchFamily="18" charset="0"/>
              </a:rPr>
              <a:t>5</a:t>
            </a:r>
          </a:p>
        </p:txBody>
      </p:sp>
      <p:sp>
        <p:nvSpPr>
          <p:cNvPr id="62" name="Oval 61"/>
          <p:cNvSpPr/>
          <p:nvPr/>
        </p:nvSpPr>
        <p:spPr>
          <a:xfrm>
            <a:off x="9095326" y="476250"/>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6600" b="1" dirty="0">
                <a:latin typeface="Times New Roman" pitchFamily="18" charset="0"/>
                <a:cs typeface="Times New Roman" pitchFamily="18" charset="0"/>
              </a:rPr>
              <a:t>4</a:t>
            </a:r>
          </a:p>
        </p:txBody>
      </p:sp>
      <p:sp>
        <p:nvSpPr>
          <p:cNvPr id="63" name="Oval 62"/>
          <p:cNvSpPr/>
          <p:nvPr/>
        </p:nvSpPr>
        <p:spPr>
          <a:xfrm>
            <a:off x="9087118" y="476250"/>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6600" b="1" dirty="0">
                <a:latin typeface="Times New Roman" pitchFamily="18" charset="0"/>
                <a:cs typeface="Times New Roman" pitchFamily="18" charset="0"/>
              </a:rPr>
              <a:t>3</a:t>
            </a:r>
          </a:p>
        </p:txBody>
      </p:sp>
      <p:sp>
        <p:nvSpPr>
          <p:cNvPr id="64" name="Oval 63"/>
          <p:cNvSpPr/>
          <p:nvPr/>
        </p:nvSpPr>
        <p:spPr>
          <a:xfrm>
            <a:off x="9095326" y="476250"/>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6600" b="1" dirty="0">
                <a:latin typeface="Times New Roman" pitchFamily="18" charset="0"/>
                <a:cs typeface="Times New Roman" pitchFamily="18" charset="0"/>
              </a:rPr>
              <a:t>2</a:t>
            </a:r>
          </a:p>
        </p:txBody>
      </p:sp>
      <p:sp>
        <p:nvSpPr>
          <p:cNvPr id="65" name="Oval 64"/>
          <p:cNvSpPr/>
          <p:nvPr/>
        </p:nvSpPr>
        <p:spPr>
          <a:xfrm>
            <a:off x="9095326" y="476250"/>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6600" b="1" dirty="0">
                <a:latin typeface="Times New Roman" pitchFamily="18" charset="0"/>
                <a:cs typeface="Times New Roman" pitchFamily="18" charset="0"/>
              </a:rPr>
              <a:t>1</a:t>
            </a:r>
          </a:p>
        </p:txBody>
      </p:sp>
      <p:sp>
        <p:nvSpPr>
          <p:cNvPr id="66" name="Oval 65"/>
          <p:cNvSpPr/>
          <p:nvPr/>
        </p:nvSpPr>
        <p:spPr>
          <a:xfrm>
            <a:off x="9095326" y="476250"/>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000" b="1" dirty="0" err="1">
                <a:latin typeface="Times New Roman" pitchFamily="18" charset="0"/>
                <a:cs typeface="Times New Roman" pitchFamily="18" charset="0"/>
              </a:rPr>
              <a:t>Hết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giờ</a:t>
            </a:r>
            <a:endParaRPr lang="en-US" sz="4000" b="1" dirty="0">
              <a:latin typeface="Times New Roman" pitchFamily="18" charset="0"/>
              <a:cs typeface="Times New Roman" pitchFamily="18" charset="0"/>
            </a:endParaRPr>
          </a:p>
        </p:txBody>
      </p:sp>
    </p:spTree>
    <p:extLst>
      <p:ext uri="{BB962C8B-B14F-4D97-AF65-F5344CB8AC3E}">
        <p14:creationId xmlns:p14="http://schemas.microsoft.com/office/powerpoint/2010/main" val="3875227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fade">
                                      <p:cBhvr>
                                        <p:cTn id="7" dur="2000"/>
                                        <p:tgtEl>
                                          <p:spTgt spid="61"/>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62"/>
                                        </p:tgtEl>
                                        <p:attrNameLst>
                                          <p:attrName>style.visibility</p:attrName>
                                        </p:attrNameLst>
                                      </p:cBhvr>
                                      <p:to>
                                        <p:strVal val="visible"/>
                                      </p:to>
                                    </p:set>
                                    <p:animEffect transition="in" filter="fade">
                                      <p:cBhvr>
                                        <p:cTn id="11" dur="2000"/>
                                        <p:tgtEl>
                                          <p:spTgt spid="62"/>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63"/>
                                        </p:tgtEl>
                                        <p:attrNameLst>
                                          <p:attrName>style.visibility</p:attrName>
                                        </p:attrNameLst>
                                      </p:cBhvr>
                                      <p:to>
                                        <p:strVal val="visible"/>
                                      </p:to>
                                    </p:set>
                                    <p:animEffect transition="in" filter="fade">
                                      <p:cBhvr>
                                        <p:cTn id="15" dur="2000"/>
                                        <p:tgtEl>
                                          <p:spTgt spid="63"/>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64"/>
                                        </p:tgtEl>
                                        <p:attrNameLst>
                                          <p:attrName>style.visibility</p:attrName>
                                        </p:attrNameLst>
                                      </p:cBhvr>
                                      <p:to>
                                        <p:strVal val="visible"/>
                                      </p:to>
                                    </p:set>
                                    <p:animEffect transition="in" filter="fade">
                                      <p:cBhvr>
                                        <p:cTn id="19" dur="2000"/>
                                        <p:tgtEl>
                                          <p:spTgt spid="64"/>
                                        </p:tgtEl>
                                      </p:cBhvr>
                                    </p:animEffect>
                                  </p:childTnLst>
                                </p:cTn>
                              </p:par>
                            </p:childTnLst>
                          </p:cTn>
                        </p:par>
                        <p:par>
                          <p:cTn id="20" fill="hold">
                            <p:stCondLst>
                              <p:cond delay="8000"/>
                            </p:stCondLst>
                            <p:childTnLst>
                              <p:par>
                                <p:cTn id="21" presetID="10" presetClass="entr" presetSubtype="0" fill="hold" grpId="0" nodeType="afterEffect">
                                  <p:stCondLst>
                                    <p:cond delay="0"/>
                                  </p:stCondLst>
                                  <p:childTnLst>
                                    <p:set>
                                      <p:cBhvr>
                                        <p:cTn id="22" dur="1" fill="hold">
                                          <p:stCondLst>
                                            <p:cond delay="0"/>
                                          </p:stCondLst>
                                        </p:cTn>
                                        <p:tgtEl>
                                          <p:spTgt spid="65"/>
                                        </p:tgtEl>
                                        <p:attrNameLst>
                                          <p:attrName>style.visibility</p:attrName>
                                        </p:attrNameLst>
                                      </p:cBhvr>
                                      <p:to>
                                        <p:strVal val="visible"/>
                                      </p:to>
                                    </p:set>
                                    <p:animEffect transition="in" filter="fade">
                                      <p:cBhvr>
                                        <p:cTn id="23" dur="2000"/>
                                        <p:tgtEl>
                                          <p:spTgt spid="65"/>
                                        </p:tgtEl>
                                      </p:cBhvr>
                                    </p:animEffect>
                                  </p:childTnLst>
                                </p:cTn>
                              </p:par>
                            </p:childTnLst>
                          </p:cTn>
                        </p:par>
                        <p:par>
                          <p:cTn id="24" fill="hold">
                            <p:stCondLst>
                              <p:cond delay="10000"/>
                            </p:stCondLst>
                            <p:childTnLst>
                              <p:par>
                                <p:cTn id="25" presetID="10" presetClass="entr" presetSubtype="0" fill="hold" grpId="0" nodeType="afterEffect">
                                  <p:stCondLst>
                                    <p:cond delay="0"/>
                                  </p:stCondLst>
                                  <p:childTnLst>
                                    <p:set>
                                      <p:cBhvr>
                                        <p:cTn id="26" dur="1" fill="hold">
                                          <p:stCondLst>
                                            <p:cond delay="0"/>
                                          </p:stCondLst>
                                        </p:cTn>
                                        <p:tgtEl>
                                          <p:spTgt spid="66"/>
                                        </p:tgtEl>
                                        <p:attrNameLst>
                                          <p:attrName>style.visibility</p:attrName>
                                        </p:attrNameLst>
                                      </p:cBhvr>
                                      <p:to>
                                        <p:strVal val="visible"/>
                                      </p:to>
                                    </p:set>
                                    <p:animEffect transition="in" filter="fade">
                                      <p:cBhvr>
                                        <p:cTn id="27" dur="2000"/>
                                        <p:tgtEl>
                                          <p:spTgt spid="66"/>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48"/>
                                        </p:tgtEl>
                                        <p:attrNameLst>
                                          <p:attrName>style.visibility</p:attrName>
                                        </p:attrNameLst>
                                      </p:cBhvr>
                                      <p:to>
                                        <p:strVal val="visible"/>
                                      </p:to>
                                    </p:set>
                                    <p:animEffect transition="in" filter="checkerboard(across)">
                                      <p:cBhvr>
                                        <p:cTn id="32" dur="500"/>
                                        <p:tgtEl>
                                          <p:spTgt spid="48"/>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54"/>
                                        </p:tgtEl>
                                        <p:attrNameLst>
                                          <p:attrName>style.visibility</p:attrName>
                                        </p:attrNameLst>
                                      </p:cBhvr>
                                      <p:to>
                                        <p:strVal val="visible"/>
                                      </p:to>
                                    </p:set>
                                    <p:animEffect transition="in" filter="dissolve">
                                      <p:cBhvr>
                                        <p:cTn id="37" dur="500"/>
                                        <p:tgtEl>
                                          <p:spTgt spid="54"/>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xit" presetSubtype="0" fill="hold" grpId="1" nodeType="clickEffect">
                                  <p:stCondLst>
                                    <p:cond delay="0"/>
                                  </p:stCondLst>
                                  <p:childTnLst>
                                    <p:animEffect transition="out" filter="dissolve">
                                      <p:cBhvr>
                                        <p:cTn id="41" dur="500"/>
                                        <p:tgtEl>
                                          <p:spTgt spid="54"/>
                                        </p:tgtEl>
                                      </p:cBhvr>
                                    </p:animEffect>
                                    <p:set>
                                      <p:cBhvr>
                                        <p:cTn id="42" dur="1" fill="hold">
                                          <p:stCondLst>
                                            <p:cond delay="499"/>
                                          </p:stCondLst>
                                        </p:cTn>
                                        <p:tgtEl>
                                          <p:spTgt spid="54"/>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53"/>
                                        </p:tgtEl>
                                        <p:attrNameLst>
                                          <p:attrName>style.visibility</p:attrName>
                                        </p:attrNameLst>
                                      </p:cBhvr>
                                      <p:to>
                                        <p:strVal val="visible"/>
                                      </p:to>
                                    </p:set>
                                    <p:animEffect transition="in" filter="dissolve">
                                      <p:cBhvr>
                                        <p:cTn id="47"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53" grpId="0" animBg="1"/>
      <p:bldP spid="54" grpId="0" animBg="1"/>
      <p:bldP spid="54" grpId="1" animBg="1"/>
      <p:bldP spid="61" grpId="0" animBg="1"/>
      <p:bldP spid="62" grpId="0" animBg="1"/>
      <p:bldP spid="63" grpId="0" animBg="1"/>
      <p:bldP spid="64" grpId="0" animBg="1"/>
      <p:bldP spid="65" grpId="0" animBg="1"/>
      <p:bldP spid="6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25" descr="hoa"/>
          <p:cNvPicPr>
            <a:picLocks noChangeAspect="1" noChangeArrowheads="1" noCrop="1"/>
          </p:cNvPicPr>
          <p:nvPr/>
        </p:nvPicPr>
        <p:blipFill>
          <a:blip r:embed="rId2"/>
          <a:srcRect/>
          <a:stretch>
            <a:fillRect/>
          </a:stretch>
        </p:blipFill>
        <p:spPr bwMode="auto">
          <a:xfrm>
            <a:off x="1186295" y="3931465"/>
            <a:ext cx="1295400" cy="1330718"/>
          </a:xfrm>
          <a:prstGeom prst="rect">
            <a:avLst/>
          </a:prstGeom>
          <a:noFill/>
        </p:spPr>
      </p:pic>
      <p:pic>
        <p:nvPicPr>
          <p:cNvPr id="27" name="Picture 26" descr="hoa"/>
          <p:cNvPicPr>
            <a:picLocks noChangeAspect="1" noChangeArrowheads="1" noCrop="1"/>
          </p:cNvPicPr>
          <p:nvPr/>
        </p:nvPicPr>
        <p:blipFill>
          <a:blip r:embed="rId2"/>
          <a:srcRect/>
          <a:stretch>
            <a:fillRect/>
          </a:stretch>
        </p:blipFill>
        <p:spPr bwMode="auto">
          <a:xfrm>
            <a:off x="1752600" y="1676400"/>
            <a:ext cx="815954" cy="838200"/>
          </a:xfrm>
          <a:prstGeom prst="rect">
            <a:avLst/>
          </a:prstGeom>
          <a:noFill/>
        </p:spPr>
      </p:pic>
      <p:pic>
        <p:nvPicPr>
          <p:cNvPr id="28" name="Picture 27" descr="hoa"/>
          <p:cNvPicPr>
            <a:picLocks noChangeAspect="1" noChangeArrowheads="1" noCrop="1"/>
          </p:cNvPicPr>
          <p:nvPr/>
        </p:nvPicPr>
        <p:blipFill>
          <a:blip r:embed="rId2"/>
          <a:srcRect/>
          <a:stretch>
            <a:fillRect/>
          </a:stretch>
        </p:blipFill>
        <p:spPr bwMode="auto">
          <a:xfrm>
            <a:off x="1864168" y="3210225"/>
            <a:ext cx="815954" cy="838200"/>
          </a:xfrm>
          <a:prstGeom prst="rect">
            <a:avLst/>
          </a:prstGeom>
          <a:noFill/>
        </p:spPr>
      </p:pic>
      <p:pic>
        <p:nvPicPr>
          <p:cNvPr id="30" name="Picture 29" descr="hoa"/>
          <p:cNvPicPr>
            <a:picLocks noChangeAspect="1" noChangeArrowheads="1" noCrop="1"/>
          </p:cNvPicPr>
          <p:nvPr/>
        </p:nvPicPr>
        <p:blipFill>
          <a:blip r:embed="rId2"/>
          <a:srcRect/>
          <a:stretch>
            <a:fillRect/>
          </a:stretch>
        </p:blipFill>
        <p:spPr bwMode="auto">
          <a:xfrm>
            <a:off x="1524000" y="2362200"/>
            <a:ext cx="815954" cy="838200"/>
          </a:xfrm>
          <a:prstGeom prst="rect">
            <a:avLst/>
          </a:prstGeom>
          <a:noFill/>
        </p:spPr>
      </p:pic>
      <p:pic>
        <p:nvPicPr>
          <p:cNvPr id="32" name="Picture 31" descr="hoa"/>
          <p:cNvPicPr>
            <a:picLocks noChangeAspect="1" noChangeArrowheads="1" noCrop="1"/>
          </p:cNvPicPr>
          <p:nvPr/>
        </p:nvPicPr>
        <p:blipFill>
          <a:blip r:embed="rId2"/>
          <a:srcRect/>
          <a:stretch>
            <a:fillRect/>
          </a:stretch>
        </p:blipFill>
        <p:spPr bwMode="auto">
          <a:xfrm>
            <a:off x="9885219" y="4110571"/>
            <a:ext cx="1295400" cy="1330718"/>
          </a:xfrm>
          <a:prstGeom prst="rect">
            <a:avLst/>
          </a:prstGeom>
          <a:noFill/>
        </p:spPr>
      </p:pic>
      <p:pic>
        <p:nvPicPr>
          <p:cNvPr id="33" name="Picture 32" descr="hoa"/>
          <p:cNvPicPr>
            <a:picLocks noChangeAspect="1" noChangeArrowheads="1" noCrop="1"/>
          </p:cNvPicPr>
          <p:nvPr/>
        </p:nvPicPr>
        <p:blipFill>
          <a:blip r:embed="rId2"/>
          <a:srcRect/>
          <a:stretch>
            <a:fillRect/>
          </a:stretch>
        </p:blipFill>
        <p:spPr bwMode="auto">
          <a:xfrm>
            <a:off x="8878765" y="4146142"/>
            <a:ext cx="815954" cy="838200"/>
          </a:xfrm>
          <a:prstGeom prst="rect">
            <a:avLst/>
          </a:prstGeom>
          <a:noFill/>
        </p:spPr>
      </p:pic>
      <p:pic>
        <p:nvPicPr>
          <p:cNvPr id="34" name="Picture 33" descr="hoa"/>
          <p:cNvPicPr>
            <a:picLocks noChangeAspect="1" noChangeArrowheads="1" noCrop="1"/>
          </p:cNvPicPr>
          <p:nvPr/>
        </p:nvPicPr>
        <p:blipFill>
          <a:blip r:embed="rId2"/>
          <a:srcRect/>
          <a:stretch>
            <a:fillRect/>
          </a:stretch>
        </p:blipFill>
        <p:spPr bwMode="auto">
          <a:xfrm>
            <a:off x="2173361" y="4843083"/>
            <a:ext cx="815954" cy="838200"/>
          </a:xfrm>
          <a:prstGeom prst="rect">
            <a:avLst/>
          </a:prstGeom>
          <a:noFill/>
        </p:spPr>
      </p:pic>
      <p:pic>
        <p:nvPicPr>
          <p:cNvPr id="17" name="Picture 16" descr="hoa"/>
          <p:cNvPicPr>
            <a:picLocks noChangeAspect="1" noChangeArrowheads="1" noCrop="1"/>
          </p:cNvPicPr>
          <p:nvPr/>
        </p:nvPicPr>
        <p:blipFill>
          <a:blip r:embed="rId2"/>
          <a:srcRect/>
          <a:stretch>
            <a:fillRect/>
          </a:stretch>
        </p:blipFill>
        <p:spPr bwMode="auto">
          <a:xfrm rot="5400000">
            <a:off x="8621723" y="2923718"/>
            <a:ext cx="815954" cy="838200"/>
          </a:xfrm>
          <a:prstGeom prst="rect">
            <a:avLst/>
          </a:prstGeom>
          <a:noFill/>
        </p:spPr>
      </p:pic>
      <p:pic>
        <p:nvPicPr>
          <p:cNvPr id="18" name="Picture 17" descr="hoa"/>
          <p:cNvPicPr>
            <a:picLocks noChangeAspect="1" noChangeArrowheads="1" noCrop="1"/>
          </p:cNvPicPr>
          <p:nvPr/>
        </p:nvPicPr>
        <p:blipFill>
          <a:blip r:embed="rId2"/>
          <a:srcRect/>
          <a:stretch>
            <a:fillRect/>
          </a:stretch>
        </p:blipFill>
        <p:spPr bwMode="auto">
          <a:xfrm rot="5400000">
            <a:off x="9775846" y="2743200"/>
            <a:ext cx="815954" cy="838200"/>
          </a:xfrm>
          <a:prstGeom prst="rect">
            <a:avLst/>
          </a:prstGeom>
          <a:noFill/>
        </p:spPr>
      </p:pic>
      <p:pic>
        <p:nvPicPr>
          <p:cNvPr id="29" name="Picture 28" descr="hoa"/>
          <p:cNvPicPr>
            <a:picLocks noChangeAspect="1" noChangeArrowheads="1" noCrop="1"/>
          </p:cNvPicPr>
          <p:nvPr/>
        </p:nvPicPr>
        <p:blipFill>
          <a:blip r:embed="rId2"/>
          <a:srcRect/>
          <a:stretch>
            <a:fillRect/>
          </a:stretch>
        </p:blipFill>
        <p:spPr bwMode="auto">
          <a:xfrm rot="5400000">
            <a:off x="9459923" y="3403984"/>
            <a:ext cx="815954" cy="838200"/>
          </a:xfrm>
          <a:prstGeom prst="rect">
            <a:avLst/>
          </a:prstGeom>
          <a:noFill/>
        </p:spPr>
      </p:pic>
      <p:sp>
        <p:nvSpPr>
          <p:cNvPr id="31" name="TextBox 30"/>
          <p:cNvSpPr txBox="1"/>
          <p:nvPr/>
        </p:nvSpPr>
        <p:spPr>
          <a:xfrm>
            <a:off x="2667000" y="1707719"/>
            <a:ext cx="6781800" cy="95410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2800" b="1" dirty="0" err="1">
                <a:solidFill>
                  <a:schemeClr val="tx1">
                    <a:lumMod val="95000"/>
                    <a:lumOff val="5000"/>
                  </a:schemeClr>
                </a:solidFill>
                <a:latin typeface="Times New Roman" pitchFamily="18" charset="0"/>
                <a:cs typeface="Times New Roman" pitchFamily="18" charset="0"/>
              </a:rPr>
              <a:t>Hãy</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tính</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nhanh</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kết</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quả</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phép</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tính</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sau</a:t>
            </a:r>
            <a:r>
              <a:rPr lang="en-US" sz="2800" b="1" dirty="0">
                <a:solidFill>
                  <a:schemeClr val="tx1">
                    <a:lumMod val="95000"/>
                    <a:lumOff val="5000"/>
                  </a:schemeClr>
                </a:solidFill>
                <a:latin typeface="Times New Roman" pitchFamily="18" charset="0"/>
                <a:cs typeface="Times New Roman" pitchFamily="18" charset="0"/>
              </a:rPr>
              <a:t>:</a:t>
            </a:r>
          </a:p>
          <a:p>
            <a:pPr algn="ctr"/>
            <a:r>
              <a:rPr lang="en-US" sz="2800" b="1" dirty="0">
                <a:solidFill>
                  <a:schemeClr val="tx1">
                    <a:lumMod val="95000"/>
                    <a:lumOff val="5000"/>
                  </a:schemeClr>
                </a:solidFill>
                <a:latin typeface="Times New Roman" pitchFamily="18" charset="0"/>
                <a:cs typeface="Times New Roman" pitchFamily="18" charset="0"/>
              </a:rPr>
              <a:t>500 : 25 = ? </a:t>
            </a:r>
          </a:p>
        </p:txBody>
      </p:sp>
      <p:sp>
        <p:nvSpPr>
          <p:cNvPr id="48" name="TextBox 47"/>
          <p:cNvSpPr txBox="1"/>
          <p:nvPr/>
        </p:nvSpPr>
        <p:spPr>
          <a:xfrm>
            <a:off x="4775622" y="3008073"/>
            <a:ext cx="2057400"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2800" b="1" dirty="0" err="1">
                <a:solidFill>
                  <a:schemeClr val="tx1">
                    <a:lumMod val="95000"/>
                    <a:lumOff val="5000"/>
                  </a:schemeClr>
                </a:solidFill>
                <a:latin typeface="Times New Roman" pitchFamily="18" charset="0"/>
                <a:cs typeface="Times New Roman" pitchFamily="18" charset="0"/>
              </a:rPr>
              <a:t>Đáp</a:t>
            </a:r>
            <a:r>
              <a:rPr lang="en-US" sz="2800" b="1" dirty="0">
                <a:solidFill>
                  <a:schemeClr val="tx1">
                    <a:lumMod val="95000"/>
                    <a:lumOff val="5000"/>
                  </a:schemeClr>
                </a:solidFill>
                <a:latin typeface="Times New Roman" pitchFamily="18" charset="0"/>
                <a:cs typeface="Times New Roman" pitchFamily="18" charset="0"/>
              </a:rPr>
              <a:t> </a:t>
            </a:r>
            <a:r>
              <a:rPr lang="en-US" sz="2800" b="1" dirty="0" err="1">
                <a:solidFill>
                  <a:schemeClr val="tx1">
                    <a:lumMod val="95000"/>
                    <a:lumOff val="5000"/>
                  </a:schemeClr>
                </a:solidFill>
                <a:latin typeface="Times New Roman" pitchFamily="18" charset="0"/>
                <a:cs typeface="Times New Roman" pitchFamily="18" charset="0"/>
              </a:rPr>
              <a:t>án</a:t>
            </a:r>
            <a:r>
              <a:rPr lang="en-US" sz="2800" b="1" dirty="0">
                <a:solidFill>
                  <a:schemeClr val="tx1">
                    <a:lumMod val="95000"/>
                    <a:lumOff val="5000"/>
                  </a:schemeClr>
                </a:solidFill>
                <a:latin typeface="Times New Roman" pitchFamily="18" charset="0"/>
                <a:cs typeface="Times New Roman" pitchFamily="18" charset="0"/>
              </a:rPr>
              <a:t>: </a:t>
            </a:r>
            <a:r>
              <a:rPr lang="en-US" sz="2800" b="1" dirty="0">
                <a:solidFill>
                  <a:srgbClr val="FF0000"/>
                </a:solidFill>
                <a:latin typeface="Times New Roman" pitchFamily="18" charset="0"/>
                <a:cs typeface="Times New Roman" pitchFamily="18" charset="0"/>
              </a:rPr>
              <a:t>20</a:t>
            </a:r>
            <a:r>
              <a:rPr lang="en-US" sz="2800" b="1" dirty="0">
                <a:solidFill>
                  <a:schemeClr val="tx1">
                    <a:lumMod val="95000"/>
                    <a:lumOff val="5000"/>
                  </a:schemeClr>
                </a:solidFill>
                <a:latin typeface="Times New Roman" pitchFamily="18" charset="0"/>
                <a:cs typeface="Times New Roman" pitchFamily="18" charset="0"/>
              </a:rPr>
              <a:t> </a:t>
            </a:r>
          </a:p>
        </p:txBody>
      </p:sp>
      <p:sp>
        <p:nvSpPr>
          <p:cNvPr id="53" name="TextBox 52">
            <a:hlinkClick r:id="rId3" action="ppaction://hlinksldjump" highlightClick="1">
              <a:snd r:embed="rId4" name="arrow.wav"/>
            </a:hlinkClick>
          </p:cNvPr>
          <p:cNvSpPr txBox="1"/>
          <p:nvPr/>
        </p:nvSpPr>
        <p:spPr>
          <a:xfrm>
            <a:off x="3708822" y="4258308"/>
            <a:ext cx="4191000" cy="58477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sz="3200" b="1" dirty="0" err="1">
                <a:latin typeface="Times New Roman" pitchFamily="18" charset="0"/>
                <a:cs typeface="Times New Roman" pitchFamily="18" charset="0"/>
              </a:rPr>
              <a:t>Một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phần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quà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đặc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biệt</a:t>
            </a:r>
            <a:endParaRPr lang="en-US" sz="3200" b="1" dirty="0">
              <a:latin typeface="Times New Roman" pitchFamily="18" charset="0"/>
              <a:cs typeface="Times New Roman" pitchFamily="18" charset="0"/>
            </a:endParaRPr>
          </a:p>
        </p:txBody>
      </p:sp>
      <p:sp>
        <p:nvSpPr>
          <p:cNvPr id="54" name="Oval 53"/>
          <p:cNvSpPr/>
          <p:nvPr/>
        </p:nvSpPr>
        <p:spPr>
          <a:xfrm>
            <a:off x="3632622" y="4023811"/>
            <a:ext cx="4343400" cy="10668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3200" b="1" dirty="0" err="1">
                <a:solidFill>
                  <a:srgbClr val="000099"/>
                </a:solidFill>
                <a:latin typeface="Times New Roman" pitchFamily="18" charset="0"/>
                <a:cs typeface="Times New Roman" pitchFamily="18" charset="0"/>
              </a:rPr>
              <a:t>Phần</a:t>
            </a:r>
            <a:r>
              <a:rPr lang="en-US" sz="3200" b="1" dirty="0">
                <a:solidFill>
                  <a:srgbClr val="000099"/>
                </a:solidFill>
                <a:latin typeface="Times New Roman" pitchFamily="18" charset="0"/>
                <a:cs typeface="Times New Roman" pitchFamily="18" charset="0"/>
              </a:rPr>
              <a:t> </a:t>
            </a:r>
            <a:r>
              <a:rPr lang="en-US" sz="3200" b="1" dirty="0" err="1">
                <a:solidFill>
                  <a:srgbClr val="000099"/>
                </a:solidFill>
                <a:latin typeface="Times New Roman" pitchFamily="18" charset="0"/>
                <a:cs typeface="Times New Roman" pitchFamily="18" charset="0"/>
              </a:rPr>
              <a:t>thưởng</a:t>
            </a:r>
            <a:r>
              <a:rPr lang="en-US" sz="3200" b="1" dirty="0">
                <a:solidFill>
                  <a:srgbClr val="000099"/>
                </a:solidFill>
                <a:latin typeface="Times New Roman" pitchFamily="18" charset="0"/>
                <a:cs typeface="Times New Roman" pitchFamily="18" charset="0"/>
              </a:rPr>
              <a:t>  </a:t>
            </a:r>
          </a:p>
        </p:txBody>
      </p:sp>
      <p:sp>
        <p:nvSpPr>
          <p:cNvPr id="61" name="Oval 60"/>
          <p:cNvSpPr/>
          <p:nvPr/>
        </p:nvSpPr>
        <p:spPr>
          <a:xfrm>
            <a:off x="9378460" y="546472"/>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6600" b="1" dirty="0">
                <a:latin typeface="Times New Roman" pitchFamily="18" charset="0"/>
                <a:cs typeface="Times New Roman" pitchFamily="18" charset="0"/>
              </a:rPr>
              <a:t>5</a:t>
            </a:r>
          </a:p>
        </p:txBody>
      </p:sp>
      <p:sp>
        <p:nvSpPr>
          <p:cNvPr id="62" name="Oval 61"/>
          <p:cNvSpPr/>
          <p:nvPr/>
        </p:nvSpPr>
        <p:spPr>
          <a:xfrm>
            <a:off x="9372600" y="546472"/>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6600" b="1" dirty="0">
                <a:latin typeface="Times New Roman" pitchFamily="18" charset="0"/>
                <a:cs typeface="Times New Roman" pitchFamily="18" charset="0"/>
              </a:rPr>
              <a:t>4</a:t>
            </a:r>
          </a:p>
        </p:txBody>
      </p:sp>
      <p:sp>
        <p:nvSpPr>
          <p:cNvPr id="63" name="Oval 62"/>
          <p:cNvSpPr/>
          <p:nvPr/>
        </p:nvSpPr>
        <p:spPr>
          <a:xfrm>
            <a:off x="9364392" y="546472"/>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6600" b="1" dirty="0">
                <a:latin typeface="Times New Roman" pitchFamily="18" charset="0"/>
                <a:cs typeface="Times New Roman" pitchFamily="18" charset="0"/>
              </a:rPr>
              <a:t>3</a:t>
            </a:r>
          </a:p>
        </p:txBody>
      </p:sp>
      <p:sp>
        <p:nvSpPr>
          <p:cNvPr id="64" name="Oval 63"/>
          <p:cNvSpPr/>
          <p:nvPr/>
        </p:nvSpPr>
        <p:spPr>
          <a:xfrm>
            <a:off x="9372600" y="546472"/>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6600" b="1" dirty="0">
                <a:latin typeface="Times New Roman" pitchFamily="18" charset="0"/>
                <a:cs typeface="Times New Roman" pitchFamily="18" charset="0"/>
              </a:rPr>
              <a:t>2</a:t>
            </a:r>
          </a:p>
        </p:txBody>
      </p:sp>
      <p:sp>
        <p:nvSpPr>
          <p:cNvPr id="65" name="Oval 64"/>
          <p:cNvSpPr/>
          <p:nvPr/>
        </p:nvSpPr>
        <p:spPr>
          <a:xfrm>
            <a:off x="9372600" y="546472"/>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6600" b="1" dirty="0">
                <a:latin typeface="Times New Roman" pitchFamily="18" charset="0"/>
                <a:cs typeface="Times New Roman" pitchFamily="18" charset="0"/>
              </a:rPr>
              <a:t>1</a:t>
            </a:r>
          </a:p>
        </p:txBody>
      </p:sp>
      <p:sp>
        <p:nvSpPr>
          <p:cNvPr id="66" name="Oval 65"/>
          <p:cNvSpPr/>
          <p:nvPr/>
        </p:nvSpPr>
        <p:spPr>
          <a:xfrm>
            <a:off x="9372600" y="546472"/>
            <a:ext cx="1828800"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000" b="1" dirty="0" err="1">
                <a:latin typeface="Times New Roman" pitchFamily="18" charset="0"/>
                <a:cs typeface="Times New Roman" pitchFamily="18" charset="0"/>
              </a:rPr>
              <a:t>Hết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giờ</a:t>
            </a:r>
            <a:endParaRPr lang="en-US" sz="4000" b="1" dirty="0">
              <a:latin typeface="Times New Roman" pitchFamily="18" charset="0"/>
              <a:cs typeface="Times New Roman" pitchFamily="18" charset="0"/>
            </a:endParaRPr>
          </a:p>
        </p:txBody>
      </p:sp>
    </p:spTree>
    <p:extLst>
      <p:ext uri="{BB962C8B-B14F-4D97-AF65-F5344CB8AC3E}">
        <p14:creationId xmlns:p14="http://schemas.microsoft.com/office/powerpoint/2010/main" val="3875227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fade">
                                      <p:cBhvr>
                                        <p:cTn id="7" dur="2000"/>
                                        <p:tgtEl>
                                          <p:spTgt spid="61"/>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62"/>
                                        </p:tgtEl>
                                        <p:attrNameLst>
                                          <p:attrName>style.visibility</p:attrName>
                                        </p:attrNameLst>
                                      </p:cBhvr>
                                      <p:to>
                                        <p:strVal val="visible"/>
                                      </p:to>
                                    </p:set>
                                    <p:animEffect transition="in" filter="fade">
                                      <p:cBhvr>
                                        <p:cTn id="11" dur="2000"/>
                                        <p:tgtEl>
                                          <p:spTgt spid="62"/>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63"/>
                                        </p:tgtEl>
                                        <p:attrNameLst>
                                          <p:attrName>style.visibility</p:attrName>
                                        </p:attrNameLst>
                                      </p:cBhvr>
                                      <p:to>
                                        <p:strVal val="visible"/>
                                      </p:to>
                                    </p:set>
                                    <p:animEffect transition="in" filter="fade">
                                      <p:cBhvr>
                                        <p:cTn id="15" dur="2000"/>
                                        <p:tgtEl>
                                          <p:spTgt spid="63"/>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64"/>
                                        </p:tgtEl>
                                        <p:attrNameLst>
                                          <p:attrName>style.visibility</p:attrName>
                                        </p:attrNameLst>
                                      </p:cBhvr>
                                      <p:to>
                                        <p:strVal val="visible"/>
                                      </p:to>
                                    </p:set>
                                    <p:animEffect transition="in" filter="fade">
                                      <p:cBhvr>
                                        <p:cTn id="19" dur="2000"/>
                                        <p:tgtEl>
                                          <p:spTgt spid="64"/>
                                        </p:tgtEl>
                                      </p:cBhvr>
                                    </p:animEffect>
                                  </p:childTnLst>
                                </p:cTn>
                              </p:par>
                            </p:childTnLst>
                          </p:cTn>
                        </p:par>
                        <p:par>
                          <p:cTn id="20" fill="hold">
                            <p:stCondLst>
                              <p:cond delay="8000"/>
                            </p:stCondLst>
                            <p:childTnLst>
                              <p:par>
                                <p:cTn id="21" presetID="10" presetClass="entr" presetSubtype="0" fill="hold" grpId="0" nodeType="afterEffect">
                                  <p:stCondLst>
                                    <p:cond delay="0"/>
                                  </p:stCondLst>
                                  <p:childTnLst>
                                    <p:set>
                                      <p:cBhvr>
                                        <p:cTn id="22" dur="1" fill="hold">
                                          <p:stCondLst>
                                            <p:cond delay="0"/>
                                          </p:stCondLst>
                                        </p:cTn>
                                        <p:tgtEl>
                                          <p:spTgt spid="65"/>
                                        </p:tgtEl>
                                        <p:attrNameLst>
                                          <p:attrName>style.visibility</p:attrName>
                                        </p:attrNameLst>
                                      </p:cBhvr>
                                      <p:to>
                                        <p:strVal val="visible"/>
                                      </p:to>
                                    </p:set>
                                    <p:animEffect transition="in" filter="fade">
                                      <p:cBhvr>
                                        <p:cTn id="23" dur="2000"/>
                                        <p:tgtEl>
                                          <p:spTgt spid="65"/>
                                        </p:tgtEl>
                                      </p:cBhvr>
                                    </p:animEffect>
                                  </p:childTnLst>
                                </p:cTn>
                              </p:par>
                            </p:childTnLst>
                          </p:cTn>
                        </p:par>
                        <p:par>
                          <p:cTn id="24" fill="hold">
                            <p:stCondLst>
                              <p:cond delay="10000"/>
                            </p:stCondLst>
                            <p:childTnLst>
                              <p:par>
                                <p:cTn id="25" presetID="10" presetClass="entr" presetSubtype="0" fill="hold" grpId="0" nodeType="afterEffect">
                                  <p:stCondLst>
                                    <p:cond delay="0"/>
                                  </p:stCondLst>
                                  <p:childTnLst>
                                    <p:set>
                                      <p:cBhvr>
                                        <p:cTn id="26" dur="1" fill="hold">
                                          <p:stCondLst>
                                            <p:cond delay="0"/>
                                          </p:stCondLst>
                                        </p:cTn>
                                        <p:tgtEl>
                                          <p:spTgt spid="66"/>
                                        </p:tgtEl>
                                        <p:attrNameLst>
                                          <p:attrName>style.visibility</p:attrName>
                                        </p:attrNameLst>
                                      </p:cBhvr>
                                      <p:to>
                                        <p:strVal val="visible"/>
                                      </p:to>
                                    </p:set>
                                    <p:animEffect transition="in" filter="fade">
                                      <p:cBhvr>
                                        <p:cTn id="27" dur="2000"/>
                                        <p:tgtEl>
                                          <p:spTgt spid="66"/>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48"/>
                                        </p:tgtEl>
                                        <p:attrNameLst>
                                          <p:attrName>style.visibility</p:attrName>
                                        </p:attrNameLst>
                                      </p:cBhvr>
                                      <p:to>
                                        <p:strVal val="visible"/>
                                      </p:to>
                                    </p:set>
                                    <p:animEffect transition="in" filter="checkerboard(across)">
                                      <p:cBhvr>
                                        <p:cTn id="32" dur="500"/>
                                        <p:tgtEl>
                                          <p:spTgt spid="48"/>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54"/>
                                        </p:tgtEl>
                                        <p:attrNameLst>
                                          <p:attrName>style.visibility</p:attrName>
                                        </p:attrNameLst>
                                      </p:cBhvr>
                                      <p:to>
                                        <p:strVal val="visible"/>
                                      </p:to>
                                    </p:set>
                                    <p:animEffect transition="in" filter="dissolve">
                                      <p:cBhvr>
                                        <p:cTn id="37" dur="500"/>
                                        <p:tgtEl>
                                          <p:spTgt spid="54"/>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xit" presetSubtype="0" fill="hold" grpId="1" nodeType="clickEffect">
                                  <p:stCondLst>
                                    <p:cond delay="0"/>
                                  </p:stCondLst>
                                  <p:childTnLst>
                                    <p:animEffect transition="out" filter="dissolve">
                                      <p:cBhvr>
                                        <p:cTn id="41" dur="500"/>
                                        <p:tgtEl>
                                          <p:spTgt spid="54"/>
                                        </p:tgtEl>
                                      </p:cBhvr>
                                    </p:animEffect>
                                    <p:set>
                                      <p:cBhvr>
                                        <p:cTn id="42" dur="1" fill="hold">
                                          <p:stCondLst>
                                            <p:cond delay="499"/>
                                          </p:stCondLst>
                                        </p:cTn>
                                        <p:tgtEl>
                                          <p:spTgt spid="54"/>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53"/>
                                        </p:tgtEl>
                                        <p:attrNameLst>
                                          <p:attrName>style.visibility</p:attrName>
                                        </p:attrNameLst>
                                      </p:cBhvr>
                                      <p:to>
                                        <p:strVal val="visible"/>
                                      </p:to>
                                    </p:set>
                                    <p:animEffect transition="in" filter="dissolve">
                                      <p:cBhvr>
                                        <p:cTn id="47"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53" grpId="0" animBg="1"/>
      <p:bldP spid="54" grpId="0" animBg="1"/>
      <p:bldP spid="54" grpId="1" animBg="1"/>
      <p:bldP spid="61" grpId="0" animBg="1"/>
      <p:bldP spid="62" grpId="0" animBg="1"/>
      <p:bldP spid="63" grpId="0" animBg="1"/>
      <p:bldP spid="64" grpId="0" animBg="1"/>
      <p:bldP spid="65" grpId="0" animBg="1"/>
      <p:bldP spid="6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3" descr="Hinh nen dep"/>
          <p:cNvPicPr>
            <a:picLocks noChangeAspect="1" noChangeArrowheads="1"/>
          </p:cNvPicPr>
          <p:nvPr/>
        </p:nvPicPr>
        <p:blipFill>
          <a:blip r:embed="rId3"/>
          <a:srcRect/>
          <a:stretch>
            <a:fillRect/>
          </a:stretch>
        </p:blipFill>
        <p:spPr bwMode="auto">
          <a:xfrm>
            <a:off x="533400" y="525910"/>
            <a:ext cx="11299030" cy="5943600"/>
          </a:xfrm>
          <a:prstGeom prst="rect">
            <a:avLst/>
          </a:prstGeom>
          <a:noFill/>
        </p:spPr>
      </p:pic>
      <p:sp>
        <p:nvSpPr>
          <p:cNvPr id="8" name="TextBox 7"/>
          <p:cNvSpPr txBox="1"/>
          <p:nvPr/>
        </p:nvSpPr>
        <p:spPr>
          <a:xfrm>
            <a:off x="2743199" y="555961"/>
            <a:ext cx="6553200" cy="64633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3600" b="1">
                <a:latin typeface="Times New Roman" pitchFamily="18" charset="0"/>
                <a:cs typeface="Times New Roman" pitchFamily="18" charset="0"/>
              </a:rPr>
              <a:t>KHỞI ĐỘNG</a:t>
            </a:r>
            <a:endParaRPr lang="en-US" sz="3600" b="1" dirty="0">
              <a:latin typeface="Times New Roman" pitchFamily="18" charset="0"/>
              <a:cs typeface="Times New Roman" pitchFamily="18" charset="0"/>
            </a:endParaRPr>
          </a:p>
        </p:txBody>
      </p:sp>
      <p:sp>
        <p:nvSpPr>
          <p:cNvPr id="9" name="TextBox 8"/>
          <p:cNvSpPr txBox="1"/>
          <p:nvPr/>
        </p:nvSpPr>
        <p:spPr>
          <a:xfrm>
            <a:off x="1294262" y="1898616"/>
            <a:ext cx="10363199" cy="2308324"/>
          </a:xfrm>
          <a:prstGeom prst="rect">
            <a:avLst/>
          </a:prstGeom>
          <a:noFill/>
        </p:spPr>
        <p:txBody>
          <a:bodyPr wrap="square" rtlCol="0">
            <a:spAutoFit/>
          </a:bodyPr>
          <a:lstStyle/>
          <a:p>
            <a:r>
              <a:rPr lang="en-US" sz="3600" b="1" dirty="0">
                <a:latin typeface="Times New Roman" pitchFamily="18" charset="0"/>
                <a:cs typeface="Times New Roman" pitchFamily="18" charset="0"/>
              </a:rPr>
              <a:t>Cho </a:t>
            </a:r>
            <a:r>
              <a:rPr lang="en-US" sz="3600" b="1" dirty="0" err="1">
                <a:latin typeface="Times New Roman" pitchFamily="18" charset="0"/>
                <a:cs typeface="Times New Roman" pitchFamily="18" charset="0"/>
              </a:rPr>
              <a:t>phép</a:t>
            </a:r>
            <a:r>
              <a:rPr lang="en-US" sz="3600" b="1" dirty="0">
                <a:latin typeface="Times New Roman" pitchFamily="18" charset="0"/>
                <a:cs typeface="Times New Roman" pitchFamily="18" charset="0"/>
              </a:rPr>
              <a:t> chia  11780 : 42 =</a:t>
            </a:r>
          </a:p>
          <a:p>
            <a:endParaRPr lang="en-US" sz="3600" b="1" dirty="0">
              <a:latin typeface="Times New Roman" pitchFamily="18" charset="0"/>
              <a:cs typeface="Times New Roman" pitchFamily="18" charset="0"/>
            </a:endParaRPr>
          </a:p>
          <a:p>
            <a:r>
              <a:rPr lang="en-US" sz="3600" b="1" dirty="0">
                <a:latin typeface="Times New Roman" pitchFamily="18" charset="0"/>
                <a:cs typeface="Times New Roman" pitchFamily="18" charset="0"/>
              </a:rPr>
              <a:t>	       </a:t>
            </a:r>
          </a:p>
          <a:p>
            <a:r>
              <a:rPr lang="en-US" sz="3600" b="1" dirty="0">
                <a:latin typeface="Times New Roman" pitchFamily="18" charset="0"/>
                <a:cs typeface="Times New Roman" pitchFamily="18" charset="0"/>
              </a:rPr>
              <a:t>                                         </a:t>
            </a:r>
          </a:p>
        </p:txBody>
      </p:sp>
      <p:sp>
        <p:nvSpPr>
          <p:cNvPr id="11" name="TextBox 10"/>
          <p:cNvSpPr txBox="1"/>
          <p:nvPr/>
        </p:nvSpPr>
        <p:spPr>
          <a:xfrm>
            <a:off x="7010969" y="1874511"/>
            <a:ext cx="2743200" cy="1200329"/>
          </a:xfrm>
          <a:prstGeom prst="rect">
            <a:avLst/>
          </a:prstGeom>
          <a:noFill/>
        </p:spPr>
        <p:txBody>
          <a:bodyPr wrap="square" rtlCol="0">
            <a:spAutoFit/>
          </a:bodyPr>
          <a:lstStyle/>
          <a:p>
            <a:r>
              <a:rPr lang="en-US" sz="3600" b="1" dirty="0">
                <a:solidFill>
                  <a:srgbClr val="C00000"/>
                </a:solidFill>
                <a:latin typeface="Times New Roman" pitchFamily="18" charset="0"/>
                <a:cs typeface="Times New Roman" pitchFamily="18" charset="0"/>
              </a:rPr>
              <a:t>280 (</a:t>
            </a:r>
            <a:r>
              <a:rPr lang="en-US" sz="3600" b="1" dirty="0" err="1">
                <a:solidFill>
                  <a:srgbClr val="C00000"/>
                </a:solidFill>
                <a:latin typeface="Times New Roman" pitchFamily="18" charset="0"/>
                <a:cs typeface="Times New Roman" pitchFamily="18" charset="0"/>
              </a:rPr>
              <a:t>dư</a:t>
            </a:r>
            <a:r>
              <a:rPr lang="en-US" sz="3600" b="1" dirty="0">
                <a:solidFill>
                  <a:srgbClr val="C00000"/>
                </a:solidFill>
                <a:latin typeface="Times New Roman" pitchFamily="18" charset="0"/>
                <a:cs typeface="Times New Roman" pitchFamily="18" charset="0"/>
              </a:rPr>
              <a:t> 20) </a:t>
            </a:r>
          </a:p>
          <a:p>
            <a:r>
              <a:rPr lang="en-US" sz="3600" b="1" dirty="0">
                <a:latin typeface="Times New Roman" pitchFamily="18" charset="0"/>
                <a:cs typeface="Times New Roman" pitchFamily="18" charset="0"/>
              </a:rPr>
              <a:t>                                         </a:t>
            </a:r>
          </a:p>
        </p:txBody>
      </p:sp>
      <p:sp>
        <p:nvSpPr>
          <p:cNvPr id="10" name="Rectangle 9"/>
          <p:cNvSpPr/>
          <p:nvPr/>
        </p:nvSpPr>
        <p:spPr>
          <a:xfrm>
            <a:off x="914400" y="2755653"/>
            <a:ext cx="9448801" cy="646331"/>
          </a:xfrm>
          <a:prstGeom prst="rect">
            <a:avLst/>
          </a:prstGeom>
        </p:spPr>
        <p:txBody>
          <a:bodyPr wrap="square">
            <a:spAutoFit/>
          </a:bodyPr>
          <a:lstStyle/>
          <a:p>
            <a:r>
              <a:rPr lang="en-US" sz="3600" b="1">
                <a:latin typeface="Times New Roman" pitchFamily="18" charset="0"/>
                <a:cs typeface="Times New Roman" pitchFamily="18" charset="0"/>
              </a:rPr>
              <a:t>1, Phép chia trên có mấy lượt chia?</a:t>
            </a:r>
          </a:p>
        </p:txBody>
      </p:sp>
      <p:sp>
        <p:nvSpPr>
          <p:cNvPr id="13" name="Rectangle 12"/>
          <p:cNvSpPr/>
          <p:nvPr/>
        </p:nvSpPr>
        <p:spPr>
          <a:xfrm>
            <a:off x="914400" y="3694622"/>
            <a:ext cx="9906000" cy="646331"/>
          </a:xfrm>
          <a:prstGeom prst="rect">
            <a:avLst/>
          </a:prstGeom>
        </p:spPr>
        <p:txBody>
          <a:bodyPr wrap="square">
            <a:spAutoFit/>
          </a:bodyPr>
          <a:lstStyle/>
          <a:p>
            <a:r>
              <a:rPr lang="en-US" sz="3600" b="1">
                <a:latin typeface="Times New Roman" pitchFamily="18" charset="0"/>
                <a:cs typeface="Times New Roman" pitchFamily="18" charset="0"/>
              </a:rPr>
              <a:t>2, Nêu cách nhẩm thương ở lượt chia thứ nhất.</a:t>
            </a:r>
          </a:p>
        </p:txBody>
      </p:sp>
      <p:sp>
        <p:nvSpPr>
          <p:cNvPr id="14" name="TextBox 13"/>
          <p:cNvSpPr txBox="1"/>
          <p:nvPr/>
        </p:nvSpPr>
        <p:spPr>
          <a:xfrm>
            <a:off x="8494307" y="2755019"/>
            <a:ext cx="2743200" cy="1200329"/>
          </a:xfrm>
          <a:prstGeom prst="rect">
            <a:avLst/>
          </a:prstGeom>
          <a:noFill/>
        </p:spPr>
        <p:txBody>
          <a:bodyPr wrap="square" rtlCol="0">
            <a:spAutoFit/>
          </a:bodyPr>
          <a:lstStyle/>
          <a:p>
            <a:r>
              <a:rPr lang="en-US" sz="3600" b="1" dirty="0">
                <a:solidFill>
                  <a:srgbClr val="C00000"/>
                </a:solidFill>
                <a:latin typeface="Times New Roman" pitchFamily="18" charset="0"/>
                <a:cs typeface="Times New Roman" pitchFamily="18" charset="0"/>
              </a:rPr>
              <a:t>Ba </a:t>
            </a:r>
            <a:r>
              <a:rPr lang="en-US" sz="3600" b="1" dirty="0" err="1">
                <a:solidFill>
                  <a:srgbClr val="C00000"/>
                </a:solidFill>
                <a:latin typeface="Times New Roman" pitchFamily="18" charset="0"/>
                <a:cs typeface="Times New Roman" pitchFamily="18" charset="0"/>
              </a:rPr>
              <a:t>lượt</a:t>
            </a:r>
            <a:r>
              <a:rPr lang="en-US" sz="3600" b="1" dirty="0">
                <a:solidFill>
                  <a:srgbClr val="C00000"/>
                </a:solidFill>
                <a:latin typeface="Times New Roman" pitchFamily="18" charset="0"/>
                <a:cs typeface="Times New Roman" pitchFamily="18" charset="0"/>
              </a:rPr>
              <a:t> chia </a:t>
            </a:r>
          </a:p>
          <a:p>
            <a:r>
              <a:rPr lang="en-US" sz="3600" b="1" dirty="0">
                <a:latin typeface="Times New Roman" pitchFamily="18" charset="0"/>
                <a:cs typeface="Times New Roman" pitchFamily="18" charset="0"/>
              </a:rPr>
              <a:t>                                         </a:t>
            </a:r>
          </a:p>
        </p:txBody>
      </p:sp>
      <p:sp>
        <p:nvSpPr>
          <p:cNvPr id="15" name="TextBox 14"/>
          <p:cNvSpPr txBox="1"/>
          <p:nvPr/>
        </p:nvSpPr>
        <p:spPr>
          <a:xfrm>
            <a:off x="1447800" y="4572036"/>
            <a:ext cx="9982200" cy="1200329"/>
          </a:xfrm>
          <a:prstGeom prst="rect">
            <a:avLst/>
          </a:prstGeom>
          <a:noFill/>
        </p:spPr>
        <p:txBody>
          <a:bodyPr wrap="square" rtlCol="0">
            <a:spAutoFit/>
          </a:bodyPr>
          <a:lstStyle/>
          <a:p>
            <a:r>
              <a:rPr lang="en-US" sz="3600" b="1">
                <a:solidFill>
                  <a:srgbClr val="C00000"/>
                </a:solidFill>
                <a:latin typeface="Times New Roman" pitchFamily="18" charset="0"/>
                <a:cs typeface="Times New Roman" pitchFamily="18" charset="0"/>
              </a:rPr>
              <a:t>117 : 42 =&gt; nhẩm thương lấy 11: 4 được 2 </a:t>
            </a:r>
          </a:p>
          <a:p>
            <a:r>
              <a:rPr lang="en-US" sz="3600" b="1">
                <a:latin typeface="Times New Roman" pitchFamily="18" charset="0"/>
                <a:cs typeface="Times New Roman" pitchFamily="18" charset="0"/>
              </a:rPr>
              <a:t>                                         </a:t>
            </a:r>
            <a:endParaRPr lang="en-US" sz="36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6"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wipe(down)">
                                      <p:cBhvr>
                                        <p:cTn id="21" dur="580">
                                          <p:stCondLst>
                                            <p:cond delay="0"/>
                                          </p:stCondLst>
                                        </p:cTn>
                                        <p:tgtEl>
                                          <p:spTgt spid="11"/>
                                        </p:tgtEl>
                                      </p:cBhvr>
                                    </p:animEffect>
                                    <p:anim calcmode="lin" valueType="num">
                                      <p:cBhvr>
                                        <p:cTn id="22"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27" dur="26">
                                          <p:stCondLst>
                                            <p:cond delay="650"/>
                                          </p:stCondLst>
                                        </p:cTn>
                                        <p:tgtEl>
                                          <p:spTgt spid="11"/>
                                        </p:tgtEl>
                                      </p:cBhvr>
                                      <p:to x="100000" y="60000"/>
                                    </p:animScale>
                                    <p:animScale>
                                      <p:cBhvr>
                                        <p:cTn id="28" dur="166" decel="50000">
                                          <p:stCondLst>
                                            <p:cond delay="676"/>
                                          </p:stCondLst>
                                        </p:cTn>
                                        <p:tgtEl>
                                          <p:spTgt spid="11"/>
                                        </p:tgtEl>
                                      </p:cBhvr>
                                      <p:to x="100000" y="100000"/>
                                    </p:animScale>
                                    <p:animScale>
                                      <p:cBhvr>
                                        <p:cTn id="29" dur="26">
                                          <p:stCondLst>
                                            <p:cond delay="1312"/>
                                          </p:stCondLst>
                                        </p:cTn>
                                        <p:tgtEl>
                                          <p:spTgt spid="11"/>
                                        </p:tgtEl>
                                      </p:cBhvr>
                                      <p:to x="100000" y="80000"/>
                                    </p:animScale>
                                    <p:animScale>
                                      <p:cBhvr>
                                        <p:cTn id="30" dur="166" decel="50000">
                                          <p:stCondLst>
                                            <p:cond delay="1338"/>
                                          </p:stCondLst>
                                        </p:cTn>
                                        <p:tgtEl>
                                          <p:spTgt spid="11"/>
                                        </p:tgtEl>
                                      </p:cBhvr>
                                      <p:to x="100000" y="100000"/>
                                    </p:animScale>
                                    <p:animScale>
                                      <p:cBhvr>
                                        <p:cTn id="31" dur="26">
                                          <p:stCondLst>
                                            <p:cond delay="1642"/>
                                          </p:stCondLst>
                                        </p:cTn>
                                        <p:tgtEl>
                                          <p:spTgt spid="11"/>
                                        </p:tgtEl>
                                      </p:cBhvr>
                                      <p:to x="100000" y="90000"/>
                                    </p:animScale>
                                    <p:animScale>
                                      <p:cBhvr>
                                        <p:cTn id="32" dur="166" decel="50000">
                                          <p:stCondLst>
                                            <p:cond delay="1668"/>
                                          </p:stCondLst>
                                        </p:cTn>
                                        <p:tgtEl>
                                          <p:spTgt spid="11"/>
                                        </p:tgtEl>
                                      </p:cBhvr>
                                      <p:to x="100000" y="100000"/>
                                    </p:animScale>
                                    <p:animScale>
                                      <p:cBhvr>
                                        <p:cTn id="33" dur="26">
                                          <p:stCondLst>
                                            <p:cond delay="1808"/>
                                          </p:stCondLst>
                                        </p:cTn>
                                        <p:tgtEl>
                                          <p:spTgt spid="11"/>
                                        </p:tgtEl>
                                      </p:cBhvr>
                                      <p:to x="100000" y="95000"/>
                                    </p:animScale>
                                    <p:animScale>
                                      <p:cBhvr>
                                        <p:cTn id="34" dur="166" decel="50000">
                                          <p:stCondLst>
                                            <p:cond delay="1834"/>
                                          </p:stCondLst>
                                        </p:cTn>
                                        <p:tgtEl>
                                          <p:spTgt spid="11"/>
                                        </p:tgtEl>
                                      </p:cBhvr>
                                      <p:to x="100000" y="100000"/>
                                    </p:animScale>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barn(inVertical)">
                                      <p:cBhvr>
                                        <p:cTn id="39" dur="500"/>
                                        <p:tgtEl>
                                          <p:spTgt spid="10"/>
                                        </p:tgtEl>
                                      </p:cBhvr>
                                    </p:animEffect>
                                  </p:childTnLst>
                                </p:cTn>
                              </p:par>
                            </p:childTnLst>
                          </p:cTn>
                        </p:par>
                      </p:childTnLst>
                    </p:cTn>
                  </p:par>
                  <p:par>
                    <p:cTn id="40" fill="hold">
                      <p:stCondLst>
                        <p:cond delay="indefinite"/>
                      </p:stCondLst>
                      <p:childTnLst>
                        <p:par>
                          <p:cTn id="41" fill="hold">
                            <p:stCondLst>
                              <p:cond delay="0"/>
                            </p:stCondLst>
                            <p:childTnLst>
                              <p:par>
                                <p:cTn id="42" presetID="26" presetClass="entr" presetSubtype="0" fill="hold" grpId="0" nodeType="click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wipe(down)">
                                      <p:cBhvr>
                                        <p:cTn id="44" dur="580">
                                          <p:stCondLst>
                                            <p:cond delay="0"/>
                                          </p:stCondLst>
                                        </p:cTn>
                                        <p:tgtEl>
                                          <p:spTgt spid="14"/>
                                        </p:tgtEl>
                                      </p:cBhvr>
                                    </p:animEffect>
                                    <p:anim calcmode="lin" valueType="num">
                                      <p:cBhvr>
                                        <p:cTn id="45"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47"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48"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49"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50" dur="26">
                                          <p:stCondLst>
                                            <p:cond delay="650"/>
                                          </p:stCondLst>
                                        </p:cTn>
                                        <p:tgtEl>
                                          <p:spTgt spid="14"/>
                                        </p:tgtEl>
                                      </p:cBhvr>
                                      <p:to x="100000" y="60000"/>
                                    </p:animScale>
                                    <p:animScale>
                                      <p:cBhvr>
                                        <p:cTn id="51" dur="166" decel="50000">
                                          <p:stCondLst>
                                            <p:cond delay="676"/>
                                          </p:stCondLst>
                                        </p:cTn>
                                        <p:tgtEl>
                                          <p:spTgt spid="14"/>
                                        </p:tgtEl>
                                      </p:cBhvr>
                                      <p:to x="100000" y="100000"/>
                                    </p:animScale>
                                    <p:animScale>
                                      <p:cBhvr>
                                        <p:cTn id="52" dur="26">
                                          <p:stCondLst>
                                            <p:cond delay="1312"/>
                                          </p:stCondLst>
                                        </p:cTn>
                                        <p:tgtEl>
                                          <p:spTgt spid="14"/>
                                        </p:tgtEl>
                                      </p:cBhvr>
                                      <p:to x="100000" y="80000"/>
                                    </p:animScale>
                                    <p:animScale>
                                      <p:cBhvr>
                                        <p:cTn id="53" dur="166" decel="50000">
                                          <p:stCondLst>
                                            <p:cond delay="1338"/>
                                          </p:stCondLst>
                                        </p:cTn>
                                        <p:tgtEl>
                                          <p:spTgt spid="14"/>
                                        </p:tgtEl>
                                      </p:cBhvr>
                                      <p:to x="100000" y="100000"/>
                                    </p:animScale>
                                    <p:animScale>
                                      <p:cBhvr>
                                        <p:cTn id="54" dur="26">
                                          <p:stCondLst>
                                            <p:cond delay="1642"/>
                                          </p:stCondLst>
                                        </p:cTn>
                                        <p:tgtEl>
                                          <p:spTgt spid="14"/>
                                        </p:tgtEl>
                                      </p:cBhvr>
                                      <p:to x="100000" y="90000"/>
                                    </p:animScale>
                                    <p:animScale>
                                      <p:cBhvr>
                                        <p:cTn id="55" dur="166" decel="50000">
                                          <p:stCondLst>
                                            <p:cond delay="1668"/>
                                          </p:stCondLst>
                                        </p:cTn>
                                        <p:tgtEl>
                                          <p:spTgt spid="14"/>
                                        </p:tgtEl>
                                      </p:cBhvr>
                                      <p:to x="100000" y="100000"/>
                                    </p:animScale>
                                    <p:animScale>
                                      <p:cBhvr>
                                        <p:cTn id="56" dur="26">
                                          <p:stCondLst>
                                            <p:cond delay="1808"/>
                                          </p:stCondLst>
                                        </p:cTn>
                                        <p:tgtEl>
                                          <p:spTgt spid="14"/>
                                        </p:tgtEl>
                                      </p:cBhvr>
                                      <p:to x="100000" y="95000"/>
                                    </p:animScale>
                                    <p:animScale>
                                      <p:cBhvr>
                                        <p:cTn id="57" dur="166" decel="50000">
                                          <p:stCondLst>
                                            <p:cond delay="1834"/>
                                          </p:stCondLst>
                                        </p:cTn>
                                        <p:tgtEl>
                                          <p:spTgt spid="14"/>
                                        </p:tgtEl>
                                      </p:cBhvr>
                                      <p:to x="100000" y="100000"/>
                                    </p:animScale>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barn(inVertical)">
                                      <p:cBhvr>
                                        <p:cTn id="62" dur="500"/>
                                        <p:tgtEl>
                                          <p:spTgt spid="13"/>
                                        </p:tgtEl>
                                      </p:cBhvr>
                                    </p:animEffect>
                                  </p:childTnLst>
                                </p:cTn>
                              </p:par>
                            </p:childTnLst>
                          </p:cTn>
                        </p:par>
                      </p:childTnLst>
                    </p:cTn>
                  </p:par>
                  <p:par>
                    <p:cTn id="63" fill="hold">
                      <p:stCondLst>
                        <p:cond delay="indefinite"/>
                      </p:stCondLst>
                      <p:childTnLst>
                        <p:par>
                          <p:cTn id="64" fill="hold">
                            <p:stCondLst>
                              <p:cond delay="0"/>
                            </p:stCondLst>
                            <p:childTnLst>
                              <p:par>
                                <p:cTn id="65" presetID="26" presetClass="entr" presetSubtype="0"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wipe(down)">
                                      <p:cBhvr>
                                        <p:cTn id="67" dur="580">
                                          <p:stCondLst>
                                            <p:cond delay="0"/>
                                          </p:stCondLst>
                                        </p:cTn>
                                        <p:tgtEl>
                                          <p:spTgt spid="15"/>
                                        </p:tgtEl>
                                      </p:cBhvr>
                                    </p:animEffect>
                                    <p:anim calcmode="lin" valueType="num">
                                      <p:cBhvr>
                                        <p:cTn id="68"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69"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70"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71"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72"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73" dur="26">
                                          <p:stCondLst>
                                            <p:cond delay="650"/>
                                          </p:stCondLst>
                                        </p:cTn>
                                        <p:tgtEl>
                                          <p:spTgt spid="15"/>
                                        </p:tgtEl>
                                      </p:cBhvr>
                                      <p:to x="100000" y="60000"/>
                                    </p:animScale>
                                    <p:animScale>
                                      <p:cBhvr>
                                        <p:cTn id="74" dur="166" decel="50000">
                                          <p:stCondLst>
                                            <p:cond delay="676"/>
                                          </p:stCondLst>
                                        </p:cTn>
                                        <p:tgtEl>
                                          <p:spTgt spid="15"/>
                                        </p:tgtEl>
                                      </p:cBhvr>
                                      <p:to x="100000" y="100000"/>
                                    </p:animScale>
                                    <p:animScale>
                                      <p:cBhvr>
                                        <p:cTn id="75" dur="26">
                                          <p:stCondLst>
                                            <p:cond delay="1312"/>
                                          </p:stCondLst>
                                        </p:cTn>
                                        <p:tgtEl>
                                          <p:spTgt spid="15"/>
                                        </p:tgtEl>
                                      </p:cBhvr>
                                      <p:to x="100000" y="80000"/>
                                    </p:animScale>
                                    <p:animScale>
                                      <p:cBhvr>
                                        <p:cTn id="76" dur="166" decel="50000">
                                          <p:stCondLst>
                                            <p:cond delay="1338"/>
                                          </p:stCondLst>
                                        </p:cTn>
                                        <p:tgtEl>
                                          <p:spTgt spid="15"/>
                                        </p:tgtEl>
                                      </p:cBhvr>
                                      <p:to x="100000" y="100000"/>
                                    </p:animScale>
                                    <p:animScale>
                                      <p:cBhvr>
                                        <p:cTn id="77" dur="26">
                                          <p:stCondLst>
                                            <p:cond delay="1642"/>
                                          </p:stCondLst>
                                        </p:cTn>
                                        <p:tgtEl>
                                          <p:spTgt spid="15"/>
                                        </p:tgtEl>
                                      </p:cBhvr>
                                      <p:to x="100000" y="90000"/>
                                    </p:animScale>
                                    <p:animScale>
                                      <p:cBhvr>
                                        <p:cTn id="78" dur="166" decel="50000">
                                          <p:stCondLst>
                                            <p:cond delay="1668"/>
                                          </p:stCondLst>
                                        </p:cTn>
                                        <p:tgtEl>
                                          <p:spTgt spid="15"/>
                                        </p:tgtEl>
                                      </p:cBhvr>
                                      <p:to x="100000" y="100000"/>
                                    </p:animScale>
                                    <p:animScale>
                                      <p:cBhvr>
                                        <p:cTn id="79" dur="26">
                                          <p:stCondLst>
                                            <p:cond delay="1808"/>
                                          </p:stCondLst>
                                        </p:cTn>
                                        <p:tgtEl>
                                          <p:spTgt spid="15"/>
                                        </p:tgtEl>
                                      </p:cBhvr>
                                      <p:to x="100000" y="95000"/>
                                    </p:animScale>
                                    <p:animScale>
                                      <p:cBhvr>
                                        <p:cTn id="80" dur="166" decel="50000">
                                          <p:stCondLst>
                                            <p:cond delay="1834"/>
                                          </p:stCondLst>
                                        </p:cTn>
                                        <p:tgtEl>
                                          <p:spTgt spid="1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1" grpId="0"/>
      <p:bldP spid="10" grpId="0"/>
      <p:bldP spid="13" grpId="0"/>
      <p:bldP spid="14" grpId="0"/>
      <p:bldP spid="1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3" descr="Hinh nen dep"/>
          <p:cNvPicPr>
            <a:picLocks noChangeAspect="1" noChangeArrowheads="1"/>
          </p:cNvPicPr>
          <p:nvPr/>
        </p:nvPicPr>
        <p:blipFill>
          <a:blip r:embed="rId2"/>
          <a:srcRect/>
          <a:stretch>
            <a:fillRect/>
          </a:stretch>
        </p:blipFill>
        <p:spPr bwMode="auto">
          <a:xfrm>
            <a:off x="381000" y="-12700"/>
            <a:ext cx="11353800" cy="6870700"/>
          </a:xfrm>
          <a:prstGeom prst="rect">
            <a:avLst/>
          </a:prstGeom>
          <a:noFill/>
        </p:spPr>
      </p:pic>
      <p:sp>
        <p:nvSpPr>
          <p:cNvPr id="12" name="TextBox 11"/>
          <p:cNvSpPr txBox="1"/>
          <p:nvPr/>
        </p:nvSpPr>
        <p:spPr>
          <a:xfrm>
            <a:off x="2933700" y="761763"/>
            <a:ext cx="7040880" cy="193899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4000" b="1">
                <a:solidFill>
                  <a:srgbClr val="0000CC"/>
                </a:solidFill>
                <a:latin typeface="Times New Roman" pitchFamily="18" charset="0"/>
                <a:cs typeface="Times New Roman" pitchFamily="18" charset="0"/>
              </a:rPr>
              <a:t>CHÚC CÁC CON</a:t>
            </a:r>
          </a:p>
          <a:p>
            <a:pPr algn="ctr"/>
            <a:r>
              <a:rPr lang="en-US" sz="4000" b="1">
                <a:solidFill>
                  <a:srgbClr val="0000CC"/>
                </a:solidFill>
                <a:latin typeface="Times New Roman" pitchFamily="18" charset="0"/>
                <a:cs typeface="Times New Roman" pitchFamily="18" charset="0"/>
              </a:rPr>
              <a:t> CHĂM NGOAN, HỌC GIỎI!</a:t>
            </a:r>
            <a:endParaRPr lang="en-US" sz="4000" b="1" dirty="0">
              <a:solidFill>
                <a:srgbClr val="FF0000"/>
              </a:solidFill>
              <a:latin typeface="Times New Roman" pitchFamily="18" charset="0"/>
              <a:cs typeface="Times New Roman" pitchFamily="18" charset="0"/>
            </a:endParaRPr>
          </a:p>
        </p:txBody>
      </p:sp>
      <p:pic>
        <p:nvPicPr>
          <p:cNvPr id="18" name="Picture 17" descr="hoa"/>
          <p:cNvPicPr>
            <a:picLocks noChangeAspect="1" noChangeArrowheads="1" noCrop="1"/>
          </p:cNvPicPr>
          <p:nvPr/>
        </p:nvPicPr>
        <p:blipFill>
          <a:blip r:embed="rId3"/>
          <a:srcRect/>
          <a:stretch>
            <a:fillRect/>
          </a:stretch>
        </p:blipFill>
        <p:spPr bwMode="auto">
          <a:xfrm>
            <a:off x="2870729" y="4696399"/>
            <a:ext cx="1295400" cy="1330718"/>
          </a:xfrm>
          <a:prstGeom prst="rect">
            <a:avLst/>
          </a:prstGeom>
          <a:noFill/>
        </p:spPr>
      </p:pic>
      <p:pic>
        <p:nvPicPr>
          <p:cNvPr id="19" name="Picture 18" descr="hoa"/>
          <p:cNvPicPr>
            <a:picLocks noChangeAspect="1" noChangeArrowheads="1" noCrop="1"/>
          </p:cNvPicPr>
          <p:nvPr/>
        </p:nvPicPr>
        <p:blipFill>
          <a:blip r:embed="rId3"/>
          <a:srcRect/>
          <a:stretch>
            <a:fillRect/>
          </a:stretch>
        </p:blipFill>
        <p:spPr bwMode="auto">
          <a:xfrm>
            <a:off x="1752600" y="1676400"/>
            <a:ext cx="815954" cy="838200"/>
          </a:xfrm>
          <a:prstGeom prst="rect">
            <a:avLst/>
          </a:prstGeom>
          <a:noFill/>
        </p:spPr>
      </p:pic>
      <p:pic>
        <p:nvPicPr>
          <p:cNvPr id="20" name="Picture 19" descr="hoa"/>
          <p:cNvPicPr>
            <a:picLocks noChangeAspect="1" noChangeArrowheads="1" noCrop="1"/>
          </p:cNvPicPr>
          <p:nvPr/>
        </p:nvPicPr>
        <p:blipFill>
          <a:blip r:embed="rId3"/>
          <a:srcRect/>
          <a:stretch>
            <a:fillRect/>
          </a:stretch>
        </p:blipFill>
        <p:spPr bwMode="auto">
          <a:xfrm>
            <a:off x="2133600" y="2362200"/>
            <a:ext cx="815954" cy="838200"/>
          </a:xfrm>
          <a:prstGeom prst="rect">
            <a:avLst/>
          </a:prstGeom>
          <a:noFill/>
        </p:spPr>
      </p:pic>
      <p:pic>
        <p:nvPicPr>
          <p:cNvPr id="21" name="Picture 20" descr="hoa"/>
          <p:cNvPicPr>
            <a:picLocks noChangeAspect="1" noChangeArrowheads="1" noCrop="1"/>
          </p:cNvPicPr>
          <p:nvPr/>
        </p:nvPicPr>
        <p:blipFill>
          <a:blip r:embed="rId3"/>
          <a:srcRect/>
          <a:stretch>
            <a:fillRect/>
          </a:stretch>
        </p:blipFill>
        <p:spPr bwMode="auto">
          <a:xfrm>
            <a:off x="1524000" y="2362200"/>
            <a:ext cx="815954" cy="838200"/>
          </a:xfrm>
          <a:prstGeom prst="rect">
            <a:avLst/>
          </a:prstGeom>
          <a:noFill/>
        </p:spPr>
      </p:pic>
      <p:pic>
        <p:nvPicPr>
          <p:cNvPr id="22" name="Picture 21" descr="hoa"/>
          <p:cNvPicPr>
            <a:picLocks noChangeAspect="1" noChangeArrowheads="1" noCrop="1"/>
          </p:cNvPicPr>
          <p:nvPr/>
        </p:nvPicPr>
        <p:blipFill>
          <a:blip r:embed="rId3"/>
          <a:srcRect/>
          <a:stretch>
            <a:fillRect/>
          </a:stretch>
        </p:blipFill>
        <p:spPr bwMode="auto">
          <a:xfrm>
            <a:off x="9885325" y="4325741"/>
            <a:ext cx="1295400" cy="1330718"/>
          </a:xfrm>
          <a:prstGeom prst="rect">
            <a:avLst/>
          </a:prstGeom>
          <a:noFill/>
        </p:spPr>
      </p:pic>
      <p:pic>
        <p:nvPicPr>
          <p:cNvPr id="23" name="Picture 22" descr="hoa"/>
          <p:cNvPicPr>
            <a:picLocks noChangeAspect="1" noChangeArrowheads="1" noCrop="1"/>
          </p:cNvPicPr>
          <p:nvPr/>
        </p:nvPicPr>
        <p:blipFill>
          <a:blip r:embed="rId3"/>
          <a:srcRect/>
          <a:stretch>
            <a:fillRect/>
          </a:stretch>
        </p:blipFill>
        <p:spPr bwMode="auto">
          <a:xfrm rot="6609528">
            <a:off x="9500218" y="4830682"/>
            <a:ext cx="815954" cy="838200"/>
          </a:xfrm>
          <a:prstGeom prst="rect">
            <a:avLst/>
          </a:prstGeom>
          <a:noFill/>
        </p:spPr>
      </p:pic>
      <p:pic>
        <p:nvPicPr>
          <p:cNvPr id="24" name="Picture 23" descr="hoa"/>
          <p:cNvPicPr>
            <a:picLocks noChangeAspect="1" noChangeArrowheads="1" noCrop="1"/>
          </p:cNvPicPr>
          <p:nvPr/>
        </p:nvPicPr>
        <p:blipFill>
          <a:blip r:embed="rId3"/>
          <a:srcRect/>
          <a:stretch>
            <a:fillRect/>
          </a:stretch>
        </p:blipFill>
        <p:spPr bwMode="auto">
          <a:xfrm>
            <a:off x="4752475" y="5406919"/>
            <a:ext cx="815954" cy="838200"/>
          </a:xfrm>
          <a:prstGeom prst="rect">
            <a:avLst/>
          </a:prstGeom>
          <a:noFill/>
        </p:spPr>
      </p:pic>
      <p:sp>
        <p:nvSpPr>
          <p:cNvPr id="25" name="5-Point Star 24">
            <a:hlinkClick r:id="rId4" action="ppaction://hlinksldjump"/>
          </p:cNvPr>
          <p:cNvSpPr/>
          <p:nvPr/>
        </p:nvSpPr>
        <p:spPr>
          <a:xfrm>
            <a:off x="3119638" y="2877941"/>
            <a:ext cx="1752600" cy="1600200"/>
          </a:xfrm>
          <a:prstGeom prst="star5">
            <a:avLst/>
          </a:prstGeom>
          <a:solidFill>
            <a:srgbClr val="0000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5-Point Star 25">
            <a:hlinkClick r:id="rId5" action="ppaction://hlinksldjump"/>
          </p:cNvPr>
          <p:cNvSpPr/>
          <p:nvPr/>
        </p:nvSpPr>
        <p:spPr>
          <a:xfrm>
            <a:off x="5423322" y="1600200"/>
            <a:ext cx="1752600" cy="1600200"/>
          </a:xfrm>
          <a:prstGeom prst="star5">
            <a:avLst/>
          </a:prstGeom>
          <a:solidFill>
            <a:srgbClr val="CC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5-Point Star 26">
            <a:hlinkClick r:id="rId6" action="ppaction://hlinksldjump"/>
          </p:cNvPr>
          <p:cNvSpPr/>
          <p:nvPr/>
        </p:nvSpPr>
        <p:spPr>
          <a:xfrm>
            <a:off x="8138188" y="3096199"/>
            <a:ext cx="1752600" cy="1600200"/>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5-Point Star 27">
            <a:hlinkClick r:id="rId7" action="ppaction://hlinksldjump"/>
          </p:cNvPr>
          <p:cNvSpPr/>
          <p:nvPr/>
        </p:nvSpPr>
        <p:spPr>
          <a:xfrm>
            <a:off x="5260692" y="4008243"/>
            <a:ext cx="1752600" cy="16002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28" descr="hoa"/>
          <p:cNvPicPr>
            <a:picLocks noChangeAspect="1" noChangeArrowheads="1" noCrop="1"/>
          </p:cNvPicPr>
          <p:nvPr/>
        </p:nvPicPr>
        <p:blipFill>
          <a:blip r:embed="rId3"/>
          <a:srcRect/>
          <a:stretch>
            <a:fillRect/>
          </a:stretch>
        </p:blipFill>
        <p:spPr bwMode="auto">
          <a:xfrm>
            <a:off x="7135823" y="5049982"/>
            <a:ext cx="815954" cy="838200"/>
          </a:xfrm>
          <a:prstGeom prst="rect">
            <a:avLst/>
          </a:prstGeom>
          <a:noFill/>
        </p:spPr>
      </p:pic>
      <p:pic>
        <p:nvPicPr>
          <p:cNvPr id="30" name="Picture 29" descr="hoa"/>
          <p:cNvPicPr>
            <a:picLocks noChangeAspect="1" noChangeArrowheads="1" noCrop="1"/>
          </p:cNvPicPr>
          <p:nvPr/>
        </p:nvPicPr>
        <p:blipFill>
          <a:blip r:embed="rId3"/>
          <a:srcRect/>
          <a:stretch>
            <a:fillRect/>
          </a:stretch>
        </p:blipFill>
        <p:spPr bwMode="auto">
          <a:xfrm>
            <a:off x="1736116" y="5105790"/>
            <a:ext cx="815954" cy="838200"/>
          </a:xfrm>
          <a:prstGeom prst="rect">
            <a:avLst/>
          </a:prstGeom>
          <a:noFill/>
        </p:spPr>
      </p:pic>
      <p:pic>
        <p:nvPicPr>
          <p:cNvPr id="31" name="Picture 30" descr="hoa"/>
          <p:cNvPicPr>
            <a:picLocks noChangeAspect="1" noChangeArrowheads="1" noCrop="1"/>
          </p:cNvPicPr>
          <p:nvPr/>
        </p:nvPicPr>
        <p:blipFill>
          <a:blip r:embed="rId3"/>
          <a:srcRect/>
          <a:stretch>
            <a:fillRect/>
          </a:stretch>
        </p:blipFill>
        <p:spPr bwMode="auto">
          <a:xfrm rot="10800000">
            <a:off x="8481305" y="1438222"/>
            <a:ext cx="1295400" cy="1330718"/>
          </a:xfrm>
          <a:prstGeom prst="rect">
            <a:avLst/>
          </a:prstGeom>
          <a:noFill/>
        </p:spPr>
      </p:pic>
      <p:pic>
        <p:nvPicPr>
          <p:cNvPr id="32" name="Picture 31" descr="hoa"/>
          <p:cNvPicPr>
            <a:picLocks noChangeAspect="1" noChangeArrowheads="1" noCrop="1"/>
          </p:cNvPicPr>
          <p:nvPr/>
        </p:nvPicPr>
        <p:blipFill>
          <a:blip r:embed="rId3"/>
          <a:srcRect/>
          <a:stretch>
            <a:fillRect/>
          </a:stretch>
        </p:blipFill>
        <p:spPr bwMode="auto">
          <a:xfrm>
            <a:off x="2109457" y="4068777"/>
            <a:ext cx="815954" cy="838200"/>
          </a:xfrm>
          <a:prstGeom prst="rect">
            <a:avLst/>
          </a:prstGeom>
          <a:noFill/>
        </p:spPr>
      </p:pic>
      <p:pic>
        <p:nvPicPr>
          <p:cNvPr id="33" name="Picture 32" descr="hoa"/>
          <p:cNvPicPr>
            <a:picLocks noChangeAspect="1" noChangeArrowheads="1" noCrop="1"/>
          </p:cNvPicPr>
          <p:nvPr/>
        </p:nvPicPr>
        <p:blipFill>
          <a:blip r:embed="rId3"/>
          <a:srcRect/>
          <a:stretch>
            <a:fillRect/>
          </a:stretch>
        </p:blipFill>
        <p:spPr bwMode="auto">
          <a:xfrm rot="12988781">
            <a:off x="10303327" y="3583093"/>
            <a:ext cx="815954" cy="838200"/>
          </a:xfrm>
          <a:prstGeom prst="rect">
            <a:avLst/>
          </a:prstGeom>
          <a:noFill/>
        </p:spPr>
      </p:pic>
      <p:pic>
        <p:nvPicPr>
          <p:cNvPr id="34" name="Picture 33" descr="hoa"/>
          <p:cNvPicPr>
            <a:picLocks noChangeAspect="1" noChangeArrowheads="1" noCrop="1"/>
          </p:cNvPicPr>
          <p:nvPr/>
        </p:nvPicPr>
        <p:blipFill>
          <a:blip r:embed="rId3"/>
          <a:srcRect/>
          <a:stretch>
            <a:fillRect/>
          </a:stretch>
        </p:blipFill>
        <p:spPr bwMode="auto">
          <a:xfrm>
            <a:off x="6679408" y="4114800"/>
            <a:ext cx="815954" cy="838200"/>
          </a:xfrm>
          <a:prstGeom prst="rect">
            <a:avLst/>
          </a:prstGeom>
          <a:noFill/>
        </p:spPr>
      </p:pic>
      <p:pic>
        <p:nvPicPr>
          <p:cNvPr id="35" name="Picture 34" descr="hoa"/>
          <p:cNvPicPr>
            <a:picLocks noChangeAspect="1" noChangeArrowheads="1" noCrop="1"/>
          </p:cNvPicPr>
          <p:nvPr/>
        </p:nvPicPr>
        <p:blipFill>
          <a:blip r:embed="rId3"/>
          <a:srcRect/>
          <a:stretch>
            <a:fillRect/>
          </a:stretch>
        </p:blipFill>
        <p:spPr bwMode="auto">
          <a:xfrm>
            <a:off x="4751377" y="3673922"/>
            <a:ext cx="815954" cy="838200"/>
          </a:xfrm>
          <a:prstGeom prst="rect">
            <a:avLst/>
          </a:prstGeom>
          <a:noFill/>
        </p:spPr>
      </p:pic>
      <p:pic>
        <p:nvPicPr>
          <p:cNvPr id="36" name="Picture 35" descr="hoa"/>
          <p:cNvPicPr>
            <a:picLocks noChangeAspect="1" noChangeArrowheads="1" noCrop="1"/>
          </p:cNvPicPr>
          <p:nvPr/>
        </p:nvPicPr>
        <p:blipFill>
          <a:blip r:embed="rId3"/>
          <a:srcRect/>
          <a:stretch>
            <a:fillRect/>
          </a:stretch>
        </p:blipFill>
        <p:spPr bwMode="auto">
          <a:xfrm>
            <a:off x="7239000" y="3048000"/>
            <a:ext cx="815954" cy="838200"/>
          </a:xfrm>
          <a:prstGeom prst="rect">
            <a:avLst/>
          </a:prstGeom>
          <a:noFill/>
        </p:spPr>
      </p:pic>
      <p:pic>
        <p:nvPicPr>
          <p:cNvPr id="37" name="Picture 36" descr="hoa"/>
          <p:cNvPicPr>
            <a:picLocks noChangeAspect="1" noChangeArrowheads="1" noCrop="1"/>
          </p:cNvPicPr>
          <p:nvPr/>
        </p:nvPicPr>
        <p:blipFill>
          <a:blip r:embed="rId3"/>
          <a:srcRect/>
          <a:stretch>
            <a:fillRect/>
          </a:stretch>
        </p:blipFill>
        <p:spPr bwMode="auto">
          <a:xfrm>
            <a:off x="4127137" y="1872963"/>
            <a:ext cx="815954" cy="838200"/>
          </a:xfrm>
          <a:prstGeom prst="rect">
            <a:avLst/>
          </a:prstGeom>
          <a:noFill/>
        </p:spPr>
      </p:pic>
    </p:spTree>
    <p:extLst>
      <p:ext uri="{BB962C8B-B14F-4D97-AF65-F5344CB8AC3E}">
        <p14:creationId xmlns:p14="http://schemas.microsoft.com/office/powerpoint/2010/main" val="246952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3" descr="Hinh nen dep"/>
          <p:cNvPicPr>
            <a:picLocks noChangeAspect="1" noChangeArrowheads="1"/>
          </p:cNvPicPr>
          <p:nvPr/>
        </p:nvPicPr>
        <p:blipFill>
          <a:blip r:embed="rId3"/>
          <a:srcRect/>
          <a:stretch>
            <a:fillRect/>
          </a:stretch>
        </p:blipFill>
        <p:spPr bwMode="auto">
          <a:xfrm>
            <a:off x="533400" y="525910"/>
            <a:ext cx="11299030" cy="5943600"/>
          </a:xfrm>
          <a:prstGeom prst="rect">
            <a:avLst/>
          </a:prstGeom>
          <a:noFill/>
        </p:spPr>
      </p:pic>
      <p:sp>
        <p:nvSpPr>
          <p:cNvPr id="8" name="TextBox 7"/>
          <p:cNvSpPr txBox="1"/>
          <p:nvPr/>
        </p:nvSpPr>
        <p:spPr>
          <a:xfrm>
            <a:off x="2743199" y="555961"/>
            <a:ext cx="6553200" cy="1107996"/>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6600" b="1">
                <a:latin typeface="Times New Roman" pitchFamily="18" charset="0"/>
                <a:cs typeface="Times New Roman" pitchFamily="18" charset="0"/>
              </a:rPr>
              <a:t>KHỞI ĐỘNG</a:t>
            </a:r>
            <a:endParaRPr lang="en-US" sz="6600" b="1" dirty="0">
              <a:latin typeface="Times New Roman" pitchFamily="18" charset="0"/>
              <a:cs typeface="Times New Roman" pitchFamily="18" charset="0"/>
            </a:endParaRPr>
          </a:p>
        </p:txBody>
      </p:sp>
      <p:sp>
        <p:nvSpPr>
          <p:cNvPr id="9" name="TextBox 8"/>
          <p:cNvSpPr txBox="1"/>
          <p:nvPr/>
        </p:nvSpPr>
        <p:spPr>
          <a:xfrm>
            <a:off x="1294262" y="1898616"/>
            <a:ext cx="10363199" cy="2308324"/>
          </a:xfrm>
          <a:prstGeom prst="rect">
            <a:avLst/>
          </a:prstGeom>
          <a:noFill/>
        </p:spPr>
        <p:txBody>
          <a:bodyPr wrap="square" rtlCol="0">
            <a:spAutoFit/>
          </a:bodyPr>
          <a:lstStyle/>
          <a:p>
            <a:r>
              <a:rPr lang="en-US" sz="3600" b="1" dirty="0">
                <a:latin typeface="Times New Roman" pitchFamily="18" charset="0"/>
                <a:cs typeface="Times New Roman" pitchFamily="18" charset="0"/>
              </a:rPr>
              <a:t>Cho </a:t>
            </a:r>
            <a:r>
              <a:rPr lang="en-US" sz="3600" b="1" dirty="0" err="1">
                <a:latin typeface="Times New Roman" pitchFamily="18" charset="0"/>
                <a:cs typeface="Times New Roman" pitchFamily="18" charset="0"/>
              </a:rPr>
              <a:t>phép</a:t>
            </a:r>
            <a:r>
              <a:rPr lang="en-US" sz="3600" b="1" dirty="0">
                <a:latin typeface="Times New Roman" pitchFamily="18" charset="0"/>
                <a:cs typeface="Times New Roman" pitchFamily="18" charset="0"/>
              </a:rPr>
              <a:t> chia  1944 : 162 =</a:t>
            </a:r>
          </a:p>
          <a:p>
            <a:endParaRPr lang="en-US" sz="3600" b="1" dirty="0">
              <a:latin typeface="Times New Roman" pitchFamily="18" charset="0"/>
              <a:cs typeface="Times New Roman" pitchFamily="18" charset="0"/>
            </a:endParaRPr>
          </a:p>
          <a:p>
            <a:r>
              <a:rPr lang="en-US" sz="3600" b="1" dirty="0">
                <a:latin typeface="Times New Roman" pitchFamily="18" charset="0"/>
                <a:cs typeface="Times New Roman" pitchFamily="18" charset="0"/>
              </a:rPr>
              <a:t>	       </a:t>
            </a:r>
          </a:p>
          <a:p>
            <a:r>
              <a:rPr lang="en-US" sz="3600" b="1" dirty="0">
                <a:latin typeface="Times New Roman" pitchFamily="18" charset="0"/>
                <a:cs typeface="Times New Roman" pitchFamily="18" charset="0"/>
              </a:rPr>
              <a:t>                                         </a:t>
            </a:r>
          </a:p>
        </p:txBody>
      </p:sp>
      <p:sp>
        <p:nvSpPr>
          <p:cNvPr id="10" name="Rectangle 9"/>
          <p:cNvSpPr/>
          <p:nvPr/>
        </p:nvSpPr>
        <p:spPr>
          <a:xfrm>
            <a:off x="914400" y="2755653"/>
            <a:ext cx="10515600" cy="1200329"/>
          </a:xfrm>
          <a:prstGeom prst="rect">
            <a:avLst/>
          </a:prstGeom>
        </p:spPr>
        <p:txBody>
          <a:bodyPr wrap="square">
            <a:spAutoFit/>
          </a:bodyPr>
          <a:lstStyle/>
          <a:p>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Phép</a:t>
            </a:r>
            <a:r>
              <a:rPr lang="en-US" sz="3600" b="1" dirty="0">
                <a:latin typeface="Times New Roman" pitchFamily="18" charset="0"/>
                <a:cs typeface="Times New Roman" pitchFamily="18" charset="0"/>
              </a:rPr>
              <a:t> chia </a:t>
            </a:r>
            <a:r>
              <a:rPr lang="en-US" sz="3600" b="1" dirty="0" err="1">
                <a:latin typeface="Times New Roman" pitchFamily="18" charset="0"/>
                <a:cs typeface="Times New Roman" pitchFamily="18" charset="0"/>
              </a:rPr>
              <a:t>trên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có</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gì</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khác</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với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các</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phép</a:t>
            </a:r>
            <a:r>
              <a:rPr lang="en-US" sz="3600" b="1" dirty="0">
                <a:latin typeface="Times New Roman" pitchFamily="18" charset="0"/>
                <a:cs typeface="Times New Roman" pitchFamily="18" charset="0"/>
              </a:rPr>
              <a:t> chia </a:t>
            </a:r>
            <a:r>
              <a:rPr lang="en-US" sz="3600" b="1" dirty="0" err="1">
                <a:latin typeface="Times New Roman" pitchFamily="18" charset="0"/>
                <a:cs typeface="Times New Roman" pitchFamily="18" charset="0"/>
              </a:rPr>
              <a:t>các</a:t>
            </a:r>
            <a:r>
              <a:rPr lang="en-US" sz="3600" b="1" dirty="0">
                <a:latin typeface="Times New Roman" pitchFamily="18" charset="0"/>
                <a:cs typeface="Times New Roman" pitchFamily="18" charset="0"/>
              </a:rPr>
              <a:t> con </a:t>
            </a:r>
            <a:r>
              <a:rPr lang="en-US" sz="3600" b="1" dirty="0" err="1">
                <a:latin typeface="Times New Roman" pitchFamily="18" charset="0"/>
                <a:cs typeface="Times New Roman" pitchFamily="18" charset="0"/>
              </a:rPr>
              <a:t>đã</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học</a:t>
            </a:r>
            <a:r>
              <a:rPr lang="en-US" sz="3600" b="1" dirty="0">
                <a:latin typeface="Times New Roman" pitchFamily="18" charset="0"/>
                <a:cs typeface="Times New Roman" pitchFamily="18" charset="0"/>
              </a:rPr>
              <a:t>?</a:t>
            </a:r>
          </a:p>
        </p:txBody>
      </p:sp>
    </p:spTree>
    <p:extLst>
      <p:ext uri="{BB962C8B-B14F-4D97-AF65-F5344CB8AC3E}">
        <p14:creationId xmlns:p14="http://schemas.microsoft.com/office/powerpoint/2010/main" val="4110312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barn(inVertical)">
                                      <p:cBhvr>
                                        <p:cTn id="1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57717" y="1752600"/>
            <a:ext cx="8838958" cy="2285241"/>
          </a:xfrm>
          <a:prstGeom prst="rect">
            <a:avLst/>
          </a:prstGeom>
          <a:noFill/>
          <a:ln>
            <a:solidFill>
              <a:schemeClr val="bg1"/>
            </a:solidFill>
          </a:ln>
        </p:spPr>
        <p:txBody>
          <a:bodyPr wrap="none" lIns="68580" tIns="34290" rIns="68580" bIns="34290">
            <a:spAutoFit/>
            <a:scene3d>
              <a:camera prst="orthographicFront"/>
              <a:lightRig rig="soft" dir="t">
                <a:rot lat="0" lon="0" rev="15600000"/>
              </a:lightRig>
            </a:scene3d>
            <a:sp3d extrusionH="57150" prstMaterial="softEdge">
              <a:bevelT w="25400" h="38100"/>
            </a:sp3d>
          </a:bodyPr>
          <a:lstStyle/>
          <a:p>
            <a:pPr algn="ctr"/>
            <a:r>
              <a:rPr lang="en-US" sz="4800" b="1">
                <a:ln/>
                <a:solidFill>
                  <a:srgbClr val="002060"/>
                </a:solidFill>
                <a:latin typeface="Times New Roman" panose="02020603050405020304" pitchFamily="18" charset="0"/>
                <a:cs typeface="Times New Roman" panose="02020603050405020304" pitchFamily="18" charset="0"/>
              </a:rPr>
              <a:t>TOÁN</a:t>
            </a:r>
          </a:p>
          <a:p>
            <a:pPr algn="ctr"/>
            <a:r>
              <a:rPr lang="en-US" sz="4800" b="1">
                <a:ln/>
                <a:solidFill>
                  <a:srgbClr val="002060"/>
                </a:solidFill>
                <a:latin typeface="Times New Roman" panose="02020603050405020304" pitchFamily="18" charset="0"/>
                <a:cs typeface="Times New Roman" panose="02020603050405020304" pitchFamily="18" charset="0"/>
              </a:rPr>
              <a:t>CHIA CHO SỐ CÓ BA CHỮ SỐ</a:t>
            </a:r>
          </a:p>
          <a:p>
            <a:pPr algn="ctr"/>
            <a:r>
              <a:rPr lang="en-US" sz="4800" b="1">
                <a:ln/>
                <a:solidFill>
                  <a:srgbClr val="002060"/>
                </a:solidFill>
                <a:latin typeface="Times New Roman" panose="02020603050405020304" pitchFamily="18" charset="0"/>
                <a:cs typeface="Times New Roman" panose="02020603050405020304" pitchFamily="18" charset="0"/>
              </a:rPr>
              <a:t>Trang 86</a:t>
            </a:r>
          </a:p>
        </p:txBody>
      </p:sp>
      <p:pic>
        <p:nvPicPr>
          <p:cNvPr id="6" name="Picture 5" descr="hoa"/>
          <p:cNvPicPr>
            <a:picLocks noChangeAspect="1" noChangeArrowheads="1" noCrop="1"/>
          </p:cNvPicPr>
          <p:nvPr/>
        </p:nvPicPr>
        <p:blipFill>
          <a:blip r:embed="rId2"/>
          <a:srcRect/>
          <a:stretch>
            <a:fillRect/>
          </a:stretch>
        </p:blipFill>
        <p:spPr bwMode="auto">
          <a:xfrm>
            <a:off x="9166246" y="846739"/>
            <a:ext cx="815954" cy="838200"/>
          </a:xfrm>
          <a:prstGeom prst="rect">
            <a:avLst/>
          </a:prstGeom>
          <a:noFill/>
        </p:spPr>
      </p:pic>
      <p:pic>
        <p:nvPicPr>
          <p:cNvPr id="7" name="Picture 6" descr="hoa"/>
          <p:cNvPicPr>
            <a:picLocks noChangeAspect="1" noChangeArrowheads="1" noCrop="1"/>
          </p:cNvPicPr>
          <p:nvPr/>
        </p:nvPicPr>
        <p:blipFill>
          <a:blip r:embed="rId2"/>
          <a:srcRect/>
          <a:stretch>
            <a:fillRect/>
          </a:stretch>
        </p:blipFill>
        <p:spPr bwMode="auto">
          <a:xfrm flipH="1">
            <a:off x="1905000" y="4038600"/>
            <a:ext cx="1295400" cy="1330717"/>
          </a:xfrm>
          <a:prstGeom prst="rect">
            <a:avLst/>
          </a:prstGeom>
          <a:noFill/>
        </p:spPr>
      </p:pic>
    </p:spTree>
    <p:extLst>
      <p:ext uri="{BB962C8B-B14F-4D97-AF65-F5344CB8AC3E}">
        <p14:creationId xmlns:p14="http://schemas.microsoft.com/office/powerpoint/2010/main" val="1507761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Picture 32">
            <a:extLst>
              <a:ext uri="{FF2B5EF4-FFF2-40B4-BE49-F238E27FC236}">
                <a16:creationId xmlns:a16="http://schemas.microsoft.com/office/drawing/2014/main" id="{756F30A5-17EE-446B-B7C8-24F0492D3F7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62037" y="1262063"/>
            <a:ext cx="4452938" cy="414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lowchart: Connector 5">
            <a:extLst>
              <a:ext uri="{FF2B5EF4-FFF2-40B4-BE49-F238E27FC236}">
                <a16:creationId xmlns:a16="http://schemas.microsoft.com/office/drawing/2014/main" id="{5CFF2E1E-8FE0-4AE7-B3B1-29E1CF8E72B2}"/>
              </a:ext>
            </a:extLst>
          </p:cNvPr>
          <p:cNvSpPr/>
          <p:nvPr/>
        </p:nvSpPr>
        <p:spPr>
          <a:xfrm>
            <a:off x="1752601" y="1897064"/>
            <a:ext cx="3133725" cy="2903537"/>
          </a:xfrm>
          <a:prstGeom prst="flowChartConnector">
            <a:avLst/>
          </a:prstGeom>
          <a:solidFill>
            <a:srgbClr val="2C1E73"/>
          </a:solidFill>
          <a:ln w="762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hangingPunct="0">
              <a:defRPr/>
            </a:pPr>
            <a:r>
              <a:rPr lang="vi-VN" sz="4000" b="1" dirty="0">
                <a:solidFill>
                  <a:prstClr val="white"/>
                </a:solidFill>
                <a:effectLst>
                  <a:outerShdw blurRad="38100" dist="38100" dir="2700000" algn="tl">
                    <a:srgbClr val="000000">
                      <a:alpha val="43137"/>
                    </a:srgbClr>
                  </a:outerShdw>
                </a:effectLst>
                <a:latin typeface="Times New Roman" pitchFamily="18" charset="0"/>
                <a:cs typeface="Times New Roman" pitchFamily="18" charset="0"/>
              </a:rPr>
              <a:t>Yêu cầu cần đạt</a:t>
            </a:r>
          </a:p>
        </p:txBody>
      </p:sp>
      <p:sp>
        <p:nvSpPr>
          <p:cNvPr id="8" name="Flowchart: Connector 7">
            <a:extLst>
              <a:ext uri="{FF2B5EF4-FFF2-40B4-BE49-F238E27FC236}">
                <a16:creationId xmlns:a16="http://schemas.microsoft.com/office/drawing/2014/main" id="{44B3D327-64D2-412A-A45D-C363F489EA5F}"/>
              </a:ext>
            </a:extLst>
          </p:cNvPr>
          <p:cNvSpPr/>
          <p:nvPr/>
        </p:nvSpPr>
        <p:spPr>
          <a:xfrm>
            <a:off x="4576764" y="2673351"/>
            <a:ext cx="263525" cy="239713"/>
          </a:xfrm>
          <a:prstGeom prst="flowChartConnector">
            <a:avLst/>
          </a:prstGeom>
          <a:solidFill>
            <a:srgbClr val="FF375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hangingPunct="0">
              <a:defRPr/>
            </a:pPr>
            <a:endParaRPr lang="vi-VN">
              <a:solidFill>
                <a:prstClr val="white"/>
              </a:solidFill>
              <a:latin typeface="Times New Roman" pitchFamily="18" charset="0"/>
              <a:cs typeface="Times New Roman" pitchFamily="18" charset="0"/>
            </a:endParaRPr>
          </a:p>
        </p:txBody>
      </p:sp>
      <p:sp>
        <p:nvSpPr>
          <p:cNvPr id="12" name="Freeform: Shape 11">
            <a:extLst>
              <a:ext uri="{FF2B5EF4-FFF2-40B4-BE49-F238E27FC236}">
                <a16:creationId xmlns:a16="http://schemas.microsoft.com/office/drawing/2014/main" id="{D37D0B04-41B9-4796-9752-B3EA2D120BDA}"/>
              </a:ext>
            </a:extLst>
          </p:cNvPr>
          <p:cNvSpPr/>
          <p:nvPr/>
        </p:nvSpPr>
        <p:spPr>
          <a:xfrm>
            <a:off x="4779963" y="2052639"/>
            <a:ext cx="508000" cy="649287"/>
          </a:xfrm>
          <a:custGeom>
            <a:avLst/>
            <a:gdLst>
              <a:gd name="connsiteX0" fmla="*/ 0 w 2743200"/>
              <a:gd name="connsiteY0" fmla="*/ 857250 h 857250"/>
              <a:gd name="connsiteX1" fmla="*/ 895350 w 2743200"/>
              <a:gd name="connsiteY1" fmla="*/ 0 h 857250"/>
              <a:gd name="connsiteX2" fmla="*/ 2209800 w 2743200"/>
              <a:gd name="connsiteY2" fmla="*/ 0 h 857250"/>
              <a:gd name="connsiteX3" fmla="*/ 2743200 w 2743200"/>
              <a:gd name="connsiteY3" fmla="*/ 0 h 857250"/>
            </a:gdLst>
            <a:ahLst/>
            <a:cxnLst>
              <a:cxn ang="0">
                <a:pos x="connsiteX0" y="connsiteY0"/>
              </a:cxn>
              <a:cxn ang="0">
                <a:pos x="connsiteX1" y="connsiteY1"/>
              </a:cxn>
              <a:cxn ang="0">
                <a:pos x="connsiteX2" y="connsiteY2"/>
              </a:cxn>
              <a:cxn ang="0">
                <a:pos x="connsiteX3" y="connsiteY3"/>
              </a:cxn>
            </a:cxnLst>
            <a:rect l="l" t="t" r="r" b="b"/>
            <a:pathLst>
              <a:path w="2743200" h="857250">
                <a:moveTo>
                  <a:pt x="0" y="857250"/>
                </a:moveTo>
                <a:lnTo>
                  <a:pt x="895350" y="0"/>
                </a:lnTo>
                <a:lnTo>
                  <a:pt x="2209800" y="0"/>
                </a:lnTo>
                <a:lnTo>
                  <a:pt x="2743200" y="0"/>
                </a:ln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hangingPunct="0">
              <a:defRPr/>
            </a:pPr>
            <a:endParaRPr lang="vi-VN" dirty="0">
              <a:solidFill>
                <a:prstClr val="white"/>
              </a:solidFill>
              <a:latin typeface="Times New Roman" pitchFamily="18" charset="0"/>
              <a:cs typeface="Times New Roman" pitchFamily="18" charset="0"/>
            </a:endParaRPr>
          </a:p>
        </p:txBody>
      </p:sp>
      <p:grpSp>
        <p:nvGrpSpPr>
          <p:cNvPr id="16" name="Group 15">
            <a:extLst>
              <a:ext uri="{FF2B5EF4-FFF2-40B4-BE49-F238E27FC236}">
                <a16:creationId xmlns:a16="http://schemas.microsoft.com/office/drawing/2014/main" id="{4BA0348D-CD15-4229-8F01-CCA227CAFAFC}"/>
              </a:ext>
            </a:extLst>
          </p:cNvPr>
          <p:cNvGrpSpPr>
            <a:grpSpLocks/>
          </p:cNvGrpSpPr>
          <p:nvPr/>
        </p:nvGrpSpPr>
        <p:grpSpPr bwMode="auto">
          <a:xfrm>
            <a:off x="5245100" y="966788"/>
            <a:ext cx="5219700" cy="1395412"/>
            <a:chOff x="5862048" y="676275"/>
            <a:chExt cx="6539502" cy="1695450"/>
          </a:xfrm>
        </p:grpSpPr>
        <p:sp>
          <p:nvSpPr>
            <p:cNvPr id="14" name="Rectangle: Rounded Corners 13">
              <a:extLst>
                <a:ext uri="{FF2B5EF4-FFF2-40B4-BE49-F238E27FC236}">
                  <a16:creationId xmlns:a16="http://schemas.microsoft.com/office/drawing/2014/main" id="{CCB4CF27-AC09-48D6-8013-ED7553DC69D2}"/>
                </a:ext>
              </a:extLst>
            </p:cNvPr>
            <p:cNvSpPr/>
            <p:nvPr/>
          </p:nvSpPr>
          <p:spPr>
            <a:xfrm>
              <a:off x="5862048" y="676275"/>
              <a:ext cx="6539502" cy="1695450"/>
            </a:xfrm>
            <a:prstGeom prst="roundRect">
              <a:avLst>
                <a:gd name="adj" fmla="val 50000"/>
              </a:avLst>
            </a:prstGeom>
            <a:noFill/>
            <a:ln w="76200">
              <a:solidFill>
                <a:srgbClr val="FE365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hangingPunct="0">
                <a:defRPr/>
              </a:pPr>
              <a:endParaRPr lang="vi-VN">
                <a:solidFill>
                  <a:prstClr val="white"/>
                </a:solidFill>
                <a:latin typeface="Times New Roman" pitchFamily="18" charset="0"/>
                <a:cs typeface="Times New Roman" pitchFamily="18" charset="0"/>
              </a:endParaRPr>
            </a:p>
          </p:txBody>
        </p:sp>
        <p:sp>
          <p:nvSpPr>
            <p:cNvPr id="15" name="Flowchart: Connector 14">
              <a:extLst>
                <a:ext uri="{FF2B5EF4-FFF2-40B4-BE49-F238E27FC236}">
                  <a16:creationId xmlns:a16="http://schemas.microsoft.com/office/drawing/2014/main" id="{0C2AFACE-F85A-4AC2-9CEA-6D37202EC8CF}"/>
                </a:ext>
              </a:extLst>
            </p:cNvPr>
            <p:cNvSpPr/>
            <p:nvPr/>
          </p:nvSpPr>
          <p:spPr>
            <a:xfrm>
              <a:off x="6090772" y="952099"/>
              <a:ext cx="900971" cy="997211"/>
            </a:xfrm>
            <a:prstGeom prst="flowChartConnector">
              <a:avLst/>
            </a:prstGeom>
            <a:solidFill>
              <a:srgbClr val="FE365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n-US" sz="2438" dirty="0">
                  <a:solidFill>
                    <a:prstClr val="white"/>
                  </a:solidFill>
                  <a:latin typeface="Times New Roman" pitchFamily="18" charset="0"/>
                  <a:cs typeface="Times New Roman" pitchFamily="18" charset="0"/>
                </a:rPr>
                <a:t>1</a:t>
              </a:r>
              <a:endParaRPr lang="vi-VN" sz="2438" dirty="0">
                <a:solidFill>
                  <a:prstClr val="white"/>
                </a:solidFill>
                <a:latin typeface="Times New Roman" pitchFamily="18" charset="0"/>
                <a:cs typeface="Times New Roman" pitchFamily="18" charset="0"/>
              </a:endParaRPr>
            </a:p>
          </p:txBody>
        </p:sp>
      </p:grpSp>
      <p:sp>
        <p:nvSpPr>
          <p:cNvPr id="18" name="Flowchart: Connector 17">
            <a:extLst>
              <a:ext uri="{FF2B5EF4-FFF2-40B4-BE49-F238E27FC236}">
                <a16:creationId xmlns:a16="http://schemas.microsoft.com/office/drawing/2014/main" id="{44255DFD-AF51-458A-AC7A-A13DCBEB6F74}"/>
              </a:ext>
            </a:extLst>
          </p:cNvPr>
          <p:cNvSpPr/>
          <p:nvPr/>
        </p:nvSpPr>
        <p:spPr>
          <a:xfrm>
            <a:off x="4641850" y="3455988"/>
            <a:ext cx="215900" cy="241300"/>
          </a:xfrm>
          <a:prstGeom prst="flowChartConnector">
            <a:avLst/>
          </a:prstGeom>
          <a:solidFill>
            <a:srgbClr val="FF9B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hangingPunct="0">
              <a:defRPr/>
            </a:pPr>
            <a:endParaRPr lang="vi-VN">
              <a:solidFill>
                <a:prstClr val="white"/>
              </a:solidFill>
              <a:latin typeface="Times New Roman" pitchFamily="18" charset="0"/>
              <a:cs typeface="Times New Roman" pitchFamily="18" charset="0"/>
            </a:endParaRPr>
          </a:p>
        </p:txBody>
      </p:sp>
      <p:cxnSp>
        <p:nvCxnSpPr>
          <p:cNvPr id="21" name="Straight Connector 20">
            <a:extLst>
              <a:ext uri="{FF2B5EF4-FFF2-40B4-BE49-F238E27FC236}">
                <a16:creationId xmlns:a16="http://schemas.microsoft.com/office/drawing/2014/main" id="{2AF7C43C-EACB-4B4C-A6DA-1A2DF42F6BA1}"/>
              </a:ext>
            </a:extLst>
          </p:cNvPr>
          <p:cNvCxnSpPr>
            <a:cxnSpLocks/>
          </p:cNvCxnSpPr>
          <p:nvPr/>
        </p:nvCxnSpPr>
        <p:spPr>
          <a:xfrm>
            <a:off x="4840288" y="3565525"/>
            <a:ext cx="58896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2" name="Group 21">
            <a:extLst>
              <a:ext uri="{FF2B5EF4-FFF2-40B4-BE49-F238E27FC236}">
                <a16:creationId xmlns:a16="http://schemas.microsoft.com/office/drawing/2014/main" id="{11C6500D-0B78-42F7-BC0C-7BE7CD5FF700}"/>
              </a:ext>
            </a:extLst>
          </p:cNvPr>
          <p:cNvGrpSpPr>
            <a:grpSpLocks/>
          </p:cNvGrpSpPr>
          <p:nvPr/>
        </p:nvGrpSpPr>
        <p:grpSpPr bwMode="auto">
          <a:xfrm>
            <a:off x="5480051" y="2857500"/>
            <a:ext cx="5019675" cy="1320800"/>
            <a:chOff x="6007667" y="688785"/>
            <a:chExt cx="6539502" cy="1025613"/>
          </a:xfrm>
        </p:grpSpPr>
        <p:sp>
          <p:nvSpPr>
            <p:cNvPr id="23" name="Rectangle: Rounded Corners 22">
              <a:extLst>
                <a:ext uri="{FF2B5EF4-FFF2-40B4-BE49-F238E27FC236}">
                  <a16:creationId xmlns:a16="http://schemas.microsoft.com/office/drawing/2014/main" id="{4375683C-A429-42BC-A9B1-F4FDE0BE1106}"/>
                </a:ext>
              </a:extLst>
            </p:cNvPr>
            <p:cNvSpPr/>
            <p:nvPr/>
          </p:nvSpPr>
          <p:spPr>
            <a:xfrm>
              <a:off x="6007667" y="688785"/>
              <a:ext cx="6539502" cy="1025613"/>
            </a:xfrm>
            <a:prstGeom prst="roundRect">
              <a:avLst>
                <a:gd name="adj" fmla="val 50000"/>
              </a:avLst>
            </a:prstGeom>
            <a:noFill/>
            <a:ln w="76200">
              <a:solidFill>
                <a:srgbClr val="FF9B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hangingPunct="0">
                <a:defRPr/>
              </a:pPr>
              <a:endParaRPr lang="vi-VN" dirty="0">
                <a:solidFill>
                  <a:prstClr val="white"/>
                </a:solidFill>
                <a:latin typeface="Times New Roman" pitchFamily="18" charset="0"/>
                <a:cs typeface="Times New Roman" pitchFamily="18" charset="0"/>
              </a:endParaRPr>
            </a:p>
          </p:txBody>
        </p:sp>
        <p:sp>
          <p:nvSpPr>
            <p:cNvPr id="24" name="Flowchart: Connector 23">
              <a:extLst>
                <a:ext uri="{FF2B5EF4-FFF2-40B4-BE49-F238E27FC236}">
                  <a16:creationId xmlns:a16="http://schemas.microsoft.com/office/drawing/2014/main" id="{96C3F2E6-D068-43F1-BBC2-E292D4567385}"/>
                </a:ext>
              </a:extLst>
            </p:cNvPr>
            <p:cNvSpPr/>
            <p:nvPr/>
          </p:nvSpPr>
          <p:spPr>
            <a:xfrm>
              <a:off x="6166915" y="823151"/>
              <a:ext cx="796239" cy="600328"/>
            </a:xfrm>
            <a:prstGeom prst="flowChartConnector">
              <a:avLst/>
            </a:prstGeom>
            <a:solidFill>
              <a:srgbClr val="FF9B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n-US" sz="2438" dirty="0">
                  <a:solidFill>
                    <a:prstClr val="white"/>
                  </a:solidFill>
                  <a:latin typeface="Times New Roman" pitchFamily="18" charset="0"/>
                  <a:cs typeface="Times New Roman" pitchFamily="18" charset="0"/>
                </a:rPr>
                <a:t>2</a:t>
              </a:r>
              <a:endParaRPr lang="vi-VN" sz="2438" dirty="0">
                <a:solidFill>
                  <a:prstClr val="white"/>
                </a:solidFill>
                <a:latin typeface="Times New Roman" pitchFamily="18" charset="0"/>
                <a:cs typeface="Times New Roman" pitchFamily="18" charset="0"/>
              </a:endParaRPr>
            </a:p>
          </p:txBody>
        </p:sp>
      </p:grpSp>
      <p:sp>
        <p:nvSpPr>
          <p:cNvPr id="25" name="Flowchart: Connector 24">
            <a:extLst>
              <a:ext uri="{FF2B5EF4-FFF2-40B4-BE49-F238E27FC236}">
                <a16:creationId xmlns:a16="http://schemas.microsoft.com/office/drawing/2014/main" id="{2B912357-40A0-4DDB-B61A-560340785F73}"/>
              </a:ext>
            </a:extLst>
          </p:cNvPr>
          <p:cNvSpPr/>
          <p:nvPr/>
        </p:nvSpPr>
        <p:spPr>
          <a:xfrm>
            <a:off x="4267200" y="4411664"/>
            <a:ext cx="204788" cy="219075"/>
          </a:xfrm>
          <a:prstGeom prst="flowChartConnector">
            <a:avLst/>
          </a:prstGeom>
          <a:solidFill>
            <a:srgbClr val="01B59A"/>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hangingPunct="0">
              <a:defRPr/>
            </a:pPr>
            <a:endParaRPr lang="vi-VN">
              <a:solidFill>
                <a:prstClr val="white"/>
              </a:solidFill>
              <a:latin typeface="Times New Roman" pitchFamily="18" charset="0"/>
              <a:cs typeface="Times New Roman" pitchFamily="18" charset="0"/>
            </a:endParaRPr>
          </a:p>
        </p:txBody>
      </p:sp>
      <p:sp>
        <p:nvSpPr>
          <p:cNvPr id="28" name="Freeform: Shape 27">
            <a:extLst>
              <a:ext uri="{FF2B5EF4-FFF2-40B4-BE49-F238E27FC236}">
                <a16:creationId xmlns:a16="http://schemas.microsoft.com/office/drawing/2014/main" id="{E5BA659A-0105-4156-AB6B-DD67F48D2C5D}"/>
              </a:ext>
            </a:extLst>
          </p:cNvPr>
          <p:cNvSpPr/>
          <p:nvPr/>
        </p:nvSpPr>
        <p:spPr>
          <a:xfrm>
            <a:off x="4475164" y="4584700"/>
            <a:ext cx="1101725" cy="738188"/>
          </a:xfrm>
          <a:custGeom>
            <a:avLst/>
            <a:gdLst>
              <a:gd name="connsiteX0" fmla="*/ 0 w 2381250"/>
              <a:gd name="connsiteY0" fmla="*/ 0 h 933450"/>
              <a:gd name="connsiteX1" fmla="*/ 781050 w 2381250"/>
              <a:gd name="connsiteY1" fmla="*/ 933450 h 933450"/>
              <a:gd name="connsiteX2" fmla="*/ 2381250 w 2381250"/>
              <a:gd name="connsiteY2" fmla="*/ 933450 h 933450"/>
            </a:gdLst>
            <a:ahLst/>
            <a:cxnLst>
              <a:cxn ang="0">
                <a:pos x="connsiteX0" y="connsiteY0"/>
              </a:cxn>
              <a:cxn ang="0">
                <a:pos x="connsiteX1" y="connsiteY1"/>
              </a:cxn>
              <a:cxn ang="0">
                <a:pos x="connsiteX2" y="connsiteY2"/>
              </a:cxn>
            </a:cxnLst>
            <a:rect l="l" t="t" r="r" b="b"/>
            <a:pathLst>
              <a:path w="2381250" h="933450">
                <a:moveTo>
                  <a:pt x="0" y="0"/>
                </a:moveTo>
                <a:lnTo>
                  <a:pt x="781050" y="933450"/>
                </a:lnTo>
                <a:lnTo>
                  <a:pt x="2381250" y="933450"/>
                </a:ln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hangingPunct="0">
              <a:defRPr/>
            </a:pPr>
            <a:endParaRPr lang="vi-VN">
              <a:solidFill>
                <a:prstClr val="white"/>
              </a:solidFill>
              <a:latin typeface="Times New Roman" pitchFamily="18" charset="0"/>
              <a:cs typeface="Times New Roman" pitchFamily="18" charset="0"/>
            </a:endParaRPr>
          </a:p>
        </p:txBody>
      </p:sp>
      <p:grpSp>
        <p:nvGrpSpPr>
          <p:cNvPr id="29" name="Group 28">
            <a:extLst>
              <a:ext uri="{FF2B5EF4-FFF2-40B4-BE49-F238E27FC236}">
                <a16:creationId xmlns:a16="http://schemas.microsoft.com/office/drawing/2014/main" id="{F56142AB-BF27-4286-9266-AD48DCA1D68A}"/>
              </a:ext>
            </a:extLst>
          </p:cNvPr>
          <p:cNvGrpSpPr>
            <a:grpSpLocks/>
          </p:cNvGrpSpPr>
          <p:nvPr/>
        </p:nvGrpSpPr>
        <p:grpSpPr bwMode="auto">
          <a:xfrm>
            <a:off x="5602289" y="4630738"/>
            <a:ext cx="4891087" cy="1389062"/>
            <a:chOff x="5862048" y="867065"/>
            <a:chExt cx="6539502" cy="1504660"/>
          </a:xfrm>
        </p:grpSpPr>
        <p:sp>
          <p:nvSpPr>
            <p:cNvPr id="30" name="Rectangle: Rounded Corners 29">
              <a:extLst>
                <a:ext uri="{FF2B5EF4-FFF2-40B4-BE49-F238E27FC236}">
                  <a16:creationId xmlns:a16="http://schemas.microsoft.com/office/drawing/2014/main" id="{AABE5013-35DD-4B0E-BC8E-BA4A5E2AF3E5}"/>
                </a:ext>
              </a:extLst>
            </p:cNvPr>
            <p:cNvSpPr/>
            <p:nvPr/>
          </p:nvSpPr>
          <p:spPr>
            <a:xfrm>
              <a:off x="5862048" y="867065"/>
              <a:ext cx="6539502" cy="1504660"/>
            </a:xfrm>
            <a:prstGeom prst="roundRect">
              <a:avLst>
                <a:gd name="adj" fmla="val 50000"/>
              </a:avLst>
            </a:prstGeom>
            <a:noFill/>
            <a:ln w="76200">
              <a:solidFill>
                <a:srgbClr val="01B59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hangingPunct="0">
                <a:defRPr/>
              </a:pPr>
              <a:endParaRPr lang="vi-VN" dirty="0">
                <a:solidFill>
                  <a:prstClr val="white"/>
                </a:solidFill>
                <a:latin typeface="Times New Roman" pitchFamily="18" charset="0"/>
                <a:cs typeface="Times New Roman" pitchFamily="18" charset="0"/>
              </a:endParaRPr>
            </a:p>
          </p:txBody>
        </p:sp>
        <p:sp>
          <p:nvSpPr>
            <p:cNvPr id="31" name="Flowchart: Connector 30">
              <a:extLst>
                <a:ext uri="{FF2B5EF4-FFF2-40B4-BE49-F238E27FC236}">
                  <a16:creationId xmlns:a16="http://schemas.microsoft.com/office/drawing/2014/main" id="{F32D3041-A30E-46B6-B35D-749C06EB962C}"/>
                </a:ext>
              </a:extLst>
            </p:cNvPr>
            <p:cNvSpPr/>
            <p:nvPr/>
          </p:nvSpPr>
          <p:spPr>
            <a:xfrm>
              <a:off x="6000012" y="1305566"/>
              <a:ext cx="795948" cy="691284"/>
            </a:xfrm>
            <a:prstGeom prst="flowChartConnector">
              <a:avLst/>
            </a:prstGeom>
            <a:solidFill>
              <a:srgbClr val="01B59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n-US" sz="2438" dirty="0">
                  <a:solidFill>
                    <a:prstClr val="white"/>
                  </a:solidFill>
                  <a:latin typeface="Times New Roman" pitchFamily="18" charset="0"/>
                  <a:cs typeface="Times New Roman" pitchFamily="18" charset="0"/>
                </a:rPr>
                <a:t>3</a:t>
              </a:r>
              <a:endParaRPr lang="vi-VN" sz="2438" dirty="0">
                <a:solidFill>
                  <a:prstClr val="white"/>
                </a:solidFill>
                <a:latin typeface="Times New Roman" pitchFamily="18" charset="0"/>
                <a:cs typeface="Times New Roman" pitchFamily="18" charset="0"/>
              </a:endParaRPr>
            </a:p>
          </p:txBody>
        </p:sp>
      </p:grpSp>
      <p:sp>
        <p:nvSpPr>
          <p:cNvPr id="3" name="Rectangle 2">
            <a:extLst>
              <a:ext uri="{FF2B5EF4-FFF2-40B4-BE49-F238E27FC236}">
                <a16:creationId xmlns:a16="http://schemas.microsoft.com/office/drawing/2014/main" id="{4A2FD8CE-D40B-4ADA-8DDC-2F6D3D12E6B6}"/>
              </a:ext>
            </a:extLst>
          </p:cNvPr>
          <p:cNvSpPr>
            <a:spLocks noChangeArrowheads="1"/>
          </p:cNvSpPr>
          <p:nvPr/>
        </p:nvSpPr>
        <p:spPr bwMode="auto">
          <a:xfrm>
            <a:off x="6213476" y="1131600"/>
            <a:ext cx="429418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0" fontAlgn="base" hangingPunct="0">
              <a:spcBef>
                <a:spcPct val="0"/>
              </a:spcBef>
              <a:spcAft>
                <a:spcPct val="0"/>
              </a:spcAft>
              <a:buNone/>
            </a:pPr>
            <a:r>
              <a:rPr lang="vi-VN" altLang="en-US" sz="2000" b="1" dirty="0">
                <a:solidFill>
                  <a:srgbClr val="000000"/>
                </a:solidFill>
                <a:latin typeface="Times New Roman" panose="02020603050405020304" pitchFamily="18" charset="0"/>
                <a:cs typeface="Times New Roman" panose="02020603050405020304" pitchFamily="18" charset="0"/>
              </a:rPr>
              <a:t>Biết đặt tính và thực hiện phép chia số </a:t>
            </a:r>
            <a:r>
              <a:rPr lang="vi-VN" altLang="en-US" sz="2000" b="1">
                <a:solidFill>
                  <a:srgbClr val="000000"/>
                </a:solidFill>
                <a:latin typeface="Times New Roman" panose="02020603050405020304" pitchFamily="18" charset="0"/>
                <a:cs typeface="Times New Roman" panose="02020603050405020304" pitchFamily="18" charset="0"/>
              </a:rPr>
              <a:t>có </a:t>
            </a:r>
            <a:r>
              <a:rPr lang="en-US" altLang="en-US" sz="2000" b="1">
                <a:solidFill>
                  <a:srgbClr val="000000"/>
                </a:solidFill>
                <a:latin typeface="Times New Roman" panose="02020603050405020304" pitchFamily="18" charset="0"/>
                <a:cs typeface="Times New Roman" panose="02020603050405020304" pitchFamily="18" charset="0"/>
              </a:rPr>
              <a:t>bốn</a:t>
            </a:r>
            <a:r>
              <a:rPr lang="vi-VN" altLang="en-US" sz="2000" b="1">
                <a:solidFill>
                  <a:srgbClr val="000000"/>
                </a:solidFill>
                <a:latin typeface="Times New Roman" panose="02020603050405020304" pitchFamily="18" charset="0"/>
                <a:cs typeface="Times New Roman" panose="02020603050405020304" pitchFamily="18" charset="0"/>
              </a:rPr>
              <a:t> </a:t>
            </a:r>
            <a:r>
              <a:rPr lang="vi-VN" altLang="en-US" sz="2000" b="1" dirty="0">
                <a:solidFill>
                  <a:srgbClr val="000000"/>
                </a:solidFill>
                <a:latin typeface="Times New Roman" panose="02020603050405020304" pitchFamily="18" charset="0"/>
                <a:cs typeface="Times New Roman" panose="02020603050405020304" pitchFamily="18" charset="0"/>
              </a:rPr>
              <a:t>chữ số cho số </a:t>
            </a:r>
            <a:r>
              <a:rPr lang="vi-VN" altLang="en-US" sz="2000" b="1">
                <a:solidFill>
                  <a:srgbClr val="000000"/>
                </a:solidFill>
                <a:latin typeface="Times New Roman" panose="02020603050405020304" pitchFamily="18" charset="0"/>
                <a:cs typeface="Times New Roman" panose="02020603050405020304" pitchFamily="18" charset="0"/>
              </a:rPr>
              <a:t>có </a:t>
            </a:r>
            <a:r>
              <a:rPr lang="en-US" altLang="en-US" sz="2000" b="1">
                <a:solidFill>
                  <a:srgbClr val="000000"/>
                </a:solidFill>
                <a:latin typeface="Times New Roman" panose="02020603050405020304" pitchFamily="18" charset="0"/>
                <a:cs typeface="Times New Roman" panose="02020603050405020304" pitchFamily="18" charset="0"/>
              </a:rPr>
              <a:t>ba</a:t>
            </a:r>
            <a:r>
              <a:rPr lang="vi-VN" altLang="en-US" sz="2000" b="1">
                <a:solidFill>
                  <a:srgbClr val="000000"/>
                </a:solidFill>
                <a:latin typeface="Times New Roman" panose="02020603050405020304" pitchFamily="18" charset="0"/>
                <a:cs typeface="Times New Roman" panose="02020603050405020304" pitchFamily="18" charset="0"/>
              </a:rPr>
              <a:t> </a:t>
            </a:r>
            <a:r>
              <a:rPr lang="vi-VN" altLang="en-US" sz="2000" b="1" dirty="0">
                <a:solidFill>
                  <a:srgbClr val="000000"/>
                </a:solidFill>
                <a:latin typeface="Times New Roman" panose="02020603050405020304" pitchFamily="18" charset="0"/>
                <a:cs typeface="Times New Roman" panose="02020603050405020304" pitchFamily="18" charset="0"/>
              </a:rPr>
              <a:t>chữ số (chia hết, chia có dư).</a:t>
            </a:r>
            <a:endParaRPr lang="en-US" altLang="en-US" sz="2000" b="1" dirty="0">
              <a:solidFill>
                <a:srgbClr val="000000"/>
              </a:solidFill>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203877DC-9FDF-4B35-94D0-7902E6D6836D}"/>
              </a:ext>
            </a:extLst>
          </p:cNvPr>
          <p:cNvSpPr>
            <a:spLocks noChangeArrowheads="1"/>
          </p:cNvSpPr>
          <p:nvPr/>
        </p:nvSpPr>
        <p:spPr bwMode="auto">
          <a:xfrm>
            <a:off x="6218238" y="4894263"/>
            <a:ext cx="416401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0" fontAlgn="base" hangingPunct="0">
              <a:spcBef>
                <a:spcPct val="0"/>
              </a:spcBef>
              <a:spcAft>
                <a:spcPct val="0"/>
              </a:spcAft>
              <a:buNone/>
            </a:pPr>
            <a:r>
              <a:rPr lang="vi-VN" altLang="en-US" sz="2000" b="1" dirty="0">
                <a:solidFill>
                  <a:srgbClr val="000000"/>
                </a:solidFill>
                <a:latin typeface="Times New Roman" panose="02020603050405020304" pitchFamily="18" charset="0"/>
                <a:cs typeface="Times New Roman" panose="02020603050405020304" pitchFamily="18" charset="0"/>
              </a:rPr>
              <a:t>Rèn tính cẩn thận, nghiêm túc, tích cực trong học tập</a:t>
            </a:r>
            <a:endParaRPr lang="en-US" altLang="en-US" sz="2000" b="1" dirty="0">
              <a:solidFill>
                <a:srgbClr val="000000"/>
              </a:solidFill>
              <a:latin typeface="Times New Roman" panose="02020603050405020304" pitchFamily="18" charset="0"/>
              <a:cs typeface="Times New Roman" panose="02020603050405020304" pitchFamily="18" charset="0"/>
            </a:endParaRPr>
          </a:p>
        </p:txBody>
      </p:sp>
      <p:sp>
        <p:nvSpPr>
          <p:cNvPr id="7183" name="Rectangle 1">
            <a:extLst>
              <a:ext uri="{FF2B5EF4-FFF2-40B4-BE49-F238E27FC236}">
                <a16:creationId xmlns:a16="http://schemas.microsoft.com/office/drawing/2014/main" id="{F8F4B564-5323-4F6A-99F7-35E188D0686B}"/>
              </a:ext>
            </a:extLst>
          </p:cNvPr>
          <p:cNvSpPr>
            <a:spLocks noChangeArrowheads="1"/>
          </p:cNvSpPr>
          <p:nvPr/>
        </p:nvSpPr>
        <p:spPr bwMode="auto">
          <a:xfrm>
            <a:off x="6391274" y="3095626"/>
            <a:ext cx="399097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0" fontAlgn="base" hangingPunct="0">
              <a:spcBef>
                <a:spcPct val="0"/>
              </a:spcBef>
              <a:spcAft>
                <a:spcPct val="0"/>
              </a:spcAft>
              <a:buNone/>
            </a:pPr>
            <a:r>
              <a:rPr lang="en-US" altLang="vi-VN" sz="2000" b="1" dirty="0" err="1">
                <a:solidFill>
                  <a:srgbClr val="000000"/>
                </a:solidFill>
                <a:latin typeface="Times New Roman" panose="02020603050405020304" pitchFamily="18" charset="0"/>
                <a:cs typeface="Times New Roman" panose="02020603050405020304" pitchFamily="18" charset="0"/>
              </a:rPr>
              <a:t>Vận</a:t>
            </a:r>
            <a:r>
              <a:rPr lang="en-US" altLang="vi-VN" sz="2000" b="1" dirty="0">
                <a:solidFill>
                  <a:srgbClr val="000000"/>
                </a:solidFill>
                <a:latin typeface="Times New Roman" panose="02020603050405020304" pitchFamily="18" charset="0"/>
                <a:cs typeface="Times New Roman" panose="02020603050405020304" pitchFamily="18" charset="0"/>
              </a:rPr>
              <a:t> </a:t>
            </a:r>
            <a:r>
              <a:rPr lang="en-US" altLang="vi-VN" sz="2000" b="1" dirty="0" err="1">
                <a:solidFill>
                  <a:srgbClr val="000000"/>
                </a:solidFill>
                <a:latin typeface="Times New Roman" panose="02020603050405020304" pitchFamily="18" charset="0"/>
                <a:cs typeface="Times New Roman" panose="02020603050405020304" pitchFamily="18" charset="0"/>
              </a:rPr>
              <a:t>dụng</a:t>
            </a:r>
            <a:r>
              <a:rPr lang="en-US" altLang="vi-VN" sz="2000" b="1" dirty="0">
                <a:solidFill>
                  <a:srgbClr val="000000"/>
                </a:solidFill>
                <a:latin typeface="Times New Roman" panose="02020603050405020304" pitchFamily="18" charset="0"/>
                <a:cs typeface="Times New Roman" panose="02020603050405020304" pitchFamily="18" charset="0"/>
              </a:rPr>
              <a:t> </a:t>
            </a:r>
            <a:r>
              <a:rPr lang="en-US" altLang="vi-VN" sz="2000" b="1" dirty="0" err="1">
                <a:solidFill>
                  <a:srgbClr val="000000"/>
                </a:solidFill>
                <a:latin typeface="Times New Roman" panose="02020603050405020304" pitchFamily="18" charset="0"/>
                <a:cs typeface="Times New Roman" panose="02020603050405020304" pitchFamily="18" charset="0"/>
              </a:rPr>
              <a:t>tính</a:t>
            </a:r>
            <a:r>
              <a:rPr lang="en-US" altLang="vi-VN" sz="2000" b="1" dirty="0">
                <a:solidFill>
                  <a:srgbClr val="000000"/>
                </a:solidFill>
                <a:latin typeface="Times New Roman" panose="02020603050405020304" pitchFamily="18" charset="0"/>
                <a:cs typeface="Times New Roman" panose="02020603050405020304" pitchFamily="18" charset="0"/>
              </a:rPr>
              <a:t> </a:t>
            </a:r>
            <a:r>
              <a:rPr lang="en-US" altLang="vi-VN" sz="2000" b="1" dirty="0" err="1">
                <a:solidFill>
                  <a:srgbClr val="000000"/>
                </a:solidFill>
                <a:latin typeface="Times New Roman" panose="02020603050405020304" pitchFamily="18" charset="0"/>
                <a:cs typeface="Times New Roman" panose="02020603050405020304" pitchFamily="18" charset="0"/>
              </a:rPr>
              <a:t>và</a:t>
            </a:r>
            <a:r>
              <a:rPr lang="en-US" altLang="vi-VN" sz="2000" b="1" dirty="0">
                <a:solidFill>
                  <a:srgbClr val="000000"/>
                </a:solidFill>
                <a:latin typeface="Times New Roman" panose="02020603050405020304" pitchFamily="18" charset="0"/>
                <a:cs typeface="Times New Roman" panose="02020603050405020304" pitchFamily="18" charset="0"/>
              </a:rPr>
              <a:t> </a:t>
            </a:r>
            <a:r>
              <a:rPr lang="en-US" altLang="vi-VN" sz="2000" b="1" dirty="0" err="1">
                <a:solidFill>
                  <a:srgbClr val="000000"/>
                </a:solidFill>
                <a:latin typeface="Times New Roman" panose="02020603050405020304" pitchFamily="18" charset="0"/>
                <a:cs typeface="Times New Roman" panose="02020603050405020304" pitchFamily="18" charset="0"/>
              </a:rPr>
              <a:t>giải</a:t>
            </a:r>
            <a:r>
              <a:rPr lang="en-US" altLang="vi-VN" sz="2000" b="1" dirty="0">
                <a:solidFill>
                  <a:srgbClr val="000000"/>
                </a:solidFill>
                <a:latin typeface="Times New Roman" panose="02020603050405020304" pitchFamily="18" charset="0"/>
                <a:cs typeface="Times New Roman" panose="02020603050405020304" pitchFamily="18" charset="0"/>
              </a:rPr>
              <a:t> </a:t>
            </a:r>
            <a:r>
              <a:rPr lang="en-US" altLang="vi-VN" sz="2000" b="1" dirty="0" err="1">
                <a:solidFill>
                  <a:srgbClr val="000000"/>
                </a:solidFill>
                <a:latin typeface="Times New Roman" panose="02020603050405020304" pitchFamily="18" charset="0"/>
                <a:cs typeface="Times New Roman" panose="02020603050405020304" pitchFamily="18" charset="0"/>
              </a:rPr>
              <a:t>các</a:t>
            </a:r>
            <a:r>
              <a:rPr lang="en-US" altLang="vi-VN" sz="2000" b="1" dirty="0">
                <a:solidFill>
                  <a:srgbClr val="000000"/>
                </a:solidFill>
                <a:latin typeface="Times New Roman" panose="02020603050405020304" pitchFamily="18" charset="0"/>
                <a:cs typeface="Times New Roman" panose="02020603050405020304" pitchFamily="18" charset="0"/>
              </a:rPr>
              <a:t> </a:t>
            </a:r>
            <a:r>
              <a:rPr lang="en-US" altLang="vi-VN" sz="2000" b="1" dirty="0" err="1">
                <a:solidFill>
                  <a:srgbClr val="000000"/>
                </a:solidFill>
                <a:latin typeface="Times New Roman" panose="02020603050405020304" pitchFamily="18" charset="0"/>
                <a:cs typeface="Times New Roman" panose="02020603050405020304" pitchFamily="18" charset="0"/>
              </a:rPr>
              <a:t>bài</a:t>
            </a:r>
            <a:r>
              <a:rPr lang="en-US" altLang="vi-VN" sz="2000" b="1" dirty="0">
                <a:solidFill>
                  <a:srgbClr val="000000"/>
                </a:solidFill>
                <a:latin typeface="Times New Roman" panose="02020603050405020304" pitchFamily="18" charset="0"/>
                <a:cs typeface="Times New Roman" panose="02020603050405020304" pitchFamily="18" charset="0"/>
              </a:rPr>
              <a:t> </a:t>
            </a:r>
            <a:r>
              <a:rPr lang="en-US" altLang="vi-VN" sz="2000" b="1" dirty="0" err="1">
                <a:solidFill>
                  <a:srgbClr val="000000"/>
                </a:solidFill>
                <a:latin typeface="Times New Roman" panose="02020603050405020304" pitchFamily="18" charset="0"/>
                <a:cs typeface="Times New Roman" panose="02020603050405020304" pitchFamily="18" charset="0"/>
              </a:rPr>
              <a:t>tập</a:t>
            </a:r>
            <a:r>
              <a:rPr lang="en-US" altLang="vi-VN" sz="2000" b="1" dirty="0">
                <a:solidFill>
                  <a:srgbClr val="000000"/>
                </a:solidFill>
                <a:latin typeface="Times New Roman" panose="02020603050405020304" pitchFamily="18" charset="0"/>
                <a:cs typeface="Times New Roman" panose="02020603050405020304" pitchFamily="18" charset="0"/>
              </a:rPr>
              <a:t> </a:t>
            </a:r>
            <a:r>
              <a:rPr lang="en-US" altLang="vi-VN" sz="2000" b="1" dirty="0" err="1">
                <a:solidFill>
                  <a:srgbClr val="000000"/>
                </a:solidFill>
                <a:latin typeface="Times New Roman" panose="02020603050405020304" pitchFamily="18" charset="0"/>
                <a:cs typeface="Times New Roman" panose="02020603050405020304" pitchFamily="18" charset="0"/>
              </a:rPr>
              <a:t>có</a:t>
            </a:r>
            <a:r>
              <a:rPr lang="en-US" altLang="vi-VN" sz="2000" b="1" dirty="0">
                <a:solidFill>
                  <a:srgbClr val="000000"/>
                </a:solidFill>
                <a:latin typeface="Times New Roman" panose="02020603050405020304" pitchFamily="18" charset="0"/>
                <a:cs typeface="Times New Roman" panose="02020603050405020304" pitchFamily="18" charset="0"/>
              </a:rPr>
              <a:t> </a:t>
            </a:r>
            <a:r>
              <a:rPr lang="en-US" altLang="vi-VN" sz="2000" b="1" dirty="0" err="1">
                <a:solidFill>
                  <a:srgbClr val="000000"/>
                </a:solidFill>
                <a:latin typeface="Times New Roman" panose="02020603050405020304" pitchFamily="18" charset="0"/>
                <a:cs typeface="Times New Roman" panose="02020603050405020304" pitchFamily="18" charset="0"/>
              </a:rPr>
              <a:t>liên</a:t>
            </a:r>
            <a:r>
              <a:rPr lang="en-US" altLang="vi-VN" sz="2000" b="1" dirty="0">
                <a:solidFill>
                  <a:srgbClr val="000000"/>
                </a:solidFill>
                <a:latin typeface="Times New Roman" panose="02020603050405020304" pitchFamily="18" charset="0"/>
                <a:cs typeface="Times New Roman" panose="02020603050405020304" pitchFamily="18" charset="0"/>
              </a:rPr>
              <a:t> </a:t>
            </a:r>
            <a:r>
              <a:rPr lang="en-US" altLang="vi-VN" sz="2000" b="1" dirty="0" err="1">
                <a:solidFill>
                  <a:srgbClr val="000000"/>
                </a:solidFill>
                <a:latin typeface="Times New Roman" panose="02020603050405020304" pitchFamily="18" charset="0"/>
                <a:cs typeface="Times New Roman" panose="02020603050405020304" pitchFamily="18" charset="0"/>
              </a:rPr>
              <a:t>quan</a:t>
            </a:r>
            <a:r>
              <a:rPr lang="en-US" altLang="vi-VN" sz="2000" b="1" dirty="0">
                <a:solidFill>
                  <a:srgbClr val="000000"/>
                </a:solidFill>
                <a:latin typeface="Times New Roman" panose="02020603050405020304" pitchFamily="18" charset="0"/>
                <a:cs typeface="Times New Roman" panose="02020603050405020304" pitchFamily="18" charset="0"/>
              </a:rPr>
              <a:t>.</a:t>
            </a:r>
            <a:endParaRPr lang="en-US" altLang="en-US" sz="2000" dirty="0">
              <a:solidFill>
                <a:srgbClr val="000000"/>
              </a:solidFill>
            </a:endParaRPr>
          </a:p>
        </p:txBody>
      </p:sp>
    </p:spTree>
    <p:extLst>
      <p:ext uri="{BB962C8B-B14F-4D97-AF65-F5344CB8AC3E}">
        <p14:creationId xmlns:p14="http://schemas.microsoft.com/office/powerpoint/2010/main" val="16054178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par>
                                <p:cTn id="11" presetID="22" presetClass="entr" presetSubtype="8" fill="hold" nodeType="withEffect">
                                  <p:stCondLst>
                                    <p:cond delay="0"/>
                                  </p:stCondLst>
                                  <p:childTnLst>
                                    <p:set>
                                      <p:cBhvr>
                                        <p:cTn id="12" dur="1" fill="hold">
                                          <p:stCondLst>
                                            <p:cond delay="0"/>
                                          </p:stCondLst>
                                        </p:cTn>
                                        <p:tgtEl>
                                          <p:spTgt spid="33"/>
                                        </p:tgtEl>
                                        <p:attrNameLst>
                                          <p:attrName>style.visibility</p:attrName>
                                        </p:attrNameLst>
                                      </p:cBhvr>
                                      <p:to>
                                        <p:strVal val="visible"/>
                                      </p:to>
                                    </p:set>
                                    <p:animEffect transition="in" filter="wipe(left)">
                                      <p:cBhvr>
                                        <p:cTn id="13" dur="500"/>
                                        <p:tgtEl>
                                          <p:spTgt spid="33"/>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par>
                                <p:cTn id="19" presetID="22" presetClass="entr" presetSubtype="8"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wipe(left)">
                                      <p:cBhvr>
                                        <p:cTn id="21" dur="500"/>
                                        <p:tgtEl>
                                          <p:spTgt spid="12"/>
                                        </p:tgtEl>
                                      </p:cBhvr>
                                    </p:animEffect>
                                  </p:childTnLst>
                                </p:cTn>
                              </p:par>
                              <p:par>
                                <p:cTn id="22" presetID="22" presetClass="entr" presetSubtype="8" fill="hold"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wipe(left)">
                                      <p:cBhvr>
                                        <p:cTn id="24" dur="500"/>
                                        <p:tgtEl>
                                          <p:spTgt spid="16"/>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500"/>
                                        <p:tgtEl>
                                          <p:spTgt spid="18"/>
                                        </p:tgtEl>
                                      </p:cBhvr>
                                    </p:animEffect>
                                  </p:childTnLst>
                                </p:cTn>
                              </p:par>
                              <p:par>
                                <p:cTn id="28" presetID="14" presetClass="entr" presetSubtype="10" fill="hold" grpId="0" nodeType="with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randombar(horizontal)">
                                      <p:cBhvr>
                                        <p:cTn id="30" dur="500"/>
                                        <p:tgtEl>
                                          <p:spTgt spid="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nodeType="clickEffect">
                                  <p:stCondLst>
                                    <p:cond delay="0"/>
                                  </p:stCondLst>
                                  <p:childTnLst>
                                    <p:set>
                                      <p:cBhvr>
                                        <p:cTn id="34" dur="1" fill="hold">
                                          <p:stCondLst>
                                            <p:cond delay="0"/>
                                          </p:stCondLst>
                                        </p:cTn>
                                        <p:tgtEl>
                                          <p:spTgt spid="7183">
                                            <p:txEl>
                                              <p:pRg st="0" end="0"/>
                                            </p:txEl>
                                          </p:spTgt>
                                        </p:tgtEl>
                                        <p:attrNameLst>
                                          <p:attrName>style.visibility</p:attrName>
                                        </p:attrNameLst>
                                      </p:cBhvr>
                                      <p:to>
                                        <p:strVal val="visible"/>
                                      </p:to>
                                    </p:set>
                                    <p:anim calcmode="lin" valueType="num">
                                      <p:cBhvr additive="base">
                                        <p:cTn id="35" dur="500" fill="hold"/>
                                        <p:tgtEl>
                                          <p:spTgt spid="7183">
                                            <p:txEl>
                                              <p:pRg st="0" end="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7183">
                                            <p:txEl>
                                              <p:pRg st="0" end="0"/>
                                            </p:txEl>
                                          </p:spTgt>
                                        </p:tgtEl>
                                        <p:attrNameLst>
                                          <p:attrName>ppt_y</p:attrName>
                                        </p:attrNameLst>
                                      </p:cBhvr>
                                      <p:tavLst>
                                        <p:tav tm="0">
                                          <p:val>
                                            <p:strVal val="1+#ppt_h/2"/>
                                          </p:val>
                                        </p:tav>
                                        <p:tav tm="100000">
                                          <p:val>
                                            <p:strVal val="#ppt_y"/>
                                          </p:val>
                                        </p:tav>
                                      </p:tavLst>
                                    </p:anim>
                                  </p:childTnLst>
                                </p:cTn>
                              </p:par>
                              <p:par>
                                <p:cTn id="37" presetID="22" presetClass="entr" presetSubtype="8" fill="hold" nodeType="with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wipe(left)">
                                      <p:cBhvr>
                                        <p:cTn id="39" dur="500"/>
                                        <p:tgtEl>
                                          <p:spTgt spid="21"/>
                                        </p:tgtEl>
                                      </p:cBhvr>
                                    </p:animEffect>
                                  </p:childTnLst>
                                </p:cTn>
                              </p:par>
                              <p:par>
                                <p:cTn id="40" presetID="22" presetClass="entr" presetSubtype="8" fill="hold" nodeType="with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wipe(left)">
                                      <p:cBhvr>
                                        <p:cTn id="42" dur="500"/>
                                        <p:tgtEl>
                                          <p:spTgt spid="22"/>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fade">
                                      <p:cBhvr>
                                        <p:cTn id="47" dur="500"/>
                                        <p:tgtEl>
                                          <p:spTgt spid="25"/>
                                        </p:tgtEl>
                                      </p:cBhvr>
                                    </p:animEffect>
                                  </p:childTnLst>
                                </p:cTn>
                              </p:par>
                              <p:par>
                                <p:cTn id="48" presetID="22" presetClass="entr" presetSubtype="8" fill="hold" nodeType="with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wipe(left)">
                                      <p:cBhvr>
                                        <p:cTn id="50" dur="500"/>
                                        <p:tgtEl>
                                          <p:spTgt spid="28"/>
                                        </p:tgtEl>
                                      </p:cBhvr>
                                    </p:animEffect>
                                  </p:childTnLst>
                                </p:cTn>
                              </p:par>
                              <p:par>
                                <p:cTn id="51" presetID="22" presetClass="entr" presetSubtype="8" fill="hold" nodeType="withEffect">
                                  <p:stCondLst>
                                    <p:cond delay="0"/>
                                  </p:stCondLst>
                                  <p:childTnLst>
                                    <p:set>
                                      <p:cBhvr>
                                        <p:cTn id="52" dur="1" fill="hold">
                                          <p:stCondLst>
                                            <p:cond delay="0"/>
                                          </p:stCondLst>
                                        </p:cTn>
                                        <p:tgtEl>
                                          <p:spTgt spid="29"/>
                                        </p:tgtEl>
                                        <p:attrNameLst>
                                          <p:attrName>style.visibility</p:attrName>
                                        </p:attrNameLst>
                                      </p:cBhvr>
                                      <p:to>
                                        <p:strVal val="visible"/>
                                      </p:to>
                                    </p:set>
                                    <p:animEffect transition="in" filter="wipe(left)">
                                      <p:cBhvr>
                                        <p:cTn id="53" dur="500"/>
                                        <p:tgtEl>
                                          <p:spTgt spid="29"/>
                                        </p:tgtEl>
                                      </p:cBhvr>
                                    </p:animEffect>
                                  </p:childTnLst>
                                </p:cTn>
                              </p:par>
                              <p:par>
                                <p:cTn id="54" presetID="14" presetClass="entr" presetSubtype="10" fill="hold" grpId="0" nodeType="withEffect">
                                  <p:stCondLst>
                                    <p:cond delay="0"/>
                                  </p:stCondLst>
                                  <p:childTnLst>
                                    <p:set>
                                      <p:cBhvr>
                                        <p:cTn id="55" dur="1" fill="hold">
                                          <p:stCondLst>
                                            <p:cond delay="0"/>
                                          </p:stCondLst>
                                        </p:cTn>
                                        <p:tgtEl>
                                          <p:spTgt spid="7"/>
                                        </p:tgtEl>
                                        <p:attrNameLst>
                                          <p:attrName>style.visibility</p:attrName>
                                        </p:attrNameLst>
                                      </p:cBhvr>
                                      <p:to>
                                        <p:strVal val="visible"/>
                                      </p:to>
                                    </p:set>
                                    <p:animEffect transition="in" filter="randombar(horizontal)">
                                      <p:cBhvr>
                                        <p:cTn id="5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8" grpId="0" animBg="1"/>
      <p:bldP spid="25" grpId="0" animBg="1"/>
      <p:bldP spid="3"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3" descr="Hinh nen dep"/>
          <p:cNvPicPr>
            <a:picLocks noChangeAspect="1" noChangeArrowheads="1"/>
          </p:cNvPicPr>
          <p:nvPr/>
        </p:nvPicPr>
        <p:blipFill>
          <a:blip r:embed="rId3"/>
          <a:srcRect/>
          <a:stretch>
            <a:fillRect/>
          </a:stretch>
        </p:blipFill>
        <p:spPr bwMode="auto">
          <a:xfrm>
            <a:off x="457200" y="27709"/>
            <a:ext cx="11430000" cy="6694228"/>
          </a:xfrm>
          <a:prstGeom prst="rect">
            <a:avLst/>
          </a:prstGeom>
          <a:noFill/>
        </p:spPr>
      </p:pic>
      <p:sp>
        <p:nvSpPr>
          <p:cNvPr id="10" name="TextBox 9"/>
          <p:cNvSpPr txBox="1"/>
          <p:nvPr/>
        </p:nvSpPr>
        <p:spPr>
          <a:xfrm>
            <a:off x="1981200" y="390603"/>
            <a:ext cx="7391400" cy="461665"/>
          </a:xfrm>
          <a:prstGeom prst="rect">
            <a:avLst/>
          </a:prstGeom>
          <a:noFill/>
        </p:spPr>
        <p:txBody>
          <a:bodyPr wrap="square" rtlCol="0">
            <a:spAutoFit/>
          </a:bodyPr>
          <a:lstStyle/>
          <a:p>
            <a:pPr algn="ctr"/>
            <a:r>
              <a:rPr lang="en-US" sz="2400" b="1">
                <a:solidFill>
                  <a:srgbClr val="C00000"/>
                </a:solidFill>
                <a:latin typeface="Times New Roman" pitchFamily="18" charset="0"/>
                <a:cs typeface="Times New Roman" pitchFamily="18" charset="0"/>
              </a:rPr>
              <a:t> </a:t>
            </a:r>
            <a:r>
              <a:rPr lang="en-US" sz="2400" b="1" dirty="0">
                <a:solidFill>
                  <a:srgbClr val="C00000"/>
                </a:solidFill>
                <a:latin typeface="Times New Roman" pitchFamily="18" charset="0"/>
                <a:cs typeface="Times New Roman" pitchFamily="18" charset="0"/>
              </a:rPr>
              <a:t>CHIA CHO SỐ </a:t>
            </a:r>
            <a:r>
              <a:rPr lang="en-US" sz="2400" b="1">
                <a:solidFill>
                  <a:srgbClr val="C00000"/>
                </a:solidFill>
                <a:latin typeface="Times New Roman" pitchFamily="18" charset="0"/>
                <a:cs typeface="Times New Roman" pitchFamily="18" charset="0"/>
              </a:rPr>
              <a:t>CÓ BACHỮ SỐ (Trang 86)</a:t>
            </a:r>
            <a:endParaRPr lang="en-US" sz="2400" b="1" dirty="0">
              <a:solidFill>
                <a:srgbClr val="C00000"/>
              </a:solidFill>
              <a:latin typeface="Times New Roman" pitchFamily="18" charset="0"/>
              <a:cs typeface="Times New Roman" pitchFamily="18" charset="0"/>
            </a:endParaRPr>
          </a:p>
        </p:txBody>
      </p:sp>
      <p:sp>
        <p:nvSpPr>
          <p:cNvPr id="13" name="TextBox 12"/>
          <p:cNvSpPr txBox="1"/>
          <p:nvPr/>
        </p:nvSpPr>
        <p:spPr>
          <a:xfrm>
            <a:off x="1066800" y="1080742"/>
            <a:ext cx="3048000" cy="523220"/>
          </a:xfrm>
          <a:prstGeom prst="rect">
            <a:avLst/>
          </a:prstGeom>
          <a:solidFill>
            <a:schemeClr val="accent2">
              <a:lumMod val="40000"/>
              <a:lumOff val="60000"/>
            </a:schemeClr>
          </a:solidFill>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US" sz="2800" b="1" dirty="0">
                <a:latin typeface="Times New Roman" pitchFamily="18" charset="0"/>
                <a:cs typeface="Times New Roman" pitchFamily="18" charset="0"/>
              </a:rPr>
              <a:t>a</a:t>
            </a:r>
            <a:r>
              <a:rPr lang="en-US" sz="2800" b="1">
                <a:latin typeface="Times New Roman" pitchFamily="18" charset="0"/>
                <a:cs typeface="Times New Roman" pitchFamily="18" charset="0"/>
              </a:rPr>
              <a:t>) 1944 : 162 </a:t>
            </a:r>
            <a:r>
              <a:rPr lang="en-US" sz="2800" b="1" dirty="0">
                <a:latin typeface="Times New Roman" pitchFamily="18" charset="0"/>
                <a:cs typeface="Times New Roman" pitchFamily="18" charset="0"/>
              </a:rPr>
              <a:t>= ? </a:t>
            </a:r>
          </a:p>
        </p:txBody>
      </p:sp>
      <p:sp>
        <p:nvSpPr>
          <p:cNvPr id="14" name="Text Box 8"/>
          <p:cNvSpPr txBox="1">
            <a:spLocks noChangeArrowheads="1"/>
          </p:cNvSpPr>
          <p:nvPr/>
        </p:nvSpPr>
        <p:spPr bwMode="auto">
          <a:xfrm>
            <a:off x="4640845" y="1072197"/>
            <a:ext cx="5472973" cy="523220"/>
          </a:xfrm>
          <a:prstGeom prst="rect">
            <a:avLst/>
          </a:prstGeom>
          <a:noFill/>
          <a:ln w="9525">
            <a:noFill/>
            <a:miter lim="800000"/>
            <a:headEnd/>
            <a:tailEnd/>
          </a:ln>
          <a:effectLst/>
        </p:spPr>
        <p:txBody>
          <a:bodyPr wrap="none">
            <a:spAutoFit/>
          </a:bodyPr>
          <a:lstStyle/>
          <a:p>
            <a:r>
              <a:rPr lang="en-US" sz="2800" b="1" i="1" dirty="0" err="1">
                <a:latin typeface="Times New Roman" pitchFamily="18" charset="0"/>
                <a:cs typeface="Times New Roman" pitchFamily="18" charset="0"/>
              </a:rPr>
              <a:t>Chia</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theo</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thứ</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tự</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từ</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trái</a:t>
            </a:r>
            <a:r>
              <a:rPr lang="en-US" sz="2800" b="1" i="1" dirty="0">
                <a:latin typeface="Times New Roman" pitchFamily="18" charset="0"/>
                <a:cs typeface="Times New Roman" pitchFamily="18" charset="0"/>
              </a:rPr>
              <a:t> sang </a:t>
            </a:r>
            <a:r>
              <a:rPr lang="en-US" sz="2800" b="1" i="1" dirty="0" err="1">
                <a:latin typeface="Times New Roman" pitchFamily="18" charset="0"/>
                <a:cs typeface="Times New Roman" pitchFamily="18" charset="0"/>
              </a:rPr>
              <a:t>phải</a:t>
            </a:r>
            <a:r>
              <a:rPr lang="en-US" sz="2800" b="1" i="1" dirty="0">
                <a:latin typeface="Times New Roman" pitchFamily="18" charset="0"/>
                <a:cs typeface="Times New Roman" pitchFamily="18" charset="0"/>
              </a:rPr>
              <a:t>:</a:t>
            </a:r>
          </a:p>
        </p:txBody>
      </p:sp>
      <p:sp>
        <p:nvSpPr>
          <p:cNvPr id="27" name="Text Box 8"/>
          <p:cNvSpPr txBox="1">
            <a:spLocks noChangeArrowheads="1"/>
          </p:cNvSpPr>
          <p:nvPr/>
        </p:nvSpPr>
        <p:spPr bwMode="auto">
          <a:xfrm>
            <a:off x="4363328" y="1590628"/>
            <a:ext cx="4724400" cy="523220"/>
          </a:xfrm>
          <a:prstGeom prst="rect">
            <a:avLst/>
          </a:prstGeom>
          <a:noFill/>
          <a:ln w="9525">
            <a:noFill/>
            <a:miter lim="800000"/>
            <a:headEnd/>
            <a:tailEnd/>
          </a:ln>
          <a:effectLst/>
        </p:spPr>
        <p:txBody>
          <a:bodyPr wrap="square">
            <a:spAutoFit/>
          </a:bodyPr>
          <a:lstStyle/>
          <a:p>
            <a:r>
              <a:rPr lang="en-US" sz="2800" b="1">
                <a:solidFill>
                  <a:srgbClr val="000099"/>
                </a:solidFill>
                <a:latin typeface="Times New Roman" pitchFamily="18" charset="0"/>
                <a:cs typeface="Times New Roman" pitchFamily="18" charset="0"/>
              </a:rPr>
              <a:t>1) 194 </a:t>
            </a:r>
            <a:r>
              <a:rPr lang="en-US" sz="2800" b="1" err="1">
                <a:solidFill>
                  <a:srgbClr val="000099"/>
                </a:solidFill>
                <a:latin typeface="Times New Roman" pitchFamily="18" charset="0"/>
                <a:cs typeface="Times New Roman" pitchFamily="18" charset="0"/>
              </a:rPr>
              <a:t>chia</a:t>
            </a:r>
            <a:r>
              <a:rPr lang="en-US" sz="2800" b="1">
                <a:solidFill>
                  <a:srgbClr val="000099"/>
                </a:solidFill>
                <a:latin typeface="Times New Roman" pitchFamily="18" charset="0"/>
                <a:cs typeface="Times New Roman" pitchFamily="18" charset="0"/>
              </a:rPr>
              <a:t> 162 </a:t>
            </a:r>
            <a:r>
              <a:rPr lang="en-US" sz="2800" b="1" err="1">
                <a:solidFill>
                  <a:srgbClr val="000099"/>
                </a:solidFill>
                <a:latin typeface="Times New Roman" pitchFamily="18" charset="0"/>
                <a:cs typeface="Times New Roman" pitchFamily="18" charset="0"/>
              </a:rPr>
              <a:t>được</a:t>
            </a:r>
            <a:r>
              <a:rPr lang="en-US" sz="2800" b="1">
                <a:solidFill>
                  <a:srgbClr val="000099"/>
                </a:solidFill>
                <a:latin typeface="Times New Roman" pitchFamily="18" charset="0"/>
                <a:cs typeface="Times New Roman" pitchFamily="18" charset="0"/>
              </a:rPr>
              <a:t> 1, </a:t>
            </a:r>
            <a:r>
              <a:rPr lang="en-US" sz="2800" b="1" err="1">
                <a:solidFill>
                  <a:srgbClr val="000099"/>
                </a:solidFill>
                <a:latin typeface="Times New Roman" pitchFamily="18" charset="0"/>
                <a:cs typeface="Times New Roman" pitchFamily="18" charset="0"/>
              </a:rPr>
              <a:t>viết</a:t>
            </a:r>
            <a:r>
              <a:rPr lang="en-US" sz="2800" b="1">
                <a:solidFill>
                  <a:srgbClr val="000099"/>
                </a:solidFill>
                <a:latin typeface="Times New Roman" pitchFamily="18" charset="0"/>
                <a:cs typeface="Times New Roman" pitchFamily="18" charset="0"/>
              </a:rPr>
              <a:t> 1;</a:t>
            </a:r>
            <a:endParaRPr lang="en-US" sz="2800" b="1" dirty="0">
              <a:solidFill>
                <a:srgbClr val="000099"/>
              </a:solidFill>
              <a:latin typeface="Times New Roman" pitchFamily="18" charset="0"/>
              <a:cs typeface="Times New Roman" pitchFamily="18" charset="0"/>
            </a:endParaRPr>
          </a:p>
        </p:txBody>
      </p:sp>
      <p:sp>
        <p:nvSpPr>
          <p:cNvPr id="28" name="Text Box 8"/>
          <p:cNvSpPr txBox="1">
            <a:spLocks noChangeArrowheads="1"/>
          </p:cNvSpPr>
          <p:nvPr/>
        </p:nvSpPr>
        <p:spPr bwMode="auto">
          <a:xfrm>
            <a:off x="4457380" y="2072167"/>
            <a:ext cx="6627108" cy="523220"/>
          </a:xfrm>
          <a:prstGeom prst="rect">
            <a:avLst/>
          </a:prstGeom>
          <a:noFill/>
          <a:ln w="9525">
            <a:noFill/>
            <a:miter lim="800000"/>
            <a:headEnd/>
            <a:tailEnd/>
          </a:ln>
          <a:effectLst/>
        </p:spPr>
        <p:txBody>
          <a:bodyPr wrap="square">
            <a:spAutoFit/>
          </a:bodyPr>
          <a:lstStyle/>
          <a:p>
            <a:r>
              <a:rPr lang="en-US" sz="2800" b="1" dirty="0">
                <a:solidFill>
                  <a:srgbClr val="000099"/>
                </a:solidFill>
                <a:latin typeface="Times New Roman" pitchFamily="18" charset="0"/>
                <a:cs typeface="Times New Roman" pitchFamily="18" charset="0"/>
              </a:rPr>
              <a:t>1</a:t>
            </a:r>
            <a:r>
              <a:rPr lang="en-US" sz="2800" b="1">
                <a:solidFill>
                  <a:srgbClr val="000099"/>
                </a:solidFill>
                <a:latin typeface="Times New Roman" pitchFamily="18" charset="0"/>
                <a:cs typeface="Times New Roman" pitchFamily="18" charset="0"/>
              </a:rPr>
              <a:t> </a:t>
            </a:r>
            <a:r>
              <a:rPr lang="en-US" sz="2800" b="1" err="1">
                <a:solidFill>
                  <a:srgbClr val="000099"/>
                </a:solidFill>
                <a:latin typeface="Times New Roman" pitchFamily="18" charset="0"/>
                <a:cs typeface="Times New Roman" pitchFamily="18" charset="0"/>
              </a:rPr>
              <a:t>nhân</a:t>
            </a:r>
            <a:r>
              <a:rPr lang="en-US" sz="2800" b="1">
                <a:solidFill>
                  <a:srgbClr val="000099"/>
                </a:solidFill>
                <a:latin typeface="Times New Roman" pitchFamily="18" charset="0"/>
                <a:cs typeface="Times New Roman" pitchFamily="18" charset="0"/>
              </a:rPr>
              <a:t> 2 </a:t>
            </a:r>
            <a:r>
              <a:rPr lang="en-US" sz="2800" b="1" err="1">
                <a:solidFill>
                  <a:srgbClr val="000099"/>
                </a:solidFill>
                <a:latin typeface="Times New Roman" pitchFamily="18" charset="0"/>
                <a:cs typeface="Times New Roman" pitchFamily="18" charset="0"/>
              </a:rPr>
              <a:t>bằng</a:t>
            </a:r>
            <a:r>
              <a:rPr lang="en-US" sz="2800" b="1">
                <a:solidFill>
                  <a:srgbClr val="000099"/>
                </a:solidFill>
                <a:latin typeface="Times New Roman" pitchFamily="18" charset="0"/>
                <a:cs typeface="Times New Roman" pitchFamily="18" charset="0"/>
              </a:rPr>
              <a:t> 2; 4 trừ 2 bằng 2, </a:t>
            </a:r>
            <a:r>
              <a:rPr lang="en-US" sz="2800" b="1" err="1">
                <a:solidFill>
                  <a:srgbClr val="000099"/>
                </a:solidFill>
                <a:latin typeface="Times New Roman" pitchFamily="18" charset="0"/>
                <a:cs typeface="Times New Roman" pitchFamily="18" charset="0"/>
              </a:rPr>
              <a:t>viết</a:t>
            </a:r>
            <a:r>
              <a:rPr lang="en-US" sz="2800" b="1">
                <a:solidFill>
                  <a:srgbClr val="000099"/>
                </a:solidFill>
                <a:latin typeface="Times New Roman" pitchFamily="18" charset="0"/>
                <a:cs typeface="Times New Roman" pitchFamily="18" charset="0"/>
              </a:rPr>
              <a:t> 2;</a:t>
            </a:r>
            <a:endParaRPr lang="en-US" sz="2800" b="1" dirty="0">
              <a:solidFill>
                <a:srgbClr val="000099"/>
              </a:solidFill>
              <a:latin typeface="Times New Roman" pitchFamily="18" charset="0"/>
              <a:cs typeface="Times New Roman" pitchFamily="18" charset="0"/>
            </a:endParaRPr>
          </a:p>
        </p:txBody>
      </p:sp>
      <p:sp>
        <p:nvSpPr>
          <p:cNvPr id="29" name="Text Box 8"/>
          <p:cNvSpPr txBox="1">
            <a:spLocks noChangeArrowheads="1"/>
          </p:cNvSpPr>
          <p:nvPr/>
        </p:nvSpPr>
        <p:spPr bwMode="auto">
          <a:xfrm>
            <a:off x="4457380" y="2470080"/>
            <a:ext cx="7229356" cy="523220"/>
          </a:xfrm>
          <a:prstGeom prst="rect">
            <a:avLst/>
          </a:prstGeom>
          <a:noFill/>
          <a:ln w="9525">
            <a:noFill/>
            <a:miter lim="800000"/>
            <a:headEnd/>
            <a:tailEnd/>
          </a:ln>
          <a:effectLst/>
        </p:spPr>
        <p:txBody>
          <a:bodyPr wrap="square">
            <a:spAutoFit/>
          </a:bodyPr>
          <a:lstStyle/>
          <a:p>
            <a:r>
              <a:rPr lang="en-US" sz="2800" b="1" dirty="0">
                <a:solidFill>
                  <a:srgbClr val="000099"/>
                </a:solidFill>
                <a:latin typeface="Times New Roman" pitchFamily="18" charset="0"/>
                <a:cs typeface="Times New Roman" pitchFamily="18" charset="0"/>
              </a:rPr>
              <a:t>1</a:t>
            </a:r>
            <a:r>
              <a:rPr lang="en-US" sz="2800" b="1">
                <a:solidFill>
                  <a:srgbClr val="000099"/>
                </a:solidFill>
                <a:latin typeface="Times New Roman" pitchFamily="18" charset="0"/>
                <a:cs typeface="Times New Roman" pitchFamily="18" charset="0"/>
              </a:rPr>
              <a:t> </a:t>
            </a:r>
            <a:r>
              <a:rPr lang="en-US" sz="2800" b="1" err="1">
                <a:solidFill>
                  <a:srgbClr val="000099"/>
                </a:solidFill>
                <a:latin typeface="Times New Roman" pitchFamily="18" charset="0"/>
                <a:cs typeface="Times New Roman" pitchFamily="18" charset="0"/>
              </a:rPr>
              <a:t>nhân</a:t>
            </a:r>
            <a:r>
              <a:rPr lang="en-US" sz="2800" b="1">
                <a:solidFill>
                  <a:srgbClr val="000099"/>
                </a:solidFill>
                <a:latin typeface="Times New Roman" pitchFamily="18" charset="0"/>
                <a:cs typeface="Times New Roman" pitchFamily="18" charset="0"/>
              </a:rPr>
              <a:t> 6 </a:t>
            </a:r>
            <a:r>
              <a:rPr lang="en-US" sz="2800" b="1" err="1">
                <a:solidFill>
                  <a:srgbClr val="000099"/>
                </a:solidFill>
                <a:latin typeface="Times New Roman" pitchFamily="18" charset="0"/>
                <a:cs typeface="Times New Roman" pitchFamily="18" charset="0"/>
              </a:rPr>
              <a:t>bằng</a:t>
            </a:r>
            <a:r>
              <a:rPr lang="en-US" sz="2800" b="1">
                <a:solidFill>
                  <a:srgbClr val="000099"/>
                </a:solidFill>
                <a:latin typeface="Times New Roman" pitchFamily="18" charset="0"/>
                <a:cs typeface="Times New Roman" pitchFamily="18" charset="0"/>
              </a:rPr>
              <a:t> 6; 9 trừ 6 bằng 3, viết 3</a:t>
            </a:r>
            <a:endParaRPr lang="en-US" sz="2800" b="1" dirty="0">
              <a:solidFill>
                <a:srgbClr val="000099"/>
              </a:solidFill>
              <a:latin typeface="Times New Roman" pitchFamily="18" charset="0"/>
              <a:cs typeface="Times New Roman" pitchFamily="18" charset="0"/>
            </a:endParaRPr>
          </a:p>
        </p:txBody>
      </p:sp>
      <p:sp>
        <p:nvSpPr>
          <p:cNvPr id="30" name="Text Box 8"/>
          <p:cNvSpPr txBox="1">
            <a:spLocks noChangeArrowheads="1"/>
          </p:cNvSpPr>
          <p:nvPr/>
        </p:nvSpPr>
        <p:spPr bwMode="auto">
          <a:xfrm>
            <a:off x="4457380" y="2968724"/>
            <a:ext cx="6439220" cy="523220"/>
          </a:xfrm>
          <a:prstGeom prst="rect">
            <a:avLst/>
          </a:prstGeom>
          <a:noFill/>
          <a:ln w="9525">
            <a:noFill/>
            <a:miter lim="800000"/>
            <a:headEnd/>
            <a:tailEnd/>
          </a:ln>
          <a:effectLst/>
        </p:spPr>
        <p:txBody>
          <a:bodyPr wrap="square">
            <a:spAutoFit/>
          </a:bodyPr>
          <a:lstStyle/>
          <a:p>
            <a:r>
              <a:rPr lang="en-US" sz="2800" b="1">
                <a:solidFill>
                  <a:srgbClr val="000099"/>
                </a:solidFill>
                <a:latin typeface="Times New Roman" pitchFamily="18" charset="0"/>
                <a:cs typeface="Times New Roman" pitchFamily="18" charset="0"/>
              </a:rPr>
              <a:t>1 nhân 1 bằng 1; 1 trừ 1 bằng 0, viết 0.</a:t>
            </a:r>
            <a:endParaRPr lang="en-US" sz="2800" b="1" dirty="0">
              <a:solidFill>
                <a:srgbClr val="000099"/>
              </a:solidFill>
              <a:latin typeface="Times New Roman" pitchFamily="18" charset="0"/>
              <a:cs typeface="Times New Roman" pitchFamily="18" charset="0"/>
            </a:endParaRPr>
          </a:p>
        </p:txBody>
      </p:sp>
      <p:sp>
        <p:nvSpPr>
          <p:cNvPr id="34" name="Text Box 8"/>
          <p:cNvSpPr txBox="1">
            <a:spLocks noChangeArrowheads="1"/>
          </p:cNvSpPr>
          <p:nvPr/>
        </p:nvSpPr>
        <p:spPr bwMode="auto">
          <a:xfrm>
            <a:off x="4342546" y="3573610"/>
            <a:ext cx="7344190" cy="523220"/>
          </a:xfrm>
          <a:prstGeom prst="rect">
            <a:avLst/>
          </a:prstGeom>
          <a:noFill/>
          <a:ln w="9525">
            <a:noFill/>
            <a:miter lim="800000"/>
            <a:headEnd/>
            <a:tailEnd/>
          </a:ln>
          <a:effectLst/>
        </p:spPr>
        <p:txBody>
          <a:bodyPr wrap="square">
            <a:spAutoFit/>
          </a:bodyPr>
          <a:lstStyle/>
          <a:p>
            <a:r>
              <a:rPr lang="en-US" sz="2800" b="1">
                <a:solidFill>
                  <a:srgbClr val="000099"/>
                </a:solidFill>
                <a:latin typeface="Times New Roman" pitchFamily="18" charset="0"/>
                <a:cs typeface="Times New Roman" pitchFamily="18" charset="0"/>
              </a:rPr>
              <a:t>2) </a:t>
            </a:r>
            <a:r>
              <a:rPr lang="en-US" sz="2800" b="1" err="1">
                <a:solidFill>
                  <a:srgbClr val="000099"/>
                </a:solidFill>
                <a:latin typeface="Times New Roman" pitchFamily="18" charset="0"/>
                <a:cs typeface="Times New Roman" pitchFamily="18" charset="0"/>
              </a:rPr>
              <a:t>Hạ</a:t>
            </a:r>
            <a:r>
              <a:rPr lang="en-US" sz="2800" b="1">
                <a:solidFill>
                  <a:srgbClr val="000099"/>
                </a:solidFill>
                <a:latin typeface="Times New Roman" pitchFamily="18" charset="0"/>
                <a:cs typeface="Times New Roman" pitchFamily="18" charset="0"/>
              </a:rPr>
              <a:t> 4, </a:t>
            </a:r>
            <a:r>
              <a:rPr lang="en-US" sz="2800" b="1" err="1">
                <a:solidFill>
                  <a:srgbClr val="000099"/>
                </a:solidFill>
                <a:latin typeface="Times New Roman" pitchFamily="18" charset="0"/>
                <a:cs typeface="Times New Roman" pitchFamily="18" charset="0"/>
              </a:rPr>
              <a:t>được</a:t>
            </a:r>
            <a:r>
              <a:rPr lang="en-US" sz="2800" b="1">
                <a:solidFill>
                  <a:srgbClr val="000099"/>
                </a:solidFill>
                <a:latin typeface="Times New Roman" pitchFamily="18" charset="0"/>
                <a:cs typeface="Times New Roman" pitchFamily="18" charset="0"/>
              </a:rPr>
              <a:t> 324 , 324 chia 162 </a:t>
            </a:r>
            <a:r>
              <a:rPr lang="en-US" sz="2800" b="1" dirty="0" err="1">
                <a:solidFill>
                  <a:srgbClr val="000099"/>
                </a:solidFill>
                <a:latin typeface="Times New Roman" pitchFamily="18" charset="0"/>
                <a:cs typeface="Times New Roman" pitchFamily="18" charset="0"/>
              </a:rPr>
              <a:t>được</a:t>
            </a:r>
            <a:r>
              <a:rPr lang="en-US" sz="2800" b="1" dirty="0">
                <a:solidFill>
                  <a:srgbClr val="000099"/>
                </a:solidFill>
                <a:latin typeface="Times New Roman" pitchFamily="18" charset="0"/>
                <a:cs typeface="Times New Roman" pitchFamily="18" charset="0"/>
              </a:rPr>
              <a:t> 2, </a:t>
            </a:r>
            <a:r>
              <a:rPr lang="en-US" sz="2800" b="1" dirty="0" err="1">
                <a:solidFill>
                  <a:srgbClr val="000099"/>
                </a:solidFill>
                <a:latin typeface="Times New Roman" pitchFamily="18" charset="0"/>
                <a:cs typeface="Times New Roman" pitchFamily="18" charset="0"/>
              </a:rPr>
              <a:t>viết</a:t>
            </a:r>
            <a:r>
              <a:rPr lang="en-US" sz="2800" b="1" dirty="0">
                <a:solidFill>
                  <a:srgbClr val="000099"/>
                </a:solidFill>
                <a:latin typeface="Times New Roman" pitchFamily="18" charset="0"/>
                <a:cs typeface="Times New Roman" pitchFamily="18" charset="0"/>
              </a:rPr>
              <a:t> 2;</a:t>
            </a:r>
          </a:p>
        </p:txBody>
      </p:sp>
      <p:sp>
        <p:nvSpPr>
          <p:cNvPr id="36" name="Text Box 8"/>
          <p:cNvSpPr txBox="1">
            <a:spLocks noChangeArrowheads="1"/>
          </p:cNvSpPr>
          <p:nvPr/>
        </p:nvSpPr>
        <p:spPr bwMode="auto">
          <a:xfrm>
            <a:off x="4133263" y="4071380"/>
            <a:ext cx="7087454" cy="523220"/>
          </a:xfrm>
          <a:prstGeom prst="rect">
            <a:avLst/>
          </a:prstGeom>
          <a:noFill/>
          <a:ln w="9525">
            <a:noFill/>
            <a:miter lim="800000"/>
            <a:headEnd/>
            <a:tailEnd/>
          </a:ln>
          <a:effectLst/>
        </p:spPr>
        <p:txBody>
          <a:bodyPr wrap="square">
            <a:spAutoFit/>
          </a:bodyPr>
          <a:lstStyle/>
          <a:p>
            <a:r>
              <a:rPr lang="en-US" sz="2800" b="1" dirty="0">
                <a:solidFill>
                  <a:srgbClr val="000099"/>
                </a:solidFill>
                <a:latin typeface="Times New Roman" pitchFamily="18" charset="0"/>
                <a:cs typeface="Times New Roman" pitchFamily="18" charset="0"/>
              </a:rPr>
              <a:t>  2 </a:t>
            </a:r>
            <a:r>
              <a:rPr lang="en-US" sz="2800" b="1" err="1">
                <a:solidFill>
                  <a:srgbClr val="000099"/>
                </a:solidFill>
                <a:latin typeface="Times New Roman" pitchFamily="18" charset="0"/>
                <a:cs typeface="Times New Roman" pitchFamily="18" charset="0"/>
              </a:rPr>
              <a:t>nhân</a:t>
            </a:r>
            <a:r>
              <a:rPr lang="en-US" sz="2800" b="1">
                <a:solidFill>
                  <a:srgbClr val="000099"/>
                </a:solidFill>
                <a:latin typeface="Times New Roman" pitchFamily="18" charset="0"/>
                <a:cs typeface="Times New Roman" pitchFamily="18" charset="0"/>
              </a:rPr>
              <a:t> 2 </a:t>
            </a:r>
            <a:r>
              <a:rPr lang="en-US" sz="2800" b="1" err="1">
                <a:solidFill>
                  <a:srgbClr val="000099"/>
                </a:solidFill>
                <a:latin typeface="Times New Roman" pitchFamily="18" charset="0"/>
                <a:cs typeface="Times New Roman" pitchFamily="18" charset="0"/>
              </a:rPr>
              <a:t>bằng</a:t>
            </a:r>
            <a:r>
              <a:rPr lang="en-US" sz="2800" b="1">
                <a:solidFill>
                  <a:srgbClr val="000099"/>
                </a:solidFill>
                <a:latin typeface="Times New Roman" pitchFamily="18" charset="0"/>
                <a:cs typeface="Times New Roman" pitchFamily="18" charset="0"/>
              </a:rPr>
              <a:t> 4; 4 trừ 4 bằng 0, </a:t>
            </a:r>
            <a:r>
              <a:rPr lang="en-US" sz="2800" b="1" err="1">
                <a:solidFill>
                  <a:srgbClr val="000099"/>
                </a:solidFill>
                <a:latin typeface="Times New Roman" pitchFamily="18" charset="0"/>
                <a:cs typeface="Times New Roman" pitchFamily="18" charset="0"/>
              </a:rPr>
              <a:t>viết</a:t>
            </a:r>
            <a:r>
              <a:rPr lang="en-US" sz="2800" b="1">
                <a:solidFill>
                  <a:srgbClr val="000099"/>
                </a:solidFill>
                <a:latin typeface="Times New Roman" pitchFamily="18" charset="0"/>
                <a:cs typeface="Times New Roman" pitchFamily="18" charset="0"/>
              </a:rPr>
              <a:t> 0</a:t>
            </a:r>
            <a:endParaRPr lang="en-US" sz="2800" b="1" dirty="0">
              <a:solidFill>
                <a:srgbClr val="000099"/>
              </a:solidFill>
              <a:latin typeface="Times New Roman" pitchFamily="18" charset="0"/>
              <a:cs typeface="Times New Roman" pitchFamily="18" charset="0"/>
            </a:endParaRPr>
          </a:p>
        </p:txBody>
      </p:sp>
      <p:sp>
        <p:nvSpPr>
          <p:cNvPr id="38" name="Text Box 8"/>
          <p:cNvSpPr txBox="1">
            <a:spLocks noChangeArrowheads="1"/>
          </p:cNvSpPr>
          <p:nvPr/>
        </p:nvSpPr>
        <p:spPr bwMode="auto">
          <a:xfrm>
            <a:off x="4154897" y="4574070"/>
            <a:ext cx="7232073" cy="954107"/>
          </a:xfrm>
          <a:prstGeom prst="rect">
            <a:avLst/>
          </a:prstGeom>
          <a:noFill/>
          <a:ln w="9525">
            <a:noFill/>
            <a:miter lim="800000"/>
            <a:headEnd/>
            <a:tailEnd/>
          </a:ln>
          <a:effectLst/>
        </p:spPr>
        <p:txBody>
          <a:bodyPr wrap="square">
            <a:spAutoFit/>
          </a:bodyPr>
          <a:lstStyle/>
          <a:p>
            <a:r>
              <a:rPr lang="en-US" sz="2800" b="1" dirty="0">
                <a:solidFill>
                  <a:srgbClr val="000099"/>
                </a:solidFill>
                <a:latin typeface="Times New Roman" pitchFamily="18" charset="0"/>
                <a:cs typeface="Times New Roman" pitchFamily="18" charset="0"/>
              </a:rPr>
              <a:t>  2 </a:t>
            </a:r>
            <a:r>
              <a:rPr lang="en-US" sz="2800" b="1" err="1">
                <a:solidFill>
                  <a:srgbClr val="000099"/>
                </a:solidFill>
                <a:latin typeface="Times New Roman" pitchFamily="18" charset="0"/>
                <a:cs typeface="Times New Roman" pitchFamily="18" charset="0"/>
              </a:rPr>
              <a:t>nhân</a:t>
            </a:r>
            <a:r>
              <a:rPr lang="en-US" sz="2800" b="1">
                <a:solidFill>
                  <a:srgbClr val="000099"/>
                </a:solidFill>
                <a:latin typeface="Times New Roman" pitchFamily="18" charset="0"/>
                <a:cs typeface="Times New Roman" pitchFamily="18" charset="0"/>
              </a:rPr>
              <a:t> 6 bằng 12; 12 trừ 12 bằng 0, </a:t>
            </a:r>
            <a:r>
              <a:rPr lang="en-US" sz="2800" b="1" err="1">
                <a:solidFill>
                  <a:srgbClr val="000099"/>
                </a:solidFill>
                <a:latin typeface="Times New Roman" pitchFamily="18" charset="0"/>
                <a:cs typeface="Times New Roman" pitchFamily="18" charset="0"/>
              </a:rPr>
              <a:t>viết</a:t>
            </a:r>
            <a:r>
              <a:rPr lang="en-US" sz="2800" b="1">
                <a:solidFill>
                  <a:srgbClr val="000099"/>
                </a:solidFill>
                <a:latin typeface="Times New Roman" pitchFamily="18" charset="0"/>
                <a:cs typeface="Times New Roman" pitchFamily="18" charset="0"/>
              </a:rPr>
              <a:t> 0, nhớ 1</a:t>
            </a:r>
            <a:endParaRPr lang="en-US" sz="2800" b="1" dirty="0">
              <a:solidFill>
                <a:srgbClr val="000099"/>
              </a:solidFill>
              <a:latin typeface="Times New Roman" pitchFamily="18" charset="0"/>
              <a:cs typeface="Times New Roman" pitchFamily="18" charset="0"/>
            </a:endParaRPr>
          </a:p>
        </p:txBody>
      </p:sp>
      <p:sp>
        <p:nvSpPr>
          <p:cNvPr id="43" name="Text Box 8"/>
          <p:cNvSpPr txBox="1">
            <a:spLocks noChangeArrowheads="1"/>
          </p:cNvSpPr>
          <p:nvPr/>
        </p:nvSpPr>
        <p:spPr bwMode="auto">
          <a:xfrm>
            <a:off x="4152684" y="5548894"/>
            <a:ext cx="7170155" cy="954107"/>
          </a:xfrm>
          <a:prstGeom prst="rect">
            <a:avLst/>
          </a:prstGeom>
          <a:noFill/>
          <a:ln w="9525">
            <a:noFill/>
            <a:miter lim="800000"/>
            <a:headEnd/>
            <a:tailEnd/>
          </a:ln>
          <a:effectLst/>
        </p:spPr>
        <p:txBody>
          <a:bodyPr wrap="square">
            <a:spAutoFit/>
          </a:bodyPr>
          <a:lstStyle/>
          <a:p>
            <a:r>
              <a:rPr lang="en-US" sz="2800" b="1">
                <a:solidFill>
                  <a:srgbClr val="000099"/>
                </a:solidFill>
                <a:latin typeface="Times New Roman" pitchFamily="18" charset="0"/>
                <a:cs typeface="Times New Roman" pitchFamily="18" charset="0"/>
              </a:rPr>
              <a:t> 2 nhân 1 bằng 2 thêm 1 bằng 3; 3 trừ 3 bằng 0, viết 0</a:t>
            </a:r>
            <a:endParaRPr lang="en-US" sz="2800" b="1" dirty="0">
              <a:solidFill>
                <a:srgbClr val="000099"/>
              </a:solidFill>
              <a:latin typeface="Times New Roman" pitchFamily="18" charset="0"/>
              <a:cs typeface="Times New Roman" pitchFamily="18" charset="0"/>
            </a:endParaRPr>
          </a:p>
        </p:txBody>
      </p:sp>
      <p:sp>
        <p:nvSpPr>
          <p:cNvPr id="45" name="Text Box 8"/>
          <p:cNvSpPr txBox="1">
            <a:spLocks noChangeArrowheads="1"/>
          </p:cNvSpPr>
          <p:nvPr/>
        </p:nvSpPr>
        <p:spPr bwMode="auto">
          <a:xfrm>
            <a:off x="856451" y="4138120"/>
            <a:ext cx="3110559" cy="523220"/>
          </a:xfrm>
          <a:prstGeom prst="rect">
            <a:avLst/>
          </a:prstGeom>
          <a:solidFill>
            <a:schemeClr val="accent2">
              <a:lumMod val="40000"/>
              <a:lumOff val="60000"/>
            </a:schemeClr>
          </a:solidFill>
          <a:ln>
            <a:headEnd/>
            <a:tailEnd/>
          </a:ln>
        </p:spPr>
        <p:style>
          <a:lnRef idx="1">
            <a:schemeClr val="accent6"/>
          </a:lnRef>
          <a:fillRef idx="2">
            <a:schemeClr val="accent6"/>
          </a:fillRef>
          <a:effectRef idx="1">
            <a:schemeClr val="accent6"/>
          </a:effectRef>
          <a:fontRef idx="minor">
            <a:schemeClr val="dk1"/>
          </a:fontRef>
        </p:style>
        <p:txBody>
          <a:bodyPr wrap="square">
            <a:spAutoFit/>
          </a:bodyPr>
          <a:lstStyle/>
          <a:p>
            <a:r>
              <a:rPr lang="en-US" sz="2800" b="1">
                <a:solidFill>
                  <a:srgbClr val="C00000"/>
                </a:solidFill>
                <a:latin typeface="Times New Roman" pitchFamily="18" charset="0"/>
                <a:cs typeface="Times New Roman" pitchFamily="18" charset="0"/>
              </a:rPr>
              <a:t>  1944 : 162 = 12</a:t>
            </a:r>
            <a:endParaRPr lang="en-US" sz="2800" b="1" dirty="0">
              <a:solidFill>
                <a:srgbClr val="C00000"/>
              </a:solidFill>
              <a:latin typeface="Times New Roman" pitchFamily="18" charset="0"/>
              <a:cs typeface="Times New Roman" pitchFamily="18" charset="0"/>
            </a:endParaRPr>
          </a:p>
        </p:txBody>
      </p:sp>
      <p:sp>
        <p:nvSpPr>
          <p:cNvPr id="2" name="TextBox 1"/>
          <p:cNvSpPr txBox="1"/>
          <p:nvPr/>
        </p:nvSpPr>
        <p:spPr>
          <a:xfrm>
            <a:off x="1199272" y="1823749"/>
            <a:ext cx="1143000"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1944</a:t>
            </a:r>
          </a:p>
        </p:txBody>
      </p:sp>
      <p:cxnSp>
        <p:nvCxnSpPr>
          <p:cNvPr id="5" name="Straight Connector 4"/>
          <p:cNvCxnSpPr/>
          <p:nvPr/>
        </p:nvCxnSpPr>
        <p:spPr>
          <a:xfrm>
            <a:off x="2590800" y="1713427"/>
            <a:ext cx="0" cy="12407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2590800" y="2372950"/>
            <a:ext cx="990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2675072" y="1730609"/>
            <a:ext cx="1143000"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162</a:t>
            </a:r>
          </a:p>
        </p:txBody>
      </p:sp>
      <p:sp>
        <p:nvSpPr>
          <p:cNvPr id="46" name="TextBox 45"/>
          <p:cNvSpPr txBox="1"/>
          <p:nvPr/>
        </p:nvSpPr>
        <p:spPr>
          <a:xfrm>
            <a:off x="2628365" y="2346969"/>
            <a:ext cx="343435"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1</a:t>
            </a:r>
          </a:p>
        </p:txBody>
      </p:sp>
      <p:sp>
        <p:nvSpPr>
          <p:cNvPr id="47" name="TextBox 46"/>
          <p:cNvSpPr txBox="1"/>
          <p:nvPr/>
        </p:nvSpPr>
        <p:spPr>
          <a:xfrm>
            <a:off x="1657082" y="2272718"/>
            <a:ext cx="343435"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2</a:t>
            </a:r>
          </a:p>
        </p:txBody>
      </p:sp>
      <p:sp>
        <p:nvSpPr>
          <p:cNvPr id="48" name="TextBox 47"/>
          <p:cNvSpPr txBox="1"/>
          <p:nvPr/>
        </p:nvSpPr>
        <p:spPr>
          <a:xfrm>
            <a:off x="1401810" y="2272221"/>
            <a:ext cx="343435"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3</a:t>
            </a:r>
          </a:p>
        </p:txBody>
      </p:sp>
      <p:sp>
        <p:nvSpPr>
          <p:cNvPr id="49" name="TextBox 48"/>
          <p:cNvSpPr txBox="1"/>
          <p:nvPr/>
        </p:nvSpPr>
        <p:spPr>
          <a:xfrm>
            <a:off x="1153282" y="2271724"/>
            <a:ext cx="343435"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0</a:t>
            </a:r>
          </a:p>
        </p:txBody>
      </p:sp>
      <p:sp>
        <p:nvSpPr>
          <p:cNvPr id="50" name="TextBox 49"/>
          <p:cNvSpPr txBox="1"/>
          <p:nvPr/>
        </p:nvSpPr>
        <p:spPr>
          <a:xfrm>
            <a:off x="1854399" y="2271724"/>
            <a:ext cx="343435"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4</a:t>
            </a:r>
          </a:p>
        </p:txBody>
      </p:sp>
      <p:sp>
        <p:nvSpPr>
          <p:cNvPr id="51" name="TextBox 50"/>
          <p:cNvSpPr txBox="1"/>
          <p:nvPr/>
        </p:nvSpPr>
        <p:spPr>
          <a:xfrm>
            <a:off x="2903454" y="2361082"/>
            <a:ext cx="343435"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2</a:t>
            </a:r>
          </a:p>
        </p:txBody>
      </p:sp>
      <p:sp>
        <p:nvSpPr>
          <p:cNvPr id="52" name="TextBox 51"/>
          <p:cNvSpPr txBox="1"/>
          <p:nvPr/>
        </p:nvSpPr>
        <p:spPr>
          <a:xfrm>
            <a:off x="1841690" y="2719699"/>
            <a:ext cx="343435"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0</a:t>
            </a:r>
          </a:p>
        </p:txBody>
      </p:sp>
      <p:sp>
        <p:nvSpPr>
          <p:cNvPr id="53" name="TextBox 52"/>
          <p:cNvSpPr txBox="1"/>
          <p:nvPr/>
        </p:nvSpPr>
        <p:spPr>
          <a:xfrm>
            <a:off x="1605871" y="2719699"/>
            <a:ext cx="343435"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0</a:t>
            </a:r>
          </a:p>
        </p:txBody>
      </p:sp>
      <p:sp>
        <p:nvSpPr>
          <p:cNvPr id="54" name="TextBox 53"/>
          <p:cNvSpPr txBox="1"/>
          <p:nvPr/>
        </p:nvSpPr>
        <p:spPr>
          <a:xfrm>
            <a:off x="1314481" y="2719699"/>
            <a:ext cx="343435"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par>
                                <p:cTn id="18" presetID="16" presetClass="entr" presetSubtype="21" fill="hold"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arn(inVertical)">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42"/>
                                        </p:tgtEl>
                                        <p:attrNameLst>
                                          <p:attrName>style.visibility</p:attrName>
                                        </p:attrNameLst>
                                      </p:cBhvr>
                                      <p:to>
                                        <p:strVal val="visible"/>
                                      </p:to>
                                    </p:set>
                                    <p:animEffect transition="in" filter="barn(inVertical)">
                                      <p:cBhvr>
                                        <p:cTn id="25" dur="500"/>
                                        <p:tgtEl>
                                          <p:spTgt spid="42"/>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barn(inVertical)">
                                      <p:cBhvr>
                                        <p:cTn id="30" dur="500"/>
                                        <p:tgtEl>
                                          <p:spTgt spid="14"/>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27"/>
                                        </p:tgtEl>
                                        <p:attrNameLst>
                                          <p:attrName>style.visibility</p:attrName>
                                        </p:attrNameLst>
                                      </p:cBhvr>
                                      <p:to>
                                        <p:strVal val="visible"/>
                                      </p:to>
                                    </p:set>
                                    <p:animEffect transition="in" filter="barn(inVertical)">
                                      <p:cBhvr>
                                        <p:cTn id="35" dur="500"/>
                                        <p:tgtEl>
                                          <p:spTgt spid="27"/>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46"/>
                                        </p:tgtEl>
                                        <p:attrNameLst>
                                          <p:attrName>style.visibility</p:attrName>
                                        </p:attrNameLst>
                                      </p:cBhvr>
                                      <p:to>
                                        <p:strVal val="visible"/>
                                      </p:to>
                                    </p:set>
                                    <p:animEffect transition="in" filter="barn(inVertical)">
                                      <p:cBhvr>
                                        <p:cTn id="40" dur="500"/>
                                        <p:tgtEl>
                                          <p:spTgt spid="46"/>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28"/>
                                        </p:tgtEl>
                                        <p:attrNameLst>
                                          <p:attrName>style.visibility</p:attrName>
                                        </p:attrNameLst>
                                      </p:cBhvr>
                                      <p:to>
                                        <p:strVal val="visible"/>
                                      </p:to>
                                    </p:set>
                                    <p:animEffect transition="in" filter="barn(inVertical)">
                                      <p:cBhvr>
                                        <p:cTn id="45" dur="500"/>
                                        <p:tgtEl>
                                          <p:spTgt spid="28"/>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47"/>
                                        </p:tgtEl>
                                        <p:attrNameLst>
                                          <p:attrName>style.visibility</p:attrName>
                                        </p:attrNameLst>
                                      </p:cBhvr>
                                      <p:to>
                                        <p:strVal val="visible"/>
                                      </p:to>
                                    </p:set>
                                    <p:animEffect transition="in" filter="barn(inVertical)">
                                      <p:cBhvr>
                                        <p:cTn id="50" dur="500"/>
                                        <p:tgtEl>
                                          <p:spTgt spid="47"/>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29"/>
                                        </p:tgtEl>
                                        <p:attrNameLst>
                                          <p:attrName>style.visibility</p:attrName>
                                        </p:attrNameLst>
                                      </p:cBhvr>
                                      <p:to>
                                        <p:strVal val="visible"/>
                                      </p:to>
                                    </p:set>
                                    <p:animEffect transition="in" filter="barn(inVertical)">
                                      <p:cBhvr>
                                        <p:cTn id="55" dur="500"/>
                                        <p:tgtEl>
                                          <p:spTgt spid="29"/>
                                        </p:tgtEl>
                                      </p:cBhvr>
                                    </p:animEffect>
                                  </p:childTnLst>
                                </p:cTn>
                              </p:par>
                            </p:childTnLst>
                          </p:cTn>
                        </p:par>
                      </p:childTnLst>
                    </p:cTn>
                  </p:par>
                  <p:par>
                    <p:cTn id="56" fill="hold">
                      <p:stCondLst>
                        <p:cond delay="indefinite"/>
                      </p:stCondLst>
                      <p:childTnLst>
                        <p:par>
                          <p:cTn id="57" fill="hold">
                            <p:stCondLst>
                              <p:cond delay="0"/>
                            </p:stCondLst>
                            <p:childTnLst>
                              <p:par>
                                <p:cTn id="58" presetID="16" presetClass="entr" presetSubtype="21" fill="hold" grpId="0" nodeType="clickEffect">
                                  <p:stCondLst>
                                    <p:cond delay="0"/>
                                  </p:stCondLst>
                                  <p:childTnLst>
                                    <p:set>
                                      <p:cBhvr>
                                        <p:cTn id="59" dur="1" fill="hold">
                                          <p:stCondLst>
                                            <p:cond delay="0"/>
                                          </p:stCondLst>
                                        </p:cTn>
                                        <p:tgtEl>
                                          <p:spTgt spid="48"/>
                                        </p:tgtEl>
                                        <p:attrNameLst>
                                          <p:attrName>style.visibility</p:attrName>
                                        </p:attrNameLst>
                                      </p:cBhvr>
                                      <p:to>
                                        <p:strVal val="visible"/>
                                      </p:to>
                                    </p:set>
                                    <p:animEffect transition="in" filter="barn(inVertical)">
                                      <p:cBhvr>
                                        <p:cTn id="60" dur="500"/>
                                        <p:tgtEl>
                                          <p:spTgt spid="48"/>
                                        </p:tgtEl>
                                      </p:cBhvr>
                                    </p:animEffect>
                                  </p:childTnLst>
                                </p:cTn>
                              </p:par>
                            </p:childTnLst>
                          </p:cTn>
                        </p:par>
                      </p:childTnLst>
                    </p:cTn>
                  </p:par>
                  <p:par>
                    <p:cTn id="61" fill="hold">
                      <p:stCondLst>
                        <p:cond delay="indefinite"/>
                      </p:stCondLst>
                      <p:childTnLst>
                        <p:par>
                          <p:cTn id="62" fill="hold">
                            <p:stCondLst>
                              <p:cond delay="0"/>
                            </p:stCondLst>
                            <p:childTnLst>
                              <p:par>
                                <p:cTn id="63" presetID="16" presetClass="entr" presetSubtype="21" fill="hold" grpId="0" nodeType="clickEffect">
                                  <p:stCondLst>
                                    <p:cond delay="0"/>
                                  </p:stCondLst>
                                  <p:childTnLst>
                                    <p:set>
                                      <p:cBhvr>
                                        <p:cTn id="64" dur="1" fill="hold">
                                          <p:stCondLst>
                                            <p:cond delay="0"/>
                                          </p:stCondLst>
                                        </p:cTn>
                                        <p:tgtEl>
                                          <p:spTgt spid="30"/>
                                        </p:tgtEl>
                                        <p:attrNameLst>
                                          <p:attrName>style.visibility</p:attrName>
                                        </p:attrNameLst>
                                      </p:cBhvr>
                                      <p:to>
                                        <p:strVal val="visible"/>
                                      </p:to>
                                    </p:set>
                                    <p:animEffect transition="in" filter="barn(inVertical)">
                                      <p:cBhvr>
                                        <p:cTn id="65" dur="500"/>
                                        <p:tgtEl>
                                          <p:spTgt spid="30"/>
                                        </p:tgtEl>
                                      </p:cBhvr>
                                    </p:animEffect>
                                  </p:childTnLst>
                                </p:cTn>
                              </p:par>
                            </p:childTnLst>
                          </p:cTn>
                        </p:par>
                      </p:childTnLst>
                    </p:cTn>
                  </p:par>
                  <p:par>
                    <p:cTn id="66" fill="hold">
                      <p:stCondLst>
                        <p:cond delay="indefinite"/>
                      </p:stCondLst>
                      <p:childTnLst>
                        <p:par>
                          <p:cTn id="67" fill="hold">
                            <p:stCondLst>
                              <p:cond delay="0"/>
                            </p:stCondLst>
                            <p:childTnLst>
                              <p:par>
                                <p:cTn id="68" presetID="16" presetClass="entr" presetSubtype="21" fill="hold" grpId="0" nodeType="clickEffect">
                                  <p:stCondLst>
                                    <p:cond delay="0"/>
                                  </p:stCondLst>
                                  <p:childTnLst>
                                    <p:set>
                                      <p:cBhvr>
                                        <p:cTn id="69" dur="1" fill="hold">
                                          <p:stCondLst>
                                            <p:cond delay="0"/>
                                          </p:stCondLst>
                                        </p:cTn>
                                        <p:tgtEl>
                                          <p:spTgt spid="49"/>
                                        </p:tgtEl>
                                        <p:attrNameLst>
                                          <p:attrName>style.visibility</p:attrName>
                                        </p:attrNameLst>
                                      </p:cBhvr>
                                      <p:to>
                                        <p:strVal val="visible"/>
                                      </p:to>
                                    </p:set>
                                    <p:animEffect transition="in" filter="barn(inVertical)">
                                      <p:cBhvr>
                                        <p:cTn id="70" dur="500"/>
                                        <p:tgtEl>
                                          <p:spTgt spid="49"/>
                                        </p:tgtEl>
                                      </p:cBhvr>
                                    </p:animEffect>
                                  </p:childTnLst>
                                </p:cTn>
                              </p:par>
                            </p:childTnLst>
                          </p:cTn>
                        </p:par>
                      </p:childTnLst>
                    </p:cTn>
                  </p:par>
                  <p:par>
                    <p:cTn id="71" fill="hold">
                      <p:stCondLst>
                        <p:cond delay="indefinite"/>
                      </p:stCondLst>
                      <p:childTnLst>
                        <p:par>
                          <p:cTn id="72" fill="hold">
                            <p:stCondLst>
                              <p:cond delay="0"/>
                            </p:stCondLst>
                            <p:childTnLst>
                              <p:par>
                                <p:cTn id="73" presetID="16" presetClass="entr" presetSubtype="21" fill="hold" grpId="0" nodeType="clickEffect">
                                  <p:stCondLst>
                                    <p:cond delay="0"/>
                                  </p:stCondLst>
                                  <p:childTnLst>
                                    <p:set>
                                      <p:cBhvr>
                                        <p:cTn id="74" dur="1" fill="hold">
                                          <p:stCondLst>
                                            <p:cond delay="0"/>
                                          </p:stCondLst>
                                        </p:cTn>
                                        <p:tgtEl>
                                          <p:spTgt spid="50"/>
                                        </p:tgtEl>
                                        <p:attrNameLst>
                                          <p:attrName>style.visibility</p:attrName>
                                        </p:attrNameLst>
                                      </p:cBhvr>
                                      <p:to>
                                        <p:strVal val="visible"/>
                                      </p:to>
                                    </p:set>
                                    <p:animEffect transition="in" filter="barn(inVertical)">
                                      <p:cBhvr>
                                        <p:cTn id="75" dur="500"/>
                                        <p:tgtEl>
                                          <p:spTgt spid="50"/>
                                        </p:tgtEl>
                                      </p:cBhvr>
                                    </p:animEffect>
                                  </p:childTnLst>
                                </p:cTn>
                              </p:par>
                            </p:childTnLst>
                          </p:cTn>
                        </p:par>
                      </p:childTnLst>
                    </p:cTn>
                  </p:par>
                  <p:par>
                    <p:cTn id="76" fill="hold">
                      <p:stCondLst>
                        <p:cond delay="indefinite"/>
                      </p:stCondLst>
                      <p:childTnLst>
                        <p:par>
                          <p:cTn id="77" fill="hold">
                            <p:stCondLst>
                              <p:cond delay="0"/>
                            </p:stCondLst>
                            <p:childTnLst>
                              <p:par>
                                <p:cTn id="78" presetID="16" presetClass="entr" presetSubtype="21" fill="hold" grpId="0" nodeType="clickEffect">
                                  <p:stCondLst>
                                    <p:cond delay="0"/>
                                  </p:stCondLst>
                                  <p:childTnLst>
                                    <p:set>
                                      <p:cBhvr>
                                        <p:cTn id="79" dur="1" fill="hold">
                                          <p:stCondLst>
                                            <p:cond delay="0"/>
                                          </p:stCondLst>
                                        </p:cTn>
                                        <p:tgtEl>
                                          <p:spTgt spid="34"/>
                                        </p:tgtEl>
                                        <p:attrNameLst>
                                          <p:attrName>style.visibility</p:attrName>
                                        </p:attrNameLst>
                                      </p:cBhvr>
                                      <p:to>
                                        <p:strVal val="visible"/>
                                      </p:to>
                                    </p:set>
                                    <p:animEffect transition="in" filter="barn(inVertical)">
                                      <p:cBhvr>
                                        <p:cTn id="80" dur="500"/>
                                        <p:tgtEl>
                                          <p:spTgt spid="34"/>
                                        </p:tgtEl>
                                      </p:cBhvr>
                                    </p:animEffect>
                                  </p:childTnLst>
                                </p:cTn>
                              </p:par>
                            </p:childTnLst>
                          </p:cTn>
                        </p:par>
                      </p:childTnLst>
                    </p:cTn>
                  </p:par>
                  <p:par>
                    <p:cTn id="81" fill="hold">
                      <p:stCondLst>
                        <p:cond delay="indefinite"/>
                      </p:stCondLst>
                      <p:childTnLst>
                        <p:par>
                          <p:cTn id="82" fill="hold">
                            <p:stCondLst>
                              <p:cond delay="0"/>
                            </p:stCondLst>
                            <p:childTnLst>
                              <p:par>
                                <p:cTn id="83" presetID="16" presetClass="entr" presetSubtype="21" fill="hold" grpId="0" nodeType="clickEffect">
                                  <p:stCondLst>
                                    <p:cond delay="0"/>
                                  </p:stCondLst>
                                  <p:childTnLst>
                                    <p:set>
                                      <p:cBhvr>
                                        <p:cTn id="84" dur="1" fill="hold">
                                          <p:stCondLst>
                                            <p:cond delay="0"/>
                                          </p:stCondLst>
                                        </p:cTn>
                                        <p:tgtEl>
                                          <p:spTgt spid="51"/>
                                        </p:tgtEl>
                                        <p:attrNameLst>
                                          <p:attrName>style.visibility</p:attrName>
                                        </p:attrNameLst>
                                      </p:cBhvr>
                                      <p:to>
                                        <p:strVal val="visible"/>
                                      </p:to>
                                    </p:set>
                                    <p:animEffect transition="in" filter="barn(inVertical)">
                                      <p:cBhvr>
                                        <p:cTn id="85" dur="500"/>
                                        <p:tgtEl>
                                          <p:spTgt spid="51"/>
                                        </p:tgtEl>
                                      </p:cBhvr>
                                    </p:animEffect>
                                  </p:childTnLst>
                                </p:cTn>
                              </p:par>
                            </p:childTnLst>
                          </p:cTn>
                        </p:par>
                      </p:childTnLst>
                    </p:cTn>
                  </p:par>
                  <p:par>
                    <p:cTn id="86" fill="hold">
                      <p:stCondLst>
                        <p:cond delay="indefinite"/>
                      </p:stCondLst>
                      <p:childTnLst>
                        <p:par>
                          <p:cTn id="87" fill="hold">
                            <p:stCondLst>
                              <p:cond delay="0"/>
                            </p:stCondLst>
                            <p:childTnLst>
                              <p:par>
                                <p:cTn id="88" presetID="16" presetClass="entr" presetSubtype="21" fill="hold" grpId="0" nodeType="clickEffect">
                                  <p:stCondLst>
                                    <p:cond delay="0"/>
                                  </p:stCondLst>
                                  <p:childTnLst>
                                    <p:set>
                                      <p:cBhvr>
                                        <p:cTn id="89" dur="1" fill="hold">
                                          <p:stCondLst>
                                            <p:cond delay="0"/>
                                          </p:stCondLst>
                                        </p:cTn>
                                        <p:tgtEl>
                                          <p:spTgt spid="36"/>
                                        </p:tgtEl>
                                        <p:attrNameLst>
                                          <p:attrName>style.visibility</p:attrName>
                                        </p:attrNameLst>
                                      </p:cBhvr>
                                      <p:to>
                                        <p:strVal val="visible"/>
                                      </p:to>
                                    </p:set>
                                    <p:animEffect transition="in" filter="barn(inVertical)">
                                      <p:cBhvr>
                                        <p:cTn id="90" dur="500"/>
                                        <p:tgtEl>
                                          <p:spTgt spid="36"/>
                                        </p:tgtEl>
                                      </p:cBhvr>
                                    </p:animEffect>
                                  </p:childTnLst>
                                </p:cTn>
                              </p:par>
                            </p:childTnLst>
                          </p:cTn>
                        </p:par>
                      </p:childTnLst>
                    </p:cTn>
                  </p:par>
                  <p:par>
                    <p:cTn id="91" fill="hold">
                      <p:stCondLst>
                        <p:cond delay="indefinite"/>
                      </p:stCondLst>
                      <p:childTnLst>
                        <p:par>
                          <p:cTn id="92" fill="hold">
                            <p:stCondLst>
                              <p:cond delay="0"/>
                            </p:stCondLst>
                            <p:childTnLst>
                              <p:par>
                                <p:cTn id="93" presetID="16" presetClass="entr" presetSubtype="21" fill="hold" grpId="0" nodeType="clickEffect">
                                  <p:stCondLst>
                                    <p:cond delay="0"/>
                                  </p:stCondLst>
                                  <p:childTnLst>
                                    <p:set>
                                      <p:cBhvr>
                                        <p:cTn id="94" dur="1" fill="hold">
                                          <p:stCondLst>
                                            <p:cond delay="0"/>
                                          </p:stCondLst>
                                        </p:cTn>
                                        <p:tgtEl>
                                          <p:spTgt spid="52"/>
                                        </p:tgtEl>
                                        <p:attrNameLst>
                                          <p:attrName>style.visibility</p:attrName>
                                        </p:attrNameLst>
                                      </p:cBhvr>
                                      <p:to>
                                        <p:strVal val="visible"/>
                                      </p:to>
                                    </p:set>
                                    <p:animEffect transition="in" filter="barn(inVertical)">
                                      <p:cBhvr>
                                        <p:cTn id="95" dur="500"/>
                                        <p:tgtEl>
                                          <p:spTgt spid="52"/>
                                        </p:tgtEl>
                                      </p:cBhvr>
                                    </p:animEffect>
                                  </p:childTnLst>
                                </p:cTn>
                              </p:par>
                            </p:childTnLst>
                          </p:cTn>
                        </p:par>
                      </p:childTnLst>
                    </p:cTn>
                  </p:par>
                  <p:par>
                    <p:cTn id="96" fill="hold">
                      <p:stCondLst>
                        <p:cond delay="indefinite"/>
                      </p:stCondLst>
                      <p:childTnLst>
                        <p:par>
                          <p:cTn id="97" fill="hold">
                            <p:stCondLst>
                              <p:cond delay="0"/>
                            </p:stCondLst>
                            <p:childTnLst>
                              <p:par>
                                <p:cTn id="98" presetID="16" presetClass="entr" presetSubtype="21" fill="hold" grpId="0" nodeType="clickEffect">
                                  <p:stCondLst>
                                    <p:cond delay="0"/>
                                  </p:stCondLst>
                                  <p:childTnLst>
                                    <p:set>
                                      <p:cBhvr>
                                        <p:cTn id="99" dur="1" fill="hold">
                                          <p:stCondLst>
                                            <p:cond delay="0"/>
                                          </p:stCondLst>
                                        </p:cTn>
                                        <p:tgtEl>
                                          <p:spTgt spid="38"/>
                                        </p:tgtEl>
                                        <p:attrNameLst>
                                          <p:attrName>style.visibility</p:attrName>
                                        </p:attrNameLst>
                                      </p:cBhvr>
                                      <p:to>
                                        <p:strVal val="visible"/>
                                      </p:to>
                                    </p:set>
                                    <p:animEffect transition="in" filter="barn(inVertical)">
                                      <p:cBhvr>
                                        <p:cTn id="100" dur="500"/>
                                        <p:tgtEl>
                                          <p:spTgt spid="38"/>
                                        </p:tgtEl>
                                      </p:cBhvr>
                                    </p:animEffect>
                                  </p:childTnLst>
                                </p:cTn>
                              </p:par>
                            </p:childTnLst>
                          </p:cTn>
                        </p:par>
                      </p:childTnLst>
                    </p:cTn>
                  </p:par>
                  <p:par>
                    <p:cTn id="101" fill="hold">
                      <p:stCondLst>
                        <p:cond delay="indefinite"/>
                      </p:stCondLst>
                      <p:childTnLst>
                        <p:par>
                          <p:cTn id="102" fill="hold">
                            <p:stCondLst>
                              <p:cond delay="0"/>
                            </p:stCondLst>
                            <p:childTnLst>
                              <p:par>
                                <p:cTn id="103" presetID="16" presetClass="entr" presetSubtype="21" fill="hold" grpId="0" nodeType="clickEffect">
                                  <p:stCondLst>
                                    <p:cond delay="0"/>
                                  </p:stCondLst>
                                  <p:childTnLst>
                                    <p:set>
                                      <p:cBhvr>
                                        <p:cTn id="104" dur="1" fill="hold">
                                          <p:stCondLst>
                                            <p:cond delay="0"/>
                                          </p:stCondLst>
                                        </p:cTn>
                                        <p:tgtEl>
                                          <p:spTgt spid="53"/>
                                        </p:tgtEl>
                                        <p:attrNameLst>
                                          <p:attrName>style.visibility</p:attrName>
                                        </p:attrNameLst>
                                      </p:cBhvr>
                                      <p:to>
                                        <p:strVal val="visible"/>
                                      </p:to>
                                    </p:set>
                                    <p:animEffect transition="in" filter="barn(inVertical)">
                                      <p:cBhvr>
                                        <p:cTn id="105" dur="500"/>
                                        <p:tgtEl>
                                          <p:spTgt spid="53"/>
                                        </p:tgtEl>
                                      </p:cBhvr>
                                    </p:animEffect>
                                  </p:childTnLst>
                                </p:cTn>
                              </p:par>
                            </p:childTnLst>
                          </p:cTn>
                        </p:par>
                      </p:childTnLst>
                    </p:cTn>
                  </p:par>
                  <p:par>
                    <p:cTn id="106" fill="hold">
                      <p:stCondLst>
                        <p:cond delay="indefinite"/>
                      </p:stCondLst>
                      <p:childTnLst>
                        <p:par>
                          <p:cTn id="107" fill="hold">
                            <p:stCondLst>
                              <p:cond delay="0"/>
                            </p:stCondLst>
                            <p:childTnLst>
                              <p:par>
                                <p:cTn id="108" presetID="16" presetClass="entr" presetSubtype="21" fill="hold" grpId="0" nodeType="clickEffect">
                                  <p:stCondLst>
                                    <p:cond delay="0"/>
                                  </p:stCondLst>
                                  <p:childTnLst>
                                    <p:set>
                                      <p:cBhvr>
                                        <p:cTn id="109" dur="1" fill="hold">
                                          <p:stCondLst>
                                            <p:cond delay="0"/>
                                          </p:stCondLst>
                                        </p:cTn>
                                        <p:tgtEl>
                                          <p:spTgt spid="43"/>
                                        </p:tgtEl>
                                        <p:attrNameLst>
                                          <p:attrName>style.visibility</p:attrName>
                                        </p:attrNameLst>
                                      </p:cBhvr>
                                      <p:to>
                                        <p:strVal val="visible"/>
                                      </p:to>
                                    </p:set>
                                    <p:animEffect transition="in" filter="barn(inVertical)">
                                      <p:cBhvr>
                                        <p:cTn id="110" dur="500"/>
                                        <p:tgtEl>
                                          <p:spTgt spid="43"/>
                                        </p:tgtEl>
                                      </p:cBhvr>
                                    </p:animEffect>
                                  </p:childTnLst>
                                </p:cTn>
                              </p:par>
                            </p:childTnLst>
                          </p:cTn>
                        </p:par>
                      </p:childTnLst>
                    </p:cTn>
                  </p:par>
                  <p:par>
                    <p:cTn id="111" fill="hold">
                      <p:stCondLst>
                        <p:cond delay="indefinite"/>
                      </p:stCondLst>
                      <p:childTnLst>
                        <p:par>
                          <p:cTn id="112" fill="hold">
                            <p:stCondLst>
                              <p:cond delay="0"/>
                            </p:stCondLst>
                            <p:childTnLst>
                              <p:par>
                                <p:cTn id="113" presetID="16" presetClass="entr" presetSubtype="21" fill="hold" grpId="0" nodeType="clickEffect">
                                  <p:stCondLst>
                                    <p:cond delay="0"/>
                                  </p:stCondLst>
                                  <p:childTnLst>
                                    <p:set>
                                      <p:cBhvr>
                                        <p:cTn id="114" dur="1" fill="hold">
                                          <p:stCondLst>
                                            <p:cond delay="0"/>
                                          </p:stCondLst>
                                        </p:cTn>
                                        <p:tgtEl>
                                          <p:spTgt spid="54"/>
                                        </p:tgtEl>
                                        <p:attrNameLst>
                                          <p:attrName>style.visibility</p:attrName>
                                        </p:attrNameLst>
                                      </p:cBhvr>
                                      <p:to>
                                        <p:strVal val="visible"/>
                                      </p:to>
                                    </p:set>
                                    <p:animEffect transition="in" filter="barn(inVertical)">
                                      <p:cBhvr>
                                        <p:cTn id="115" dur="500"/>
                                        <p:tgtEl>
                                          <p:spTgt spid="54"/>
                                        </p:tgtEl>
                                      </p:cBhvr>
                                    </p:animEffect>
                                  </p:childTnLst>
                                </p:cTn>
                              </p:par>
                            </p:childTnLst>
                          </p:cTn>
                        </p:par>
                      </p:childTnLst>
                    </p:cTn>
                  </p:par>
                  <p:par>
                    <p:cTn id="116" fill="hold">
                      <p:stCondLst>
                        <p:cond delay="indefinite"/>
                      </p:stCondLst>
                      <p:childTnLst>
                        <p:par>
                          <p:cTn id="117" fill="hold">
                            <p:stCondLst>
                              <p:cond delay="0"/>
                            </p:stCondLst>
                            <p:childTnLst>
                              <p:par>
                                <p:cTn id="118" presetID="16" presetClass="entr" presetSubtype="21" fill="hold" grpId="0" nodeType="clickEffect">
                                  <p:stCondLst>
                                    <p:cond delay="0"/>
                                  </p:stCondLst>
                                  <p:childTnLst>
                                    <p:set>
                                      <p:cBhvr>
                                        <p:cTn id="119" dur="1" fill="hold">
                                          <p:stCondLst>
                                            <p:cond delay="0"/>
                                          </p:stCondLst>
                                        </p:cTn>
                                        <p:tgtEl>
                                          <p:spTgt spid="45"/>
                                        </p:tgtEl>
                                        <p:attrNameLst>
                                          <p:attrName>style.visibility</p:attrName>
                                        </p:attrNameLst>
                                      </p:cBhvr>
                                      <p:to>
                                        <p:strVal val="visible"/>
                                      </p:to>
                                    </p:set>
                                    <p:animEffect transition="in" filter="barn(inVertical)">
                                      <p:cBhvr>
                                        <p:cTn id="120"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p:bldP spid="27" grpId="0"/>
      <p:bldP spid="28" grpId="0"/>
      <p:bldP spid="29" grpId="0"/>
      <p:bldP spid="30" grpId="0"/>
      <p:bldP spid="34" grpId="0"/>
      <p:bldP spid="36" grpId="0"/>
      <p:bldP spid="38" grpId="0"/>
      <p:bldP spid="43" grpId="0"/>
      <p:bldP spid="45" grpId="0" animBg="1"/>
      <p:bldP spid="2" grpId="0"/>
      <p:bldP spid="42" grpId="0"/>
      <p:bldP spid="46" grpId="0"/>
      <p:bldP spid="47" grpId="0"/>
      <p:bldP spid="48" grpId="0"/>
      <p:bldP spid="49" grpId="0"/>
      <p:bldP spid="50" grpId="0"/>
      <p:bldP spid="51" grpId="0"/>
      <p:bldP spid="52" grpId="0"/>
      <p:bldP spid="53" grpId="0"/>
      <p:bldP spid="5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3" descr="Hinh nen dep"/>
          <p:cNvPicPr>
            <a:picLocks noChangeAspect="1" noChangeArrowheads="1"/>
          </p:cNvPicPr>
          <p:nvPr/>
        </p:nvPicPr>
        <p:blipFill>
          <a:blip r:embed="rId3"/>
          <a:srcRect/>
          <a:stretch>
            <a:fillRect/>
          </a:stretch>
        </p:blipFill>
        <p:spPr bwMode="auto">
          <a:xfrm>
            <a:off x="460348" y="0"/>
            <a:ext cx="11430000" cy="6694228"/>
          </a:xfrm>
          <a:prstGeom prst="rect">
            <a:avLst/>
          </a:prstGeom>
          <a:noFill/>
        </p:spPr>
      </p:pic>
      <p:sp>
        <p:nvSpPr>
          <p:cNvPr id="10" name="TextBox 9"/>
          <p:cNvSpPr txBox="1"/>
          <p:nvPr/>
        </p:nvSpPr>
        <p:spPr>
          <a:xfrm>
            <a:off x="1981200" y="390603"/>
            <a:ext cx="7391400" cy="461665"/>
          </a:xfrm>
          <a:prstGeom prst="rect">
            <a:avLst/>
          </a:prstGeom>
          <a:noFill/>
        </p:spPr>
        <p:txBody>
          <a:bodyPr wrap="square" rtlCol="0">
            <a:spAutoFit/>
          </a:bodyPr>
          <a:lstStyle/>
          <a:p>
            <a:pPr algn="ctr"/>
            <a:r>
              <a:rPr lang="en-US" sz="2400" b="1">
                <a:solidFill>
                  <a:srgbClr val="C00000"/>
                </a:solidFill>
                <a:latin typeface="Times New Roman" pitchFamily="18" charset="0"/>
                <a:cs typeface="Times New Roman" pitchFamily="18" charset="0"/>
              </a:rPr>
              <a:t> </a:t>
            </a:r>
            <a:r>
              <a:rPr lang="en-US" sz="2400" b="1" dirty="0">
                <a:solidFill>
                  <a:srgbClr val="C00000"/>
                </a:solidFill>
                <a:latin typeface="Times New Roman" pitchFamily="18" charset="0"/>
                <a:cs typeface="Times New Roman" pitchFamily="18" charset="0"/>
              </a:rPr>
              <a:t>CHIA CHO SỐ </a:t>
            </a:r>
            <a:r>
              <a:rPr lang="en-US" sz="2400" b="1">
                <a:solidFill>
                  <a:srgbClr val="C00000"/>
                </a:solidFill>
                <a:latin typeface="Times New Roman" pitchFamily="18" charset="0"/>
                <a:cs typeface="Times New Roman" pitchFamily="18" charset="0"/>
              </a:rPr>
              <a:t>CÓ BACHỮ SỐ (Trang 86)</a:t>
            </a:r>
            <a:endParaRPr lang="en-US" sz="2400" b="1" dirty="0">
              <a:solidFill>
                <a:srgbClr val="C00000"/>
              </a:solidFill>
              <a:latin typeface="Times New Roman" pitchFamily="18" charset="0"/>
              <a:cs typeface="Times New Roman" pitchFamily="18" charset="0"/>
            </a:endParaRPr>
          </a:p>
        </p:txBody>
      </p:sp>
      <p:sp>
        <p:nvSpPr>
          <p:cNvPr id="13" name="TextBox 12"/>
          <p:cNvSpPr txBox="1"/>
          <p:nvPr/>
        </p:nvSpPr>
        <p:spPr>
          <a:xfrm>
            <a:off x="1066800" y="1080742"/>
            <a:ext cx="3048000" cy="523220"/>
          </a:xfrm>
          <a:prstGeom prst="rect">
            <a:avLst/>
          </a:prstGeom>
          <a:solidFill>
            <a:schemeClr val="accent2">
              <a:lumMod val="40000"/>
              <a:lumOff val="60000"/>
            </a:schemeClr>
          </a:solidFill>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US" sz="2800" b="1" dirty="0">
                <a:latin typeface="Times New Roman" pitchFamily="18" charset="0"/>
                <a:cs typeface="Times New Roman" pitchFamily="18" charset="0"/>
              </a:rPr>
              <a:t>a</a:t>
            </a:r>
            <a:r>
              <a:rPr lang="en-US" sz="2800" b="1">
                <a:latin typeface="Times New Roman" pitchFamily="18" charset="0"/>
                <a:cs typeface="Times New Roman" pitchFamily="18" charset="0"/>
              </a:rPr>
              <a:t>) 1944 : 162 </a:t>
            </a:r>
            <a:r>
              <a:rPr lang="en-US" sz="2800" b="1" dirty="0">
                <a:latin typeface="Times New Roman" pitchFamily="18" charset="0"/>
                <a:cs typeface="Times New Roman" pitchFamily="18" charset="0"/>
              </a:rPr>
              <a:t>= ? </a:t>
            </a:r>
          </a:p>
        </p:txBody>
      </p:sp>
      <p:sp>
        <p:nvSpPr>
          <p:cNvPr id="14" name="Text Box 8"/>
          <p:cNvSpPr txBox="1">
            <a:spLocks noChangeArrowheads="1"/>
          </p:cNvSpPr>
          <p:nvPr/>
        </p:nvSpPr>
        <p:spPr bwMode="auto">
          <a:xfrm>
            <a:off x="4724400" y="1080742"/>
            <a:ext cx="5096267" cy="523220"/>
          </a:xfrm>
          <a:prstGeom prst="rect">
            <a:avLst/>
          </a:prstGeom>
          <a:noFill/>
          <a:ln w="9525">
            <a:noFill/>
            <a:miter lim="800000"/>
            <a:headEnd/>
            <a:tailEnd/>
          </a:ln>
          <a:effectLst/>
        </p:spPr>
        <p:txBody>
          <a:bodyPr wrap="none">
            <a:spAutoFit/>
          </a:bodyPr>
          <a:lstStyle/>
          <a:p>
            <a:r>
              <a:rPr lang="en-US" sz="2800" b="1" i="1">
                <a:latin typeface="Times New Roman" pitchFamily="18" charset="0"/>
                <a:cs typeface="Times New Roman" pitchFamily="18" charset="0"/>
              </a:rPr>
              <a:t>Phép chia trên có mấy lượt chia?</a:t>
            </a:r>
            <a:endParaRPr lang="en-US" sz="2800" b="1" i="1" dirty="0">
              <a:latin typeface="Times New Roman" pitchFamily="18" charset="0"/>
              <a:cs typeface="Times New Roman" pitchFamily="18" charset="0"/>
            </a:endParaRPr>
          </a:p>
        </p:txBody>
      </p:sp>
      <p:sp>
        <p:nvSpPr>
          <p:cNvPr id="2" name="TextBox 1"/>
          <p:cNvSpPr txBox="1"/>
          <p:nvPr/>
        </p:nvSpPr>
        <p:spPr>
          <a:xfrm>
            <a:off x="1200306" y="1738990"/>
            <a:ext cx="1143000"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1944</a:t>
            </a:r>
          </a:p>
        </p:txBody>
      </p:sp>
      <p:cxnSp>
        <p:nvCxnSpPr>
          <p:cNvPr id="5" name="Straight Connector 4"/>
          <p:cNvCxnSpPr/>
          <p:nvPr/>
        </p:nvCxnSpPr>
        <p:spPr>
          <a:xfrm>
            <a:off x="2590800" y="1713427"/>
            <a:ext cx="0" cy="12407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2590800" y="2372950"/>
            <a:ext cx="990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2675072" y="1730609"/>
            <a:ext cx="1143000"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162</a:t>
            </a:r>
          </a:p>
        </p:txBody>
      </p:sp>
      <p:sp>
        <p:nvSpPr>
          <p:cNvPr id="46" name="TextBox 45"/>
          <p:cNvSpPr txBox="1"/>
          <p:nvPr/>
        </p:nvSpPr>
        <p:spPr>
          <a:xfrm>
            <a:off x="2628365" y="2346969"/>
            <a:ext cx="343435"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1</a:t>
            </a:r>
          </a:p>
        </p:txBody>
      </p:sp>
      <p:sp>
        <p:nvSpPr>
          <p:cNvPr id="47" name="TextBox 46"/>
          <p:cNvSpPr txBox="1"/>
          <p:nvPr/>
        </p:nvSpPr>
        <p:spPr>
          <a:xfrm>
            <a:off x="1657082" y="2272718"/>
            <a:ext cx="343435"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2</a:t>
            </a:r>
          </a:p>
        </p:txBody>
      </p:sp>
      <p:sp>
        <p:nvSpPr>
          <p:cNvPr id="48" name="TextBox 47"/>
          <p:cNvSpPr txBox="1"/>
          <p:nvPr/>
        </p:nvSpPr>
        <p:spPr>
          <a:xfrm>
            <a:off x="1401810" y="2272221"/>
            <a:ext cx="343435"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3</a:t>
            </a:r>
          </a:p>
        </p:txBody>
      </p:sp>
      <p:sp>
        <p:nvSpPr>
          <p:cNvPr id="49" name="TextBox 48"/>
          <p:cNvSpPr txBox="1"/>
          <p:nvPr/>
        </p:nvSpPr>
        <p:spPr>
          <a:xfrm>
            <a:off x="1153282" y="2271724"/>
            <a:ext cx="343435"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0</a:t>
            </a:r>
          </a:p>
        </p:txBody>
      </p:sp>
      <p:sp>
        <p:nvSpPr>
          <p:cNvPr id="50" name="TextBox 49"/>
          <p:cNvSpPr txBox="1"/>
          <p:nvPr/>
        </p:nvSpPr>
        <p:spPr>
          <a:xfrm>
            <a:off x="1854399" y="2271724"/>
            <a:ext cx="343435"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4</a:t>
            </a:r>
          </a:p>
        </p:txBody>
      </p:sp>
      <p:sp>
        <p:nvSpPr>
          <p:cNvPr id="51" name="TextBox 50"/>
          <p:cNvSpPr txBox="1"/>
          <p:nvPr/>
        </p:nvSpPr>
        <p:spPr>
          <a:xfrm>
            <a:off x="2903454" y="2361082"/>
            <a:ext cx="343435"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2</a:t>
            </a:r>
          </a:p>
        </p:txBody>
      </p:sp>
      <p:sp>
        <p:nvSpPr>
          <p:cNvPr id="52" name="TextBox 51"/>
          <p:cNvSpPr txBox="1"/>
          <p:nvPr/>
        </p:nvSpPr>
        <p:spPr>
          <a:xfrm>
            <a:off x="1841690" y="2719699"/>
            <a:ext cx="343435"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0</a:t>
            </a:r>
          </a:p>
        </p:txBody>
      </p:sp>
      <p:sp>
        <p:nvSpPr>
          <p:cNvPr id="53" name="TextBox 52"/>
          <p:cNvSpPr txBox="1"/>
          <p:nvPr/>
        </p:nvSpPr>
        <p:spPr>
          <a:xfrm>
            <a:off x="1605871" y="2719699"/>
            <a:ext cx="343435"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0</a:t>
            </a:r>
          </a:p>
        </p:txBody>
      </p:sp>
      <p:sp>
        <p:nvSpPr>
          <p:cNvPr id="54" name="TextBox 53"/>
          <p:cNvSpPr txBox="1"/>
          <p:nvPr/>
        </p:nvSpPr>
        <p:spPr>
          <a:xfrm>
            <a:off x="1314481" y="2719699"/>
            <a:ext cx="343435" cy="646331"/>
          </a:xfrm>
          <a:prstGeom prst="rect">
            <a:avLst/>
          </a:prstGeom>
          <a:noFill/>
        </p:spPr>
        <p:txBody>
          <a:bodyPr wrap="square" rtlCol="0">
            <a:spAutoFit/>
          </a:bodyPr>
          <a:lstStyle/>
          <a:p>
            <a:r>
              <a:rPr lang="en-US" sz="3600" b="1">
                <a:latin typeface="Times New Roman" panose="02020603050405020304" pitchFamily="18" charset="0"/>
                <a:cs typeface="Times New Roman" panose="02020603050405020304" pitchFamily="18" charset="0"/>
              </a:rPr>
              <a:t>0</a:t>
            </a:r>
          </a:p>
        </p:txBody>
      </p:sp>
      <p:sp>
        <p:nvSpPr>
          <p:cNvPr id="31" name="Text Box 8"/>
          <p:cNvSpPr txBox="1">
            <a:spLocks noChangeArrowheads="1"/>
          </p:cNvSpPr>
          <p:nvPr/>
        </p:nvSpPr>
        <p:spPr bwMode="auto">
          <a:xfrm>
            <a:off x="9949726" y="1121152"/>
            <a:ext cx="1787669" cy="523220"/>
          </a:xfrm>
          <a:prstGeom prst="rect">
            <a:avLst/>
          </a:prstGeom>
          <a:noFill/>
          <a:ln w="9525">
            <a:noFill/>
            <a:miter lim="800000"/>
            <a:headEnd/>
            <a:tailEnd/>
          </a:ln>
          <a:effectLst/>
        </p:spPr>
        <p:txBody>
          <a:bodyPr wrap="none">
            <a:spAutoFit/>
          </a:bodyPr>
          <a:lstStyle/>
          <a:p>
            <a:r>
              <a:rPr lang="en-US" sz="2800" b="1" i="1" dirty="0">
                <a:solidFill>
                  <a:srgbClr val="C00000"/>
                </a:solidFill>
                <a:latin typeface="Times New Roman" pitchFamily="18" charset="0"/>
                <a:cs typeface="Times New Roman" pitchFamily="18" charset="0"/>
              </a:rPr>
              <a:t>2 </a:t>
            </a:r>
            <a:r>
              <a:rPr lang="en-US" sz="2800" b="1" i="1" dirty="0" err="1">
                <a:solidFill>
                  <a:srgbClr val="C00000"/>
                </a:solidFill>
                <a:latin typeface="Times New Roman" pitchFamily="18" charset="0"/>
                <a:cs typeface="Times New Roman" pitchFamily="18" charset="0"/>
              </a:rPr>
              <a:t>lượt</a:t>
            </a:r>
            <a:r>
              <a:rPr lang="en-US" sz="2800" b="1" i="1" dirty="0">
                <a:solidFill>
                  <a:srgbClr val="C00000"/>
                </a:solidFill>
                <a:latin typeface="Times New Roman" pitchFamily="18" charset="0"/>
                <a:cs typeface="Times New Roman" pitchFamily="18" charset="0"/>
              </a:rPr>
              <a:t> chia</a:t>
            </a:r>
          </a:p>
        </p:txBody>
      </p:sp>
      <p:sp>
        <p:nvSpPr>
          <p:cNvPr id="32" name="Text Box 8"/>
          <p:cNvSpPr txBox="1">
            <a:spLocks noChangeArrowheads="1"/>
          </p:cNvSpPr>
          <p:nvPr/>
        </p:nvSpPr>
        <p:spPr bwMode="auto">
          <a:xfrm>
            <a:off x="4348462" y="2068061"/>
            <a:ext cx="6159058" cy="523220"/>
          </a:xfrm>
          <a:prstGeom prst="rect">
            <a:avLst/>
          </a:prstGeom>
          <a:noFill/>
          <a:ln w="9525">
            <a:noFill/>
            <a:miter lim="800000"/>
            <a:headEnd/>
            <a:tailEnd/>
          </a:ln>
          <a:effectLst/>
        </p:spPr>
        <p:txBody>
          <a:bodyPr wrap="none">
            <a:spAutoFit/>
          </a:bodyPr>
          <a:lstStyle/>
          <a:p>
            <a:r>
              <a:rPr lang="en-US" sz="2800" b="1" i="1" dirty="0" err="1">
                <a:latin typeface="Times New Roman" pitchFamily="18" charset="0"/>
                <a:cs typeface="Times New Roman" pitchFamily="18" charset="0"/>
              </a:rPr>
              <a:t>Nêu</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cách</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nhẩm</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thương</a:t>
            </a:r>
            <a:r>
              <a:rPr lang="en-US" sz="2800" b="1" i="1" dirty="0">
                <a:latin typeface="Times New Roman" pitchFamily="18" charset="0"/>
                <a:cs typeface="Times New Roman" pitchFamily="18" charset="0"/>
              </a:rPr>
              <a:t> ở </a:t>
            </a:r>
            <a:r>
              <a:rPr lang="en-US" sz="2800" b="1" i="1" dirty="0" err="1">
                <a:latin typeface="Times New Roman" pitchFamily="18" charset="0"/>
                <a:cs typeface="Times New Roman" pitchFamily="18" charset="0"/>
              </a:rPr>
              <a:t>mỗi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lượt</a:t>
            </a:r>
            <a:r>
              <a:rPr lang="en-US" sz="2800" b="1" i="1" dirty="0">
                <a:latin typeface="Times New Roman" pitchFamily="18" charset="0"/>
                <a:cs typeface="Times New Roman" pitchFamily="18" charset="0"/>
              </a:rPr>
              <a:t> chia.</a:t>
            </a:r>
          </a:p>
        </p:txBody>
      </p:sp>
      <p:sp>
        <p:nvSpPr>
          <p:cNvPr id="33" name="Text Box 8"/>
          <p:cNvSpPr txBox="1">
            <a:spLocks noChangeArrowheads="1"/>
          </p:cNvSpPr>
          <p:nvPr/>
        </p:nvSpPr>
        <p:spPr bwMode="auto">
          <a:xfrm>
            <a:off x="2254788" y="2892859"/>
            <a:ext cx="9282046" cy="3246530"/>
          </a:xfrm>
          <a:prstGeom prst="rect">
            <a:avLst/>
          </a:prstGeom>
          <a:noFill/>
          <a:ln w="9525">
            <a:noFill/>
            <a:miter lim="800000"/>
            <a:headEnd/>
            <a:tailEnd/>
          </a:ln>
          <a:effectLst/>
        </p:spPr>
        <p:txBody>
          <a:bodyPr wrap="square">
            <a:spAutoFit/>
          </a:bodyPr>
          <a:lstStyle/>
          <a:p>
            <a:pPr>
              <a:lnSpc>
                <a:spcPct val="150000"/>
              </a:lnSpc>
            </a:pPr>
            <a:r>
              <a:rPr lang="en-US" sz="2800" b="1" i="1" dirty="0">
                <a:solidFill>
                  <a:srgbClr val="FF0000"/>
                </a:solidFill>
                <a:latin typeface="Times New Roman" pitchFamily="18" charset="0"/>
                <a:cs typeface="Times New Roman" pitchFamily="18" charset="0"/>
              </a:rPr>
              <a:t>+)</a:t>
            </a:r>
            <a:r>
              <a:rPr lang="en-US" sz="2800" b="1" i="1" dirty="0" err="1">
                <a:solidFill>
                  <a:srgbClr val="FF0000"/>
                </a:solidFill>
                <a:latin typeface="Times New Roman" pitchFamily="18" charset="0"/>
                <a:cs typeface="Times New Roman" pitchFamily="18" charset="0"/>
              </a:rPr>
              <a:t>Lượt</a:t>
            </a:r>
            <a:r>
              <a:rPr lang="en-US" sz="2800" b="1" i="1" dirty="0">
                <a:solidFill>
                  <a:srgbClr val="FF0000"/>
                </a:solidFill>
                <a:latin typeface="Times New Roman" pitchFamily="18" charset="0"/>
                <a:cs typeface="Times New Roman" pitchFamily="18" charset="0"/>
              </a:rPr>
              <a:t> chia1</a:t>
            </a:r>
            <a:r>
              <a:rPr lang="en-US" sz="2800" b="1" i="1" dirty="0">
                <a:latin typeface="Times New Roman" pitchFamily="18" charset="0"/>
                <a:cs typeface="Times New Roman" pitchFamily="18" charset="0"/>
              </a:rPr>
              <a:t>: ta </a:t>
            </a:r>
            <a:r>
              <a:rPr lang="en-US" sz="2800" b="1" i="1" dirty="0" err="1">
                <a:latin typeface="Times New Roman" pitchFamily="18" charset="0"/>
                <a:cs typeface="Times New Roman" pitchFamily="18" charset="0"/>
              </a:rPr>
              <a:t>bỏ</a:t>
            </a:r>
            <a:r>
              <a:rPr lang="en-US" sz="2800" b="1" i="1" dirty="0">
                <a:latin typeface="Times New Roman" pitchFamily="18" charset="0"/>
                <a:cs typeface="Times New Roman" pitchFamily="18" charset="0"/>
              </a:rPr>
              <a:t> CS </a:t>
            </a:r>
            <a:r>
              <a:rPr lang="en-US" sz="2800" b="1" i="1" dirty="0" err="1">
                <a:latin typeface="Times New Roman" pitchFamily="18" charset="0"/>
                <a:cs typeface="Times New Roman" pitchFamily="18" charset="0"/>
              </a:rPr>
              <a:t>hàng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chục</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và</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đơn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vị</a:t>
            </a:r>
            <a:r>
              <a:rPr lang="en-US" sz="2800" b="1" i="1" dirty="0">
                <a:latin typeface="Times New Roman" pitchFamily="18" charset="0"/>
                <a:cs typeface="Times New Roman" pitchFamily="18" charset="0"/>
              </a:rPr>
              <a:t> ở </a:t>
            </a:r>
            <a:r>
              <a:rPr lang="en-US" sz="2800" b="1" i="1" dirty="0" err="1">
                <a:latin typeface="Times New Roman" pitchFamily="18" charset="0"/>
                <a:cs typeface="Times New Roman" pitchFamily="18" charset="0"/>
              </a:rPr>
              <a:t>cả</a:t>
            </a:r>
            <a:r>
              <a:rPr lang="en-US" sz="2800" b="1" i="1" dirty="0">
                <a:latin typeface="Times New Roman" pitchFamily="18" charset="0"/>
                <a:cs typeface="Times New Roman" pitchFamily="18" charset="0"/>
              </a:rPr>
              <a:t> SBC </a:t>
            </a:r>
            <a:r>
              <a:rPr lang="en-US" sz="2800" b="1" i="1" dirty="0" err="1">
                <a:latin typeface="Times New Roman" pitchFamily="18" charset="0"/>
                <a:cs typeface="Times New Roman" pitchFamily="18" charset="0"/>
              </a:rPr>
              <a:t>và</a:t>
            </a:r>
            <a:r>
              <a:rPr lang="en-US" sz="2800" b="1" i="1" dirty="0">
                <a:latin typeface="Times New Roman" pitchFamily="18" charset="0"/>
                <a:cs typeface="Times New Roman" pitchFamily="18" charset="0"/>
              </a:rPr>
              <a:t> SC</a:t>
            </a:r>
          </a:p>
          <a:p>
            <a:pPr>
              <a:lnSpc>
                <a:spcPct val="150000"/>
              </a:lnSpc>
            </a:pP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rồi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nhẩm</a:t>
            </a:r>
            <a:r>
              <a:rPr lang="en-US" sz="2800" b="1" i="1" dirty="0">
                <a:latin typeface="Times New Roman" pitchFamily="18" charset="0"/>
                <a:cs typeface="Times New Roman" pitchFamily="18" charset="0"/>
              </a:rPr>
              <a:t> chia CS </a:t>
            </a:r>
            <a:r>
              <a:rPr lang="en-US" sz="2800" b="1" i="1" dirty="0" err="1">
                <a:latin typeface="Times New Roman" pitchFamily="18" charset="0"/>
                <a:cs typeface="Times New Roman" pitchFamily="18" charset="0"/>
              </a:rPr>
              <a:t>còn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lại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của</a:t>
            </a:r>
            <a:r>
              <a:rPr lang="en-US" sz="2800" b="1" i="1" dirty="0">
                <a:latin typeface="Times New Roman" pitchFamily="18" charset="0"/>
                <a:cs typeface="Times New Roman" pitchFamily="18" charset="0"/>
              </a:rPr>
              <a:t> SBC </a:t>
            </a:r>
            <a:r>
              <a:rPr lang="en-US" sz="2800" b="1" i="1" dirty="0" err="1">
                <a:latin typeface="Times New Roman" pitchFamily="18" charset="0"/>
                <a:cs typeface="Times New Roman" pitchFamily="18" charset="0"/>
              </a:rPr>
              <a:t>cho</a:t>
            </a:r>
            <a:r>
              <a:rPr lang="en-US" sz="2800" b="1" i="1" dirty="0">
                <a:latin typeface="Times New Roman" pitchFamily="18" charset="0"/>
                <a:cs typeface="Times New Roman" pitchFamily="18" charset="0"/>
              </a:rPr>
              <a:t> CS </a:t>
            </a:r>
            <a:r>
              <a:rPr lang="en-US" sz="2800" b="1" i="1" dirty="0" err="1">
                <a:latin typeface="Times New Roman" pitchFamily="18" charset="0"/>
                <a:cs typeface="Times New Roman" pitchFamily="18" charset="0"/>
              </a:rPr>
              <a:t>còn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lại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của</a:t>
            </a:r>
            <a:r>
              <a:rPr lang="en-US" sz="2800" b="1" i="1" dirty="0">
                <a:latin typeface="Times New Roman" pitchFamily="18" charset="0"/>
                <a:cs typeface="Times New Roman" pitchFamily="18" charset="0"/>
              </a:rPr>
              <a:t> SC</a:t>
            </a:r>
          </a:p>
          <a:p>
            <a:pPr>
              <a:lnSpc>
                <a:spcPct val="150000"/>
              </a:lnSpc>
            </a:pPr>
            <a:r>
              <a:rPr lang="en-US" sz="2800" b="1" i="1" dirty="0">
                <a:solidFill>
                  <a:srgbClr val="FF0000"/>
                </a:solidFill>
                <a:latin typeface="Times New Roman" pitchFamily="18" charset="0"/>
                <a:cs typeface="Times New Roman" pitchFamily="18" charset="0"/>
              </a:rPr>
              <a:t>+)</a:t>
            </a:r>
            <a:r>
              <a:rPr lang="en-US" sz="2800" b="1" i="1" dirty="0" err="1">
                <a:solidFill>
                  <a:srgbClr val="FF0000"/>
                </a:solidFill>
                <a:latin typeface="Times New Roman" pitchFamily="18" charset="0"/>
                <a:cs typeface="Times New Roman" pitchFamily="18" charset="0"/>
              </a:rPr>
              <a:t>Lượt</a:t>
            </a:r>
            <a:r>
              <a:rPr lang="en-US" sz="2800" b="1" i="1" dirty="0">
                <a:solidFill>
                  <a:srgbClr val="FF0000"/>
                </a:solidFill>
                <a:latin typeface="Times New Roman" pitchFamily="18" charset="0"/>
                <a:cs typeface="Times New Roman" pitchFamily="18" charset="0"/>
              </a:rPr>
              <a:t> chia 2</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làm</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tròn</a:t>
            </a:r>
            <a:r>
              <a:rPr lang="en-US" sz="2800" b="1" i="1" dirty="0">
                <a:latin typeface="Times New Roman" pitchFamily="18" charset="0"/>
                <a:cs typeface="Times New Roman" pitchFamily="18" charset="0"/>
              </a:rPr>
              <a:t> SBC </a:t>
            </a:r>
            <a:r>
              <a:rPr lang="en-US" sz="2800" b="1" i="1" dirty="0" err="1">
                <a:latin typeface="Times New Roman" pitchFamily="18" charset="0"/>
                <a:cs typeface="Times New Roman" pitchFamily="18" charset="0"/>
              </a:rPr>
              <a:t>và</a:t>
            </a:r>
            <a:r>
              <a:rPr lang="en-US" sz="2800" b="1" i="1" dirty="0">
                <a:latin typeface="Times New Roman" pitchFamily="18" charset="0"/>
                <a:cs typeface="Times New Roman" pitchFamily="18" charset="0"/>
              </a:rPr>
              <a:t> SC </a:t>
            </a:r>
            <a:r>
              <a:rPr lang="en-US" sz="2800" b="1" i="1" dirty="0" err="1">
                <a:latin typeface="Times New Roman" pitchFamily="18" charset="0"/>
                <a:cs typeface="Times New Roman" pitchFamily="18" charset="0"/>
              </a:rPr>
              <a:t>để</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được</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số</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tròn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trăm</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tròn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chục</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gần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nhất</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rồi</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ước</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lượng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thương</a:t>
            </a:r>
            <a:r>
              <a:rPr lang="en-US" sz="2800" b="1" i="1" dirty="0">
                <a:latin typeface="Times New Roman" pitchFamily="18" charset="0"/>
                <a:cs typeface="Times New Roman" pitchFamily="18" charset="0"/>
              </a:rPr>
              <a:t> ( 324 =&gt; 320; 162 =&gt; 160.  </a:t>
            </a:r>
            <a:r>
              <a:rPr lang="en-US" sz="2800" b="1" i="1" dirty="0" err="1">
                <a:latin typeface="Times New Roman" pitchFamily="18" charset="0"/>
                <a:cs typeface="Times New Roman" pitchFamily="18" charset="0"/>
              </a:rPr>
              <a:t>Lấy</a:t>
            </a:r>
            <a:r>
              <a:rPr lang="en-US" sz="2800" b="1" i="1" dirty="0">
                <a:latin typeface="Times New Roman" pitchFamily="18" charset="0"/>
                <a:cs typeface="Times New Roman" pitchFamily="18" charset="0"/>
              </a:rPr>
              <a:t> 320 : 160 =&gt; 32 : 16 = 2)</a:t>
            </a:r>
          </a:p>
        </p:txBody>
      </p:sp>
    </p:spTree>
    <p:extLst>
      <p:ext uri="{BB962C8B-B14F-4D97-AF65-F5344CB8AC3E}">
        <p14:creationId xmlns:p14="http://schemas.microsoft.com/office/powerpoint/2010/main" val="1532708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barn(inVertical)">
                                      <p:cBhvr>
                                        <p:cTn id="12" dur="500"/>
                                        <p:tgtEl>
                                          <p:spTgt spid="3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barn(inVertical)">
                                      <p:cBhvr>
                                        <p:cTn id="17" dur="500"/>
                                        <p:tgtEl>
                                          <p:spTgt spid="3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barn(inVertical)">
                                      <p:cBhvr>
                                        <p:cTn id="22"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31" grpId="0"/>
      <p:bldP spid="32" grpId="0"/>
      <p:bldP spid="3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ext Box 2">
            <a:extLst>
              <a:ext uri="{FF2B5EF4-FFF2-40B4-BE49-F238E27FC236}">
                <a16:creationId xmlns:a16="http://schemas.microsoft.com/office/drawing/2014/main" id="{7A051AF5-4FBE-4CA2-B992-2DBC91F392D5}"/>
              </a:ext>
            </a:extLst>
          </p:cNvPr>
          <p:cNvSpPr txBox="1">
            <a:spLocks noChangeArrowheads="1"/>
          </p:cNvSpPr>
          <p:nvPr/>
        </p:nvSpPr>
        <p:spPr bwMode="auto">
          <a:xfrm>
            <a:off x="2717800" y="2697164"/>
            <a:ext cx="5334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b="1">
                <a:solidFill>
                  <a:srgbClr val="6600FF"/>
                </a:solidFill>
                <a:latin typeface="Times New Roman" panose="02020603050405020304" pitchFamily="18" charset="0"/>
              </a:rPr>
              <a:t>3  </a:t>
            </a:r>
          </a:p>
        </p:txBody>
      </p:sp>
      <p:sp>
        <p:nvSpPr>
          <p:cNvPr id="96260" name="Text Box 4">
            <a:extLst>
              <a:ext uri="{FF2B5EF4-FFF2-40B4-BE49-F238E27FC236}">
                <a16:creationId xmlns:a16="http://schemas.microsoft.com/office/drawing/2014/main" id="{34B4E986-4C31-44AC-8339-610C10C636BE}"/>
              </a:ext>
            </a:extLst>
          </p:cNvPr>
          <p:cNvSpPr txBox="1">
            <a:spLocks noChangeArrowheads="1"/>
          </p:cNvSpPr>
          <p:nvPr/>
        </p:nvSpPr>
        <p:spPr bwMode="auto">
          <a:xfrm>
            <a:off x="2438400" y="8382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sz="2400" b="1">
                <a:solidFill>
                  <a:srgbClr val="6600FF"/>
                </a:solidFill>
                <a:latin typeface="Times New Roman" panose="02020603050405020304" pitchFamily="18" charset="0"/>
              </a:rPr>
              <a:t>b)  </a:t>
            </a:r>
            <a:r>
              <a:rPr lang="en-US" altLang="en-US" sz="2400" b="1">
                <a:solidFill>
                  <a:srgbClr val="FF3300"/>
                </a:solidFill>
                <a:latin typeface="Times New Roman" panose="02020603050405020304" pitchFamily="18" charset="0"/>
              </a:rPr>
              <a:t>8469  </a:t>
            </a:r>
            <a:r>
              <a:rPr lang="en-US" altLang="en-US" sz="2400" b="1">
                <a:solidFill>
                  <a:srgbClr val="0000FF"/>
                </a:solidFill>
                <a:latin typeface="Times New Roman" panose="02020603050405020304" pitchFamily="18" charset="0"/>
              </a:rPr>
              <a:t>:</a:t>
            </a:r>
            <a:r>
              <a:rPr lang="en-US" altLang="en-US" sz="2400" b="1">
                <a:solidFill>
                  <a:srgbClr val="FF3300"/>
                </a:solidFill>
                <a:latin typeface="Times New Roman" panose="02020603050405020304" pitchFamily="18" charset="0"/>
              </a:rPr>
              <a:t> 241 </a:t>
            </a:r>
            <a:r>
              <a:rPr lang="en-US" altLang="en-US" sz="2400" b="1">
                <a:solidFill>
                  <a:srgbClr val="0000FF"/>
                </a:solidFill>
                <a:latin typeface="Times New Roman" panose="02020603050405020304" pitchFamily="18" charset="0"/>
              </a:rPr>
              <a:t>=</a:t>
            </a:r>
            <a:r>
              <a:rPr lang="en-US" altLang="en-US" sz="2400" b="1">
                <a:solidFill>
                  <a:srgbClr val="FF3300"/>
                </a:solidFill>
                <a:latin typeface="Times New Roman" panose="02020603050405020304" pitchFamily="18" charset="0"/>
              </a:rPr>
              <a:t> ?</a:t>
            </a:r>
            <a:r>
              <a:rPr lang="en-US" altLang="en-US" sz="2400" b="1">
                <a:solidFill>
                  <a:srgbClr val="6600FF"/>
                </a:solidFill>
                <a:latin typeface="Times New Roman" panose="02020603050405020304" pitchFamily="18" charset="0"/>
              </a:rPr>
              <a:t>   </a:t>
            </a:r>
          </a:p>
        </p:txBody>
      </p:sp>
      <p:sp>
        <p:nvSpPr>
          <p:cNvPr id="96261" name="Text Box 5">
            <a:extLst>
              <a:ext uri="{FF2B5EF4-FFF2-40B4-BE49-F238E27FC236}">
                <a16:creationId xmlns:a16="http://schemas.microsoft.com/office/drawing/2014/main" id="{4676F9F3-7777-438E-85B3-F8269095B9C8}"/>
              </a:ext>
            </a:extLst>
          </p:cNvPr>
          <p:cNvSpPr txBox="1">
            <a:spLocks noChangeArrowheads="1"/>
          </p:cNvSpPr>
          <p:nvPr/>
        </p:nvSpPr>
        <p:spPr bwMode="auto">
          <a:xfrm>
            <a:off x="2286000" y="2133600"/>
            <a:ext cx="1371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b="1">
                <a:solidFill>
                  <a:srgbClr val="6600FF"/>
                </a:solidFill>
                <a:latin typeface="Times New Roman" panose="02020603050405020304" pitchFamily="18" charset="0"/>
              </a:rPr>
              <a:t>8469</a:t>
            </a:r>
          </a:p>
        </p:txBody>
      </p:sp>
      <p:sp>
        <p:nvSpPr>
          <p:cNvPr id="96262" name="Line 6">
            <a:extLst>
              <a:ext uri="{FF2B5EF4-FFF2-40B4-BE49-F238E27FC236}">
                <a16:creationId xmlns:a16="http://schemas.microsoft.com/office/drawing/2014/main" id="{E8117A4E-D12E-4B61-8796-B9D543E882E7}"/>
              </a:ext>
            </a:extLst>
          </p:cNvPr>
          <p:cNvSpPr>
            <a:spLocks noChangeShapeType="1"/>
          </p:cNvSpPr>
          <p:nvPr/>
        </p:nvSpPr>
        <p:spPr bwMode="auto">
          <a:xfrm>
            <a:off x="3429000" y="2286000"/>
            <a:ext cx="0" cy="83820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6263" name="Line 7">
            <a:extLst>
              <a:ext uri="{FF2B5EF4-FFF2-40B4-BE49-F238E27FC236}">
                <a16:creationId xmlns:a16="http://schemas.microsoft.com/office/drawing/2014/main" id="{23ED2364-132F-44D3-8294-953D7C5F1167}"/>
              </a:ext>
            </a:extLst>
          </p:cNvPr>
          <p:cNvSpPr>
            <a:spLocks noChangeShapeType="1"/>
          </p:cNvSpPr>
          <p:nvPr/>
        </p:nvSpPr>
        <p:spPr bwMode="auto">
          <a:xfrm>
            <a:off x="3429000" y="2590800"/>
            <a:ext cx="1143000"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6264" name="Text Box 8">
            <a:extLst>
              <a:ext uri="{FF2B5EF4-FFF2-40B4-BE49-F238E27FC236}">
                <a16:creationId xmlns:a16="http://schemas.microsoft.com/office/drawing/2014/main" id="{42B514BB-851C-4352-B543-E46D272D9A44}"/>
              </a:ext>
            </a:extLst>
          </p:cNvPr>
          <p:cNvSpPr txBox="1">
            <a:spLocks noChangeArrowheads="1"/>
          </p:cNvSpPr>
          <p:nvPr/>
        </p:nvSpPr>
        <p:spPr bwMode="auto">
          <a:xfrm>
            <a:off x="3429000" y="2133600"/>
            <a:ext cx="1066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b="1">
                <a:solidFill>
                  <a:srgbClr val="6600FF"/>
                </a:solidFill>
                <a:latin typeface="Times New Roman" panose="02020603050405020304" pitchFamily="18" charset="0"/>
              </a:rPr>
              <a:t>241   </a:t>
            </a:r>
          </a:p>
        </p:txBody>
      </p:sp>
      <p:sp>
        <p:nvSpPr>
          <p:cNvPr id="96265" name="Text Box 9">
            <a:extLst>
              <a:ext uri="{FF2B5EF4-FFF2-40B4-BE49-F238E27FC236}">
                <a16:creationId xmlns:a16="http://schemas.microsoft.com/office/drawing/2014/main" id="{F999A86F-3FB3-4F7F-8971-3B88865F933F}"/>
              </a:ext>
            </a:extLst>
          </p:cNvPr>
          <p:cNvSpPr txBox="1">
            <a:spLocks noChangeArrowheads="1"/>
          </p:cNvSpPr>
          <p:nvPr/>
        </p:nvSpPr>
        <p:spPr bwMode="auto">
          <a:xfrm>
            <a:off x="5334000" y="838201"/>
            <a:ext cx="5867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sz="2400" b="1" i="1">
                <a:latin typeface="Times New Roman" panose="02020603050405020304" pitchFamily="18" charset="0"/>
              </a:rPr>
              <a:t>Chia theo thứ tự từ trái sang phải   </a:t>
            </a:r>
          </a:p>
        </p:txBody>
      </p:sp>
      <p:sp>
        <p:nvSpPr>
          <p:cNvPr id="96266" name="Text Box 10">
            <a:extLst>
              <a:ext uri="{FF2B5EF4-FFF2-40B4-BE49-F238E27FC236}">
                <a16:creationId xmlns:a16="http://schemas.microsoft.com/office/drawing/2014/main" id="{03F4F225-80CE-44C0-9E50-1E97CD827B45}"/>
              </a:ext>
            </a:extLst>
          </p:cNvPr>
          <p:cNvSpPr txBox="1">
            <a:spLocks noChangeArrowheads="1"/>
          </p:cNvSpPr>
          <p:nvPr/>
        </p:nvSpPr>
        <p:spPr bwMode="auto">
          <a:xfrm>
            <a:off x="5181600" y="1447800"/>
            <a:ext cx="4343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it-IT" altLang="en-US" sz="2000" b="1">
                <a:latin typeface="Times New Roman" panose="02020603050405020304" pitchFamily="18" charset="0"/>
              </a:rPr>
              <a:t>* 846 chia 241 được 3, viết 3</a:t>
            </a:r>
          </a:p>
        </p:txBody>
      </p:sp>
      <p:sp>
        <p:nvSpPr>
          <p:cNvPr id="96267" name="Text Box 11">
            <a:extLst>
              <a:ext uri="{FF2B5EF4-FFF2-40B4-BE49-F238E27FC236}">
                <a16:creationId xmlns:a16="http://schemas.microsoft.com/office/drawing/2014/main" id="{0160026E-A3EF-4F38-8A1C-8A4C9840E842}"/>
              </a:ext>
            </a:extLst>
          </p:cNvPr>
          <p:cNvSpPr txBox="1">
            <a:spLocks noChangeArrowheads="1"/>
          </p:cNvSpPr>
          <p:nvPr/>
        </p:nvSpPr>
        <p:spPr bwMode="auto">
          <a:xfrm>
            <a:off x="3429000" y="2667000"/>
            <a:ext cx="381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b="1">
                <a:solidFill>
                  <a:srgbClr val="FF3300"/>
                </a:solidFill>
                <a:latin typeface="Times New Roman" panose="02020603050405020304" pitchFamily="18" charset="0"/>
              </a:rPr>
              <a:t>3</a:t>
            </a:r>
          </a:p>
        </p:txBody>
      </p:sp>
      <p:sp>
        <p:nvSpPr>
          <p:cNvPr id="96268" name="Text Box 12">
            <a:extLst>
              <a:ext uri="{FF2B5EF4-FFF2-40B4-BE49-F238E27FC236}">
                <a16:creationId xmlns:a16="http://schemas.microsoft.com/office/drawing/2014/main" id="{57026316-AB24-4EE4-88AB-A8E6F0EA796F}"/>
              </a:ext>
            </a:extLst>
          </p:cNvPr>
          <p:cNvSpPr txBox="1">
            <a:spLocks noChangeArrowheads="1"/>
          </p:cNvSpPr>
          <p:nvPr/>
        </p:nvSpPr>
        <p:spPr bwMode="auto">
          <a:xfrm>
            <a:off x="2298700" y="2697164"/>
            <a:ext cx="5207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b="1">
                <a:solidFill>
                  <a:srgbClr val="6600FF"/>
                </a:solidFill>
                <a:latin typeface="Times New Roman" panose="02020603050405020304" pitchFamily="18" charset="0"/>
              </a:rPr>
              <a:t>1   </a:t>
            </a:r>
          </a:p>
        </p:txBody>
      </p:sp>
      <p:sp>
        <p:nvSpPr>
          <p:cNvPr id="96269" name="Text Box 13">
            <a:extLst>
              <a:ext uri="{FF2B5EF4-FFF2-40B4-BE49-F238E27FC236}">
                <a16:creationId xmlns:a16="http://schemas.microsoft.com/office/drawing/2014/main" id="{63B26978-6591-46B4-9DA4-2BBDA94B4644}"/>
              </a:ext>
            </a:extLst>
          </p:cNvPr>
          <p:cNvSpPr txBox="1">
            <a:spLocks noChangeArrowheads="1"/>
          </p:cNvSpPr>
          <p:nvPr/>
        </p:nvSpPr>
        <p:spPr bwMode="auto">
          <a:xfrm rot="10800000" flipV="1">
            <a:off x="2514600" y="2697164"/>
            <a:ext cx="3810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b="1">
                <a:solidFill>
                  <a:srgbClr val="6600FF"/>
                </a:solidFill>
                <a:latin typeface="Times New Roman" panose="02020603050405020304" pitchFamily="18" charset="0"/>
              </a:rPr>
              <a:t>2</a:t>
            </a:r>
          </a:p>
        </p:txBody>
      </p:sp>
      <p:sp>
        <p:nvSpPr>
          <p:cNvPr id="96270" name="Text Box 14">
            <a:extLst>
              <a:ext uri="{FF2B5EF4-FFF2-40B4-BE49-F238E27FC236}">
                <a16:creationId xmlns:a16="http://schemas.microsoft.com/office/drawing/2014/main" id="{BAD85FE4-AEC2-4B4F-996B-9FE9A579CE9A}"/>
              </a:ext>
            </a:extLst>
          </p:cNvPr>
          <p:cNvSpPr txBox="1">
            <a:spLocks noChangeArrowheads="1"/>
          </p:cNvSpPr>
          <p:nvPr/>
        </p:nvSpPr>
        <p:spPr bwMode="auto">
          <a:xfrm>
            <a:off x="3616325" y="2667000"/>
            <a:ext cx="381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b="1">
                <a:solidFill>
                  <a:srgbClr val="FF3300"/>
                </a:solidFill>
                <a:latin typeface="Times New Roman" panose="02020603050405020304" pitchFamily="18" charset="0"/>
              </a:rPr>
              <a:t>5</a:t>
            </a:r>
          </a:p>
        </p:txBody>
      </p:sp>
      <p:sp>
        <p:nvSpPr>
          <p:cNvPr id="96271" name="Text Box 15">
            <a:extLst>
              <a:ext uri="{FF2B5EF4-FFF2-40B4-BE49-F238E27FC236}">
                <a16:creationId xmlns:a16="http://schemas.microsoft.com/office/drawing/2014/main" id="{738741C0-1EA2-4FE3-9538-EE841E7A39BB}"/>
              </a:ext>
            </a:extLst>
          </p:cNvPr>
          <p:cNvSpPr txBox="1">
            <a:spLocks noChangeArrowheads="1"/>
          </p:cNvSpPr>
          <p:nvPr/>
        </p:nvSpPr>
        <p:spPr bwMode="auto">
          <a:xfrm>
            <a:off x="2908300" y="3162300"/>
            <a:ext cx="457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b="1">
                <a:solidFill>
                  <a:srgbClr val="6600FF"/>
                </a:solidFill>
                <a:latin typeface="Times New Roman" panose="02020603050405020304" pitchFamily="18" charset="0"/>
              </a:rPr>
              <a:t>4</a:t>
            </a:r>
          </a:p>
        </p:txBody>
      </p:sp>
      <p:sp>
        <p:nvSpPr>
          <p:cNvPr id="96272" name="Text Box 16">
            <a:extLst>
              <a:ext uri="{FF2B5EF4-FFF2-40B4-BE49-F238E27FC236}">
                <a16:creationId xmlns:a16="http://schemas.microsoft.com/office/drawing/2014/main" id="{0934A541-3EB3-40D1-83D3-D6EDF707D176}"/>
              </a:ext>
            </a:extLst>
          </p:cNvPr>
          <p:cNvSpPr txBox="1">
            <a:spLocks noChangeArrowheads="1"/>
          </p:cNvSpPr>
          <p:nvPr/>
        </p:nvSpPr>
        <p:spPr bwMode="auto">
          <a:xfrm>
            <a:off x="2298700" y="2697163"/>
            <a:ext cx="1219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b="1" dirty="0">
                <a:solidFill>
                  <a:srgbClr val="FF3300"/>
                </a:solidFill>
                <a:latin typeface="Times New Roman" panose="02020603050405020304" pitchFamily="18" charset="0"/>
              </a:rPr>
              <a:t>1239   </a:t>
            </a:r>
          </a:p>
        </p:txBody>
      </p:sp>
      <p:sp>
        <p:nvSpPr>
          <p:cNvPr id="96273" name="Text Box 17">
            <a:extLst>
              <a:ext uri="{FF2B5EF4-FFF2-40B4-BE49-F238E27FC236}">
                <a16:creationId xmlns:a16="http://schemas.microsoft.com/office/drawing/2014/main" id="{109D58CE-6A86-4C50-A98F-06FFF8192217}"/>
              </a:ext>
            </a:extLst>
          </p:cNvPr>
          <p:cNvSpPr txBox="1">
            <a:spLocks noChangeArrowheads="1"/>
          </p:cNvSpPr>
          <p:nvPr/>
        </p:nvSpPr>
        <p:spPr bwMode="auto">
          <a:xfrm>
            <a:off x="2501900" y="3175000"/>
            <a:ext cx="381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b="1">
                <a:solidFill>
                  <a:srgbClr val="6600FF"/>
                </a:solidFill>
                <a:latin typeface="Times New Roman" panose="02020603050405020304" pitchFamily="18" charset="0"/>
              </a:rPr>
              <a:t>0</a:t>
            </a:r>
          </a:p>
        </p:txBody>
      </p:sp>
      <p:sp>
        <p:nvSpPr>
          <p:cNvPr id="96274" name="Text Box 18">
            <a:extLst>
              <a:ext uri="{FF2B5EF4-FFF2-40B4-BE49-F238E27FC236}">
                <a16:creationId xmlns:a16="http://schemas.microsoft.com/office/drawing/2014/main" id="{EDCFB65A-EA46-4F83-8DE4-A17C2B9470D2}"/>
              </a:ext>
            </a:extLst>
          </p:cNvPr>
          <p:cNvSpPr txBox="1">
            <a:spLocks noChangeArrowheads="1"/>
          </p:cNvSpPr>
          <p:nvPr/>
        </p:nvSpPr>
        <p:spPr bwMode="auto">
          <a:xfrm>
            <a:off x="2705100" y="3175000"/>
            <a:ext cx="381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b="1">
                <a:solidFill>
                  <a:srgbClr val="6600FF"/>
                </a:solidFill>
                <a:latin typeface="Times New Roman" panose="02020603050405020304" pitchFamily="18" charset="0"/>
              </a:rPr>
              <a:t>3</a:t>
            </a:r>
          </a:p>
        </p:txBody>
      </p:sp>
      <p:sp>
        <p:nvSpPr>
          <p:cNvPr id="96275" name="Text Box 19">
            <a:extLst>
              <a:ext uri="{FF2B5EF4-FFF2-40B4-BE49-F238E27FC236}">
                <a16:creationId xmlns:a16="http://schemas.microsoft.com/office/drawing/2014/main" id="{5C8D1EA3-5EE6-4A20-B997-EC9FDDFB7807}"/>
              </a:ext>
            </a:extLst>
          </p:cNvPr>
          <p:cNvSpPr txBox="1">
            <a:spLocks noChangeArrowheads="1"/>
          </p:cNvSpPr>
          <p:nvPr/>
        </p:nvSpPr>
        <p:spPr bwMode="auto">
          <a:xfrm>
            <a:off x="5410200" y="1828800"/>
            <a:ext cx="4724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sz="2000" b="1">
                <a:latin typeface="Times New Roman" panose="02020603050405020304" pitchFamily="18" charset="0"/>
              </a:rPr>
              <a:t>3 nhân 1 bằng 3; 6 trừ 3 bằng 3, viết 3</a:t>
            </a:r>
          </a:p>
        </p:txBody>
      </p:sp>
      <p:sp>
        <p:nvSpPr>
          <p:cNvPr id="96276" name="Text Box 20">
            <a:extLst>
              <a:ext uri="{FF2B5EF4-FFF2-40B4-BE49-F238E27FC236}">
                <a16:creationId xmlns:a16="http://schemas.microsoft.com/office/drawing/2014/main" id="{D2693478-CBB3-4958-967F-77FF6208DB0B}"/>
              </a:ext>
            </a:extLst>
          </p:cNvPr>
          <p:cNvSpPr txBox="1">
            <a:spLocks noChangeArrowheads="1"/>
          </p:cNvSpPr>
          <p:nvPr/>
        </p:nvSpPr>
        <p:spPr bwMode="auto">
          <a:xfrm>
            <a:off x="5410200" y="2133600"/>
            <a:ext cx="5791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sz="2000" b="1" dirty="0">
                <a:latin typeface="Times New Roman" panose="02020603050405020304" pitchFamily="18" charset="0"/>
              </a:rPr>
              <a:t>3 </a:t>
            </a:r>
            <a:r>
              <a:rPr lang="en-US" altLang="en-US" sz="2000" b="1" dirty="0" err="1">
                <a:latin typeface="Times New Roman" panose="02020603050405020304" pitchFamily="18" charset="0"/>
              </a:rPr>
              <a:t>nhân</a:t>
            </a:r>
            <a:r>
              <a:rPr lang="en-US" altLang="en-US" sz="2000" b="1" dirty="0">
                <a:latin typeface="Times New Roman" panose="02020603050405020304" pitchFamily="18" charset="0"/>
              </a:rPr>
              <a:t> 4 </a:t>
            </a:r>
            <a:r>
              <a:rPr lang="en-US" altLang="en-US" sz="2000" b="1" dirty="0" err="1">
                <a:latin typeface="Times New Roman" panose="02020603050405020304" pitchFamily="18" charset="0"/>
              </a:rPr>
              <a:t>bằng</a:t>
            </a:r>
            <a:r>
              <a:rPr lang="en-US" altLang="en-US" sz="2000" b="1" dirty="0">
                <a:latin typeface="Times New Roman" panose="02020603050405020304" pitchFamily="18" charset="0"/>
              </a:rPr>
              <a:t> 12; 14 </a:t>
            </a:r>
            <a:r>
              <a:rPr lang="en-US" altLang="en-US" sz="2000" b="1" dirty="0" err="1">
                <a:latin typeface="Times New Roman" panose="02020603050405020304" pitchFamily="18" charset="0"/>
              </a:rPr>
              <a:t>trừ</a:t>
            </a:r>
            <a:r>
              <a:rPr lang="en-US" altLang="en-US" sz="2000" b="1" dirty="0">
                <a:latin typeface="Times New Roman" panose="02020603050405020304" pitchFamily="18" charset="0"/>
              </a:rPr>
              <a:t> 12 </a:t>
            </a:r>
            <a:r>
              <a:rPr lang="en-US" altLang="en-US" sz="2000" b="1" dirty="0" err="1">
                <a:latin typeface="Times New Roman" panose="02020603050405020304" pitchFamily="18" charset="0"/>
              </a:rPr>
              <a:t>bằng</a:t>
            </a:r>
            <a:r>
              <a:rPr lang="en-US" altLang="en-US" sz="2000" b="1" dirty="0">
                <a:latin typeface="Times New Roman" panose="02020603050405020304" pitchFamily="18" charset="0"/>
              </a:rPr>
              <a:t> 2, </a:t>
            </a:r>
            <a:r>
              <a:rPr lang="en-US" altLang="en-US" sz="2000" b="1" dirty="0" err="1">
                <a:latin typeface="Times New Roman" panose="02020603050405020304" pitchFamily="18" charset="0"/>
              </a:rPr>
              <a:t>viết</a:t>
            </a:r>
            <a:r>
              <a:rPr lang="en-US" altLang="en-US" sz="2000" b="1" dirty="0">
                <a:latin typeface="Times New Roman" panose="02020603050405020304" pitchFamily="18" charset="0"/>
              </a:rPr>
              <a:t> 2 </a:t>
            </a:r>
            <a:r>
              <a:rPr lang="en-US" altLang="en-US" sz="2000" b="1" dirty="0" err="1">
                <a:latin typeface="Times New Roman" panose="02020603050405020304" pitchFamily="18" charset="0"/>
              </a:rPr>
              <a:t>nhớ</a:t>
            </a:r>
            <a:r>
              <a:rPr lang="en-US" altLang="en-US" sz="2000" b="1" dirty="0">
                <a:latin typeface="Times New Roman" panose="02020603050405020304" pitchFamily="18" charset="0"/>
              </a:rPr>
              <a:t> 1</a:t>
            </a:r>
          </a:p>
        </p:txBody>
      </p:sp>
      <p:sp>
        <p:nvSpPr>
          <p:cNvPr id="96277" name="Text Box 21">
            <a:extLst>
              <a:ext uri="{FF2B5EF4-FFF2-40B4-BE49-F238E27FC236}">
                <a16:creationId xmlns:a16="http://schemas.microsoft.com/office/drawing/2014/main" id="{7CA05764-E5BE-4EE3-9652-F93E2E2DDF08}"/>
              </a:ext>
            </a:extLst>
          </p:cNvPr>
          <p:cNvSpPr txBox="1">
            <a:spLocks noChangeArrowheads="1"/>
          </p:cNvSpPr>
          <p:nvPr/>
        </p:nvSpPr>
        <p:spPr bwMode="auto">
          <a:xfrm>
            <a:off x="5181600" y="3200400"/>
            <a:ext cx="5486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vi-VN" altLang="en-US" sz="2000" b="1">
                <a:latin typeface="Times New Roman" panose="02020603050405020304" pitchFamily="18" charset="0"/>
              </a:rPr>
              <a:t>* Hạ 9; được 1239;  1239 chia 241 được 5, viết 5</a:t>
            </a:r>
          </a:p>
        </p:txBody>
      </p:sp>
      <p:sp>
        <p:nvSpPr>
          <p:cNvPr id="96278" name="Text Box 22">
            <a:extLst>
              <a:ext uri="{FF2B5EF4-FFF2-40B4-BE49-F238E27FC236}">
                <a16:creationId xmlns:a16="http://schemas.microsoft.com/office/drawing/2014/main" id="{48D99234-3173-4773-8381-517A364EDB0F}"/>
              </a:ext>
            </a:extLst>
          </p:cNvPr>
          <p:cNvSpPr txBox="1">
            <a:spLocks noChangeArrowheads="1"/>
          </p:cNvSpPr>
          <p:nvPr/>
        </p:nvSpPr>
        <p:spPr bwMode="auto">
          <a:xfrm>
            <a:off x="5410200" y="2514601"/>
            <a:ext cx="4953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sz="2000" b="1">
                <a:latin typeface="Times New Roman" panose="02020603050405020304" pitchFamily="18" charset="0"/>
              </a:rPr>
              <a:t>3 nhân 2 bằng 6, thêm 1 bằng 7; 8 trừ 7 bằng 1, viết 1</a:t>
            </a:r>
          </a:p>
        </p:txBody>
      </p:sp>
      <p:sp>
        <p:nvSpPr>
          <p:cNvPr id="96279" name="Text Box 23">
            <a:extLst>
              <a:ext uri="{FF2B5EF4-FFF2-40B4-BE49-F238E27FC236}">
                <a16:creationId xmlns:a16="http://schemas.microsoft.com/office/drawing/2014/main" id="{16C87904-CB86-4CA6-AF6E-B7B44C86FA6A}"/>
              </a:ext>
            </a:extLst>
          </p:cNvPr>
          <p:cNvSpPr txBox="1">
            <a:spLocks noChangeArrowheads="1"/>
          </p:cNvSpPr>
          <p:nvPr/>
        </p:nvSpPr>
        <p:spPr bwMode="auto">
          <a:xfrm>
            <a:off x="1752600" y="39624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sz="2400" b="1">
                <a:solidFill>
                  <a:srgbClr val="FF3300"/>
                </a:solidFill>
                <a:latin typeface="Times New Roman" panose="02020603050405020304" pitchFamily="18" charset="0"/>
              </a:rPr>
              <a:t>8469 </a:t>
            </a:r>
            <a:r>
              <a:rPr lang="en-US" altLang="en-US" sz="2400" b="1">
                <a:solidFill>
                  <a:srgbClr val="0000FF"/>
                </a:solidFill>
                <a:latin typeface="Times New Roman" panose="02020603050405020304" pitchFamily="18" charset="0"/>
              </a:rPr>
              <a:t>:</a:t>
            </a:r>
            <a:r>
              <a:rPr lang="en-US" altLang="en-US" sz="2400" b="1">
                <a:solidFill>
                  <a:srgbClr val="FF3300"/>
                </a:solidFill>
                <a:latin typeface="Times New Roman" panose="02020603050405020304" pitchFamily="18" charset="0"/>
              </a:rPr>
              <a:t> 241 </a:t>
            </a:r>
            <a:r>
              <a:rPr lang="en-US" altLang="en-US" sz="2400" b="1">
                <a:solidFill>
                  <a:srgbClr val="0000FF"/>
                </a:solidFill>
                <a:latin typeface="Times New Roman" panose="02020603050405020304" pitchFamily="18" charset="0"/>
              </a:rPr>
              <a:t>=</a:t>
            </a:r>
            <a:endParaRPr lang="en-US" altLang="en-US" sz="2400" b="1">
              <a:solidFill>
                <a:srgbClr val="6600FF"/>
              </a:solidFill>
              <a:latin typeface="Times New Roman" panose="02020603050405020304" pitchFamily="18" charset="0"/>
            </a:endParaRPr>
          </a:p>
        </p:txBody>
      </p:sp>
      <p:sp>
        <p:nvSpPr>
          <p:cNvPr id="96281" name="Text Box 25">
            <a:extLst>
              <a:ext uri="{FF2B5EF4-FFF2-40B4-BE49-F238E27FC236}">
                <a16:creationId xmlns:a16="http://schemas.microsoft.com/office/drawing/2014/main" id="{5FC3E175-7C20-44B3-BD8D-D4C26E97F4C3}"/>
              </a:ext>
            </a:extLst>
          </p:cNvPr>
          <p:cNvSpPr txBox="1">
            <a:spLocks noChangeArrowheads="1"/>
          </p:cNvSpPr>
          <p:nvPr/>
        </p:nvSpPr>
        <p:spPr bwMode="auto">
          <a:xfrm>
            <a:off x="3505200" y="3962400"/>
            <a:ext cx="152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pPr eaLnBrk="1" hangingPunct="1">
              <a:spcBef>
                <a:spcPct val="50000"/>
              </a:spcBef>
            </a:pPr>
            <a:r>
              <a:rPr lang="en-US" altLang="en-US" sz="2400" b="1">
                <a:solidFill>
                  <a:srgbClr val="FF3300"/>
                </a:solidFill>
                <a:latin typeface="Times New Roman" panose="02020603050405020304" pitchFamily="18" charset="0"/>
              </a:rPr>
              <a:t>35(dư 34)</a:t>
            </a:r>
          </a:p>
        </p:txBody>
      </p:sp>
      <p:sp>
        <p:nvSpPr>
          <p:cNvPr id="96282" name="Text Box 26">
            <a:extLst>
              <a:ext uri="{FF2B5EF4-FFF2-40B4-BE49-F238E27FC236}">
                <a16:creationId xmlns:a16="http://schemas.microsoft.com/office/drawing/2014/main" id="{24267333-D2B3-4641-80C6-8323DA10245F}"/>
              </a:ext>
            </a:extLst>
          </p:cNvPr>
          <p:cNvSpPr txBox="1">
            <a:spLocks noChangeArrowheads="1"/>
          </p:cNvSpPr>
          <p:nvPr/>
        </p:nvSpPr>
        <p:spPr bwMode="auto">
          <a:xfrm>
            <a:off x="5410200" y="3962400"/>
            <a:ext cx="5562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sz="2000" b="1">
                <a:latin typeface="Times New Roman" panose="02020603050405020304" pitchFamily="18" charset="0"/>
              </a:rPr>
              <a:t>5 nhân 4 bằng 20; 23 trừ 20 bằng 3, viết 3 nhớ 2</a:t>
            </a:r>
          </a:p>
        </p:txBody>
      </p:sp>
      <p:sp>
        <p:nvSpPr>
          <p:cNvPr id="96283" name="Text Box 27">
            <a:extLst>
              <a:ext uri="{FF2B5EF4-FFF2-40B4-BE49-F238E27FC236}">
                <a16:creationId xmlns:a16="http://schemas.microsoft.com/office/drawing/2014/main" id="{FB702A1E-5738-4F54-8BD1-25A67AB4870D}"/>
              </a:ext>
            </a:extLst>
          </p:cNvPr>
          <p:cNvSpPr txBox="1">
            <a:spLocks noChangeArrowheads="1"/>
          </p:cNvSpPr>
          <p:nvPr/>
        </p:nvSpPr>
        <p:spPr bwMode="auto">
          <a:xfrm>
            <a:off x="5410200" y="3581400"/>
            <a:ext cx="5257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sz="2000" b="1">
                <a:latin typeface="Times New Roman" panose="02020603050405020304" pitchFamily="18" charset="0"/>
              </a:rPr>
              <a:t>5 nhân 1 bằng 5; 9 trừ 5 bằng 4, viết 4</a:t>
            </a:r>
          </a:p>
        </p:txBody>
      </p:sp>
      <p:sp>
        <p:nvSpPr>
          <p:cNvPr id="96284" name="Text Box 28">
            <a:extLst>
              <a:ext uri="{FF2B5EF4-FFF2-40B4-BE49-F238E27FC236}">
                <a16:creationId xmlns:a16="http://schemas.microsoft.com/office/drawing/2014/main" id="{8F10AAF3-749E-4F44-8F5F-0A7C4ADFF483}"/>
              </a:ext>
            </a:extLst>
          </p:cNvPr>
          <p:cNvSpPr txBox="1">
            <a:spLocks noChangeArrowheads="1"/>
          </p:cNvSpPr>
          <p:nvPr/>
        </p:nvSpPr>
        <p:spPr bwMode="auto">
          <a:xfrm>
            <a:off x="5421824" y="4321175"/>
            <a:ext cx="52578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sz="2000" b="1" dirty="0">
                <a:latin typeface="Times New Roman" panose="02020603050405020304" pitchFamily="18" charset="0"/>
              </a:rPr>
              <a:t>5 </a:t>
            </a:r>
            <a:r>
              <a:rPr lang="en-US" altLang="en-US" sz="2000" b="1" dirty="0" err="1">
                <a:latin typeface="Times New Roman" panose="02020603050405020304" pitchFamily="18" charset="0"/>
              </a:rPr>
              <a:t>nhân</a:t>
            </a:r>
            <a:r>
              <a:rPr lang="en-US" altLang="en-US" sz="2000" b="1" dirty="0">
                <a:latin typeface="Times New Roman" panose="02020603050405020304" pitchFamily="18" charset="0"/>
              </a:rPr>
              <a:t> 2 </a:t>
            </a:r>
            <a:r>
              <a:rPr lang="en-US" altLang="en-US" sz="2000" b="1" dirty="0" err="1">
                <a:latin typeface="Times New Roman" panose="02020603050405020304" pitchFamily="18" charset="0"/>
              </a:rPr>
              <a:t>bằng</a:t>
            </a:r>
            <a:r>
              <a:rPr lang="en-US" altLang="en-US" sz="2000" b="1" dirty="0">
                <a:latin typeface="Times New Roman" panose="02020603050405020304" pitchFamily="18" charset="0"/>
              </a:rPr>
              <a:t> 10, </a:t>
            </a:r>
            <a:r>
              <a:rPr lang="en-US" altLang="en-US" sz="2000" b="1" dirty="0" err="1">
                <a:latin typeface="Times New Roman" panose="02020603050405020304" pitchFamily="18" charset="0"/>
              </a:rPr>
              <a:t>thêm</a:t>
            </a:r>
            <a:r>
              <a:rPr lang="en-US" altLang="en-US" sz="2000" b="1" dirty="0">
                <a:latin typeface="Times New Roman" panose="02020603050405020304" pitchFamily="18" charset="0"/>
              </a:rPr>
              <a:t> 2 </a:t>
            </a:r>
            <a:r>
              <a:rPr lang="en-US" altLang="en-US" sz="2000" b="1" dirty="0" err="1">
                <a:latin typeface="Times New Roman" panose="02020603050405020304" pitchFamily="18" charset="0"/>
              </a:rPr>
              <a:t>bằng</a:t>
            </a:r>
            <a:r>
              <a:rPr lang="en-US" altLang="en-US" sz="2000" b="1" dirty="0">
                <a:latin typeface="Times New Roman" panose="02020603050405020304" pitchFamily="18" charset="0"/>
              </a:rPr>
              <a:t> 12 ; </a:t>
            </a:r>
          </a:p>
          <a:p>
            <a:r>
              <a:rPr lang="en-US" altLang="en-US" sz="2000" b="1" dirty="0">
                <a:latin typeface="Times New Roman" panose="02020603050405020304" pitchFamily="18" charset="0"/>
              </a:rPr>
              <a:t>12 </a:t>
            </a:r>
            <a:r>
              <a:rPr lang="en-US" altLang="en-US" sz="2000" b="1" dirty="0" err="1">
                <a:latin typeface="Times New Roman" panose="02020603050405020304" pitchFamily="18" charset="0"/>
              </a:rPr>
              <a:t>trừ</a:t>
            </a:r>
            <a:r>
              <a:rPr lang="en-US" altLang="en-US" sz="2000" b="1" dirty="0">
                <a:latin typeface="Times New Roman" panose="02020603050405020304" pitchFamily="18" charset="0"/>
              </a:rPr>
              <a:t> 12 </a:t>
            </a:r>
            <a:r>
              <a:rPr lang="en-US" altLang="en-US" sz="2000" b="1" dirty="0" err="1">
                <a:latin typeface="Times New Roman" panose="02020603050405020304" pitchFamily="18" charset="0"/>
              </a:rPr>
              <a:t>bằng</a:t>
            </a:r>
            <a:r>
              <a:rPr lang="en-US" altLang="en-US" sz="2000" b="1" dirty="0">
                <a:latin typeface="Times New Roman" panose="02020603050405020304" pitchFamily="18" charset="0"/>
              </a:rPr>
              <a:t> 0, </a:t>
            </a:r>
            <a:r>
              <a:rPr lang="en-US" altLang="en-US" sz="2000" b="1" dirty="0" err="1">
                <a:latin typeface="Times New Roman" panose="02020603050405020304" pitchFamily="18" charset="0"/>
              </a:rPr>
              <a:t>viết</a:t>
            </a:r>
            <a:r>
              <a:rPr lang="en-US" altLang="en-US" sz="2000" b="1" dirty="0">
                <a:latin typeface="Times New Roman" panose="02020603050405020304" pitchFamily="18" charset="0"/>
              </a:rPr>
              <a:t> 0</a:t>
            </a:r>
          </a:p>
        </p:txBody>
      </p:sp>
      <p:sp>
        <p:nvSpPr>
          <p:cNvPr id="96285" name="Text Box 29">
            <a:extLst>
              <a:ext uri="{FF2B5EF4-FFF2-40B4-BE49-F238E27FC236}">
                <a16:creationId xmlns:a16="http://schemas.microsoft.com/office/drawing/2014/main" id="{D52A93E7-7CE2-4226-A427-A0911565745D}"/>
              </a:ext>
            </a:extLst>
          </p:cNvPr>
          <p:cNvSpPr txBox="1">
            <a:spLocks noChangeArrowheads="1"/>
          </p:cNvSpPr>
          <p:nvPr/>
        </p:nvSpPr>
        <p:spPr bwMode="auto">
          <a:xfrm>
            <a:off x="2286000" y="2133600"/>
            <a:ext cx="1371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b="1">
                <a:solidFill>
                  <a:srgbClr val="FF3300"/>
                </a:solidFill>
                <a:latin typeface="Times New Roman" panose="02020603050405020304" pitchFamily="18" charset="0"/>
              </a:rPr>
              <a:t>846</a:t>
            </a:r>
          </a:p>
        </p:txBody>
      </p:sp>
      <p:sp>
        <p:nvSpPr>
          <p:cNvPr id="96286" name="Text Box 30">
            <a:extLst>
              <a:ext uri="{FF2B5EF4-FFF2-40B4-BE49-F238E27FC236}">
                <a16:creationId xmlns:a16="http://schemas.microsoft.com/office/drawing/2014/main" id="{8F7A1ACD-6598-48B8-AD40-ECC02FE12831}"/>
              </a:ext>
            </a:extLst>
          </p:cNvPr>
          <p:cNvSpPr txBox="1">
            <a:spLocks noChangeArrowheads="1"/>
          </p:cNvSpPr>
          <p:nvPr/>
        </p:nvSpPr>
        <p:spPr bwMode="auto">
          <a:xfrm>
            <a:off x="2895600" y="2133600"/>
            <a:ext cx="457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anose="020B0604020202020204" pitchFamily="34" charset="0"/>
                <a:cs typeface="Times New Roman" panose="02020603050405020304" pitchFamily="18" charset="0"/>
              </a:defRPr>
            </a:lvl1pPr>
            <a:lvl2pPr marL="742950" indent="-285750">
              <a:defRPr sz="3200">
                <a:solidFill>
                  <a:schemeClr val="tx1"/>
                </a:solidFill>
                <a:latin typeface="Arial" panose="020B0604020202020204" pitchFamily="34" charset="0"/>
                <a:cs typeface="Times New Roman" panose="02020603050405020304" pitchFamily="18" charset="0"/>
              </a:defRPr>
            </a:lvl2pPr>
            <a:lvl3pPr marL="1143000" indent="-228600">
              <a:defRPr sz="3200">
                <a:solidFill>
                  <a:schemeClr val="tx1"/>
                </a:solidFill>
                <a:latin typeface="Arial" panose="020B0604020202020204" pitchFamily="34" charset="0"/>
                <a:cs typeface="Times New Roman" panose="02020603050405020304" pitchFamily="18" charset="0"/>
              </a:defRPr>
            </a:lvl3pPr>
            <a:lvl4pPr marL="1600200" indent="-228600">
              <a:defRPr sz="3200">
                <a:solidFill>
                  <a:schemeClr val="tx1"/>
                </a:solidFill>
                <a:latin typeface="Arial" panose="020B0604020202020204" pitchFamily="34" charset="0"/>
                <a:cs typeface="Times New Roman" panose="02020603050405020304" pitchFamily="18" charset="0"/>
              </a:defRPr>
            </a:lvl4pPr>
            <a:lvl5pPr marL="2057400" indent="-228600">
              <a:defRPr sz="3200">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cs typeface="Times New Roman" panose="02020603050405020304" pitchFamily="18" charset="0"/>
              </a:defRPr>
            </a:lvl9pPr>
          </a:lstStyle>
          <a:p>
            <a:r>
              <a:rPr lang="en-US" altLang="en-US" b="1">
                <a:solidFill>
                  <a:srgbClr val="FF3300"/>
                </a:solidFill>
                <a:latin typeface="Times New Roman" panose="02020603050405020304" pitchFamily="18" charset="0"/>
              </a:rPr>
              <a:t>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6260"/>
                                        </p:tgtEl>
                                        <p:attrNameLst>
                                          <p:attrName>style.visibility</p:attrName>
                                        </p:attrNameLst>
                                      </p:cBhvr>
                                      <p:to>
                                        <p:strVal val="visible"/>
                                      </p:to>
                                    </p:set>
                                    <p:animEffect transition="in" filter="diamond(in)">
                                      <p:cBhvr>
                                        <p:cTn id="7" dur="1000"/>
                                        <p:tgtEl>
                                          <p:spTgt spid="9626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96261"/>
                                        </p:tgtEl>
                                        <p:attrNameLst>
                                          <p:attrName>style.visibility</p:attrName>
                                        </p:attrNameLst>
                                      </p:cBhvr>
                                      <p:to>
                                        <p:strVal val="visible"/>
                                      </p:to>
                                    </p:set>
                                    <p:animEffect transition="in" filter="box(in)">
                                      <p:cBhvr>
                                        <p:cTn id="12" dur="500"/>
                                        <p:tgtEl>
                                          <p:spTgt spid="96261"/>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96264"/>
                                        </p:tgtEl>
                                        <p:attrNameLst>
                                          <p:attrName>style.visibility</p:attrName>
                                        </p:attrNameLst>
                                      </p:cBhvr>
                                      <p:to>
                                        <p:strVal val="visible"/>
                                      </p:to>
                                    </p:set>
                                    <p:animEffect transition="in" filter="box(in)">
                                      <p:cBhvr>
                                        <p:cTn id="15" dur="500"/>
                                        <p:tgtEl>
                                          <p:spTgt spid="96264"/>
                                        </p:tgtEl>
                                      </p:cBhvr>
                                    </p:animEffect>
                                  </p:childTnLst>
                                </p:cTn>
                              </p:par>
                              <p:par>
                                <p:cTn id="16" presetID="4" presetClass="entr" presetSubtype="16" fill="hold" nodeType="withEffect">
                                  <p:stCondLst>
                                    <p:cond delay="0"/>
                                  </p:stCondLst>
                                  <p:childTnLst>
                                    <p:set>
                                      <p:cBhvr>
                                        <p:cTn id="17" dur="1" fill="hold">
                                          <p:stCondLst>
                                            <p:cond delay="0"/>
                                          </p:stCondLst>
                                        </p:cTn>
                                        <p:tgtEl>
                                          <p:spTgt spid="96262"/>
                                        </p:tgtEl>
                                        <p:attrNameLst>
                                          <p:attrName>style.visibility</p:attrName>
                                        </p:attrNameLst>
                                      </p:cBhvr>
                                      <p:to>
                                        <p:strVal val="visible"/>
                                      </p:to>
                                    </p:set>
                                    <p:animEffect transition="in" filter="box(in)">
                                      <p:cBhvr>
                                        <p:cTn id="18" dur="500"/>
                                        <p:tgtEl>
                                          <p:spTgt spid="96262"/>
                                        </p:tgtEl>
                                      </p:cBhvr>
                                    </p:animEffect>
                                  </p:childTnLst>
                                </p:cTn>
                              </p:par>
                              <p:par>
                                <p:cTn id="19" presetID="4" presetClass="entr" presetSubtype="16" fill="hold" nodeType="withEffect">
                                  <p:stCondLst>
                                    <p:cond delay="0"/>
                                  </p:stCondLst>
                                  <p:childTnLst>
                                    <p:set>
                                      <p:cBhvr>
                                        <p:cTn id="20" dur="1" fill="hold">
                                          <p:stCondLst>
                                            <p:cond delay="0"/>
                                          </p:stCondLst>
                                        </p:cTn>
                                        <p:tgtEl>
                                          <p:spTgt spid="96263"/>
                                        </p:tgtEl>
                                        <p:attrNameLst>
                                          <p:attrName>style.visibility</p:attrName>
                                        </p:attrNameLst>
                                      </p:cBhvr>
                                      <p:to>
                                        <p:strVal val="visible"/>
                                      </p:to>
                                    </p:set>
                                    <p:animEffect transition="in" filter="box(in)">
                                      <p:cBhvr>
                                        <p:cTn id="21" dur="500"/>
                                        <p:tgtEl>
                                          <p:spTgt spid="96263"/>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96265"/>
                                        </p:tgtEl>
                                        <p:attrNameLst>
                                          <p:attrName>style.visibility</p:attrName>
                                        </p:attrNameLst>
                                      </p:cBhvr>
                                      <p:to>
                                        <p:strVal val="visible"/>
                                      </p:to>
                                    </p:set>
                                    <p:animEffect transition="in" filter="dissolve">
                                      <p:cBhvr>
                                        <p:cTn id="24" dur="500"/>
                                        <p:tgtEl>
                                          <p:spTgt spid="96265"/>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96285"/>
                                        </p:tgtEl>
                                        <p:attrNameLst>
                                          <p:attrName>style.visibility</p:attrName>
                                        </p:attrNameLst>
                                      </p:cBhvr>
                                      <p:to>
                                        <p:strVal val="visible"/>
                                      </p:to>
                                    </p:set>
                                    <p:animEffect transition="in" filter="box(in)">
                                      <p:cBhvr>
                                        <p:cTn id="29" dur="500"/>
                                        <p:tgtEl>
                                          <p:spTgt spid="96285"/>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96267"/>
                                        </p:tgtEl>
                                        <p:attrNameLst>
                                          <p:attrName>style.visibility</p:attrName>
                                        </p:attrNameLst>
                                      </p:cBhvr>
                                      <p:to>
                                        <p:strVal val="visible"/>
                                      </p:to>
                                    </p:set>
                                    <p:anim calcmode="lin" valueType="num">
                                      <p:cBhvr additive="base">
                                        <p:cTn id="34" dur="500" fill="hold"/>
                                        <p:tgtEl>
                                          <p:spTgt spid="96267"/>
                                        </p:tgtEl>
                                        <p:attrNameLst>
                                          <p:attrName>ppt_x</p:attrName>
                                        </p:attrNameLst>
                                      </p:cBhvr>
                                      <p:tavLst>
                                        <p:tav tm="0">
                                          <p:val>
                                            <p:strVal val="#ppt_x"/>
                                          </p:val>
                                        </p:tav>
                                        <p:tav tm="100000">
                                          <p:val>
                                            <p:strVal val="#ppt_x"/>
                                          </p:val>
                                        </p:tav>
                                      </p:tavLst>
                                    </p:anim>
                                    <p:anim calcmode="lin" valueType="num">
                                      <p:cBhvr additive="base">
                                        <p:cTn id="35" dur="500" fill="hold"/>
                                        <p:tgtEl>
                                          <p:spTgt spid="96267"/>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96258"/>
                                        </p:tgtEl>
                                        <p:attrNameLst>
                                          <p:attrName>style.visibility</p:attrName>
                                        </p:attrNameLst>
                                      </p:cBhvr>
                                      <p:to>
                                        <p:strVal val="visible"/>
                                      </p:to>
                                    </p:set>
                                    <p:animEffect transition="in" filter="dissolve">
                                      <p:cBhvr>
                                        <p:cTn id="40" dur="500"/>
                                        <p:tgtEl>
                                          <p:spTgt spid="96258"/>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8" presetClass="entr" presetSubtype="16" fill="hold" grpId="0" nodeType="clickEffect">
                                  <p:stCondLst>
                                    <p:cond delay="0"/>
                                  </p:stCondLst>
                                  <p:childTnLst>
                                    <p:set>
                                      <p:cBhvr>
                                        <p:cTn id="44" dur="1" fill="hold">
                                          <p:stCondLst>
                                            <p:cond delay="0"/>
                                          </p:stCondLst>
                                        </p:cTn>
                                        <p:tgtEl>
                                          <p:spTgt spid="96269"/>
                                        </p:tgtEl>
                                        <p:attrNameLst>
                                          <p:attrName>style.visibility</p:attrName>
                                        </p:attrNameLst>
                                      </p:cBhvr>
                                      <p:to>
                                        <p:strVal val="visible"/>
                                      </p:to>
                                    </p:set>
                                    <p:animEffect transition="in" filter="diamond(in)">
                                      <p:cBhvr>
                                        <p:cTn id="45" dur="500"/>
                                        <p:tgtEl>
                                          <p:spTgt spid="96269"/>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8" presetClass="entr" presetSubtype="16" fill="hold" grpId="0" nodeType="clickEffect">
                                  <p:stCondLst>
                                    <p:cond delay="0"/>
                                  </p:stCondLst>
                                  <p:childTnLst>
                                    <p:set>
                                      <p:cBhvr>
                                        <p:cTn id="49" dur="1" fill="hold">
                                          <p:stCondLst>
                                            <p:cond delay="0"/>
                                          </p:stCondLst>
                                        </p:cTn>
                                        <p:tgtEl>
                                          <p:spTgt spid="96268"/>
                                        </p:tgtEl>
                                        <p:attrNameLst>
                                          <p:attrName>style.visibility</p:attrName>
                                        </p:attrNameLst>
                                      </p:cBhvr>
                                      <p:to>
                                        <p:strVal val="visible"/>
                                      </p:to>
                                    </p:set>
                                    <p:animEffect transition="in" filter="diamond(in)">
                                      <p:cBhvr>
                                        <p:cTn id="50" dur="500"/>
                                        <p:tgtEl>
                                          <p:spTgt spid="96268"/>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9" presetClass="entr" presetSubtype="0" fill="hold" grpId="0" nodeType="clickEffect">
                                  <p:stCondLst>
                                    <p:cond delay="0"/>
                                  </p:stCondLst>
                                  <p:childTnLst>
                                    <p:set>
                                      <p:cBhvr>
                                        <p:cTn id="54" dur="1" fill="hold">
                                          <p:stCondLst>
                                            <p:cond delay="0"/>
                                          </p:stCondLst>
                                        </p:cTn>
                                        <p:tgtEl>
                                          <p:spTgt spid="96266"/>
                                        </p:tgtEl>
                                        <p:attrNameLst>
                                          <p:attrName>style.visibility</p:attrName>
                                        </p:attrNameLst>
                                      </p:cBhvr>
                                      <p:to>
                                        <p:strVal val="visible"/>
                                      </p:to>
                                    </p:set>
                                    <p:animEffect transition="in" filter="dissolve">
                                      <p:cBhvr>
                                        <p:cTn id="55" dur="500"/>
                                        <p:tgtEl>
                                          <p:spTgt spid="96266"/>
                                        </p:tgtEl>
                                      </p:cBhvr>
                                    </p:animEffect>
                                  </p:childTnLst>
                                </p:cTn>
                              </p:par>
                              <p:par>
                                <p:cTn id="56" presetID="9" presetClass="entr" presetSubtype="0" fill="hold" grpId="0" nodeType="withEffect">
                                  <p:stCondLst>
                                    <p:cond delay="0"/>
                                  </p:stCondLst>
                                  <p:childTnLst>
                                    <p:set>
                                      <p:cBhvr>
                                        <p:cTn id="57" dur="1" fill="hold">
                                          <p:stCondLst>
                                            <p:cond delay="0"/>
                                          </p:stCondLst>
                                        </p:cTn>
                                        <p:tgtEl>
                                          <p:spTgt spid="96275"/>
                                        </p:tgtEl>
                                        <p:attrNameLst>
                                          <p:attrName>style.visibility</p:attrName>
                                        </p:attrNameLst>
                                      </p:cBhvr>
                                      <p:to>
                                        <p:strVal val="visible"/>
                                      </p:to>
                                    </p:set>
                                    <p:animEffect transition="in" filter="dissolve">
                                      <p:cBhvr>
                                        <p:cTn id="58" dur="500"/>
                                        <p:tgtEl>
                                          <p:spTgt spid="96275"/>
                                        </p:tgtEl>
                                      </p:cBhvr>
                                    </p:animEffect>
                                  </p:childTnLst>
                                </p:cTn>
                              </p:par>
                              <p:par>
                                <p:cTn id="59" presetID="9" presetClass="entr" presetSubtype="0" fill="hold" grpId="0" nodeType="withEffect">
                                  <p:stCondLst>
                                    <p:cond delay="0"/>
                                  </p:stCondLst>
                                  <p:childTnLst>
                                    <p:set>
                                      <p:cBhvr>
                                        <p:cTn id="60" dur="1" fill="hold">
                                          <p:stCondLst>
                                            <p:cond delay="0"/>
                                          </p:stCondLst>
                                        </p:cTn>
                                        <p:tgtEl>
                                          <p:spTgt spid="96276"/>
                                        </p:tgtEl>
                                        <p:attrNameLst>
                                          <p:attrName>style.visibility</p:attrName>
                                        </p:attrNameLst>
                                      </p:cBhvr>
                                      <p:to>
                                        <p:strVal val="visible"/>
                                      </p:to>
                                    </p:set>
                                    <p:animEffect transition="in" filter="dissolve">
                                      <p:cBhvr>
                                        <p:cTn id="61" dur="500"/>
                                        <p:tgtEl>
                                          <p:spTgt spid="96276"/>
                                        </p:tgtEl>
                                      </p:cBhvr>
                                    </p:animEffect>
                                  </p:childTnLst>
                                </p:cTn>
                              </p:par>
                              <p:par>
                                <p:cTn id="62" presetID="5" presetClass="entr" presetSubtype="10" fill="hold" grpId="0" nodeType="withEffect">
                                  <p:stCondLst>
                                    <p:cond delay="0"/>
                                  </p:stCondLst>
                                  <p:childTnLst>
                                    <p:set>
                                      <p:cBhvr>
                                        <p:cTn id="63" dur="1" fill="hold">
                                          <p:stCondLst>
                                            <p:cond delay="0"/>
                                          </p:stCondLst>
                                        </p:cTn>
                                        <p:tgtEl>
                                          <p:spTgt spid="96278"/>
                                        </p:tgtEl>
                                        <p:attrNameLst>
                                          <p:attrName>style.visibility</p:attrName>
                                        </p:attrNameLst>
                                      </p:cBhvr>
                                      <p:to>
                                        <p:strVal val="visible"/>
                                      </p:to>
                                    </p:set>
                                    <p:animEffect transition="in" filter="checkerboard(across)">
                                      <p:cBhvr>
                                        <p:cTn id="64" dur="500"/>
                                        <p:tgtEl>
                                          <p:spTgt spid="96278"/>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19" presetClass="entr" presetSubtype="10" fill="hold" grpId="0" nodeType="clickEffect">
                                  <p:stCondLst>
                                    <p:cond delay="0"/>
                                  </p:stCondLst>
                                  <p:childTnLst>
                                    <p:set>
                                      <p:cBhvr>
                                        <p:cTn id="68" dur="1" fill="hold">
                                          <p:stCondLst>
                                            <p:cond delay="0"/>
                                          </p:stCondLst>
                                        </p:cTn>
                                        <p:tgtEl>
                                          <p:spTgt spid="96286"/>
                                        </p:tgtEl>
                                        <p:attrNameLst>
                                          <p:attrName>style.visibility</p:attrName>
                                        </p:attrNameLst>
                                      </p:cBhvr>
                                      <p:to>
                                        <p:strVal val="visible"/>
                                      </p:to>
                                    </p:set>
                                    <p:anim calcmode="lin" valueType="num">
                                      <p:cBhvr>
                                        <p:cTn id="69" dur="500" fill="hold"/>
                                        <p:tgtEl>
                                          <p:spTgt spid="96286"/>
                                        </p:tgtEl>
                                        <p:attrNameLst>
                                          <p:attrName>ppt_w</p:attrName>
                                        </p:attrNameLst>
                                      </p:cBhvr>
                                      <p:tavLst>
                                        <p:tav tm="0" fmla="#ppt_w*sin(2.5*pi*$)">
                                          <p:val>
                                            <p:fltVal val="0"/>
                                          </p:val>
                                        </p:tav>
                                        <p:tav tm="100000">
                                          <p:val>
                                            <p:fltVal val="1"/>
                                          </p:val>
                                        </p:tav>
                                      </p:tavLst>
                                    </p:anim>
                                    <p:anim calcmode="lin" valueType="num">
                                      <p:cBhvr>
                                        <p:cTn id="70" dur="500" fill="hold"/>
                                        <p:tgtEl>
                                          <p:spTgt spid="96286"/>
                                        </p:tgtEl>
                                        <p:attrNameLst>
                                          <p:attrName>ppt_h</p:attrName>
                                        </p:attrNameLst>
                                      </p:cBhvr>
                                      <p:tavLst>
                                        <p:tav tm="0">
                                          <p:val>
                                            <p:strVal val="#ppt_h"/>
                                          </p:val>
                                        </p:tav>
                                        <p:tav tm="100000">
                                          <p:val>
                                            <p:strVal val="#ppt_h"/>
                                          </p:val>
                                        </p:tav>
                                      </p:tavLst>
                                    </p:anim>
                                  </p:childTnLst>
                                </p:cTn>
                              </p:par>
                              <p:par>
                                <p:cTn id="71" presetID="0" presetClass="path" presetSubtype="0" accel="50000" decel="50000" fill="hold" grpId="1" nodeType="withEffect">
                                  <p:stCondLst>
                                    <p:cond delay="0"/>
                                  </p:stCondLst>
                                  <p:childTnLst>
                                    <p:animMotion origin="layout" path="M 0.00226 0.00509 L 0.00226 0.08507 " pathEditMode="relative" rAng="0" ptsTypes="AA">
                                      <p:cBhvr>
                                        <p:cTn id="72" dur="2000" fill="hold"/>
                                        <p:tgtEl>
                                          <p:spTgt spid="96286"/>
                                        </p:tgtEl>
                                        <p:attrNameLst>
                                          <p:attrName>ppt_x</p:attrName>
                                          <p:attrName>ppt_y</p:attrName>
                                        </p:attrNameLst>
                                      </p:cBhvr>
                                      <p:rCtr x="0" y="3999"/>
                                    </p:animMotion>
                                  </p:childTnLst>
                                </p:cTn>
                              </p:par>
                            </p:childTnLst>
                          </p:cTn>
                        </p:par>
                      </p:childTnLst>
                    </p:cTn>
                  </p:par>
                  <p:par>
                    <p:cTn id="73" fill="hold" nodeType="clickPar">
                      <p:stCondLst>
                        <p:cond delay="indefinite"/>
                      </p:stCondLst>
                      <p:childTnLst>
                        <p:par>
                          <p:cTn id="74" fill="hold" nodeType="withGroup">
                            <p:stCondLst>
                              <p:cond delay="0"/>
                            </p:stCondLst>
                            <p:childTnLst>
                              <p:par>
                                <p:cTn id="75" presetID="8" presetClass="entr" presetSubtype="16" fill="hold" grpId="0" nodeType="clickEffect">
                                  <p:stCondLst>
                                    <p:cond delay="0"/>
                                  </p:stCondLst>
                                  <p:childTnLst>
                                    <p:set>
                                      <p:cBhvr>
                                        <p:cTn id="76" dur="1" fill="hold">
                                          <p:stCondLst>
                                            <p:cond delay="0"/>
                                          </p:stCondLst>
                                        </p:cTn>
                                        <p:tgtEl>
                                          <p:spTgt spid="96272"/>
                                        </p:tgtEl>
                                        <p:attrNameLst>
                                          <p:attrName>style.visibility</p:attrName>
                                        </p:attrNameLst>
                                      </p:cBhvr>
                                      <p:to>
                                        <p:strVal val="visible"/>
                                      </p:to>
                                    </p:set>
                                    <p:animEffect transition="in" filter="diamond(in)">
                                      <p:cBhvr>
                                        <p:cTn id="77" dur="2000"/>
                                        <p:tgtEl>
                                          <p:spTgt spid="96272"/>
                                        </p:tgtEl>
                                      </p:cBhvr>
                                    </p:animEffect>
                                  </p:childTnLst>
                                </p:cTn>
                              </p:par>
                              <p:par>
                                <p:cTn id="78" presetID="4" presetClass="exit" presetSubtype="16" fill="hold" grpId="1" nodeType="withEffect">
                                  <p:stCondLst>
                                    <p:cond delay="0"/>
                                  </p:stCondLst>
                                  <p:childTnLst>
                                    <p:animEffect transition="out" filter="box(in)">
                                      <p:cBhvr>
                                        <p:cTn id="79" dur="500"/>
                                        <p:tgtEl>
                                          <p:spTgt spid="96285"/>
                                        </p:tgtEl>
                                      </p:cBhvr>
                                    </p:animEffect>
                                    <p:set>
                                      <p:cBhvr>
                                        <p:cTn id="80" dur="1" fill="hold">
                                          <p:stCondLst>
                                            <p:cond delay="499"/>
                                          </p:stCondLst>
                                        </p:cTn>
                                        <p:tgtEl>
                                          <p:spTgt spid="96285"/>
                                        </p:tgtEl>
                                        <p:attrNameLst>
                                          <p:attrName>style.visibility</p:attrName>
                                        </p:attrNameLst>
                                      </p:cBhvr>
                                      <p:to>
                                        <p:strVal val="hidden"/>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96270"/>
                                        </p:tgtEl>
                                        <p:attrNameLst>
                                          <p:attrName>style.visibility</p:attrName>
                                        </p:attrNameLst>
                                      </p:cBhvr>
                                      <p:to>
                                        <p:strVal val="visible"/>
                                      </p:to>
                                    </p:set>
                                    <p:anim calcmode="lin" valueType="num">
                                      <p:cBhvr additive="base">
                                        <p:cTn id="85" dur="500" fill="hold"/>
                                        <p:tgtEl>
                                          <p:spTgt spid="96270"/>
                                        </p:tgtEl>
                                        <p:attrNameLst>
                                          <p:attrName>ppt_x</p:attrName>
                                        </p:attrNameLst>
                                      </p:cBhvr>
                                      <p:tavLst>
                                        <p:tav tm="0">
                                          <p:val>
                                            <p:strVal val="#ppt_x"/>
                                          </p:val>
                                        </p:tav>
                                        <p:tav tm="100000">
                                          <p:val>
                                            <p:strVal val="#ppt_x"/>
                                          </p:val>
                                        </p:tav>
                                      </p:tavLst>
                                    </p:anim>
                                    <p:anim calcmode="lin" valueType="num">
                                      <p:cBhvr additive="base">
                                        <p:cTn id="86" dur="500" fill="hold"/>
                                        <p:tgtEl>
                                          <p:spTgt spid="96270"/>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8" presetClass="entr" presetSubtype="16" fill="hold" grpId="0" nodeType="clickEffect">
                                  <p:stCondLst>
                                    <p:cond delay="0"/>
                                  </p:stCondLst>
                                  <p:childTnLst>
                                    <p:set>
                                      <p:cBhvr>
                                        <p:cTn id="90" dur="1" fill="hold">
                                          <p:stCondLst>
                                            <p:cond delay="0"/>
                                          </p:stCondLst>
                                        </p:cTn>
                                        <p:tgtEl>
                                          <p:spTgt spid="96271"/>
                                        </p:tgtEl>
                                        <p:attrNameLst>
                                          <p:attrName>style.visibility</p:attrName>
                                        </p:attrNameLst>
                                      </p:cBhvr>
                                      <p:to>
                                        <p:strVal val="visible"/>
                                      </p:to>
                                    </p:set>
                                    <p:animEffect transition="in" filter="diamond(in)">
                                      <p:cBhvr>
                                        <p:cTn id="91" dur="500"/>
                                        <p:tgtEl>
                                          <p:spTgt spid="96271"/>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8" presetClass="entr" presetSubtype="16" fill="hold" grpId="0" nodeType="clickEffect">
                                  <p:stCondLst>
                                    <p:cond delay="0"/>
                                  </p:stCondLst>
                                  <p:childTnLst>
                                    <p:set>
                                      <p:cBhvr>
                                        <p:cTn id="95" dur="1" fill="hold">
                                          <p:stCondLst>
                                            <p:cond delay="0"/>
                                          </p:stCondLst>
                                        </p:cTn>
                                        <p:tgtEl>
                                          <p:spTgt spid="96274"/>
                                        </p:tgtEl>
                                        <p:attrNameLst>
                                          <p:attrName>style.visibility</p:attrName>
                                        </p:attrNameLst>
                                      </p:cBhvr>
                                      <p:to>
                                        <p:strVal val="visible"/>
                                      </p:to>
                                    </p:set>
                                    <p:animEffect transition="in" filter="diamond(in)">
                                      <p:cBhvr>
                                        <p:cTn id="96" dur="500"/>
                                        <p:tgtEl>
                                          <p:spTgt spid="96274"/>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8" presetClass="entr" presetSubtype="16" fill="hold" grpId="0" nodeType="clickEffect">
                                  <p:stCondLst>
                                    <p:cond delay="0"/>
                                  </p:stCondLst>
                                  <p:childTnLst>
                                    <p:set>
                                      <p:cBhvr>
                                        <p:cTn id="100" dur="1" fill="hold">
                                          <p:stCondLst>
                                            <p:cond delay="0"/>
                                          </p:stCondLst>
                                        </p:cTn>
                                        <p:tgtEl>
                                          <p:spTgt spid="96273"/>
                                        </p:tgtEl>
                                        <p:attrNameLst>
                                          <p:attrName>style.visibility</p:attrName>
                                        </p:attrNameLst>
                                      </p:cBhvr>
                                      <p:to>
                                        <p:strVal val="visible"/>
                                      </p:to>
                                    </p:set>
                                    <p:animEffect transition="in" filter="diamond(in)">
                                      <p:cBhvr>
                                        <p:cTn id="101" dur="500"/>
                                        <p:tgtEl>
                                          <p:spTgt spid="96273"/>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9" presetClass="entr" presetSubtype="0" fill="hold" grpId="0" nodeType="clickEffect">
                                  <p:stCondLst>
                                    <p:cond delay="0"/>
                                  </p:stCondLst>
                                  <p:childTnLst>
                                    <p:set>
                                      <p:cBhvr>
                                        <p:cTn id="105" dur="1" fill="hold">
                                          <p:stCondLst>
                                            <p:cond delay="0"/>
                                          </p:stCondLst>
                                        </p:cTn>
                                        <p:tgtEl>
                                          <p:spTgt spid="96277"/>
                                        </p:tgtEl>
                                        <p:attrNameLst>
                                          <p:attrName>style.visibility</p:attrName>
                                        </p:attrNameLst>
                                      </p:cBhvr>
                                      <p:to>
                                        <p:strVal val="visible"/>
                                      </p:to>
                                    </p:set>
                                    <p:animEffect transition="in" filter="dissolve">
                                      <p:cBhvr>
                                        <p:cTn id="106" dur="500"/>
                                        <p:tgtEl>
                                          <p:spTgt spid="96277"/>
                                        </p:tgtEl>
                                      </p:cBhvr>
                                    </p:animEffect>
                                  </p:childTnLst>
                                </p:cTn>
                              </p:par>
                              <p:par>
                                <p:cTn id="107" presetID="9" presetClass="entr" presetSubtype="0" fill="hold" grpId="0" nodeType="withEffect">
                                  <p:stCondLst>
                                    <p:cond delay="0"/>
                                  </p:stCondLst>
                                  <p:childTnLst>
                                    <p:set>
                                      <p:cBhvr>
                                        <p:cTn id="108" dur="1" fill="hold">
                                          <p:stCondLst>
                                            <p:cond delay="0"/>
                                          </p:stCondLst>
                                        </p:cTn>
                                        <p:tgtEl>
                                          <p:spTgt spid="96283"/>
                                        </p:tgtEl>
                                        <p:attrNameLst>
                                          <p:attrName>style.visibility</p:attrName>
                                        </p:attrNameLst>
                                      </p:cBhvr>
                                      <p:to>
                                        <p:strVal val="visible"/>
                                      </p:to>
                                    </p:set>
                                    <p:animEffect transition="in" filter="dissolve">
                                      <p:cBhvr>
                                        <p:cTn id="109" dur="500"/>
                                        <p:tgtEl>
                                          <p:spTgt spid="96283"/>
                                        </p:tgtEl>
                                      </p:cBhvr>
                                    </p:animEffect>
                                  </p:childTnLst>
                                </p:cTn>
                              </p:par>
                              <p:par>
                                <p:cTn id="110" presetID="9" presetClass="entr" presetSubtype="0" fill="hold" grpId="0" nodeType="withEffect">
                                  <p:stCondLst>
                                    <p:cond delay="0"/>
                                  </p:stCondLst>
                                  <p:childTnLst>
                                    <p:set>
                                      <p:cBhvr>
                                        <p:cTn id="111" dur="1" fill="hold">
                                          <p:stCondLst>
                                            <p:cond delay="0"/>
                                          </p:stCondLst>
                                        </p:cTn>
                                        <p:tgtEl>
                                          <p:spTgt spid="96282"/>
                                        </p:tgtEl>
                                        <p:attrNameLst>
                                          <p:attrName>style.visibility</p:attrName>
                                        </p:attrNameLst>
                                      </p:cBhvr>
                                      <p:to>
                                        <p:strVal val="visible"/>
                                      </p:to>
                                    </p:set>
                                    <p:animEffect transition="in" filter="dissolve">
                                      <p:cBhvr>
                                        <p:cTn id="112" dur="500"/>
                                        <p:tgtEl>
                                          <p:spTgt spid="96282"/>
                                        </p:tgtEl>
                                      </p:cBhvr>
                                    </p:animEffect>
                                  </p:childTnLst>
                                </p:cTn>
                              </p:par>
                              <p:par>
                                <p:cTn id="113" presetID="9" presetClass="entr" presetSubtype="0" fill="hold" grpId="0" nodeType="withEffect">
                                  <p:stCondLst>
                                    <p:cond delay="0"/>
                                  </p:stCondLst>
                                  <p:childTnLst>
                                    <p:set>
                                      <p:cBhvr>
                                        <p:cTn id="114" dur="1" fill="hold">
                                          <p:stCondLst>
                                            <p:cond delay="0"/>
                                          </p:stCondLst>
                                        </p:cTn>
                                        <p:tgtEl>
                                          <p:spTgt spid="96284"/>
                                        </p:tgtEl>
                                        <p:attrNameLst>
                                          <p:attrName>style.visibility</p:attrName>
                                        </p:attrNameLst>
                                      </p:cBhvr>
                                      <p:to>
                                        <p:strVal val="visible"/>
                                      </p:to>
                                    </p:set>
                                    <p:animEffect transition="in" filter="dissolve">
                                      <p:cBhvr>
                                        <p:cTn id="115" dur="500"/>
                                        <p:tgtEl>
                                          <p:spTgt spid="96284"/>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2" presetClass="entr" presetSubtype="4" fill="hold" grpId="0" nodeType="clickEffect">
                                  <p:stCondLst>
                                    <p:cond delay="0"/>
                                  </p:stCondLst>
                                  <p:childTnLst>
                                    <p:set>
                                      <p:cBhvr>
                                        <p:cTn id="119" dur="1" fill="hold">
                                          <p:stCondLst>
                                            <p:cond delay="0"/>
                                          </p:stCondLst>
                                        </p:cTn>
                                        <p:tgtEl>
                                          <p:spTgt spid="96279"/>
                                        </p:tgtEl>
                                        <p:attrNameLst>
                                          <p:attrName>style.visibility</p:attrName>
                                        </p:attrNameLst>
                                      </p:cBhvr>
                                      <p:to>
                                        <p:strVal val="visible"/>
                                      </p:to>
                                    </p:set>
                                    <p:anim calcmode="lin" valueType="num">
                                      <p:cBhvr additive="base">
                                        <p:cTn id="120" dur="500" fill="hold"/>
                                        <p:tgtEl>
                                          <p:spTgt spid="96279"/>
                                        </p:tgtEl>
                                        <p:attrNameLst>
                                          <p:attrName>ppt_x</p:attrName>
                                        </p:attrNameLst>
                                      </p:cBhvr>
                                      <p:tavLst>
                                        <p:tav tm="0">
                                          <p:val>
                                            <p:strVal val="#ppt_x"/>
                                          </p:val>
                                        </p:tav>
                                        <p:tav tm="100000">
                                          <p:val>
                                            <p:strVal val="#ppt_x"/>
                                          </p:val>
                                        </p:tav>
                                      </p:tavLst>
                                    </p:anim>
                                    <p:anim calcmode="lin" valueType="num">
                                      <p:cBhvr additive="base">
                                        <p:cTn id="121" dur="500" fill="hold"/>
                                        <p:tgtEl>
                                          <p:spTgt spid="96279"/>
                                        </p:tgtEl>
                                        <p:attrNameLst>
                                          <p:attrName>ppt_y</p:attrName>
                                        </p:attrNameLst>
                                      </p:cBhvr>
                                      <p:tavLst>
                                        <p:tav tm="0">
                                          <p:val>
                                            <p:strVal val="1+#ppt_h/2"/>
                                          </p:val>
                                        </p:tav>
                                        <p:tav tm="100000">
                                          <p:val>
                                            <p:strVal val="#ppt_y"/>
                                          </p:val>
                                        </p:tav>
                                      </p:tavLst>
                                    </p:anim>
                                  </p:childTnLst>
                                </p:cTn>
                              </p:par>
                            </p:childTnLst>
                          </p:cTn>
                        </p:par>
                      </p:childTnLst>
                    </p:cTn>
                  </p:par>
                  <p:par>
                    <p:cTn id="122" fill="hold" nodeType="clickPar">
                      <p:stCondLst>
                        <p:cond delay="indefinite"/>
                      </p:stCondLst>
                      <p:childTnLst>
                        <p:par>
                          <p:cTn id="123" fill="hold" nodeType="withGroup">
                            <p:stCondLst>
                              <p:cond delay="0"/>
                            </p:stCondLst>
                            <p:childTnLst>
                              <p:par>
                                <p:cTn id="124" presetID="8" presetClass="entr" presetSubtype="16" fill="hold" grpId="0" nodeType="clickEffect">
                                  <p:stCondLst>
                                    <p:cond delay="0"/>
                                  </p:stCondLst>
                                  <p:childTnLst>
                                    <p:set>
                                      <p:cBhvr>
                                        <p:cTn id="125" dur="1" fill="hold">
                                          <p:stCondLst>
                                            <p:cond delay="0"/>
                                          </p:stCondLst>
                                        </p:cTn>
                                        <p:tgtEl>
                                          <p:spTgt spid="96281"/>
                                        </p:tgtEl>
                                        <p:attrNameLst>
                                          <p:attrName>style.visibility</p:attrName>
                                        </p:attrNameLst>
                                      </p:cBhvr>
                                      <p:to>
                                        <p:strVal val="visible"/>
                                      </p:to>
                                    </p:set>
                                    <p:animEffect transition="in" filter="diamond(in)">
                                      <p:cBhvr>
                                        <p:cTn id="126" dur="500"/>
                                        <p:tgtEl>
                                          <p:spTgt spid="962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8" grpId="0"/>
      <p:bldP spid="96260" grpId="0"/>
      <p:bldP spid="96261" grpId="0"/>
      <p:bldP spid="96264" grpId="0"/>
      <p:bldP spid="96265" grpId="0"/>
      <p:bldP spid="96266" grpId="0"/>
      <p:bldP spid="96267" grpId="0"/>
      <p:bldP spid="96268" grpId="0"/>
      <p:bldP spid="96269" grpId="0"/>
      <p:bldP spid="96270" grpId="0"/>
      <p:bldP spid="96271" grpId="0"/>
      <p:bldP spid="96272" grpId="0"/>
      <p:bldP spid="96273" grpId="0"/>
      <p:bldP spid="96274" grpId="0"/>
      <p:bldP spid="96275" grpId="0"/>
      <p:bldP spid="96276" grpId="0"/>
      <p:bldP spid="96277" grpId="0"/>
      <p:bldP spid="96278" grpId="0"/>
      <p:bldP spid="96279" grpId="0"/>
      <p:bldP spid="96281" grpId="0"/>
      <p:bldP spid="96282" grpId="0"/>
      <p:bldP spid="96283" grpId="0"/>
      <p:bldP spid="96284" grpId="0"/>
      <p:bldP spid="96285" grpId="0"/>
      <p:bldP spid="96285" grpId="1"/>
      <p:bldP spid="96286" grpId="0"/>
      <p:bldP spid="96286"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3" descr="Hinh nen dep"/>
          <p:cNvPicPr>
            <a:picLocks noChangeAspect="1" noChangeArrowheads="1"/>
          </p:cNvPicPr>
          <p:nvPr/>
        </p:nvPicPr>
        <p:blipFill>
          <a:blip r:embed="rId3"/>
          <a:srcRect/>
          <a:stretch>
            <a:fillRect/>
          </a:stretch>
        </p:blipFill>
        <p:spPr bwMode="auto">
          <a:xfrm>
            <a:off x="457200" y="40122"/>
            <a:ext cx="11277600" cy="6870700"/>
          </a:xfrm>
          <a:prstGeom prst="rect">
            <a:avLst/>
          </a:prstGeom>
          <a:noFill/>
        </p:spPr>
      </p:pic>
      <p:sp>
        <p:nvSpPr>
          <p:cNvPr id="23" name="Text Box 14">
            <a:extLst>
              <a:ext uri="{FF2B5EF4-FFF2-40B4-BE49-F238E27FC236}">
                <a16:creationId xmlns:a16="http://schemas.microsoft.com/office/drawing/2014/main" id="{74BA253D-DD13-4145-8C34-23E6632B7034}"/>
              </a:ext>
            </a:extLst>
          </p:cNvPr>
          <p:cNvSpPr txBox="1">
            <a:spLocks noChangeArrowheads="1"/>
          </p:cNvSpPr>
          <p:nvPr/>
        </p:nvSpPr>
        <p:spPr bwMode="auto">
          <a:xfrm>
            <a:off x="1378526" y="1112963"/>
            <a:ext cx="9344891" cy="2962513"/>
          </a:xfrm>
          <a:prstGeom prst="roundRect">
            <a:avLst/>
          </a:prstGeom>
          <a:solidFill>
            <a:schemeClr val="accent2">
              <a:lumMod val="20000"/>
              <a:lumOff val="80000"/>
            </a:schemeClr>
          </a:solidFill>
          <a:ln>
            <a:solidFill>
              <a:schemeClr val="accent1"/>
            </a:solidFill>
          </a:ln>
          <a:effectLst/>
        </p:spPr>
        <p:txBody>
          <a:bodyPr wrap="square">
            <a:spAutoFit/>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fontAlgn="base">
              <a:spcBef>
                <a:spcPct val="50000"/>
              </a:spcBef>
              <a:spcAft>
                <a:spcPct val="0"/>
              </a:spcAft>
            </a:pPr>
            <a:r>
              <a:rPr lang="en-US" altLang="en-US" sz="2800" dirty="0">
                <a:latin typeface="Times New Roman" panose="02020603050405020304" pitchFamily="18" charset="0"/>
              </a:rPr>
              <a:t>- Khi </a:t>
            </a:r>
            <a:r>
              <a:rPr lang="en-US" altLang="en-US" sz="2800" dirty="0" err="1">
                <a:latin typeface="Times New Roman" panose="02020603050405020304" pitchFamily="18" charset="0"/>
              </a:rPr>
              <a:t>thực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hiện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phép</a:t>
            </a:r>
            <a:r>
              <a:rPr lang="en-US" altLang="en-US" sz="2800" dirty="0">
                <a:latin typeface="Times New Roman" panose="02020603050405020304" pitchFamily="18" charset="0"/>
              </a:rPr>
              <a:t> chia </a:t>
            </a:r>
            <a:r>
              <a:rPr lang="en-US" altLang="en-US" sz="2800" dirty="0" err="1">
                <a:latin typeface="Times New Roman" panose="02020603050405020304" pitchFamily="18" charset="0"/>
              </a:rPr>
              <a:t>cho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có</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ta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theo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hai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bước</a:t>
            </a:r>
            <a:r>
              <a:rPr lang="en-US" altLang="en-US" sz="2800" dirty="0">
                <a:latin typeface="Times New Roman" panose="02020603050405020304" pitchFamily="18" charset="0"/>
              </a:rPr>
              <a:t>:</a:t>
            </a:r>
          </a:p>
          <a:p>
            <a:pPr fontAlgn="base">
              <a:spcBef>
                <a:spcPct val="50000"/>
              </a:spcBef>
              <a:spcAft>
                <a:spcPct val="0"/>
              </a:spcAft>
            </a:pPr>
            <a:r>
              <a:rPr lang="en-US" altLang="en-US" sz="2800" dirty="0">
                <a:latin typeface="Times New Roman" panose="02020603050405020304" pitchFamily="18" charset="0"/>
              </a:rPr>
              <a:t>. </a:t>
            </a:r>
            <a:r>
              <a:rPr lang="en-US" altLang="en-US" sz="2800" dirty="0" err="1">
                <a:latin typeface="Times New Roman" panose="02020603050405020304" pitchFamily="18" charset="0"/>
              </a:rPr>
              <a:t>Bước</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Đặt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tính</a:t>
            </a:r>
            <a:r>
              <a:rPr lang="en-US" altLang="en-US" sz="2800" dirty="0">
                <a:latin typeface="Times New Roman" panose="02020603050405020304" pitchFamily="18" charset="0"/>
              </a:rPr>
              <a:t>.</a:t>
            </a:r>
          </a:p>
          <a:p>
            <a:pPr fontAlgn="base">
              <a:spcBef>
                <a:spcPct val="50000"/>
              </a:spcBef>
              <a:spcAft>
                <a:spcPct val="0"/>
              </a:spcAft>
            </a:pPr>
            <a:r>
              <a:rPr lang="en-US" altLang="en-US" sz="2800" dirty="0">
                <a:latin typeface="Times New Roman" panose="02020603050405020304" pitchFamily="18" charset="0"/>
              </a:rPr>
              <a:t>. </a:t>
            </a:r>
            <a:r>
              <a:rPr lang="en-US" altLang="en-US" sz="2800" dirty="0" err="1">
                <a:latin typeface="Times New Roman" panose="02020603050405020304" pitchFamily="18" charset="0"/>
              </a:rPr>
              <a:t>Bước</a:t>
            </a:r>
            <a:r>
              <a:rPr lang="en-US" altLang="en-US" sz="2800" dirty="0">
                <a:latin typeface="Times New Roman" panose="02020603050405020304" pitchFamily="18" charset="0"/>
              </a:rPr>
              <a:t> 2: </a:t>
            </a:r>
            <a:r>
              <a:rPr lang="en-US" altLang="en-US" sz="2800" dirty="0" err="1">
                <a:latin typeface="Times New Roman" panose="02020603050405020304" pitchFamily="18" charset="0"/>
              </a:rPr>
              <a:t>Tính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từ</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trái</a:t>
            </a:r>
            <a:r>
              <a:rPr lang="en-US" altLang="en-US" sz="2800" dirty="0">
                <a:latin typeface="Times New Roman" panose="02020603050405020304" pitchFamily="18" charset="0"/>
              </a:rPr>
              <a:t> sang </a:t>
            </a:r>
            <a:r>
              <a:rPr lang="en-US" altLang="en-US" sz="2800" dirty="0" err="1">
                <a:latin typeface="Times New Roman" panose="02020603050405020304" pitchFamily="18" charset="0"/>
              </a:rPr>
              <a:t>phải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lần</a:t>
            </a:r>
            <a:r>
              <a:rPr lang="en-US" altLang="en-US" sz="2800" dirty="0">
                <a:latin typeface="Times New Roman" panose="02020603050405020304" pitchFamily="18" charset="0"/>
              </a:rPr>
              <a:t> chia </a:t>
            </a:r>
            <a:r>
              <a:rPr lang="en-US" altLang="en-US" sz="2800" dirty="0" err="1">
                <a:latin typeface="Times New Roman" panose="02020603050405020304" pitchFamily="18" charset="0"/>
              </a:rPr>
              <a:t>đều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tính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theo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bước</a:t>
            </a:r>
            <a:r>
              <a:rPr lang="en-US" altLang="en-US" sz="2800" dirty="0">
                <a:latin typeface="Times New Roman" panose="02020603050405020304" pitchFamily="18" charset="0"/>
              </a:rPr>
              <a:t>: chia, </a:t>
            </a:r>
            <a:r>
              <a:rPr lang="en-US" altLang="en-US" sz="2800" dirty="0" err="1">
                <a:latin typeface="Times New Roman" panose="02020603050405020304" pitchFamily="18" charset="0"/>
              </a:rPr>
              <a:t>nhân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trừ</a:t>
            </a:r>
            <a:r>
              <a:rPr lang="en-US" altLang="en-US" sz="2800" dirty="0">
                <a:latin typeface="Times New Roman" panose="02020603050405020304" pitchFamily="18" charset="0"/>
              </a:rPr>
              <a:t> .</a:t>
            </a:r>
          </a:p>
        </p:txBody>
      </p:sp>
      <p:sp>
        <p:nvSpPr>
          <p:cNvPr id="2" name="TextBox 1"/>
          <p:cNvSpPr txBox="1"/>
          <p:nvPr/>
        </p:nvSpPr>
        <p:spPr>
          <a:xfrm>
            <a:off x="1378527" y="356263"/>
            <a:ext cx="8839200" cy="584775"/>
          </a:xfrm>
          <a:prstGeom prst="rect">
            <a:avLst/>
          </a:prstGeom>
          <a:solidFill>
            <a:schemeClr val="accent2">
              <a:lumMod val="20000"/>
              <a:lumOff val="80000"/>
            </a:schemeClr>
          </a:solidFill>
          <a:ln>
            <a:solidFill>
              <a:schemeClr val="accent1"/>
            </a:solidFill>
          </a:ln>
        </p:spPr>
        <p:txBody>
          <a:bodyPr wrap="square" rtlCol="0">
            <a:spAutoFit/>
          </a:bodyPr>
          <a:lstStyle/>
          <a:p>
            <a:r>
              <a:rPr lang="en-US" sz="3200">
                <a:latin typeface="Times New Roman" panose="02020603050405020304" pitchFamily="18" charset="0"/>
                <a:cs typeface="Times New Roman" panose="02020603050405020304" pitchFamily="18" charset="0"/>
              </a:rPr>
              <a:t>Nêu các bước thực hiện chia cho số có ba chữ số.</a:t>
            </a:r>
          </a:p>
        </p:txBody>
      </p:sp>
      <p:sp>
        <p:nvSpPr>
          <p:cNvPr id="24" name="Text Box 14">
            <a:extLst>
              <a:ext uri="{FF2B5EF4-FFF2-40B4-BE49-F238E27FC236}">
                <a16:creationId xmlns:a16="http://schemas.microsoft.com/office/drawing/2014/main" id="{74BA253D-DD13-4145-8C34-23E6632B7034}"/>
              </a:ext>
            </a:extLst>
          </p:cNvPr>
          <p:cNvSpPr txBox="1">
            <a:spLocks noChangeArrowheads="1"/>
          </p:cNvSpPr>
          <p:nvPr/>
        </p:nvSpPr>
        <p:spPr bwMode="auto">
          <a:xfrm>
            <a:off x="1399308" y="4240474"/>
            <a:ext cx="9344891" cy="2009061"/>
          </a:xfrm>
          <a:prstGeom prst="roundRect">
            <a:avLst/>
          </a:prstGeom>
          <a:solidFill>
            <a:schemeClr val="accent2">
              <a:lumMod val="20000"/>
              <a:lumOff val="80000"/>
            </a:schemeClr>
          </a:solidFill>
          <a:ln>
            <a:solidFill>
              <a:schemeClr val="accent1"/>
            </a:solidFill>
          </a:ln>
          <a:effectLst/>
        </p:spPr>
        <p:txBody>
          <a:bodyPr wrap="square">
            <a:spAutoFit/>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fontAlgn="base">
              <a:spcBef>
                <a:spcPct val="50000"/>
              </a:spcBef>
              <a:spcAft>
                <a:spcPct val="0"/>
              </a:spcAft>
            </a:pPr>
            <a:r>
              <a:rPr lang="en-US" altLang="en-US" sz="2800" dirty="0">
                <a:latin typeface="Times New Roman" panose="02020603050405020304" pitchFamily="18" charset="0"/>
              </a:rPr>
              <a:t>- Ở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lượt</a:t>
            </a:r>
            <a:r>
              <a:rPr lang="en-US" altLang="en-US" sz="2800" dirty="0">
                <a:latin typeface="Times New Roman" panose="02020603050405020304" pitchFamily="18" charset="0"/>
              </a:rPr>
              <a:t> chia,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bị</a:t>
            </a:r>
            <a:r>
              <a:rPr lang="en-US" altLang="en-US" sz="2800" dirty="0">
                <a:latin typeface="Times New Roman" panose="02020603050405020304" pitchFamily="18" charset="0"/>
              </a:rPr>
              <a:t> chia </a:t>
            </a:r>
            <a:r>
              <a:rPr lang="en-US" altLang="en-US" sz="2800" dirty="0" err="1">
                <a:latin typeface="Times New Roman" panose="02020603050405020304" pitchFamily="18" charset="0"/>
              </a:rPr>
              <a:t>cần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bằng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hoặc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lớn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hơn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chia.</a:t>
            </a:r>
          </a:p>
          <a:p>
            <a:pPr fontAlgn="base">
              <a:spcBef>
                <a:spcPct val="50000"/>
              </a:spcBef>
              <a:spcAft>
                <a:spcPct val="0"/>
              </a:spcAft>
            </a:pPr>
            <a:r>
              <a:rPr lang="en-US" altLang="en-US" sz="2800" dirty="0">
                <a:latin typeface="Times New Roman" panose="02020603050405020304" pitchFamily="18" charset="0"/>
              </a:rPr>
              <a:t>- </a:t>
            </a:r>
            <a:r>
              <a:rPr lang="en-US" altLang="en-US" sz="2800" dirty="0" err="1">
                <a:latin typeface="Times New Roman" panose="02020603050405020304" pitchFamily="18" charset="0"/>
              </a:rPr>
              <a:t>Nên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áp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dụng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nhẩm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thương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phù</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khi</a:t>
            </a:r>
            <a:r>
              <a:rPr lang="en-US" altLang="en-US" sz="2800" dirty="0">
                <a:latin typeface="Times New Roman" panose="02020603050405020304" pitchFamily="18" charset="0"/>
              </a:rPr>
              <a:t> chia</a:t>
            </a:r>
          </a:p>
          <a:p>
            <a:pPr fontAlgn="base">
              <a:spcBef>
                <a:spcPct val="50000"/>
              </a:spcBef>
              <a:spcAft>
                <a:spcPct val="0"/>
              </a:spcAft>
            </a:pP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dư</a:t>
            </a:r>
            <a:r>
              <a:rPr lang="en-US" altLang="en-US" sz="2800" dirty="0">
                <a:latin typeface="Times New Roman" panose="02020603050405020304" pitchFamily="18" charset="0"/>
              </a:rPr>
              <a:t> bao </a:t>
            </a:r>
            <a:r>
              <a:rPr lang="en-US" altLang="en-US" sz="2800" dirty="0" err="1">
                <a:latin typeface="Times New Roman" panose="02020603050405020304" pitchFamily="18" charset="0"/>
              </a:rPr>
              <a:t>giờ</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cũng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bé</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hơn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chia</a:t>
            </a:r>
          </a:p>
        </p:txBody>
      </p:sp>
    </p:spTree>
    <p:extLst>
      <p:ext uri="{BB962C8B-B14F-4D97-AF65-F5344CB8AC3E}">
        <p14:creationId xmlns:p14="http://schemas.microsoft.com/office/powerpoint/2010/main" val="582496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barn(inVertical)">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barn(inVertical)">
                                      <p:cBhvr>
                                        <p:cTn id="1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 grpId="0" animBg="1"/>
      <p:bldP spid="24"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Arial"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Arial" charset="0"/>
            <a:cs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1188</TotalTime>
  <Words>1374</Words>
  <Application>Microsoft Office PowerPoint</Application>
  <PresentationFormat>Widescreen</PresentationFormat>
  <Paragraphs>227</Paragraphs>
  <Slides>20</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Tahoma</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DG COMPUTER</dc:creator>
  <cp:lastModifiedBy>Lâm Thị Huyền</cp:lastModifiedBy>
  <cp:revision>133</cp:revision>
  <dcterms:created xsi:type="dcterms:W3CDTF">2017-12-08T23:26:30Z</dcterms:created>
  <dcterms:modified xsi:type="dcterms:W3CDTF">2021-12-15T13:40:19Z</dcterms:modified>
</cp:coreProperties>
</file>