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7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8" r:id="rId3"/>
    <p:sldMasterId id="2147483690" r:id="rId4"/>
    <p:sldMasterId id="2147483702" r:id="rId5"/>
    <p:sldMasterId id="2147483726" r:id="rId6"/>
    <p:sldMasterId id="2147483738" r:id="rId7"/>
    <p:sldMasterId id="2147483750" r:id="rId8"/>
  </p:sldMasterIdLst>
  <p:notesMasterIdLst>
    <p:notesMasterId r:id="rId29"/>
  </p:notesMasterIdLst>
  <p:sldIdLst>
    <p:sldId id="308" r:id="rId9"/>
    <p:sldId id="496" r:id="rId10"/>
    <p:sldId id="497" r:id="rId11"/>
    <p:sldId id="257" r:id="rId12"/>
    <p:sldId id="267" r:id="rId13"/>
    <p:sldId id="260" r:id="rId14"/>
    <p:sldId id="258" r:id="rId15"/>
    <p:sldId id="302" r:id="rId16"/>
    <p:sldId id="261" r:id="rId17"/>
    <p:sldId id="264" r:id="rId18"/>
    <p:sldId id="498" r:id="rId19"/>
    <p:sldId id="278" r:id="rId20"/>
    <p:sldId id="288" r:id="rId21"/>
    <p:sldId id="281" r:id="rId22"/>
    <p:sldId id="304" r:id="rId23"/>
    <p:sldId id="266" r:id="rId24"/>
    <p:sldId id="292" r:id="rId25"/>
    <p:sldId id="499" r:id="rId26"/>
    <p:sldId id="301" r:id="rId27"/>
    <p:sldId id="269" r:id="rId28"/>
  </p:sldIdLst>
  <p:sldSz cx="12192000" cy="6858000"/>
  <p:notesSz cx="6858000" cy="9144000"/>
  <p:photoAlbum/>
  <p:custDataLst>
    <p:tags r:id="rId3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4F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56E26F-462C-47EB-95E9-4808BCE88BC6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6BC707-79B1-4922-8F76-AF3483AF9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855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>
            <a:extLst>
              <a:ext uri="{FF2B5EF4-FFF2-40B4-BE49-F238E27FC236}">
                <a16:creationId xmlns:a16="http://schemas.microsoft.com/office/drawing/2014/main" id="{8E7674D1-01B6-4721-8C2F-B62CABFA79C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>
            <a:extLst>
              <a:ext uri="{FF2B5EF4-FFF2-40B4-BE49-F238E27FC236}">
                <a16:creationId xmlns:a16="http://schemas.microsoft.com/office/drawing/2014/main" id="{ED2446C0-600F-4CE6-A0DB-A370C2BE029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2532" name="Slide Number Placeholder 3">
            <a:extLst>
              <a:ext uri="{FF2B5EF4-FFF2-40B4-BE49-F238E27FC236}">
                <a16:creationId xmlns:a16="http://schemas.microsoft.com/office/drawing/2014/main" id="{6112C7D1-FE0B-4F84-B84E-7B9181CFA37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6590FE7-58FD-4CE0-82F9-BD3588BE060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98972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>
            <a:extLst>
              <a:ext uri="{FF2B5EF4-FFF2-40B4-BE49-F238E27FC236}">
                <a16:creationId xmlns:a16="http://schemas.microsoft.com/office/drawing/2014/main" id="{9BFA0ACF-45C9-4F80-A590-E035847FF1C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>
            <a:extLst>
              <a:ext uri="{FF2B5EF4-FFF2-40B4-BE49-F238E27FC236}">
                <a16:creationId xmlns:a16="http://schemas.microsoft.com/office/drawing/2014/main" id="{90078561-AB4D-4DE5-B552-3048B59472F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24580" name="Slide Number Placeholder 3">
            <a:extLst>
              <a:ext uri="{FF2B5EF4-FFF2-40B4-BE49-F238E27FC236}">
                <a16:creationId xmlns:a16="http://schemas.microsoft.com/office/drawing/2014/main" id="{F3F6B547-55E1-4A1C-A828-D9B5163A2F6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E36351B-FF06-4F05-AA65-6E77AF65A0D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70064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>
            <a:extLst>
              <a:ext uri="{FF2B5EF4-FFF2-40B4-BE49-F238E27FC236}">
                <a16:creationId xmlns:a16="http://schemas.microsoft.com/office/drawing/2014/main" id="{EFBC6A4A-752D-442F-9C87-072FEAF22A4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>
            <a:extLst>
              <a:ext uri="{FF2B5EF4-FFF2-40B4-BE49-F238E27FC236}">
                <a16:creationId xmlns:a16="http://schemas.microsoft.com/office/drawing/2014/main" id="{8FD105BD-288E-4708-A014-DB4A701C81A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25604" name="Slide Number Placeholder 3">
            <a:extLst>
              <a:ext uri="{FF2B5EF4-FFF2-40B4-BE49-F238E27FC236}">
                <a16:creationId xmlns:a16="http://schemas.microsoft.com/office/drawing/2014/main" id="{F4CCA62B-6016-42D5-AD1C-1131193E30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16500B9-FE86-4AD2-B1A8-F3C6529467F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6981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903F-4906-4527-91F8-0D1125B3E958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4041F-02E2-45C0-81F2-70DA1752C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800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903F-4906-4527-91F8-0D1125B3E958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4041F-02E2-45C0-81F2-70DA1752C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667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903F-4906-4527-91F8-0D1125B3E958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4041F-02E2-45C0-81F2-70DA1752C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1000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F62EAB2-B444-4514-BBC4-48E17212839F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59672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5133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35105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1130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77103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88593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670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3522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903F-4906-4527-91F8-0D1125B3E958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4041F-02E2-45C0-81F2-70DA1752C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8939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2202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9162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52564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07275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7877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86166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91495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35577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51323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5CC18F-3D98-4A61-BA98-055F14B1FA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6356FD-CC8A-4D7A-925F-4D4E54478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E3EA15-3C4A-4744-A191-FA7233674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FC381E-F235-4874-B347-30A13C903E1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7508636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903F-4906-4527-91F8-0D1125B3E958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4041F-02E2-45C0-81F2-70DA1752C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6963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6679B8-AC9F-424B-A5F5-06B0DD26D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6FBDC2-62F2-4586-B5BC-0FBCFD192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EA9218-02B9-4121-B443-FEB248CCC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49DAB6-4010-403D-A256-A7CB078811F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3576313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B7A71C-11E9-44AC-B5C5-F2D2193BF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F3F8C9-98E4-4129-9975-78E558E6B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70DFE3-21CA-4570-9751-278893CFB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BD517D-0A39-40F6-BA56-4E01FA2302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3891295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E89290A-B2A8-45FA-BC85-D14EE2ADE4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AFA5BE8-10AA-4264-B83D-D9E412315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98A41BA-7802-42E4-A7E0-DE6C8386C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2415BC-042C-4700-A8AE-B379AC0FD7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7730020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06DD478-D069-40BA-BC2B-9BA705383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938A449-2547-4EAE-A87D-6B80D6EC3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A0631C9-DB72-4E7D-B605-F93B08AA8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AC08A6-16BE-43AC-ADE5-F492565618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0202633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330B72F5-8976-42DD-B43F-A0BEC2F5D2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859E0BC-75BA-4FFE-B604-A22374057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6976239-3E3D-4390-8FE9-841EEC538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55A5FD-E942-4CD9-9CFE-291853D513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8356410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6FCFE28-2624-4D87-BFD3-A8E0C42F31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89EA6EC7-34E3-4B97-AD06-BC82E82A6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8DF30D6-DDE8-4411-8064-F966B2CBD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856DAD-616B-47C9-A1D9-213A0AE6BFD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2596212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5BC75BD-6DC1-4174-9C84-EFC35C2CF5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B57C371-69C1-4946-8331-113363B72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650801F-E7DA-4470-80FC-BDFAF9E6D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8C470D-A281-4A94-B426-283D51695C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9381368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788F160-9C81-4CD9-8A89-F49716A49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F2C38DD-4C48-49B4-803F-31FE944D1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4425B4F-F0FC-4F71-88DD-B05465208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C28B55-0CED-4012-AB2A-148CF5960B3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9437650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DBF471-9CF4-4209-8F8D-E4B5B106E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D1E38-4E8A-4F83-8377-46BC8C984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08AD33-2EF1-418E-9414-4A41B0FBA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910980-4640-4170-81E7-DF199F45AD6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6025784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6CE358-D7A3-4C23-8277-C6743C71C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0AD5C4-078F-4A99-8CD6-99215C09F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BEB1AC-1CB8-4527-BBC7-AF7481E1E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C880BF-70BC-4294-A46B-91C5E41312A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2149474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903F-4906-4527-91F8-0D1125B3E958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4041F-02E2-45C0-81F2-70DA1752C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76762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36B662-4C25-4E8C-AEB2-F80D51A06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19CE1E-DF8F-4807-B9A0-83C2A3315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CC30DE-3FFF-445D-8032-4B0F8EEA3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CBBDB0-E3A0-49D9-83F2-75EA84E6B03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1089973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08FE7C-4F78-4CCA-AC4B-ADD5F33484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DE8D6B-E111-43DE-B64D-D231FB20E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1CC16B-9827-413F-ADCE-657863EEB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FEC48E-537D-4280-8F30-5F3C115CE1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1237391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4679DF-2C64-4BD4-9D0E-DB21BCC5F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D6E9CB-18CC-438D-B712-EA0A8663F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0AC3F8-2DA7-448B-BB10-28D727D36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E09895-9EE2-4DF6-AA40-2935435993F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7110399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51FFF11-1423-40F8-A2EE-2EEAB37B7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6DD929A-4D82-4A77-8D56-740E16CB2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60D8A9C-D858-423A-8C77-63EF78C13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2AABA0-D043-40BD-9AB0-60784F07A1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3019555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6F34A04-FAFC-495C-BEDE-E81503A8E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380511B-ED29-42AE-B0DF-DE08C6E78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A840FB2-7800-4F35-87D2-0723F56E5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FEE072-588A-4B2E-9F4A-E39EC2422E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833606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03A9C5B-2205-4663-A4E7-86C7AF21BB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4C0F5B6-0A6F-41B1-896C-886CE89B5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94898F9-DEC6-419A-BD6D-9990BCA7E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4F6F0D-31E0-4891-8682-B5A81FA8B2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3996857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0912D05-B2D4-4F4C-8436-096FBF1726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B258DE02-D24D-4A23-8C58-7F065AE3D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596C110-2E09-4888-B434-940CCEC1B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661183-1596-4EFE-8A2D-8ADE94FD8BF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5082686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2F74852-BBC9-4D79-829F-B0DA4DD41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02514A2-1B04-4242-85F9-2F25E07EE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F0727C7-E0E1-46B7-9479-05ABA62A9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502041-B9C2-42A9-96D2-E476695BB3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0027065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1517FD2-8CE6-4321-9D9A-8B2964CC4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474DDBD-29AC-4B0E-8221-83BDB8012D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A004D7E-08C8-4255-8FC8-C30375BCB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15EE23-E404-4666-B793-FA0EC411F3C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3324597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D10540-E4E5-4922-8473-91934794A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15DC87-3819-473E-917B-4DB8714B1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C8A7AD-3D4D-413A-8F4A-FCE7E1817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CC71FD-E2E8-4698-9DCD-36C71DD1637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2550431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903F-4906-4527-91F8-0D1125B3E958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4041F-02E2-45C0-81F2-70DA1752C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36997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344FEB-0C52-46D8-9058-0065D175E3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320C6B-DA50-48B9-9C9D-09079CFFF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C272D3-B358-4231-BCBF-633903FBE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CD6EEC-69D6-4C86-8C9F-A54E25BE9D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7804204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AFE203-6AB7-4759-85B9-18D1306D3C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01D7A0-20FD-4A97-A463-2FCABA7004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78F211-1C54-4FF0-83D9-320414401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F5939C-4CA8-477A-9F8B-F06A00683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F19F51-0CDA-41AB-BCEA-475D13B58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F95C87-2120-4292-8327-160136CE0C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594581"/>
      </p:ext>
    </p:extLst>
  </p:cSld>
  <p:clrMapOvr>
    <a:masterClrMapping/>
  </p:clrMapOvr>
  <p:transition>
    <p:pull dir="rd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EC0985-5C5B-46D7-B506-F4A581199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D1FC40-E5D0-4662-B551-BF6BF014A2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292D59-7BFF-4E01-9815-F8263D35EF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378F7F-01D0-429C-98D6-28BE98A16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A14B43-49FA-4273-BF0F-2793F823D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FC049A-5934-4328-A07C-7E194BDDFC2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6567803"/>
      </p:ext>
    </p:extLst>
  </p:cSld>
  <p:clrMapOvr>
    <a:masterClrMapping/>
  </p:clrMapOvr>
  <p:transition>
    <p:pull dir="rd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A04E4C-2A7D-4664-999F-8E409E59A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60C093-2C87-4B00-9D76-C3EFD99CC9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B8118B-683E-4CB7-A92B-4420FC9DE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FAFC3D-4771-4367-92CD-FE661F054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CD5B58-111D-4BB2-A1F4-8C00FC1BD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9ECA59-4470-447A-8F94-364CCDEBE15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1398608"/>
      </p:ext>
    </p:extLst>
  </p:cSld>
  <p:clrMapOvr>
    <a:masterClrMapping/>
  </p:clrMapOvr>
  <p:transition>
    <p:pull dir="rd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0EF11E-C4CC-4E1C-9511-27A2AF0E4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43D603-CEE7-4D6A-BF85-6964AA8404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86EE6F-BF07-4D69-BF7F-423504B356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4E0B8D-9101-46E4-A00E-E1ECAB74C4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5764DD-4451-4E18-A523-FB1DF1A88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1664F7-A0A7-4753-BAD0-8B32E0312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7EC5B8-52D4-4DA7-A764-44F69AE5DB9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6348606"/>
      </p:ext>
    </p:extLst>
  </p:cSld>
  <p:clrMapOvr>
    <a:masterClrMapping/>
  </p:clrMapOvr>
  <p:transition>
    <p:pull dir="rd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C7F333-BBF1-4D60-BAAA-90B323067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F8436A-67B2-40DE-89F1-73736DE0E3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903645-2DB9-43B8-83C8-8172B8ECF6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134FC9-A37E-4DF4-B373-FEE6F37234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6734F46-C2FE-48E6-9AA2-5D99A2B16F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27DB3F-75DE-4C43-BD26-8AD342B37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7A2DFCC-91B6-4B72-9291-A64582629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265F9C1-F7E9-4B44-A63A-08B4F1742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04E7FF-205C-4E40-8A6A-927B5513DC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9861030"/>
      </p:ext>
    </p:extLst>
  </p:cSld>
  <p:clrMapOvr>
    <a:masterClrMapping/>
  </p:clrMapOvr>
  <p:transition>
    <p:pull dir="rd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95E291-148B-4F99-B749-C8044116A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B4554CA-A39D-43BC-BE68-4751C2C04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7A4CF4-33F7-4B22-BF39-79AADEF8C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CAE196-5EBB-4CB2-9E4B-6CDAC03A7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719CE4-E721-465B-A2C8-1AFF7D85FBE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9187162"/>
      </p:ext>
    </p:extLst>
  </p:cSld>
  <p:clrMapOvr>
    <a:masterClrMapping/>
  </p:clrMapOvr>
  <p:transition>
    <p:pull dir="rd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D7B31AE-8DBC-4BD3-8B94-9E39D901D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77027F1-B38C-4B75-BCBD-AD8E44B03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ECA137-3EE2-4516-A416-A30D5BB38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EF1A2D-187A-4542-88C4-33C6066A5A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2056758"/>
      </p:ext>
    </p:extLst>
  </p:cSld>
  <p:clrMapOvr>
    <a:masterClrMapping/>
  </p:clrMapOvr>
  <p:transition>
    <p:pull dir="rd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30EAC-A91B-4595-B80B-36BD887D6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F1D9D2-25CD-4ACD-A75A-C11A353E49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002399-C676-4A01-9923-126C937E57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8D5AF0-A2DF-477E-8BD7-341B3B3A5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9A2DA5-3602-46BA-B927-CFBB7D292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25A58E-7E63-453E-970E-B429B0A0B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D2B064-9FEC-4CC6-8E25-8C3640C994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5855984"/>
      </p:ext>
    </p:extLst>
  </p:cSld>
  <p:clrMapOvr>
    <a:masterClrMapping/>
  </p:clrMapOvr>
  <p:transition>
    <p:pull dir="rd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F8130-BAF5-45AF-AEE7-4D0998CDA9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D64C53F-32EF-4EFC-ACC4-B62BEBE8FA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BD06D8-C705-41E6-B199-F4C0E887C7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DA4505-656D-40F8-8B09-18D912E56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8A6239-5D15-490A-B3D7-D2707AB61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78BF3C-B95A-4EBA-A7D2-5767A1A6D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1B7BC2-D5A0-4B50-ADC6-3F560D725A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547510"/>
      </p:ext>
    </p:extLst>
  </p:cSld>
  <p:clrMapOvr>
    <a:masterClrMapping/>
  </p:clrMapOvr>
  <p:transition>
    <p:pull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903F-4906-4527-91F8-0D1125B3E958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4041F-02E2-45C0-81F2-70DA1752C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56674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1AAE2-9562-400D-AE24-2B0CBDD0D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D27C7A-EE82-47B2-9BCD-F18AA4A8CB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A965FA-D385-4E9B-B292-7326E5D495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C0E2DC-FD85-48BE-A9AF-E9B70D6E07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2FFC69-37F6-4E23-BA4C-B1379778E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7CFD8D-A400-4900-9BB6-E2189F8219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8696310"/>
      </p:ext>
    </p:extLst>
  </p:cSld>
  <p:clrMapOvr>
    <a:masterClrMapping/>
  </p:clrMapOvr>
  <p:transition>
    <p:pull dir="rd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659368C-9066-441D-9801-9DBE1D7D54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C75A0D-A35E-4F01-8F21-B190ACFEBC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F59FFC-373D-4A05-A69A-6596A13D6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221BAA-8D00-4B2C-8F7D-435C3EF2D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88B9C5-05E8-4238-99FB-1C752415A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D4C5A4-AA92-4511-A88A-76E98D9EC97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4924412"/>
      </p:ext>
    </p:extLst>
  </p:cSld>
  <p:clrMapOvr>
    <a:masterClrMapping/>
  </p:clrMapOvr>
  <p:transition>
    <p:pull dir="rd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6C8661-C935-440A-AA3A-4F9C662C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05AEF3-5C66-4846-8FB4-5E30765AE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BBE87D-1D51-4104-8819-508F359F6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FDB825-BF8A-4219-AB73-6673AAFC53E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0855233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B7759A-2F8E-4DE7-B46B-964D9FD32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41D725-56CD-4B57-905E-7A0A96DA1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179C57-F36E-470B-B3CC-EB124D4DF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04EA82-D17B-47AA-8044-CF5DFD18ED5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9392286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75EBAB-2A75-4DD8-A0A0-94F704617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3FF558-D9F8-4AFA-B541-EA5B01D06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29C95E-F883-411F-A394-DEA3D523B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4AA7BE-D824-4DDF-A5D7-132347D919F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9507570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9304DB8-A5A7-4587-9555-7581673B5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336D898-4DFA-40BD-9C5D-0566C466B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DAF7308-5094-41D8-95B5-EBA268DE2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037DE0-E526-4649-BDF8-E064312C98B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4478946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8035B25-A652-4C4C-87A9-942DBE73D2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C28C526-983B-414B-8ECA-25413DE03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260BAC3-1DCD-41FF-AF18-9FAA3C3BD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6490A9-7D2C-42E5-8A5D-2D365EEF3F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9596983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D15AAC2C-D5BF-4245-9BBF-A777AA7CD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2E9AFCD-A2B2-48A3-A750-C4CD65F19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51DB9B4-A645-4520-9C43-CCA92FE79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0558C6-080D-4E8D-B595-17B22A9713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3032100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A8DD7E9-C8D1-45EB-93FB-D457E97F9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32F701B-25AB-4DF7-BB56-D605165A7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622BDF1-9325-443E-B2E8-15BDF74B6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5DA3D1-563F-4952-8238-EC088D8DE9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1602930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41C0476-0A9A-46E1-892F-15DF0AEF88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3FA3B67-42D2-477B-A644-A85745D66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9EB8760-B767-4AB6-92CE-48F784A50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DC8B7A-CCF6-4AB9-B750-69F4BE32749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315756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903F-4906-4527-91F8-0D1125B3E958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4041F-02E2-45C0-81F2-70DA1752C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42695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133B6CA-62E4-4512-8B93-F4EB91568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2182245-8D16-484C-BAAF-D192CA0B7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5943439-1F39-42FE-B56B-2F51DE0BA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D09DE6-58E8-495B-B3BA-E93D4E82DC4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4830603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701021-EB6D-4F89-99F9-26D653014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CF08C8-E84F-4E7D-9E25-D470D4DFF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AACE41-A825-4C2A-9C52-8683BFC11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ED8ABC-6DBA-46F7-A466-9A054719386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7840949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76CBF9-C7D2-4D37-A6C4-9E38195F0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E54679-0315-4198-BCA1-16A7CBC52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ED2431-5801-4282-9827-A010BC6EA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53D3B5-2929-4858-AA91-7CCDE8A319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1236116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8A05A9-7539-46F6-B3CC-1AE43D54D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1BA141-49A6-43B2-B5FC-A98D9BFFD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A23B7F-B4AA-4FE9-A6B4-1454EAB3C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9D645A-0372-4106-8E13-AFC7A56C39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678788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12815D-41B8-4D60-B75E-DB09E20CE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1798A7-AF6D-4871-B438-28D407E20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536879-30D9-4086-A94F-4439A3C15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5D6F14-6238-4400-9467-AE38B3E855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575533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989069-5122-4884-B539-6365C8A35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F3452C-532B-49A7-B829-C37E0B8C8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C15BFE-FD62-479F-8DD1-781928B32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8C6EC9-5393-47D3-94D4-7617E8CF370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2028722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8ECAF54-64D0-4344-A4C9-08A27AB266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6BA6974-586E-43AE-BEC6-FE8A37702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26F2F01-7EFB-49A9-AFCF-6EC014BAF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5C40F2-AD9F-4B27-BA46-56630CC4B0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1782482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95ED91E-3F51-4007-B047-E79787EF8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9E1EC3A-84B0-4A27-BF08-10A725E01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47A28FE-DAED-4773-B7E3-A18501F73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E95C7B-1663-4F25-9BF6-DC471AF18D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0505950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73C8CB6-4B04-4A4B-BF61-CC48308FB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D7420E2-91D2-4119-96B4-F2AD75209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F34574F-8294-4E1C-9E2A-A2B1B7142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D5A978-DA94-4C45-BCF5-96C43A3E24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4163515"/>
      </p:ext>
    </p:extLst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518E5714-5646-45B3-AE07-186263B3B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39F599E-3ADA-4339-8985-98F6AC240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4E7F900-A5A2-48AE-A532-E02CECBAA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24C972-E20D-4F81-86E6-D04C36A25D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2419095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903F-4906-4527-91F8-0D1125B3E958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4041F-02E2-45C0-81F2-70DA1752C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8864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0C4A33C-993E-4626-9C11-6DCD9F88F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E2860DA-5209-4421-BB18-749ADC4DF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4456DF4-106E-4F0D-BAB3-AFB96EBB6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CABCD2-5E95-4B33-904C-F68E8FD646D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4168350"/>
      </p:ext>
    </p:extLst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E4AD3F6-4DC6-4D45-A548-AD463940A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5A05CFA-9A02-43B3-8506-EBF86944B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FAD4D4D-0B92-48AD-897F-0AFEE9022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D99432-E7A5-4603-9C78-D19F2BF663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3884826"/>
      </p:ext>
    </p:extLst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41E2E5-7160-4AC3-8CBC-858BB9BAE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771EE9-B944-4592-8C6B-CF577F2D8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699FEB-DBC1-4BE6-B1B1-39B0883E6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20CAC3-A52D-4541-882C-1F4051BD3D0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6928613"/>
      </p:ext>
    </p:extLst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5251B8-AE7F-4278-BF55-AB2B9D4C79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7B6BB2-9F12-4EDD-9412-BC80993B6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B1CB89-A022-4112-AA8B-E13AFD0FB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843824-843F-4ECB-B4AD-E76987FA9A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9769822"/>
      </p:ext>
    </p:extLst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A77B2-4168-43D9-A452-72B4F705CC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114D99-D1EE-4404-B685-0ADC18CF11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B1930E-F523-439E-9D17-17851045F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5A596-E8E7-438C-9E26-D14ED33F6CCE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16BB3B-6DB8-4CFC-BF42-EAEDA03F6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6C0899-CDF5-417A-B4EC-E8DA43DCB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10619-B894-4717-AF13-B594A8E1F5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24396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0C551-AD9A-4D70-B68C-A00708BFA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2E698-4654-4D89-9833-2C25AFC1DA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C73CB5-8E91-42D8-A40E-C5EC5CD37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5A596-E8E7-438C-9E26-D14ED33F6CCE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8925CB-4D63-4626-8FE2-33C746F73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7D06E0-D313-433B-809F-827F07ACF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10619-B894-4717-AF13-B594A8E1F5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25104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5B0E1-3BEC-475C-87BA-85B3AEF3C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3670D0-6D85-4288-B1D8-7DA08309FF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B96860-3163-4783-B0F8-F5C431D9C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5A596-E8E7-438C-9E26-D14ED33F6CCE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B84A70-A76F-4853-9C23-EE4A2F66A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1FA604-E30D-4335-82D4-2DD2607C8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10619-B894-4717-AF13-B594A8E1F5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02797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529597-F8AC-4BA7-82CD-F94EA1849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9E68CD-D9F9-4CEA-8738-3A8D65C512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628418-517C-43AD-B33A-4C2B1BE42E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9B3D8E-6BB1-439F-B55A-8C13A0073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5A596-E8E7-438C-9E26-D14ED33F6CCE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C90813-DF92-4299-89C5-1C4308C5E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48604C-6D23-431E-A597-D821DBB9A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10619-B894-4717-AF13-B594A8E1F5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82159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4EEC8-78FD-4D1D-9DC3-E32E7E1CD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9499D1-369C-4BD0-87FF-6CD7D6F82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D3567B-4ABB-4972-86CC-72E09F67BB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0EC31A-BD54-4FA2-8A2E-1EC2BEF92F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8B0E99-E96B-4C79-91DC-B3965F2A9E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1E7BB16-BE5F-47F3-94F2-F94CCDA89E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5A596-E8E7-438C-9E26-D14ED33F6CCE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A98BC36-DB6B-4182-B5B7-F5D24EB72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06236A-E819-42B3-99A3-6BD1ED2B0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10619-B894-4717-AF13-B594A8E1F5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51711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87194-32A4-4C24-BE5B-FD93E878C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159CC2-BA2C-47D2-9CBB-E53DBCF1D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5A596-E8E7-438C-9E26-D14ED33F6CCE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527B82-9E26-45B1-9FE3-F8FC368F1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ADFC61-0070-4BA9-BF7E-6DFC14374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10619-B894-4717-AF13-B594A8E1F5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383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903F-4906-4527-91F8-0D1125B3E958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4041F-02E2-45C0-81F2-70DA1752C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02433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3DB315-84E7-40C1-9FF3-82A09CC06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5A596-E8E7-438C-9E26-D14ED33F6CCE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569DB6-0C47-4500-A975-77C6CBBCC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7F70B7-D7DB-4CCB-82D4-3209B20BE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10619-B894-4717-AF13-B594A8E1F5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07363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423F7-CDCD-400D-8E62-BF9C8C0E6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B28173-D51D-4884-9351-846047E81E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DA721E-067E-480C-8258-6BB85E8494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9DA3F3-1E26-4EB9-BFAB-4A3CF1000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5A596-E8E7-438C-9E26-D14ED33F6CCE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20B72A-29A6-4EFC-9C16-7E4D743BF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167008-73C9-4C83-86AF-2AD5E6336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10619-B894-4717-AF13-B594A8E1F5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58900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F81AA-D9D9-48FE-AB69-F75307834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1955FD2-6038-4169-873F-10C5D09E64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261A72-6A72-4681-B02B-F285D8F930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B97030-82AE-479C-A8D4-AACBCA3CB0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5A596-E8E7-438C-9E26-D14ED33F6CCE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B60421-40C5-4591-B353-4136BB040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23B588-39A7-46C0-8D61-D28D2A7EA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10619-B894-4717-AF13-B594A8E1F5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44770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6E773-AFD1-4F48-9EF2-5FDDD1C36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1B0917-5AD7-442C-B64F-7DDC99A82C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1B15D6-C041-4FE8-8F42-ED32DA4FD9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5A596-E8E7-438C-9E26-D14ED33F6CCE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9ECFA9-98CC-4DE3-ABC2-A3A9A0D61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8E965E-1C88-40C5-A780-B7D725767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10619-B894-4717-AF13-B594A8E1F5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37053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65686EC-7927-46DE-87A3-7357430699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CDE276-8220-4AEA-8E8E-F1107F1A07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EF99CF-575A-4A86-90A0-933A994D4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5A596-E8E7-438C-9E26-D14ED33F6CCE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4D6D8F-DAED-418D-825F-947C66852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C676-6EBD-450A-B557-67C35453C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10619-B894-4717-AF13-B594A8E1F5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084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A903F-4906-4527-91F8-0D1125B3E958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84041F-02E2-45C0-81F2-70DA1752C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4925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F62EAB2-B444-4514-BBC4-48E17212839F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27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9C31C94F-8768-4C80-B7FE-B2FEA6E57D3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26B5F6B-DD0B-4B81-96C7-01B80E21CAC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4858AB-2F4C-4F12-8773-7BBA4DD386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AF6D5B-84A8-4268-8E0F-7F6FAB9B86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934D53-99AC-42FC-BA5B-0A211659D2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E6BF9982-038D-4248-95A2-1C640F4ECA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889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501AC088-DC33-472F-B1DA-87BBB48CAD1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58D403DF-4D11-4466-8590-36EA3E24FFF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5C4161-B679-4B69-A4F1-7B17DD0C0E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BE3A99-CC49-4A7A-AE24-CC3763B9A9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4610E8-93C2-4301-9F24-1A08715605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D9627740-01B8-4C15-9309-D3FDB81BD5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7705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>
            <a:extLst>
              <a:ext uri="{FF2B5EF4-FFF2-40B4-BE49-F238E27FC236}">
                <a16:creationId xmlns:a16="http://schemas.microsoft.com/office/drawing/2014/main" id="{CEFF3EC7-5012-49C9-A236-269D75C3ED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74755" name="Rectangle 3">
            <a:extLst>
              <a:ext uri="{FF2B5EF4-FFF2-40B4-BE49-F238E27FC236}">
                <a16:creationId xmlns:a16="http://schemas.microsoft.com/office/drawing/2014/main" id="{C3276BE6-745E-4919-BB60-665DCD4BC5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74756" name="Rectangle 4">
            <a:extLst>
              <a:ext uri="{FF2B5EF4-FFF2-40B4-BE49-F238E27FC236}">
                <a16:creationId xmlns:a16="http://schemas.microsoft.com/office/drawing/2014/main" id="{CDF254E0-40E0-4342-8223-B8CD6023FC0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74757" name="Rectangle 5">
            <a:extLst>
              <a:ext uri="{FF2B5EF4-FFF2-40B4-BE49-F238E27FC236}">
                <a16:creationId xmlns:a16="http://schemas.microsoft.com/office/drawing/2014/main" id="{13537F98-5207-473D-BE84-708375014A5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74758" name="Rectangle 6">
            <a:extLst>
              <a:ext uri="{FF2B5EF4-FFF2-40B4-BE49-F238E27FC236}">
                <a16:creationId xmlns:a16="http://schemas.microsoft.com/office/drawing/2014/main" id="{DE17E0C4-BC1D-40F3-9269-E8405053A79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077B8ED-1C59-40D9-A96E-00855D77288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6612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ransition>
    <p:pull dir="rd"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3C8EA00E-6759-45B2-85CF-14C3E8671A1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865B41B5-2E43-4884-87E8-BAAD9950229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F6324B-540E-4DDF-BB00-D438EAACE5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C49BBD-395E-410B-B961-B7F553EF21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7D8494-5759-4A23-8231-7268144702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EE635E67-8085-45E8-B0E4-8266A2B96F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5928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3696FC71-B8BB-4562-8925-B438E14245E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5720A5C5-BA7D-47C8-ACE9-AE1040013D0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CAD66E-83FA-4F0E-BD7F-2E29889B8E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642FA-ACDC-45FA-AC12-8370D9BC5F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B5FEA0-7A50-49E1-AD16-3F3462F18C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23EC9C0A-8B17-42DD-9AEC-AFC7B59C0D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5350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5D7E093-FC05-4875-B38F-D9136C805D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62E784-40F6-4273-BB52-14DF1DCACB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5C4A0D-20C0-4BD8-853F-8FE08D3CF0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85A596-E8E7-438C-9E26-D14ED33F6CCE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F4BA17-5B72-4DA8-AB9C-EAA4D4F480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AF0007-E7C3-419A-90EC-014A18061F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210619-B894-4717-AF13-B594A8E1F5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052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7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>
            <a:extLst>
              <a:ext uri="{FF2B5EF4-FFF2-40B4-BE49-F238E27FC236}">
                <a16:creationId xmlns:a16="http://schemas.microsoft.com/office/drawing/2014/main" id="{3F50BD48-0097-4AAA-888E-59C31C4865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685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5" descr="hoa hong">
            <a:extLst>
              <a:ext uri="{FF2B5EF4-FFF2-40B4-BE49-F238E27FC236}">
                <a16:creationId xmlns:a16="http://schemas.microsoft.com/office/drawing/2014/main" id="{BFFACE55-AAB0-48FF-84D0-BA068F57A30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154744"/>
            <a:ext cx="16002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WordArt 642">
            <a:extLst>
              <a:ext uri="{FF2B5EF4-FFF2-40B4-BE49-F238E27FC236}">
                <a16:creationId xmlns:a16="http://schemas.microsoft.com/office/drawing/2014/main" id="{E7B9D0F2-443F-44C7-B204-57F7BB8F072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505200" y="3200401"/>
            <a:ext cx="5410200" cy="9556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kern="1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Toán</a:t>
            </a:r>
          </a:p>
        </p:txBody>
      </p:sp>
      <p:sp>
        <p:nvSpPr>
          <p:cNvPr id="13" name="WordArt 26">
            <a:extLst>
              <a:ext uri="{FF2B5EF4-FFF2-40B4-BE49-F238E27FC236}">
                <a16:creationId xmlns:a16="http://schemas.microsoft.com/office/drawing/2014/main" id="{93FE5626-9F13-4101-849B-2BF27EBD77F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905002" y="909636"/>
            <a:ext cx="8991600" cy="23622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6148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C3260C"/>
                </a:solidFill>
                <a:latin typeface="Garamond" panose="02020404030301010803" pitchFamily="18" charset="0"/>
              </a:rPr>
              <a:t>CHÀO MỪNG CÁC CON HỌC SINH ĐẾN VỚI TIẾT HỌC</a:t>
            </a:r>
          </a:p>
        </p:txBody>
      </p:sp>
    </p:spTree>
  </p:cSld>
  <p:clrMapOvr>
    <a:masterClrMapping/>
  </p:clrMapOvr>
  <p:transition spd="med">
    <p:strips dir="rd"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2">
            <a:extLst>
              <a:ext uri="{FF2B5EF4-FFF2-40B4-BE49-F238E27FC236}">
                <a16:creationId xmlns:a16="http://schemas.microsoft.com/office/drawing/2014/main" id="{F1895EE4-CF95-4EB7-A380-8168526204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7767" y="549828"/>
            <a:ext cx="5257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alt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973543-6BA7-429F-BBF3-32CD4E13391A}"/>
              </a:ext>
            </a:extLst>
          </p:cNvPr>
          <p:cNvSpPr txBox="1"/>
          <p:nvPr/>
        </p:nvSpPr>
        <p:spPr>
          <a:xfrm>
            <a:off x="1796836" y="1623531"/>
            <a:ext cx="31870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4237 x 18 - 34578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629D5FD-C40B-436B-ABC5-38BC19E8D61C}"/>
              </a:ext>
            </a:extLst>
          </p:cNvPr>
          <p:cNvSpPr txBox="1"/>
          <p:nvPr/>
        </p:nvSpPr>
        <p:spPr>
          <a:xfrm>
            <a:off x="2156820" y="2093762"/>
            <a:ext cx="22797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8064 : 64 x 37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843C07-BB9A-4F66-BA5C-FBAAEA4FA0DB}"/>
              </a:ext>
            </a:extLst>
          </p:cNvPr>
          <p:cNvSpPr txBox="1"/>
          <p:nvPr/>
        </p:nvSpPr>
        <p:spPr>
          <a:xfrm>
            <a:off x="7125673" y="2048191"/>
            <a:ext cx="29979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601759 – 1988 : 14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062DCB-21C0-45E4-9703-92F8E0E404CE}"/>
              </a:ext>
            </a:extLst>
          </p:cNvPr>
          <p:cNvSpPr txBox="1"/>
          <p:nvPr/>
        </p:nvSpPr>
        <p:spPr>
          <a:xfrm>
            <a:off x="6780763" y="1623531"/>
            <a:ext cx="3254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46857 + 3444 : 28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A63EBBF-2890-42B0-8756-322B8CB2D09C}"/>
              </a:ext>
            </a:extLst>
          </p:cNvPr>
          <p:cNvSpPr txBox="1"/>
          <p:nvPr/>
        </p:nvSpPr>
        <p:spPr>
          <a:xfrm>
            <a:off x="1175372" y="2996071"/>
            <a:ext cx="105008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Khi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chia,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CBD82AE-009C-4202-9BE9-84A73E0A128F}"/>
              </a:ext>
            </a:extLst>
          </p:cNvPr>
          <p:cNvSpPr txBox="1"/>
          <p:nvPr/>
        </p:nvSpPr>
        <p:spPr>
          <a:xfrm>
            <a:off x="1175372" y="3897784"/>
            <a:ext cx="105008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thực hiện các phép tính nhân chia trước, thực hiện các phép tính cộng trừ sau.</a:t>
            </a:r>
            <a:endParaRPr lang="en-US" sz="28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4CBAD6A-C8F3-4AEC-B8CC-31A6540704CC}"/>
              </a:ext>
            </a:extLst>
          </p:cNvPr>
          <p:cNvSpPr txBox="1"/>
          <p:nvPr/>
        </p:nvSpPr>
        <p:spPr>
          <a:xfrm>
            <a:off x="1175372" y="4799498"/>
            <a:ext cx="105008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6096521-E3C6-428A-A484-503C5CFDC4FD}"/>
              </a:ext>
            </a:extLst>
          </p:cNvPr>
          <p:cNvSpPr txBox="1"/>
          <p:nvPr/>
        </p:nvSpPr>
        <p:spPr>
          <a:xfrm>
            <a:off x="1175372" y="5394318"/>
            <a:ext cx="105008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201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9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2">
            <a:extLst>
              <a:ext uri="{FF2B5EF4-FFF2-40B4-BE49-F238E27FC236}">
                <a16:creationId xmlns:a16="http://schemas.microsoft.com/office/drawing/2014/main" id="{F1895EE4-CF95-4EB7-A380-8168526204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7767" y="549828"/>
            <a:ext cx="5257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sng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alt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: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Tính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trị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biểu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thức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973543-6BA7-429F-BBF3-32CD4E13391A}"/>
              </a:ext>
            </a:extLst>
          </p:cNvPr>
          <p:cNvSpPr txBox="1"/>
          <p:nvPr/>
        </p:nvSpPr>
        <p:spPr>
          <a:xfrm>
            <a:off x="2368446" y="1948721"/>
            <a:ext cx="31870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a)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4237 x 18 - 34578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629D5FD-C40B-436B-ABC5-38BC19E8D61C}"/>
              </a:ext>
            </a:extLst>
          </p:cNvPr>
          <p:cNvSpPr txBox="1"/>
          <p:nvPr/>
        </p:nvSpPr>
        <p:spPr>
          <a:xfrm>
            <a:off x="2585198" y="4101883"/>
            <a:ext cx="22797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8064 : 64 x 37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843C07-BB9A-4F66-BA5C-FBAAEA4FA0DB}"/>
              </a:ext>
            </a:extLst>
          </p:cNvPr>
          <p:cNvSpPr txBox="1"/>
          <p:nvPr/>
        </p:nvSpPr>
        <p:spPr>
          <a:xfrm>
            <a:off x="7327012" y="4101883"/>
            <a:ext cx="29979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601759 – 1988 : 14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062DCB-21C0-45E4-9703-92F8E0E404CE}"/>
              </a:ext>
            </a:extLst>
          </p:cNvPr>
          <p:cNvSpPr txBox="1"/>
          <p:nvPr/>
        </p:nvSpPr>
        <p:spPr>
          <a:xfrm>
            <a:off x="7140747" y="1991911"/>
            <a:ext cx="3254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b)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46857 + 3444 : 28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21A20AB-26C2-461B-8162-C9EF72F73461}"/>
              </a:ext>
            </a:extLst>
          </p:cNvPr>
          <p:cNvSpPr txBox="1"/>
          <p:nvPr/>
        </p:nvSpPr>
        <p:spPr>
          <a:xfrm>
            <a:off x="2769167" y="2489355"/>
            <a:ext cx="25747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76266 - 34578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6E41650-7216-4969-B9CF-75C9AC1AE366}"/>
              </a:ext>
            </a:extLst>
          </p:cNvPr>
          <p:cNvSpPr txBox="1"/>
          <p:nvPr/>
        </p:nvSpPr>
        <p:spPr>
          <a:xfrm>
            <a:off x="2769167" y="2997628"/>
            <a:ext cx="18261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    41688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B32ABF6-8810-4361-B0C5-FC8E85C46C01}"/>
              </a:ext>
            </a:extLst>
          </p:cNvPr>
          <p:cNvSpPr txBox="1"/>
          <p:nvPr/>
        </p:nvSpPr>
        <p:spPr>
          <a:xfrm>
            <a:off x="7440120" y="2439715"/>
            <a:ext cx="23006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46857 + 123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6E4752E-882A-4C04-A9EA-E46DD33CE1DE}"/>
              </a:ext>
            </a:extLst>
          </p:cNvPr>
          <p:cNvSpPr txBox="1"/>
          <p:nvPr/>
        </p:nvSpPr>
        <p:spPr>
          <a:xfrm>
            <a:off x="7432465" y="2908733"/>
            <a:ext cx="18261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    46980</a:t>
            </a:r>
          </a:p>
        </p:txBody>
      </p:sp>
      <p:sp>
        <p:nvSpPr>
          <p:cNvPr id="17" name="Flowchart: Preparation 16">
            <a:extLst>
              <a:ext uri="{FF2B5EF4-FFF2-40B4-BE49-F238E27FC236}">
                <a16:creationId xmlns:a16="http://schemas.microsoft.com/office/drawing/2014/main" id="{56577A65-2341-4086-8F70-044F5BDF8DBE}"/>
              </a:ext>
            </a:extLst>
          </p:cNvPr>
          <p:cNvSpPr/>
          <p:nvPr/>
        </p:nvSpPr>
        <p:spPr>
          <a:xfrm>
            <a:off x="8825980" y="383782"/>
            <a:ext cx="2997937" cy="938199"/>
          </a:xfrm>
          <a:prstGeom prst="flowChartPreparation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23D1F3C-6D0A-4B50-A440-781953849B6E}"/>
              </a:ext>
            </a:extLst>
          </p:cNvPr>
          <p:cNvSpPr txBox="1"/>
          <p:nvPr/>
        </p:nvSpPr>
        <p:spPr>
          <a:xfrm>
            <a:off x="2585198" y="4642517"/>
            <a:ext cx="17363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 126 x 37</a:t>
            </a:r>
          </a:p>
        </p:txBody>
      </p:sp>
      <p:sp>
        <p:nvSpPr>
          <p:cNvPr id="16" name="Text Box 24">
            <a:extLst>
              <a:ext uri="{FF2B5EF4-FFF2-40B4-BE49-F238E27FC236}">
                <a16:creationId xmlns:a16="http://schemas.microsoft.com/office/drawing/2014/main" id="{0B3D003D-54BC-43DE-A2F3-ED55C1D378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9852" y="5180505"/>
            <a:ext cx="161681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4662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EBDC0C1-8EA8-4B5A-8CD5-BA7C13A2FEDA}"/>
              </a:ext>
            </a:extLst>
          </p:cNvPr>
          <p:cNvSpPr txBox="1"/>
          <p:nvPr/>
        </p:nvSpPr>
        <p:spPr>
          <a:xfrm>
            <a:off x="7432465" y="4657285"/>
            <a:ext cx="24545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 601759 – 142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1900348-96B2-43CF-B003-785FE9F32A63}"/>
              </a:ext>
            </a:extLst>
          </p:cNvPr>
          <p:cNvSpPr txBox="1"/>
          <p:nvPr/>
        </p:nvSpPr>
        <p:spPr>
          <a:xfrm>
            <a:off x="7513717" y="5279691"/>
            <a:ext cx="15568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 601617</a:t>
            </a:r>
          </a:p>
        </p:txBody>
      </p:sp>
      <p:sp>
        <p:nvSpPr>
          <p:cNvPr id="22" name="Thought Bubble: Cloud 21">
            <a:extLst>
              <a:ext uri="{FF2B5EF4-FFF2-40B4-BE49-F238E27FC236}">
                <a16:creationId xmlns:a16="http://schemas.microsoft.com/office/drawing/2014/main" id="{5A370AA4-3310-43F3-8EAD-EB7C7C4634E3}"/>
              </a:ext>
            </a:extLst>
          </p:cNvPr>
          <p:cNvSpPr/>
          <p:nvPr/>
        </p:nvSpPr>
        <p:spPr>
          <a:xfrm>
            <a:off x="7432465" y="224680"/>
            <a:ext cx="4691063" cy="1545105"/>
          </a:xfrm>
          <a:prstGeom prst="cloudCallout">
            <a:avLst/>
          </a:prstGeom>
          <a:noFill/>
          <a:ln>
            <a:solidFill>
              <a:srgbClr val="0D4F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02065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10" grpId="0"/>
      <p:bldP spid="11" grpId="0"/>
      <p:bldP spid="13" grpId="0"/>
      <p:bldP spid="14" grpId="0"/>
      <p:bldP spid="17" grpId="0" animBg="1"/>
      <p:bldP spid="17" grpId="1" animBg="1"/>
      <p:bldP spid="15" grpId="0"/>
      <p:bldP spid="16" grpId="0"/>
      <p:bldP spid="18" grpId="0"/>
      <p:bldP spid="21" grpId="0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WordArt 33">
            <a:extLst>
              <a:ext uri="{FF2B5EF4-FFF2-40B4-BE49-F238E27FC236}">
                <a16:creationId xmlns:a16="http://schemas.microsoft.com/office/drawing/2014/main" id="{983DF2A9-3212-44A4-AEDD-0582786C2DD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343400" y="990600"/>
            <a:ext cx="7620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kern="10">
                <a:ln w="9525">
                  <a:solidFill>
                    <a:prstClr val="black"/>
                  </a:solidFill>
                  <a:round/>
                  <a:headEnd/>
                  <a:tailEnd/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1267" name="Text Box 59">
            <a:extLst>
              <a:ext uri="{FF2B5EF4-FFF2-40B4-BE49-F238E27FC236}">
                <a16:creationId xmlns:a16="http://schemas.microsoft.com/office/drawing/2014/main" id="{2F82A2C0-05A1-4A8F-B56F-279F5A82B0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316825"/>
            <a:ext cx="14097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u="sng">
                <a:solidFill>
                  <a:prstClr val="black"/>
                </a:solidFill>
                <a:latin typeface="Times New Roman" panose="02020603050405020304" pitchFamily="18" charset="0"/>
              </a:rPr>
              <a:t>Bài 3</a:t>
            </a:r>
            <a:r>
              <a:rPr lang="en-US" altLang="en-US" sz="2800" b="1">
                <a:solidFill>
                  <a:prstClr val="black"/>
                </a:solidFill>
                <a:latin typeface="Times New Roman" panose="02020603050405020304" pitchFamily="18" charset="0"/>
              </a:rPr>
              <a:t> : </a:t>
            </a:r>
          </a:p>
        </p:txBody>
      </p:sp>
      <p:sp>
        <p:nvSpPr>
          <p:cNvPr id="11268" name="Text Box 60">
            <a:extLst>
              <a:ext uri="{FF2B5EF4-FFF2-40B4-BE49-F238E27FC236}">
                <a16:creationId xmlns:a16="http://schemas.microsoft.com/office/drawing/2014/main" id="{FD04EA9C-F8A7-4C13-ACE2-E02933C9D6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661987"/>
            <a:ext cx="86868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       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Mỗi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bánh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xe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đạp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cần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36 nan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hoa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Hỏi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5260 nan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hoa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thì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lắp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nhiều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nhất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 bao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nhiêu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chiếc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xe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đạp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2 bánh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còn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thừa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bao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nhiêu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nan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hoa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11269" name="WordArt 61">
            <a:extLst>
              <a:ext uri="{FF2B5EF4-FFF2-40B4-BE49-F238E27FC236}">
                <a16:creationId xmlns:a16="http://schemas.microsoft.com/office/drawing/2014/main" id="{3BA7C85F-0C9E-4F28-A9C5-975C33EB353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105400" y="990600"/>
            <a:ext cx="24384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b="1" kern="10">
              <a:ln w="9525">
                <a:solidFill>
                  <a:prstClr val="black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768" name="Line 64">
            <a:extLst>
              <a:ext uri="{FF2B5EF4-FFF2-40B4-BE49-F238E27FC236}">
                <a16:creationId xmlns:a16="http://schemas.microsoft.com/office/drawing/2014/main" id="{874FFFE6-FB52-4031-907C-6047D0A0B04A}"/>
              </a:ext>
            </a:extLst>
          </p:cNvPr>
          <p:cNvSpPr>
            <a:spLocks noChangeShapeType="1"/>
          </p:cNvSpPr>
          <p:nvPr/>
        </p:nvSpPr>
        <p:spPr bwMode="auto">
          <a:xfrm>
            <a:off x="2708223" y="1119644"/>
            <a:ext cx="2514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Garamond" panose="02020404030301010803" pitchFamily="18" charset="0"/>
            </a:endParaRPr>
          </a:p>
        </p:txBody>
      </p:sp>
      <p:sp>
        <p:nvSpPr>
          <p:cNvPr id="72770" name="Line 66">
            <a:extLst>
              <a:ext uri="{FF2B5EF4-FFF2-40B4-BE49-F238E27FC236}">
                <a16:creationId xmlns:a16="http://schemas.microsoft.com/office/drawing/2014/main" id="{069CDB54-2B9D-4AAA-B542-BFA0D9EE1FCB}"/>
              </a:ext>
            </a:extLst>
          </p:cNvPr>
          <p:cNvSpPr>
            <a:spLocks noChangeShapeType="1"/>
          </p:cNvSpPr>
          <p:nvPr/>
        </p:nvSpPr>
        <p:spPr bwMode="auto">
          <a:xfrm>
            <a:off x="9220200" y="1119644"/>
            <a:ext cx="762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Garamond" panose="02020404030301010803" pitchFamily="18" charset="0"/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BD35EFE2-2745-4823-BB64-182346292921}"/>
              </a:ext>
            </a:extLst>
          </p:cNvPr>
          <p:cNvCxnSpPr/>
          <p:nvPr/>
        </p:nvCxnSpPr>
        <p:spPr>
          <a:xfrm>
            <a:off x="6362700" y="1092031"/>
            <a:ext cx="16002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6CDAA488-C579-435F-804F-720665A75F0A}"/>
              </a:ext>
            </a:extLst>
          </p:cNvPr>
          <p:cNvCxnSpPr/>
          <p:nvPr/>
        </p:nvCxnSpPr>
        <p:spPr>
          <a:xfrm>
            <a:off x="2286000" y="1546500"/>
            <a:ext cx="11430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ADD64A58-2D67-45D6-9D3D-86EF58F28990}"/>
              </a:ext>
            </a:extLst>
          </p:cNvPr>
          <p:cNvCxnSpPr/>
          <p:nvPr/>
        </p:nvCxnSpPr>
        <p:spPr>
          <a:xfrm>
            <a:off x="3965523" y="1521282"/>
            <a:ext cx="5867400" cy="158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7433875E-0BF4-4875-8C97-BE269CAF9226}"/>
              </a:ext>
            </a:extLst>
          </p:cNvPr>
          <p:cNvCxnSpPr/>
          <p:nvPr/>
        </p:nvCxnSpPr>
        <p:spPr>
          <a:xfrm>
            <a:off x="5753100" y="1973354"/>
            <a:ext cx="22098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2529C9C8-A23E-49BE-8FE8-970CB46D445F}"/>
              </a:ext>
            </a:extLst>
          </p:cNvPr>
          <p:cNvCxnSpPr/>
          <p:nvPr/>
        </p:nvCxnSpPr>
        <p:spPr>
          <a:xfrm>
            <a:off x="3200400" y="1950870"/>
            <a:ext cx="1143000" cy="158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Picture 21" descr="Xe đạp Mini Asama VH-B2">
            <a:extLst>
              <a:ext uri="{FF2B5EF4-FFF2-40B4-BE49-F238E27FC236}">
                <a16:creationId xmlns:a16="http://schemas.microsoft.com/office/drawing/2014/main" id="{F431C3A5-B658-4F50-9E8E-A2A4914B79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497" y="2758643"/>
            <a:ext cx="5644206" cy="3639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80" name="WordArt 45">
            <a:extLst>
              <a:ext uri="{FF2B5EF4-FFF2-40B4-BE49-F238E27FC236}">
                <a16:creationId xmlns:a16="http://schemas.microsoft.com/office/drawing/2014/main" id="{8BF37BD5-6D0C-4A03-8CCF-F21DABD647B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343400" y="1143000"/>
            <a:ext cx="7620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kern="10" dirty="0">
                <a:ln w="9525">
                  <a:solidFill>
                    <a:prstClr val="black"/>
                  </a:solidFill>
                  <a:round/>
                  <a:headEnd/>
                  <a:tailEnd/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1281" name="WordArt 46">
            <a:extLst>
              <a:ext uri="{FF2B5EF4-FFF2-40B4-BE49-F238E27FC236}">
                <a16:creationId xmlns:a16="http://schemas.microsoft.com/office/drawing/2014/main" id="{3BA0B396-A53B-4921-9392-3E8443B9FE9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029200" y="1143000"/>
            <a:ext cx="24384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b="1" kern="10">
              <a:ln w="9525">
                <a:solidFill>
                  <a:prstClr val="black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1465CE1-8FFB-45AF-86CA-616DCCBE1EEE}"/>
              </a:ext>
            </a:extLst>
          </p:cNvPr>
          <p:cNvSpPr txBox="1"/>
          <p:nvPr/>
        </p:nvSpPr>
        <p:spPr>
          <a:xfrm>
            <a:off x="914400" y="2505724"/>
            <a:ext cx="5029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C0966C3-B35F-4CD6-9B16-5272CF5FA80A}"/>
              </a:ext>
            </a:extLst>
          </p:cNvPr>
          <p:cNvSpPr txBox="1"/>
          <p:nvPr/>
        </p:nvSpPr>
        <p:spPr>
          <a:xfrm>
            <a:off x="1069300" y="3808937"/>
            <a:ext cx="60935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b="1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2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68" grpId="0" animBg="1"/>
      <p:bldP spid="72770" grpId="0" animBg="1"/>
      <p:bldP spid="19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9BB4107-EB94-430C-8F68-B43C7CCA9B2D}"/>
              </a:ext>
            </a:extLst>
          </p:cNvPr>
          <p:cNvSpPr/>
          <p:nvPr/>
        </p:nvSpPr>
        <p:spPr>
          <a:xfrm>
            <a:off x="4114800" y="914400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kern="10" dirty="0">
                <a:ln w="9525">
                  <a:solidFill>
                    <a:prstClr val="black"/>
                  </a:solidFill>
                  <a:round/>
                  <a:headEnd/>
                  <a:tailEnd/>
                </a:ln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</a:p>
        </p:txBody>
      </p:sp>
      <p:sp>
        <p:nvSpPr>
          <p:cNvPr id="12295" name="Text Box 59">
            <a:extLst>
              <a:ext uri="{FF2B5EF4-FFF2-40B4-BE49-F238E27FC236}">
                <a16:creationId xmlns:a16="http://schemas.microsoft.com/office/drawing/2014/main" id="{092DC6A4-2A4D-4503-A669-CDA4F623D0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8700" y="435286"/>
            <a:ext cx="2819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u="sng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2800" b="1" u="sng" dirty="0">
                <a:solidFill>
                  <a:prstClr val="black"/>
                </a:solidFill>
                <a:latin typeface="Times New Roman" panose="02020603050405020304" pitchFamily="18" charset="0"/>
              </a:rPr>
              <a:t> 3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: </a:t>
            </a:r>
          </a:p>
        </p:txBody>
      </p:sp>
      <p:sp>
        <p:nvSpPr>
          <p:cNvPr id="12296" name="Text Box 60">
            <a:extLst>
              <a:ext uri="{FF2B5EF4-FFF2-40B4-BE49-F238E27FC236}">
                <a16:creationId xmlns:a16="http://schemas.microsoft.com/office/drawing/2014/main" id="{D83AF548-DF91-4364-B75A-5FCACE6E20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2215" y="440776"/>
            <a:ext cx="86868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       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Mỗi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bánh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xe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đạp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cần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36 nan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hoa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Hỏi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5260 nan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hoa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thì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lắp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nhiều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nhất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 bao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nhiêu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chiếc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xe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đạp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2 bánh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còn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thừa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bao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nhiêu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nan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hoa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12305" name="WordArt 45">
            <a:extLst>
              <a:ext uri="{FF2B5EF4-FFF2-40B4-BE49-F238E27FC236}">
                <a16:creationId xmlns:a16="http://schemas.microsoft.com/office/drawing/2014/main" id="{B75709CE-FA21-446F-80C0-4771A063940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267200" y="1600200"/>
            <a:ext cx="7620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kern="10">
                <a:ln w="9525">
                  <a:solidFill>
                    <a:prstClr val="black"/>
                  </a:solidFill>
                  <a:round/>
                  <a:headEnd/>
                  <a:tailEnd/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2306" name="WordArt 46">
            <a:extLst>
              <a:ext uri="{FF2B5EF4-FFF2-40B4-BE49-F238E27FC236}">
                <a16:creationId xmlns:a16="http://schemas.microsoft.com/office/drawing/2014/main" id="{6DF89F00-4080-4C61-9563-6CEBD71A1C9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953000" y="1600200"/>
            <a:ext cx="24384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b="1" kern="10">
              <a:ln w="9525">
                <a:solidFill>
                  <a:prstClr val="black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BD42A11-7D67-4B0B-8610-524519D89918}"/>
              </a:ext>
            </a:extLst>
          </p:cNvPr>
          <p:cNvSpPr txBox="1"/>
          <p:nvPr/>
        </p:nvSpPr>
        <p:spPr>
          <a:xfrm>
            <a:off x="553387" y="2373868"/>
            <a:ext cx="1142037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(?) </a:t>
            </a:r>
            <a:r>
              <a:rPr lang="vi-VN" sz="2800" b="1" i="0" dirty="0">
                <a:solidFill>
                  <a:schemeClr val="accent6">
                    <a:lumMod val="50000"/>
                  </a:schemeClr>
                </a:solidFill>
                <a:effectLst/>
                <a:latin typeface="+mj-lt"/>
              </a:rPr>
              <a:t>Vậy để lắp được một chiếc xe đạp thì cần bao nhiêu chiếc nan hoa ?</a:t>
            </a:r>
            <a:endParaRPr lang="en-US" sz="2800" b="1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2AA4E93-A445-4DE5-84EF-303C6E4CA297}"/>
              </a:ext>
            </a:extLst>
          </p:cNvPr>
          <p:cNvSpPr txBox="1"/>
          <p:nvPr/>
        </p:nvSpPr>
        <p:spPr>
          <a:xfrm>
            <a:off x="655212" y="2897088"/>
            <a:ext cx="1088157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i="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i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i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nan </a:t>
            </a:r>
            <a:r>
              <a:rPr lang="en-US" sz="2800" b="1" i="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b="1" i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i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i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ta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nan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bánh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2,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bánh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763FECD-CF2E-4332-BA09-4CD5A3B4E4D7}"/>
              </a:ext>
            </a:extLst>
          </p:cNvPr>
          <p:cNvSpPr txBox="1"/>
          <p:nvPr/>
        </p:nvSpPr>
        <p:spPr>
          <a:xfrm>
            <a:off x="553387" y="3960913"/>
            <a:ext cx="1142037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(?) </a:t>
            </a:r>
            <a:r>
              <a:rPr lang="vi-VN" sz="2800" b="1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Muốn biết 5260 chiếc nan hoa lắp được nhiều nhất bao nhiêu xe đạp và thừa ra mấy nan hoa ta phải làm thế nào?</a:t>
            </a:r>
            <a:endParaRPr lang="en-US" sz="2800" b="1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5A4E604-EC9F-45ED-8AA7-407EA6ADD639}"/>
              </a:ext>
            </a:extLst>
          </p:cNvPr>
          <p:cNvSpPr txBox="1"/>
          <p:nvPr/>
        </p:nvSpPr>
        <p:spPr>
          <a:xfrm>
            <a:off x="626390" y="5028613"/>
            <a:ext cx="109392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Ta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nan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nan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6" grpId="0"/>
      <p:bldP spid="19" grpId="0"/>
      <p:bldP spid="20" grpId="0"/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WordArt 5">
            <a:extLst>
              <a:ext uri="{FF2B5EF4-FFF2-40B4-BE49-F238E27FC236}">
                <a16:creationId xmlns:a16="http://schemas.microsoft.com/office/drawing/2014/main" id="{328477C7-A43F-4637-A1C6-9CF67D33AB3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270500" y="990600"/>
            <a:ext cx="24384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kern="10">
              <a:ln w="9525">
                <a:solidFill>
                  <a:prstClr val="black"/>
                </a:solidFill>
                <a:round/>
                <a:headEnd/>
                <a:tailEnd/>
              </a:ln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316" name="Group 36">
            <a:extLst>
              <a:ext uri="{FF2B5EF4-FFF2-40B4-BE49-F238E27FC236}">
                <a16:creationId xmlns:a16="http://schemas.microsoft.com/office/drawing/2014/main" id="{8F1565EE-871F-4273-BEE0-56D3E6C18704}"/>
              </a:ext>
            </a:extLst>
          </p:cNvPr>
          <p:cNvGrpSpPr>
            <a:grpSpLocks/>
          </p:cNvGrpSpPr>
          <p:nvPr/>
        </p:nvGrpSpPr>
        <p:grpSpPr bwMode="auto">
          <a:xfrm>
            <a:off x="1248913" y="162413"/>
            <a:ext cx="8078665" cy="2073888"/>
            <a:chOff x="-468128" y="1661058"/>
            <a:chExt cx="5158666" cy="2072857"/>
          </a:xfrm>
        </p:grpSpPr>
        <p:sp>
          <p:nvSpPr>
            <p:cNvPr id="13330" name="Text Box 22">
              <a:extLst>
                <a:ext uri="{FF2B5EF4-FFF2-40B4-BE49-F238E27FC236}">
                  <a16:creationId xmlns:a16="http://schemas.microsoft.com/office/drawing/2014/main" id="{DE139FC2-22D7-4107-88BC-C94ADE8C71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468128" y="1677064"/>
              <a:ext cx="2819400" cy="523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2800" b="1" u="sng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altLang="en-US" sz="2800" b="1" u="sng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3</a:t>
              </a:r>
              <a:r>
                <a:rPr lang="en-US" altLang="en-US" sz="28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: </a:t>
              </a:r>
            </a:p>
          </p:txBody>
        </p:sp>
        <p:sp>
          <p:nvSpPr>
            <p:cNvPr id="13331" name="Text Box 34">
              <a:extLst>
                <a:ext uri="{FF2B5EF4-FFF2-40B4-BE49-F238E27FC236}">
                  <a16:creationId xmlns:a16="http://schemas.microsoft.com/office/drawing/2014/main" id="{EAB4FBF7-7E05-447A-87C8-5F36AC0891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78116" y="1661058"/>
              <a:ext cx="1295400" cy="523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2800" b="1" u="sng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Tóm</a:t>
              </a:r>
              <a:r>
                <a:rPr lang="en-US" altLang="en-US" sz="2800" b="1" u="sng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u="sng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tắt</a:t>
              </a:r>
              <a:endParaRPr lang="en-US" altLang="en-US" sz="2800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332" name="Text Box 35">
              <a:extLst>
                <a:ext uri="{FF2B5EF4-FFF2-40B4-BE49-F238E27FC236}">
                  <a16:creationId xmlns:a16="http://schemas.microsoft.com/office/drawing/2014/main" id="{06CE8C60-E39F-4250-A8F9-B348E6BC46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133471" y="2707699"/>
              <a:ext cx="3657600" cy="523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36 nan hoa     :  1 bánh xe </a:t>
              </a:r>
            </a:p>
          </p:txBody>
        </p:sp>
        <p:sp>
          <p:nvSpPr>
            <p:cNvPr id="13333" name="Text Box 36">
              <a:extLst>
                <a:ext uri="{FF2B5EF4-FFF2-40B4-BE49-F238E27FC236}">
                  <a16:creationId xmlns:a16="http://schemas.microsoft.com/office/drawing/2014/main" id="{B6D5778B-EDB2-4480-82D4-BFD216B6B6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159026" y="3210787"/>
              <a:ext cx="4849564" cy="523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5260 nan </a:t>
              </a:r>
              <a:r>
                <a:rPr lang="en-US" altLang="en-US" sz="28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hoa</a:t>
              </a:r>
              <a:r>
                <a:rPr lang="en-US" altLang="en-US" sz="28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:…</a:t>
              </a:r>
              <a:r>
                <a:rPr lang="en-US" altLang="en-US" sz="28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chiếc</a:t>
              </a:r>
              <a:r>
                <a:rPr lang="en-US" altLang="en-US" sz="28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xe</a:t>
              </a:r>
              <a:r>
                <a:rPr lang="en-US" altLang="en-US" sz="28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altLang="en-US" sz="28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còn</a:t>
              </a:r>
              <a:r>
                <a:rPr lang="en-US" altLang="en-US" sz="28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thừa</a:t>
              </a:r>
              <a:r>
                <a:rPr lang="en-US" altLang="en-US" sz="28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…nan </a:t>
              </a:r>
              <a:r>
                <a:rPr lang="en-US" altLang="en-US" sz="28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hoa</a:t>
              </a:r>
              <a:r>
                <a:rPr lang="en-US" altLang="en-US" sz="28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sp>
        <p:nvSpPr>
          <p:cNvPr id="13317" name="WordArt 38">
            <a:extLst>
              <a:ext uri="{FF2B5EF4-FFF2-40B4-BE49-F238E27FC236}">
                <a16:creationId xmlns:a16="http://schemas.microsoft.com/office/drawing/2014/main" id="{D9961D57-38CD-493F-9312-DF962F58A8A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432300" y="914400"/>
            <a:ext cx="7620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kern="10">
              <a:ln w="9525">
                <a:solidFill>
                  <a:prstClr val="black"/>
                </a:solidFill>
                <a:round/>
                <a:headEnd/>
                <a:tailEnd/>
              </a:ln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85" name="Text Box 25">
            <a:extLst>
              <a:ext uri="{FF2B5EF4-FFF2-40B4-BE49-F238E27FC236}">
                <a16:creationId xmlns:a16="http://schemas.microsoft.com/office/drawing/2014/main" id="{162F2896-369E-4324-B4B3-CC00095E68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3078" y="2282338"/>
            <a:ext cx="23193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u="sng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altLang="en-US" sz="2800" b="1" u="sng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86" name="Text Box 26">
            <a:extLst>
              <a:ext uri="{FF2B5EF4-FFF2-40B4-BE49-F238E27FC236}">
                <a16:creationId xmlns:a16="http://schemas.microsoft.com/office/drawing/2014/main" id="{6EB8CBA4-8381-4120-94D8-03E7D88A71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4626" y="2806213"/>
            <a:ext cx="73453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nan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1287" name="Text Box 27">
            <a:extLst>
              <a:ext uri="{FF2B5EF4-FFF2-40B4-BE49-F238E27FC236}">
                <a16:creationId xmlns:a16="http://schemas.microsoft.com/office/drawing/2014/main" id="{5C13E83A-21CB-491D-9438-D174EB7AC7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9388" y="3187213"/>
            <a:ext cx="71326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   x   2  =  72 (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1289" name="Text Box 30">
            <a:extLst>
              <a:ext uri="{FF2B5EF4-FFF2-40B4-BE49-F238E27FC236}">
                <a16:creationId xmlns:a16="http://schemas.microsoft.com/office/drawing/2014/main" id="{41861826-02EE-4349-9AEA-77B727756F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1864" y="4939813"/>
            <a:ext cx="6334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73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nan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298" name="Rectangle 35">
            <a:extLst>
              <a:ext uri="{FF2B5EF4-FFF2-40B4-BE49-F238E27FC236}">
                <a16:creationId xmlns:a16="http://schemas.microsoft.com/office/drawing/2014/main" id="{CA193502-768E-4942-A6F5-9C1E181676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0888" y="4469913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73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nan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299" name="Rectangle 36">
            <a:extLst>
              <a:ext uri="{FF2B5EF4-FFF2-40B4-BE49-F238E27FC236}">
                <a16:creationId xmlns:a16="http://schemas.microsoft.com/office/drawing/2014/main" id="{7987EDAA-D588-4105-8D0C-0F9F8D8CC5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8888" y="3577738"/>
            <a:ext cx="56007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Ta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5260 : 72  =  73 (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4).</a:t>
            </a:r>
          </a:p>
        </p:txBody>
      </p:sp>
      <p:sp>
        <p:nvSpPr>
          <p:cNvPr id="13326" name="WordArt 45">
            <a:extLst>
              <a:ext uri="{FF2B5EF4-FFF2-40B4-BE49-F238E27FC236}">
                <a16:creationId xmlns:a16="http://schemas.microsoft.com/office/drawing/2014/main" id="{21DB6195-F2FD-41BE-8C94-19DA80B37B7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759200" y="1255713"/>
            <a:ext cx="7620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kern="10">
                <a:ln w="9525">
                  <a:solidFill>
                    <a:prstClr val="black"/>
                  </a:solidFill>
                  <a:round/>
                  <a:headEnd/>
                  <a:tailEnd/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3327" name="WordArt 46">
            <a:extLst>
              <a:ext uri="{FF2B5EF4-FFF2-40B4-BE49-F238E27FC236}">
                <a16:creationId xmlns:a16="http://schemas.microsoft.com/office/drawing/2014/main" id="{29463770-0FD1-431B-B2C7-FB0E4BAC544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445000" y="1255713"/>
            <a:ext cx="24384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b="1" kern="10">
              <a:ln w="9525">
                <a:solidFill>
                  <a:prstClr val="black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29" name="Rectangle 20">
            <a:extLst>
              <a:ext uri="{FF2B5EF4-FFF2-40B4-BE49-F238E27FC236}">
                <a16:creationId xmlns:a16="http://schemas.microsoft.com/office/drawing/2014/main" id="{24FF975F-7EE5-4F75-B523-45C967EF38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7456" y="806150"/>
            <a:ext cx="391645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:   2 bánh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85" grpId="0"/>
      <p:bldP spid="11286" grpId="0"/>
      <p:bldP spid="11287" grpId="0"/>
      <p:bldP spid="11289" grpId="0"/>
      <p:bldP spid="11298" grpId="0"/>
      <p:bldP spid="11299" grpId="0"/>
      <p:bldP spid="1332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WordArt 6">
            <a:extLst>
              <a:ext uri="{FF2B5EF4-FFF2-40B4-BE49-F238E27FC236}">
                <a16:creationId xmlns:a16="http://schemas.microsoft.com/office/drawing/2014/main" id="{6388A9DD-F1B6-44A1-9BE7-6CC021E6D37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343400" y="990600"/>
            <a:ext cx="7620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 b="1" kern="10">
              <a:ln w="9525">
                <a:solidFill>
                  <a:prstClr val="black"/>
                </a:solidFill>
                <a:round/>
                <a:headEnd/>
                <a:tailEnd/>
              </a:ln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41" name="WordArt 7">
            <a:extLst>
              <a:ext uri="{FF2B5EF4-FFF2-40B4-BE49-F238E27FC236}">
                <a16:creationId xmlns:a16="http://schemas.microsoft.com/office/drawing/2014/main" id="{01612DD5-BE33-4E55-A210-CB30771DB97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105400" y="1066800"/>
            <a:ext cx="24384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 b="1" kern="10">
              <a:ln w="9525">
                <a:solidFill>
                  <a:prstClr val="black"/>
                </a:solidFill>
                <a:round/>
                <a:headEnd/>
                <a:tailEnd/>
              </a:ln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42" name="Text Box 12">
            <a:extLst>
              <a:ext uri="{FF2B5EF4-FFF2-40B4-BE49-F238E27FC236}">
                <a16:creationId xmlns:a16="http://schemas.microsoft.com/office/drawing/2014/main" id="{8B9BE93E-612F-4B54-A1C8-DD15500AB5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4640" y="2507966"/>
            <a:ext cx="3352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GIẢI KHÁC</a:t>
            </a:r>
          </a:p>
        </p:txBody>
      </p:sp>
      <p:sp>
        <p:nvSpPr>
          <p:cNvPr id="14343" name="Text Box 13">
            <a:extLst>
              <a:ext uri="{FF2B5EF4-FFF2-40B4-BE49-F238E27FC236}">
                <a16:creationId xmlns:a16="http://schemas.microsoft.com/office/drawing/2014/main" id="{B7140D66-18C1-4FA9-930C-EA7A8F7912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3105" y="1731680"/>
            <a:ext cx="55022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4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44" name="Text Box 14">
            <a:extLst>
              <a:ext uri="{FF2B5EF4-FFF2-40B4-BE49-F238E27FC236}">
                <a16:creationId xmlns:a16="http://schemas.microsoft.com/office/drawing/2014/main" id="{F6A8A6E1-BA1A-4A33-99C7-13E9ABB8C2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6579" y="1682468"/>
            <a:ext cx="4419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altLang="en-US" sz="24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45" name="Text Box 15">
            <a:extLst>
              <a:ext uri="{FF2B5EF4-FFF2-40B4-BE49-F238E27FC236}">
                <a16:creationId xmlns:a16="http://schemas.microsoft.com/office/drawing/2014/main" id="{D06AB052-95A6-410B-84A9-35BF43DCCB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1705" y="1655480"/>
            <a:ext cx="70262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4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46" name="Text Box 16">
            <a:extLst>
              <a:ext uri="{FF2B5EF4-FFF2-40B4-BE49-F238E27FC236}">
                <a16:creationId xmlns:a16="http://schemas.microsoft.com/office/drawing/2014/main" id="{63818E74-1301-4D4F-956A-AF14045903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6986" y="3184737"/>
            <a:ext cx="10800214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5260 nan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bánh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nan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5260 : 36 = 146 (bánh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)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nan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146 bánh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146 : 2 = 73 (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   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73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nan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347" name="Text Box 17">
            <a:extLst>
              <a:ext uri="{FF2B5EF4-FFF2-40B4-BE49-F238E27FC236}">
                <a16:creationId xmlns:a16="http://schemas.microsoft.com/office/drawing/2014/main" id="{A9146FD5-06E2-4FFE-ADC3-D95F1D9EF1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6135" y="197044"/>
            <a:ext cx="9620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u="sng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400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4348" name="Text Box 17">
            <a:extLst>
              <a:ext uri="{FF2B5EF4-FFF2-40B4-BE49-F238E27FC236}">
                <a16:creationId xmlns:a16="http://schemas.microsoft.com/office/drawing/2014/main" id="{33D84F8C-37E4-41C5-8351-A700803542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4722" y="2722775"/>
            <a:ext cx="7477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u="sng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altLang="en-US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51" name="WordArt 45">
            <a:extLst>
              <a:ext uri="{FF2B5EF4-FFF2-40B4-BE49-F238E27FC236}">
                <a16:creationId xmlns:a16="http://schemas.microsoft.com/office/drawing/2014/main" id="{75E60B92-96DD-4762-BAAB-464394FAA73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165979" y="596617"/>
            <a:ext cx="7620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kern="10">
                <a:ln w="9525">
                  <a:solidFill>
                    <a:prstClr val="black"/>
                  </a:solidFill>
                  <a:round/>
                  <a:headEnd/>
                  <a:tailEnd/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4352" name="WordArt 46">
            <a:extLst>
              <a:ext uri="{FF2B5EF4-FFF2-40B4-BE49-F238E27FC236}">
                <a16:creationId xmlns:a16="http://schemas.microsoft.com/office/drawing/2014/main" id="{14F808E2-5789-4A7C-AE57-30CE0B132EE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029200" y="1143000"/>
            <a:ext cx="24384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b="1" kern="10">
              <a:ln w="9525">
                <a:solidFill>
                  <a:prstClr val="black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54" name="Rectangle 5">
            <a:extLst>
              <a:ext uri="{FF2B5EF4-FFF2-40B4-BE49-F238E27FC236}">
                <a16:creationId xmlns:a16="http://schemas.microsoft.com/office/drawing/2014/main" id="{B2BF4A71-3636-4FAF-9295-68E2CAD616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6965" y="1261779"/>
            <a:ext cx="58340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 nan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:   1 bánh </a:t>
            </a:r>
          </a:p>
        </p:txBody>
      </p:sp>
      <p:sp>
        <p:nvSpPr>
          <p:cNvPr id="14355" name="Rectangle 6">
            <a:extLst>
              <a:ext uri="{FF2B5EF4-FFF2-40B4-BE49-F238E27FC236}">
                <a16:creationId xmlns:a16="http://schemas.microsoft.com/office/drawing/2014/main" id="{2D9D7D50-CB8C-4CDB-AE55-A1965D27DD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7739" y="166688"/>
            <a:ext cx="1412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u="sng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altLang="en-US" sz="2800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altLang="en-US" sz="2800" b="1" u="sng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56" name="Rectangle 7">
            <a:extLst>
              <a:ext uri="{FF2B5EF4-FFF2-40B4-BE49-F238E27FC236}">
                <a16:creationId xmlns:a16="http://schemas.microsoft.com/office/drawing/2014/main" id="{E9F6FB9F-3F23-43CC-9D76-29E92396D1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7979" y="1837574"/>
            <a:ext cx="10058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5260 nan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:…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nan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4357" name="Rectangle 19">
            <a:extLst>
              <a:ext uri="{FF2B5EF4-FFF2-40B4-BE49-F238E27FC236}">
                <a16:creationId xmlns:a16="http://schemas.microsoft.com/office/drawing/2014/main" id="{A092AD6F-F016-409B-8D1F-1E127354BA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8160" y="730269"/>
            <a:ext cx="312938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xe          :   2 bánh</a:t>
            </a:r>
            <a:endParaRPr lang="en-US" altLang="en-US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2" grpId="0"/>
      <p:bldP spid="1434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044556" y="2691829"/>
            <a:ext cx="431239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2695848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188BC8-78D3-4D0A-90B2-52A78BF6E6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24600" y="1981201"/>
            <a:ext cx="3733800" cy="3459163"/>
          </a:xfrm>
          <a:ln>
            <a:miter lim="800000"/>
            <a:headEnd/>
            <a:tailEnd/>
          </a:ln>
        </p:spPr>
        <p:txBody>
          <a:bodyPr rtlCol="0">
            <a:normAutofit/>
          </a:bodyPr>
          <a:lstStyle/>
          <a:p>
            <a:pPr algn="just" eaLnBrk="1" fontAlgn="auto" hangingPunct="1">
              <a:spcAft>
                <a:spcPts val="0"/>
              </a:spcAft>
              <a:buNone/>
              <a:defRPr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</a:t>
            </a:r>
            <a:endParaRPr lang="en-US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ABC0F244-3DAD-4BC8-A893-FF493CC9D901}"/>
              </a:ext>
            </a:extLst>
          </p:cNvPr>
          <p:cNvSpPr/>
          <p:nvPr/>
        </p:nvSpPr>
        <p:spPr>
          <a:xfrm>
            <a:off x="2620424" y="1828800"/>
            <a:ext cx="24849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itchFamily="18" charset="0"/>
              </a:rPr>
              <a:t>     75 + 25 : 25 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BC172DC6-5EC5-4429-BDB0-CDA54A24F096}"/>
              </a:ext>
            </a:extLst>
          </p:cNvPr>
          <p:cNvSpPr/>
          <p:nvPr/>
        </p:nvSpPr>
        <p:spPr>
          <a:xfrm>
            <a:off x="3473315" y="3385688"/>
            <a:ext cx="8382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itchFamily="18" charset="0"/>
              </a:rPr>
              <a:t>4</a:t>
            </a:r>
            <a:endParaRPr lang="en-US" sz="2800" dirty="0">
              <a:ln w="1905"/>
              <a:solidFill>
                <a:prstClr val="black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A2B7DC74-4D05-43D0-8EC1-ECF3FA4A0F1F}"/>
              </a:ext>
            </a:extLst>
          </p:cNvPr>
          <p:cNvSpPr/>
          <p:nvPr/>
        </p:nvSpPr>
        <p:spPr>
          <a:xfrm>
            <a:off x="3072293" y="2836880"/>
            <a:ext cx="1830950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itchFamily="18" charset="0"/>
              </a:rPr>
              <a:t> 100     : 25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6FE4F9FB-9198-49BB-BB12-2A2D0844B93F}"/>
              </a:ext>
            </a:extLst>
          </p:cNvPr>
          <p:cNvSpPr/>
          <p:nvPr/>
        </p:nvSpPr>
        <p:spPr>
          <a:xfrm>
            <a:off x="1545236" y="298986"/>
            <a:ext cx="881296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 err="1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itchFamily="18" charset="0"/>
              </a:rPr>
              <a:t>Em</a:t>
            </a:r>
            <a:r>
              <a:rPr lang="en-US" sz="40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40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40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40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0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4000" b="1" dirty="0" err="1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40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0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40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4000" b="1" dirty="0" err="1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40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4000" b="1" dirty="0" err="1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sửa</a:t>
            </a:r>
            <a:r>
              <a:rPr lang="en-US" sz="40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40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40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0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40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en-US" sz="40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21" name="Text Box 12">
            <a:extLst>
              <a:ext uri="{FF2B5EF4-FFF2-40B4-BE49-F238E27FC236}">
                <a16:creationId xmlns:a16="http://schemas.microsoft.com/office/drawing/2014/main" id="{D7AF3332-36B0-4F5E-953D-552349F885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1752601"/>
            <a:ext cx="3048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6177      16</a:t>
            </a:r>
          </a:p>
        </p:txBody>
      </p:sp>
      <p:sp>
        <p:nvSpPr>
          <p:cNvPr id="22" name="Text Box 37">
            <a:extLst>
              <a:ext uri="{FF2B5EF4-FFF2-40B4-BE49-F238E27FC236}">
                <a16:creationId xmlns:a16="http://schemas.microsoft.com/office/drawing/2014/main" id="{F4110AF1-0628-4B23-A6D4-67F416F250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99388" y="2249489"/>
            <a:ext cx="8382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48     </a:t>
            </a:r>
          </a:p>
        </p:txBody>
      </p:sp>
      <p:sp>
        <p:nvSpPr>
          <p:cNvPr id="23" name="Text Box 38">
            <a:extLst>
              <a:ext uri="{FF2B5EF4-FFF2-40B4-BE49-F238E27FC236}">
                <a16:creationId xmlns:a16="http://schemas.microsoft.com/office/drawing/2014/main" id="{BCFA9526-4DA5-4D4A-9041-80AA58C5A4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2400" y="2751139"/>
            <a:ext cx="1066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137     </a:t>
            </a:r>
          </a:p>
        </p:txBody>
      </p:sp>
      <p:sp>
        <p:nvSpPr>
          <p:cNvPr id="24" name="Text Box 39">
            <a:extLst>
              <a:ext uri="{FF2B5EF4-FFF2-40B4-BE49-F238E27FC236}">
                <a16:creationId xmlns:a16="http://schemas.microsoft.com/office/drawing/2014/main" id="{7D13FE4F-99AD-4DFA-B792-51A6F88EE5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6838" y="2214564"/>
            <a:ext cx="1066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385     </a:t>
            </a:r>
          </a:p>
        </p:txBody>
      </p:sp>
      <p:sp>
        <p:nvSpPr>
          <p:cNvPr id="25" name="Text Box 43">
            <a:extLst>
              <a:ext uri="{FF2B5EF4-FFF2-40B4-BE49-F238E27FC236}">
                <a16:creationId xmlns:a16="http://schemas.microsoft.com/office/drawing/2014/main" id="{8EDA4D72-C645-4B43-8428-7B8C3B249A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2400" y="3163889"/>
            <a:ext cx="1066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128     </a:t>
            </a:r>
          </a:p>
        </p:txBody>
      </p:sp>
      <p:sp>
        <p:nvSpPr>
          <p:cNvPr id="26" name="Text Box 44">
            <a:extLst>
              <a:ext uri="{FF2B5EF4-FFF2-40B4-BE49-F238E27FC236}">
                <a16:creationId xmlns:a16="http://schemas.microsoft.com/office/drawing/2014/main" id="{179C73D4-5BA3-42FD-A6F2-2377C3EFCD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2400" y="3665539"/>
            <a:ext cx="1066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97     </a:t>
            </a:r>
          </a:p>
        </p:txBody>
      </p:sp>
      <p:sp>
        <p:nvSpPr>
          <p:cNvPr id="28" name="Text Box 46">
            <a:extLst>
              <a:ext uri="{FF2B5EF4-FFF2-40B4-BE49-F238E27FC236}">
                <a16:creationId xmlns:a16="http://schemas.microsoft.com/office/drawing/2014/main" id="{E80F7354-6276-40EA-8911-E5DE52F45E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3400" y="4046539"/>
            <a:ext cx="7620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</a:t>
            </a:r>
          </a:p>
        </p:txBody>
      </p:sp>
      <p:sp>
        <p:nvSpPr>
          <p:cNvPr id="29" name="Text Box 47">
            <a:extLst>
              <a:ext uri="{FF2B5EF4-FFF2-40B4-BE49-F238E27FC236}">
                <a16:creationId xmlns:a16="http://schemas.microsoft.com/office/drawing/2014/main" id="{E25D7AF2-A731-48AC-989B-960D69348E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4503739"/>
            <a:ext cx="1295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 17</a:t>
            </a:r>
          </a:p>
        </p:txBody>
      </p:sp>
      <p:sp>
        <p:nvSpPr>
          <p:cNvPr id="30" name="Line 8">
            <a:extLst>
              <a:ext uri="{FF2B5EF4-FFF2-40B4-BE49-F238E27FC236}">
                <a16:creationId xmlns:a16="http://schemas.microsoft.com/office/drawing/2014/main" id="{191AA2AD-E75F-4551-AF70-0294CEDB2B08}"/>
              </a:ext>
            </a:extLst>
          </p:cNvPr>
          <p:cNvSpPr>
            <a:spLocks noChangeShapeType="1"/>
          </p:cNvSpPr>
          <p:nvPr/>
        </p:nvSpPr>
        <p:spPr bwMode="auto">
          <a:xfrm>
            <a:off x="9020175" y="1773238"/>
            <a:ext cx="0" cy="990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3FAD127-4149-4BA5-9FB3-528DA90076D4}"/>
              </a:ext>
            </a:extLst>
          </p:cNvPr>
          <p:cNvCxnSpPr/>
          <p:nvPr/>
        </p:nvCxnSpPr>
        <p:spPr>
          <a:xfrm>
            <a:off x="9007475" y="2244725"/>
            <a:ext cx="838200" cy="158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287AF0C8-CD50-4516-847A-32B013BC808A}"/>
              </a:ext>
            </a:extLst>
          </p:cNvPr>
          <p:cNvCxnSpPr/>
          <p:nvPr/>
        </p:nvCxnSpPr>
        <p:spPr>
          <a:xfrm>
            <a:off x="7926388" y="2708275"/>
            <a:ext cx="4572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3352856B-D3EE-431F-B52A-B71CADBB47C8}"/>
              </a:ext>
            </a:extLst>
          </p:cNvPr>
          <p:cNvCxnSpPr/>
          <p:nvPr/>
        </p:nvCxnSpPr>
        <p:spPr>
          <a:xfrm>
            <a:off x="7924800" y="3652839"/>
            <a:ext cx="533400" cy="15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62F0CA7C-5872-4C32-87B2-9635D7C8EABE}"/>
              </a:ext>
            </a:extLst>
          </p:cNvPr>
          <p:cNvCxnSpPr/>
          <p:nvPr/>
        </p:nvCxnSpPr>
        <p:spPr>
          <a:xfrm>
            <a:off x="8229600" y="4572000"/>
            <a:ext cx="457200" cy="79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ectangle 75">
            <a:extLst>
              <a:ext uri="{FF2B5EF4-FFF2-40B4-BE49-F238E27FC236}">
                <a16:creationId xmlns:a16="http://schemas.microsoft.com/office/drawing/2014/main" id="{BE73A477-95EF-4FDB-A458-1FABCF12FDA1}"/>
              </a:ext>
            </a:extLst>
          </p:cNvPr>
          <p:cNvSpPr/>
          <p:nvPr/>
        </p:nvSpPr>
        <p:spPr>
          <a:xfrm rot="10800000" flipV="1">
            <a:off x="2452628" y="2863272"/>
            <a:ext cx="6096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itchFamily="18" charset="0"/>
              </a:rPr>
              <a:t>  =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CE0D907E-BC9C-42AF-B8AA-A65A575F8F42}"/>
              </a:ext>
            </a:extLst>
          </p:cNvPr>
          <p:cNvSpPr/>
          <p:nvPr/>
        </p:nvSpPr>
        <p:spPr>
          <a:xfrm rot="10800000" flipV="1">
            <a:off x="2456862" y="3411674"/>
            <a:ext cx="6096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itchFamily="18" charset="0"/>
              </a:rPr>
              <a:t>  =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10519004-0387-4760-8675-6AE95C098F34}"/>
              </a:ext>
            </a:extLst>
          </p:cNvPr>
          <p:cNvSpPr/>
          <p:nvPr/>
        </p:nvSpPr>
        <p:spPr>
          <a:xfrm>
            <a:off x="6934200" y="1752600"/>
            <a:ext cx="8382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itchFamily="18" charset="0"/>
              </a:rPr>
              <a:t>b.</a:t>
            </a:r>
            <a:endParaRPr lang="en-US" sz="2800" dirty="0">
              <a:ln w="1905"/>
              <a:solidFill>
                <a:prstClr val="black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355F8661-BA74-46EE-9AC5-874CA3EF6389}"/>
              </a:ext>
            </a:extLst>
          </p:cNvPr>
          <p:cNvSpPr/>
          <p:nvPr/>
        </p:nvSpPr>
        <p:spPr>
          <a:xfrm>
            <a:off x="2362200" y="1813580"/>
            <a:ext cx="8382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itchFamily="18" charset="0"/>
              </a:rPr>
              <a:t>a.</a:t>
            </a:r>
            <a:endParaRPr lang="en-US" sz="2800" dirty="0">
              <a:ln w="1905"/>
              <a:solidFill>
                <a:prstClr val="black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3222C60-9DCA-415D-8F9E-0E4ED226CC6B}"/>
              </a:ext>
            </a:extLst>
          </p:cNvPr>
          <p:cNvSpPr/>
          <p:nvPr/>
        </p:nvSpPr>
        <p:spPr>
          <a:xfrm>
            <a:off x="2471994" y="2312005"/>
            <a:ext cx="28408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itchFamily="18" charset="0"/>
              </a:rPr>
              <a:t>  =  (75 + 25) : 25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70FFA2E-5760-4BF6-87B2-5E2D428898F3}"/>
              </a:ext>
            </a:extLst>
          </p:cNvPr>
          <p:cNvSpPr txBox="1">
            <a:spLocks/>
          </p:cNvSpPr>
          <p:nvPr/>
        </p:nvSpPr>
        <p:spPr bwMode="auto">
          <a:xfrm>
            <a:off x="5905500" y="2075190"/>
            <a:ext cx="3733800" cy="345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342900" indent="-342900" algn="just">
              <a:spcBef>
                <a:spcPct val="20000"/>
              </a:spcBef>
              <a:defRPr/>
            </a:pPr>
            <a:r>
              <a:rPr lang="en-US" sz="32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</a:t>
            </a:r>
            <a:endParaRPr lang="en-US" sz="3200" b="1" dirty="0">
              <a:ln w="1905"/>
              <a:solidFill>
                <a:prstClr val="black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CF0BFEB-77E6-41F5-AF23-0501A8275893}"/>
              </a:ext>
            </a:extLst>
          </p:cNvPr>
          <p:cNvSpPr/>
          <p:nvPr/>
        </p:nvSpPr>
        <p:spPr>
          <a:xfrm>
            <a:off x="2514600" y="2133600"/>
            <a:ext cx="2484976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itchFamily="18" charset="0"/>
              </a:rPr>
              <a:t>     75 + 25 : 25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45F23B1-F579-4D43-8EBD-67C4EC63948D}"/>
              </a:ext>
            </a:extLst>
          </p:cNvPr>
          <p:cNvSpPr/>
          <p:nvPr/>
        </p:nvSpPr>
        <p:spPr>
          <a:xfrm>
            <a:off x="3267012" y="3763777"/>
            <a:ext cx="8382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itchFamily="18" charset="0"/>
              </a:rPr>
              <a:t>76</a:t>
            </a:r>
            <a:endParaRPr lang="en-US" sz="2800" dirty="0">
              <a:ln w="1905"/>
              <a:solidFill>
                <a:prstClr val="black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6F8A3F1-34C1-4AED-8B8E-DD2D68FFF14E}"/>
              </a:ext>
            </a:extLst>
          </p:cNvPr>
          <p:cNvSpPr/>
          <p:nvPr/>
        </p:nvSpPr>
        <p:spPr>
          <a:xfrm>
            <a:off x="3291287" y="3219711"/>
            <a:ext cx="1287532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itchFamily="18" charset="0"/>
              </a:rPr>
              <a:t>75 +  1</a:t>
            </a:r>
          </a:p>
        </p:txBody>
      </p:sp>
      <p:sp>
        <p:nvSpPr>
          <p:cNvPr id="8" name="Text Box 12">
            <a:extLst>
              <a:ext uri="{FF2B5EF4-FFF2-40B4-BE49-F238E27FC236}">
                <a16:creationId xmlns:a16="http://schemas.microsoft.com/office/drawing/2014/main" id="{BBA91C4A-0321-447B-AEB7-559B918D57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1752601"/>
            <a:ext cx="3048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6177      16</a:t>
            </a:r>
          </a:p>
        </p:txBody>
      </p:sp>
      <p:sp>
        <p:nvSpPr>
          <p:cNvPr id="9" name="Text Box 37">
            <a:extLst>
              <a:ext uri="{FF2B5EF4-FFF2-40B4-BE49-F238E27FC236}">
                <a16:creationId xmlns:a16="http://schemas.microsoft.com/office/drawing/2014/main" id="{D984EE27-CB5D-4E09-9506-3AB8C9AB9D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99388" y="2249489"/>
            <a:ext cx="8382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48     </a:t>
            </a:r>
          </a:p>
        </p:txBody>
      </p:sp>
      <p:sp>
        <p:nvSpPr>
          <p:cNvPr id="10" name="Text Box 38">
            <a:extLst>
              <a:ext uri="{FF2B5EF4-FFF2-40B4-BE49-F238E27FC236}">
                <a16:creationId xmlns:a16="http://schemas.microsoft.com/office/drawing/2014/main" id="{38AC8166-6DA9-4A36-AE4F-A89A9A46DA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2400" y="2751139"/>
            <a:ext cx="1066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137     </a:t>
            </a:r>
          </a:p>
        </p:txBody>
      </p:sp>
      <p:sp>
        <p:nvSpPr>
          <p:cNvPr id="11" name="Text Box 39">
            <a:extLst>
              <a:ext uri="{FF2B5EF4-FFF2-40B4-BE49-F238E27FC236}">
                <a16:creationId xmlns:a16="http://schemas.microsoft.com/office/drawing/2014/main" id="{C86E78BA-A14C-41B0-8462-99F6522BAD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6838" y="2214564"/>
            <a:ext cx="1066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386     </a:t>
            </a:r>
          </a:p>
        </p:txBody>
      </p:sp>
      <p:sp>
        <p:nvSpPr>
          <p:cNvPr id="12" name="Text Box 43">
            <a:extLst>
              <a:ext uri="{FF2B5EF4-FFF2-40B4-BE49-F238E27FC236}">
                <a16:creationId xmlns:a16="http://schemas.microsoft.com/office/drawing/2014/main" id="{36F60EC2-DE4A-426F-993E-E02061EFAB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2400" y="3163889"/>
            <a:ext cx="1066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128     </a:t>
            </a:r>
          </a:p>
        </p:txBody>
      </p:sp>
      <p:sp>
        <p:nvSpPr>
          <p:cNvPr id="13" name="Text Box 44">
            <a:extLst>
              <a:ext uri="{FF2B5EF4-FFF2-40B4-BE49-F238E27FC236}">
                <a16:creationId xmlns:a16="http://schemas.microsoft.com/office/drawing/2014/main" id="{973CABA7-58E7-48A3-B40B-F8C56215CD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2400" y="3665539"/>
            <a:ext cx="1066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97     </a:t>
            </a:r>
          </a:p>
        </p:txBody>
      </p:sp>
      <p:sp>
        <p:nvSpPr>
          <p:cNvPr id="14" name="Text Box 46">
            <a:extLst>
              <a:ext uri="{FF2B5EF4-FFF2-40B4-BE49-F238E27FC236}">
                <a16:creationId xmlns:a16="http://schemas.microsoft.com/office/drawing/2014/main" id="{F80849B5-9D3D-4320-88E8-2DDAAA92F1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3400" y="4038600"/>
            <a:ext cx="7620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96</a:t>
            </a:r>
          </a:p>
        </p:txBody>
      </p:sp>
      <p:sp>
        <p:nvSpPr>
          <p:cNvPr id="15" name="Text Box 47">
            <a:extLst>
              <a:ext uri="{FF2B5EF4-FFF2-40B4-BE49-F238E27FC236}">
                <a16:creationId xmlns:a16="http://schemas.microsoft.com/office/drawing/2014/main" id="{9ABE2CBC-96E1-4AF6-B399-89C19DE1CB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4495801"/>
            <a:ext cx="1295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Dư 1</a:t>
            </a:r>
          </a:p>
        </p:txBody>
      </p:sp>
      <p:sp>
        <p:nvSpPr>
          <p:cNvPr id="16" name="Line 8">
            <a:extLst>
              <a:ext uri="{FF2B5EF4-FFF2-40B4-BE49-F238E27FC236}">
                <a16:creationId xmlns:a16="http://schemas.microsoft.com/office/drawing/2014/main" id="{8AC1B9A3-F8B1-4068-A9D9-33F41A97BCF0}"/>
              </a:ext>
            </a:extLst>
          </p:cNvPr>
          <p:cNvSpPr>
            <a:spLocks noChangeShapeType="1"/>
          </p:cNvSpPr>
          <p:nvPr/>
        </p:nvSpPr>
        <p:spPr bwMode="auto">
          <a:xfrm>
            <a:off x="9020175" y="1773238"/>
            <a:ext cx="0" cy="990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B785DFC-CE3C-4D5E-9B49-C8B47A6588B8}"/>
              </a:ext>
            </a:extLst>
          </p:cNvPr>
          <p:cNvCxnSpPr/>
          <p:nvPr/>
        </p:nvCxnSpPr>
        <p:spPr>
          <a:xfrm>
            <a:off x="8991600" y="2209800"/>
            <a:ext cx="838200" cy="158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2632AA2-240E-4597-A857-3528223579D8}"/>
              </a:ext>
            </a:extLst>
          </p:cNvPr>
          <p:cNvCxnSpPr/>
          <p:nvPr/>
        </p:nvCxnSpPr>
        <p:spPr>
          <a:xfrm>
            <a:off x="7926388" y="2708275"/>
            <a:ext cx="4572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82ADDEB-915D-4AA0-A731-FBBABA240A98}"/>
              </a:ext>
            </a:extLst>
          </p:cNvPr>
          <p:cNvCxnSpPr/>
          <p:nvPr/>
        </p:nvCxnSpPr>
        <p:spPr>
          <a:xfrm>
            <a:off x="7924800" y="3652839"/>
            <a:ext cx="533400" cy="15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B66D92F-1270-42B2-A99A-50DEB765117E}"/>
              </a:ext>
            </a:extLst>
          </p:cNvPr>
          <p:cNvCxnSpPr/>
          <p:nvPr/>
        </p:nvCxnSpPr>
        <p:spPr>
          <a:xfrm>
            <a:off x="8229600" y="4495800"/>
            <a:ext cx="457200" cy="79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8866C07B-9B09-4E90-AD82-FAF4A189E501}"/>
              </a:ext>
            </a:extLst>
          </p:cNvPr>
          <p:cNvSpPr/>
          <p:nvPr/>
        </p:nvSpPr>
        <p:spPr>
          <a:xfrm rot="10800000" flipV="1">
            <a:off x="2533525" y="3742931"/>
            <a:ext cx="6096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itchFamily="18" charset="0"/>
              </a:rPr>
              <a:t>  =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DF5F7BB-3439-43AB-AE94-379F0E139D67}"/>
              </a:ext>
            </a:extLst>
          </p:cNvPr>
          <p:cNvSpPr/>
          <p:nvPr/>
        </p:nvSpPr>
        <p:spPr>
          <a:xfrm rot="10800000" flipV="1">
            <a:off x="2514600" y="3242426"/>
            <a:ext cx="6096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itchFamily="18" charset="0"/>
              </a:rPr>
              <a:t>  =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C531AAD-82B3-409F-8606-A6048729079F}"/>
              </a:ext>
            </a:extLst>
          </p:cNvPr>
          <p:cNvSpPr/>
          <p:nvPr/>
        </p:nvSpPr>
        <p:spPr>
          <a:xfrm>
            <a:off x="6934200" y="1752600"/>
            <a:ext cx="8382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itchFamily="18" charset="0"/>
              </a:rPr>
              <a:t>b.</a:t>
            </a:r>
            <a:endParaRPr lang="en-US" sz="2800" dirty="0">
              <a:ln w="1905"/>
              <a:solidFill>
                <a:prstClr val="black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8E6771B-EBC0-44E8-9F28-900A640633D5}"/>
              </a:ext>
            </a:extLst>
          </p:cNvPr>
          <p:cNvSpPr/>
          <p:nvPr/>
        </p:nvSpPr>
        <p:spPr>
          <a:xfrm>
            <a:off x="2362200" y="1813580"/>
            <a:ext cx="8382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itchFamily="18" charset="0"/>
              </a:rPr>
              <a:t>a.</a:t>
            </a:r>
            <a:endParaRPr lang="en-US" sz="2800" dirty="0">
              <a:ln w="1905"/>
              <a:solidFill>
                <a:prstClr val="black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FE5C1F69-C249-4AAE-8BCB-9E647AE80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3362822-A274-4BBD-8F32-A2A90442F6FE}"/>
              </a:ext>
            </a:extLst>
          </p:cNvPr>
          <p:cNvSpPr/>
          <p:nvPr/>
        </p:nvSpPr>
        <p:spPr>
          <a:xfrm>
            <a:off x="2327068" y="2662468"/>
            <a:ext cx="30826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itchFamily="18" charset="0"/>
              </a:rPr>
              <a:t>   =  75 + (25 : 25) </a:t>
            </a:r>
          </a:p>
        </p:txBody>
      </p:sp>
    </p:spTree>
    <p:extLst>
      <p:ext uri="{BB962C8B-B14F-4D97-AF65-F5344CB8AC3E}">
        <p14:creationId xmlns:p14="http://schemas.microsoft.com/office/powerpoint/2010/main" val="34046808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Không có mô tả ảnh.">
            <a:extLst>
              <a:ext uri="{FF2B5EF4-FFF2-40B4-BE49-F238E27FC236}">
                <a16:creationId xmlns:a16="http://schemas.microsoft.com/office/drawing/2014/main" id="{D8C0EB5C-4D18-433F-AAE6-E81897A9FB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4804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4F310DC-6ED3-4743-B26E-4C0A646D9417}"/>
              </a:ext>
            </a:extLst>
          </p:cNvPr>
          <p:cNvSpPr txBox="1"/>
          <p:nvPr/>
        </p:nvSpPr>
        <p:spPr>
          <a:xfrm>
            <a:off x="4390026" y="2995195"/>
            <a:ext cx="68187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li.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744280E-3C83-4881-8E88-CF05B093C057}"/>
              </a:ext>
            </a:extLst>
          </p:cNvPr>
          <p:cNvSpPr txBox="1"/>
          <p:nvPr/>
        </p:nvSpPr>
        <p:spPr>
          <a:xfrm>
            <a:off x="4390026" y="2400356"/>
            <a:ext cx="78798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5B397D-744F-4D37-A969-ACDC996E6C03}"/>
              </a:ext>
            </a:extLst>
          </p:cNvPr>
          <p:cNvSpPr txBox="1"/>
          <p:nvPr/>
        </p:nvSpPr>
        <p:spPr>
          <a:xfrm>
            <a:off x="4547341" y="3544664"/>
            <a:ext cx="75168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tr 83)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CD5F13E-BF66-47BD-A491-4C1BE8E23C4E}"/>
              </a:ext>
            </a:extLst>
          </p:cNvPr>
          <p:cNvSpPr/>
          <p:nvPr/>
        </p:nvSpPr>
        <p:spPr>
          <a:xfrm>
            <a:off x="6220894" y="978874"/>
            <a:ext cx="2743223" cy="659600"/>
          </a:xfrm>
          <a:prstGeom prst="roundRect">
            <a:avLst/>
          </a:prstGeom>
          <a:noFill/>
          <a:ln w="28575">
            <a:solidFill>
              <a:schemeClr val="accent6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sz="32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2603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10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63265" y="3202305"/>
            <a:ext cx="6325235" cy="3441700"/>
          </a:xfrm>
          <a:prstGeom prst="rect">
            <a:avLst/>
          </a:prstGeom>
        </p:spPr>
      </p:pic>
      <p:sp>
        <p:nvSpPr>
          <p:cNvPr id="5" name="Cloud 4"/>
          <p:cNvSpPr/>
          <p:nvPr/>
        </p:nvSpPr>
        <p:spPr>
          <a:xfrm>
            <a:off x="3024505" y="614045"/>
            <a:ext cx="6427470" cy="2906395"/>
          </a:xfrm>
          <a:prstGeom prst="cloud">
            <a:avLst/>
          </a:prstGeom>
          <a:solidFill>
            <a:srgbClr val="FCB55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KHỞI ĐỘNG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867906" y="2048046"/>
            <a:ext cx="88289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tandout" panose="00000400000000000000" pitchFamily="2" charset="0"/>
                <a:cs typeface="Times New Roman" panose="02020603050405020304" pitchFamily="18" charset="0"/>
              </a:rPr>
              <a:t>Chào</a:t>
            </a:r>
            <a:r>
              <a:rPr lang="en-US" sz="5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tandout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tandout" panose="00000400000000000000" pitchFamily="2" charset="0"/>
                <a:cs typeface="Times New Roman" panose="02020603050405020304" pitchFamily="18" charset="0"/>
              </a:rPr>
              <a:t>tạm</a:t>
            </a:r>
            <a:r>
              <a:rPr lang="en-US" sz="5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tandout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tandout" panose="00000400000000000000" pitchFamily="2" charset="0"/>
                <a:cs typeface="Times New Roman" panose="02020603050405020304" pitchFamily="18" charset="0"/>
              </a:rPr>
              <a:t>biệt</a:t>
            </a:r>
            <a:r>
              <a:rPr lang="en-US" sz="5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tandout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tandout" panose="00000400000000000000" pitchFamily="2" charset="0"/>
                <a:cs typeface="Times New Roman" panose="02020603050405020304" pitchFamily="18" charset="0"/>
              </a:rPr>
              <a:t>và</a:t>
            </a:r>
            <a:r>
              <a:rPr lang="en-US" sz="5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tandout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tandout" panose="00000400000000000000" pitchFamily="2" charset="0"/>
                <a:cs typeface="Times New Roman" panose="02020603050405020304" pitchFamily="18" charset="0"/>
              </a:rPr>
              <a:t>hẹn</a:t>
            </a:r>
            <a:r>
              <a:rPr lang="en-US" sz="5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tandout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tandout" panose="00000400000000000000" pitchFamily="2" charset="0"/>
                <a:cs typeface="Times New Roman" panose="02020603050405020304" pitchFamily="18" charset="0"/>
              </a:rPr>
              <a:t>gặp</a:t>
            </a:r>
            <a:r>
              <a:rPr lang="en-US" sz="5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tandout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tandout" panose="00000400000000000000" pitchFamily="2" charset="0"/>
                <a:cs typeface="Times New Roman" panose="02020603050405020304" pitchFamily="18" charset="0"/>
              </a:rPr>
              <a:t>lại</a:t>
            </a:r>
            <a:r>
              <a:rPr lang="en-US" sz="5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tandout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tandout" panose="00000400000000000000" pitchFamily="2" charset="0"/>
                <a:cs typeface="Times New Roman" panose="02020603050405020304" pitchFamily="18" charset="0"/>
              </a:rPr>
              <a:t>các</a:t>
            </a:r>
            <a:r>
              <a:rPr lang="en-US" sz="5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tandout" panose="00000400000000000000" pitchFamily="2" charset="0"/>
                <a:cs typeface="Times New Roman" panose="02020603050405020304" pitchFamily="18" charset="0"/>
              </a:rPr>
              <a:t> con </a:t>
            </a:r>
            <a:r>
              <a:rPr lang="en-US" sz="54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tandout" panose="00000400000000000000" pitchFamily="2" charset="0"/>
                <a:cs typeface="Times New Roman" panose="02020603050405020304" pitchFamily="18" charset="0"/>
              </a:rPr>
              <a:t>trong</a:t>
            </a:r>
            <a:r>
              <a:rPr lang="en-US" sz="5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tandout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tandout" panose="00000400000000000000" pitchFamily="2" charset="0"/>
                <a:cs typeface="Times New Roman" panose="02020603050405020304" pitchFamily="18" charset="0"/>
              </a:rPr>
              <a:t>tiết</a:t>
            </a:r>
            <a:r>
              <a:rPr lang="en-US" sz="5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tandout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tandout" panose="00000400000000000000" pitchFamily="2" charset="0"/>
                <a:cs typeface="Times New Roman" panose="02020603050405020304" pitchFamily="18" charset="0"/>
              </a:rPr>
              <a:t>học</a:t>
            </a:r>
            <a:r>
              <a:rPr lang="en-US" sz="5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tandout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tandout" panose="00000400000000000000" pitchFamily="2" charset="0"/>
                <a:cs typeface="Times New Roman" panose="02020603050405020304" pitchFamily="18" charset="0"/>
              </a:rPr>
              <a:t>sau</a:t>
            </a:r>
            <a:endParaRPr lang="en-US" sz="54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Standout" panose="00000400000000000000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6614812"/>
      </p:ext>
    </p:extLst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Text Box 5">
            <a:extLst>
              <a:ext uri="{FF2B5EF4-FFF2-40B4-BE49-F238E27FC236}">
                <a16:creationId xmlns:a16="http://schemas.microsoft.com/office/drawing/2014/main" id="{70AB618E-3F71-45FE-A8B0-E7F747E8F8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1093" y="473149"/>
            <a:ext cx="3810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0D4F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3200" b="1" u="sng" dirty="0" err="1">
                <a:solidFill>
                  <a:srgbClr val="0D4F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en-US" sz="3200" b="1" u="sng" dirty="0">
                <a:solidFill>
                  <a:srgbClr val="0D4F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u="sng" dirty="0" err="1">
                <a:solidFill>
                  <a:srgbClr val="0D4F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200" b="1" u="sng" dirty="0">
                <a:solidFill>
                  <a:srgbClr val="0D4F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u="sng" dirty="0" err="1">
                <a:solidFill>
                  <a:srgbClr val="0D4F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sz="3200" b="1" u="sng" dirty="0">
                <a:solidFill>
                  <a:srgbClr val="0D4F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u="sng" dirty="0" err="1">
                <a:solidFill>
                  <a:srgbClr val="0D4F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200" dirty="0">
                <a:solidFill>
                  <a:srgbClr val="0D4F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126" name="Text Box 30">
            <a:extLst>
              <a:ext uri="{FF2B5EF4-FFF2-40B4-BE49-F238E27FC236}">
                <a16:creationId xmlns:a16="http://schemas.microsoft.com/office/drawing/2014/main" id="{D61EF678-ADAE-4BCA-A977-400FA60F73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3093" y="1235150"/>
            <a:ext cx="3048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5781 : 47 =</a:t>
            </a:r>
          </a:p>
        </p:txBody>
      </p:sp>
      <p:sp>
        <p:nvSpPr>
          <p:cNvPr id="4127" name="Text Box 31">
            <a:extLst>
              <a:ext uri="{FF2B5EF4-FFF2-40B4-BE49-F238E27FC236}">
                <a16:creationId xmlns:a16="http://schemas.microsoft.com/office/drawing/2014/main" id="{D5EB7B92-D8B2-416A-B397-295EBF26AA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1693" y="1235150"/>
            <a:ext cx="3048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9146 : 72 =</a:t>
            </a:r>
          </a:p>
        </p:txBody>
      </p:sp>
      <p:grpSp>
        <p:nvGrpSpPr>
          <p:cNvPr id="4135" name="Group 39">
            <a:extLst>
              <a:ext uri="{FF2B5EF4-FFF2-40B4-BE49-F238E27FC236}">
                <a16:creationId xmlns:a16="http://schemas.microsoft.com/office/drawing/2014/main" id="{2A4820C9-13D8-4FB5-A67A-C3E6F487AF73}"/>
              </a:ext>
            </a:extLst>
          </p:cNvPr>
          <p:cNvGrpSpPr>
            <a:grpSpLocks/>
          </p:cNvGrpSpPr>
          <p:nvPr/>
        </p:nvGrpSpPr>
        <p:grpSpPr bwMode="auto">
          <a:xfrm>
            <a:off x="2534093" y="1997149"/>
            <a:ext cx="2038350" cy="2133600"/>
            <a:chOff x="864" y="1824"/>
            <a:chExt cx="1284" cy="1344"/>
          </a:xfrm>
        </p:grpSpPr>
        <p:sp>
          <p:nvSpPr>
            <p:cNvPr id="4128" name="Text Box 32">
              <a:extLst>
                <a:ext uri="{FF2B5EF4-FFF2-40B4-BE49-F238E27FC236}">
                  <a16:creationId xmlns:a16="http://schemas.microsoft.com/office/drawing/2014/main" id="{7ADAB869-A49D-42D3-B4CC-EF418E7A4D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4" y="1824"/>
              <a:ext cx="124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5781   47</a:t>
              </a:r>
            </a:p>
          </p:txBody>
        </p:sp>
        <p:grpSp>
          <p:nvGrpSpPr>
            <p:cNvPr id="4131" name="Group 35">
              <a:extLst>
                <a:ext uri="{FF2B5EF4-FFF2-40B4-BE49-F238E27FC236}">
                  <a16:creationId xmlns:a16="http://schemas.microsoft.com/office/drawing/2014/main" id="{82325D93-2BA1-459C-B58F-937C08AF7A8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20" y="1872"/>
              <a:ext cx="444" cy="720"/>
              <a:chOff x="1572" y="1704"/>
              <a:chExt cx="444" cy="720"/>
            </a:xfrm>
          </p:grpSpPr>
          <p:sp>
            <p:nvSpPr>
              <p:cNvPr id="4129" name="Line 33">
                <a:extLst>
                  <a:ext uri="{FF2B5EF4-FFF2-40B4-BE49-F238E27FC236}">
                    <a16:creationId xmlns:a16="http://schemas.microsoft.com/office/drawing/2014/main" id="{42F1DCAF-3CC3-465A-8BC1-52B527814A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72" y="1704"/>
                <a:ext cx="0" cy="72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130" name="Line 34">
                <a:extLst>
                  <a:ext uri="{FF2B5EF4-FFF2-40B4-BE49-F238E27FC236}">
                    <a16:creationId xmlns:a16="http://schemas.microsoft.com/office/drawing/2014/main" id="{AF00295C-1E9A-47B9-B1C9-2D6F5AABAD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84" y="1968"/>
                <a:ext cx="43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4132" name="Text Box 36">
              <a:extLst>
                <a:ext uri="{FF2B5EF4-FFF2-40B4-BE49-F238E27FC236}">
                  <a16:creationId xmlns:a16="http://schemas.microsoft.com/office/drawing/2014/main" id="{E7911099-A55D-490B-8B02-39D9972CBD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0" y="2160"/>
              <a:ext cx="124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108    123</a:t>
              </a:r>
            </a:p>
          </p:txBody>
        </p:sp>
        <p:sp>
          <p:nvSpPr>
            <p:cNvPr id="4133" name="Text Box 37">
              <a:extLst>
                <a:ext uri="{FF2B5EF4-FFF2-40B4-BE49-F238E27FC236}">
                  <a16:creationId xmlns:a16="http://schemas.microsoft.com/office/drawing/2014/main" id="{633DF12C-A96E-4EDF-872B-4572B0A0D0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96" y="2496"/>
              <a:ext cx="62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28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141</a:t>
              </a:r>
            </a:p>
          </p:txBody>
        </p:sp>
        <p:sp>
          <p:nvSpPr>
            <p:cNvPr id="4134" name="Text Box 38">
              <a:extLst>
                <a:ext uri="{FF2B5EF4-FFF2-40B4-BE49-F238E27FC236}">
                  <a16:creationId xmlns:a16="http://schemas.microsoft.com/office/drawing/2014/main" id="{550547FF-65FD-4EB9-9579-EF5A1CE028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6" y="2841"/>
              <a:ext cx="62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28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00</a:t>
              </a:r>
            </a:p>
          </p:txBody>
        </p:sp>
      </p:grpSp>
      <p:grpSp>
        <p:nvGrpSpPr>
          <p:cNvPr id="4136" name="Group 40">
            <a:extLst>
              <a:ext uri="{FF2B5EF4-FFF2-40B4-BE49-F238E27FC236}">
                <a16:creationId xmlns:a16="http://schemas.microsoft.com/office/drawing/2014/main" id="{01C4744F-6F5F-46B3-999A-53D24F67A97E}"/>
              </a:ext>
            </a:extLst>
          </p:cNvPr>
          <p:cNvGrpSpPr>
            <a:grpSpLocks/>
          </p:cNvGrpSpPr>
          <p:nvPr/>
        </p:nvGrpSpPr>
        <p:grpSpPr bwMode="auto">
          <a:xfrm>
            <a:off x="6496493" y="1920949"/>
            <a:ext cx="2038350" cy="2133600"/>
            <a:chOff x="864" y="1824"/>
            <a:chExt cx="1284" cy="1344"/>
          </a:xfrm>
        </p:grpSpPr>
        <p:sp>
          <p:nvSpPr>
            <p:cNvPr id="4137" name="Text Box 41">
              <a:extLst>
                <a:ext uri="{FF2B5EF4-FFF2-40B4-BE49-F238E27FC236}">
                  <a16:creationId xmlns:a16="http://schemas.microsoft.com/office/drawing/2014/main" id="{B6DE8744-E2D3-4EFC-AF74-B8552707F0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4" y="1824"/>
              <a:ext cx="124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9146   72</a:t>
              </a:r>
            </a:p>
          </p:txBody>
        </p:sp>
        <p:grpSp>
          <p:nvGrpSpPr>
            <p:cNvPr id="4138" name="Group 42">
              <a:extLst>
                <a:ext uri="{FF2B5EF4-FFF2-40B4-BE49-F238E27FC236}">
                  <a16:creationId xmlns:a16="http://schemas.microsoft.com/office/drawing/2014/main" id="{133DD49B-5A3A-4BA3-9CBC-5CD46A9AC69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20" y="1872"/>
              <a:ext cx="444" cy="720"/>
              <a:chOff x="1572" y="1704"/>
              <a:chExt cx="444" cy="720"/>
            </a:xfrm>
          </p:grpSpPr>
          <p:sp>
            <p:nvSpPr>
              <p:cNvPr id="4139" name="Line 43">
                <a:extLst>
                  <a:ext uri="{FF2B5EF4-FFF2-40B4-BE49-F238E27FC236}">
                    <a16:creationId xmlns:a16="http://schemas.microsoft.com/office/drawing/2014/main" id="{D5B0049B-B8C1-4CE3-B325-F8991FB71B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72" y="1704"/>
                <a:ext cx="0" cy="72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140" name="Line 44">
                <a:extLst>
                  <a:ext uri="{FF2B5EF4-FFF2-40B4-BE49-F238E27FC236}">
                    <a16:creationId xmlns:a16="http://schemas.microsoft.com/office/drawing/2014/main" id="{2480F3B8-748E-4CE4-842D-CE96E2340E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84" y="1968"/>
                <a:ext cx="43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4141" name="Text Box 45">
              <a:extLst>
                <a:ext uri="{FF2B5EF4-FFF2-40B4-BE49-F238E27FC236}">
                  <a16:creationId xmlns:a16="http://schemas.microsoft.com/office/drawing/2014/main" id="{B66A35AE-4E76-43FA-B36F-D3044A1B51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0" y="2160"/>
              <a:ext cx="124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28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194    127</a:t>
              </a:r>
            </a:p>
          </p:txBody>
        </p:sp>
        <p:sp>
          <p:nvSpPr>
            <p:cNvPr id="4142" name="Text Box 46">
              <a:extLst>
                <a:ext uri="{FF2B5EF4-FFF2-40B4-BE49-F238E27FC236}">
                  <a16:creationId xmlns:a16="http://schemas.microsoft.com/office/drawing/2014/main" id="{D1F01131-33B9-4F72-815B-DFE318AA55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96" y="2496"/>
              <a:ext cx="62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28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506</a:t>
              </a:r>
            </a:p>
          </p:txBody>
        </p:sp>
        <p:sp>
          <p:nvSpPr>
            <p:cNvPr id="4143" name="Text Box 47">
              <a:extLst>
                <a:ext uri="{FF2B5EF4-FFF2-40B4-BE49-F238E27FC236}">
                  <a16:creationId xmlns:a16="http://schemas.microsoft.com/office/drawing/2014/main" id="{AA6F1DE2-5BD5-4644-B7F9-A1567B43AA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6" y="2841"/>
              <a:ext cx="62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28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02</a:t>
              </a:r>
            </a:p>
          </p:txBody>
        </p:sp>
      </p:grpSp>
      <p:sp>
        <p:nvSpPr>
          <p:cNvPr id="4144" name="Text Box 48">
            <a:extLst>
              <a:ext uri="{FF2B5EF4-FFF2-40B4-BE49-F238E27FC236}">
                <a16:creationId xmlns:a16="http://schemas.microsoft.com/office/drawing/2014/main" id="{CFAA645A-ED57-4E6C-A487-C117421F22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5943" y="4411737"/>
            <a:ext cx="3048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5781 : 47 = 123</a:t>
            </a:r>
          </a:p>
        </p:txBody>
      </p:sp>
      <p:sp>
        <p:nvSpPr>
          <p:cNvPr id="4145" name="Text Box 49">
            <a:extLst>
              <a:ext uri="{FF2B5EF4-FFF2-40B4-BE49-F238E27FC236}">
                <a16:creationId xmlns:a16="http://schemas.microsoft.com/office/drawing/2014/main" id="{793948DB-4DE9-481F-81CC-2FE863AD8D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0693" y="4416500"/>
            <a:ext cx="4114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9146 : 72 = 127 (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44" grpId="0"/>
      <p:bldP spid="414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185778" y="1890845"/>
            <a:ext cx="6399957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  <a:p>
            <a:pPr algn="ctr"/>
            <a:r>
              <a:rPr lang="en-US" sz="8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D9E7AE-A06F-4C89-A848-E7A7DAF58202}"/>
              </a:ext>
            </a:extLst>
          </p:cNvPr>
          <p:cNvSpPr txBox="1"/>
          <p:nvPr/>
        </p:nvSpPr>
        <p:spPr>
          <a:xfrm>
            <a:off x="4839286" y="4445390"/>
            <a:ext cx="21804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 83</a:t>
            </a:r>
          </a:p>
        </p:txBody>
      </p:sp>
    </p:spTree>
    <p:extLst>
      <p:ext uri="{BB962C8B-B14F-4D97-AF65-F5344CB8AC3E}">
        <p14:creationId xmlns:p14="http://schemas.microsoft.com/office/powerpoint/2010/main" val="963368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582216" y="2037665"/>
            <a:ext cx="88871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(chia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chia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82216" y="3429000"/>
            <a:ext cx="88871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2.Vận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82217" y="5011340"/>
            <a:ext cx="88871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chia.</a:t>
            </a:r>
          </a:p>
        </p:txBody>
      </p:sp>
      <p:sp>
        <p:nvSpPr>
          <p:cNvPr id="8" name="Rectangle: Diagonal Corners Snipped 7">
            <a:extLst>
              <a:ext uri="{FF2B5EF4-FFF2-40B4-BE49-F238E27FC236}">
                <a16:creationId xmlns:a16="http://schemas.microsoft.com/office/drawing/2014/main" id="{9F7C3E24-249A-4426-9E0A-3733BF4EA7EE}"/>
              </a:ext>
            </a:extLst>
          </p:cNvPr>
          <p:cNvSpPr/>
          <p:nvPr/>
        </p:nvSpPr>
        <p:spPr>
          <a:xfrm>
            <a:off x="3938955" y="407963"/>
            <a:ext cx="4572000" cy="984739"/>
          </a:xfrm>
          <a:prstGeom prst="snip2Diag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endParaRPr lang="en-US" sz="4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9860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6398946" y="2722652"/>
            <a:ext cx="496482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</a:t>
            </a:r>
          </a:p>
        </p:txBody>
      </p:sp>
    </p:spTree>
    <p:extLst>
      <p:ext uri="{BB962C8B-B14F-4D97-AF65-F5344CB8AC3E}">
        <p14:creationId xmlns:p14="http://schemas.microsoft.com/office/powerpoint/2010/main" val="1306281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 Box 5">
            <a:extLst>
              <a:ext uri="{FF2B5EF4-FFF2-40B4-BE49-F238E27FC236}">
                <a16:creationId xmlns:a16="http://schemas.microsoft.com/office/drawing/2014/main" id="{21C054EB-0A6B-4BA3-A33E-768548075E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8996" y="1739899"/>
            <a:ext cx="3176637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alt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855 </a:t>
            </a:r>
            <a:r>
              <a:rPr lang="en-US" altLang="en-US" sz="32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45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3200" b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3200" b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3200" b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altLang="en-US" sz="3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579 : 36</a:t>
            </a:r>
          </a:p>
        </p:txBody>
      </p:sp>
      <p:sp>
        <p:nvSpPr>
          <p:cNvPr id="18" name="Text Box 4">
            <a:extLst>
              <a:ext uri="{FF2B5EF4-FFF2-40B4-BE49-F238E27FC236}">
                <a16:creationId xmlns:a16="http://schemas.microsoft.com/office/drawing/2014/main" id="{1553F6C3-0326-41E5-83C5-5F24D6F656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6339" y="1739899"/>
            <a:ext cx="3176638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alt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9009 :  33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3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3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3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3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9276 : 39   </a:t>
            </a:r>
          </a:p>
        </p:txBody>
      </p:sp>
      <p:sp>
        <p:nvSpPr>
          <p:cNvPr id="34" name="Text Box 7">
            <a:extLst>
              <a:ext uri="{FF2B5EF4-FFF2-40B4-BE49-F238E27FC236}">
                <a16:creationId xmlns:a16="http://schemas.microsoft.com/office/drawing/2014/main" id="{C6A605F8-AC99-45D4-A5DE-53614C7931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7300" y="799659"/>
            <a:ext cx="4038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u="sng" dirty="0" err="1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u="sng" dirty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altLang="en-US" sz="2800" b="1" dirty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altLang="en-US" sz="2800" b="1" dirty="0" err="1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en-US" sz="2800" b="1" dirty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800" b="1" dirty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sz="2800" b="1" dirty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altLang="en-US" sz="2800" b="1" dirty="0">
              <a:solidFill>
                <a:srgbClr val="F79646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80097" y="799659"/>
            <a:ext cx="42507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Làm vLàm ởLL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80097" y="955343"/>
            <a:ext cx="5069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La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80097" y="682388"/>
            <a:ext cx="4619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HS</a:t>
            </a:r>
          </a:p>
        </p:txBody>
      </p:sp>
      <p:sp>
        <p:nvSpPr>
          <p:cNvPr id="10" name="Text Box 4">
            <a:extLst>
              <a:ext uri="{FF2B5EF4-FFF2-40B4-BE49-F238E27FC236}">
                <a16:creationId xmlns:a16="http://schemas.microsoft.com/office/drawing/2014/main" id="{1553F6C3-0326-41E5-83C5-5F24D6F656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14908" y="139877"/>
            <a:ext cx="2450173" cy="64698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HS </a:t>
            </a:r>
            <a:r>
              <a:rPr lang="en-US" alt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endParaRPr lang="en-US" altLang="en-US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6624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7">
            <a:extLst>
              <a:ext uri="{FF2B5EF4-FFF2-40B4-BE49-F238E27FC236}">
                <a16:creationId xmlns:a16="http://schemas.microsoft.com/office/drawing/2014/main" id="{94B45A53-BE73-467D-9963-F3BB92C443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9906" y="1933126"/>
            <a:ext cx="2971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855     45</a:t>
            </a:r>
          </a:p>
        </p:txBody>
      </p:sp>
      <p:sp>
        <p:nvSpPr>
          <p:cNvPr id="8195" name="Text Box 15">
            <a:extLst>
              <a:ext uri="{FF2B5EF4-FFF2-40B4-BE49-F238E27FC236}">
                <a16:creationId xmlns:a16="http://schemas.microsoft.com/office/drawing/2014/main" id="{2C523274-1353-4B90-A833-6D7196C3D8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0406" y="2369344"/>
            <a:ext cx="914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45      </a:t>
            </a:r>
          </a:p>
        </p:txBody>
      </p:sp>
      <p:sp>
        <p:nvSpPr>
          <p:cNvPr id="8196" name="Text Box 16">
            <a:extLst>
              <a:ext uri="{FF2B5EF4-FFF2-40B4-BE49-F238E27FC236}">
                <a16:creationId xmlns:a16="http://schemas.microsoft.com/office/drawing/2014/main" id="{1283C69B-2A38-4FBB-9BDA-4AE281331F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6556" y="2359025"/>
            <a:ext cx="838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      </a:t>
            </a:r>
          </a:p>
        </p:txBody>
      </p:sp>
      <p:sp>
        <p:nvSpPr>
          <p:cNvPr id="8197" name="Text Box 19">
            <a:extLst>
              <a:ext uri="{FF2B5EF4-FFF2-40B4-BE49-F238E27FC236}">
                <a16:creationId xmlns:a16="http://schemas.microsoft.com/office/drawing/2014/main" id="{9A99FA3B-BF57-4A76-B19B-E4E9616F6D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8500" y="2783949"/>
            <a:ext cx="1066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405     </a:t>
            </a:r>
          </a:p>
        </p:txBody>
      </p:sp>
      <p:sp>
        <p:nvSpPr>
          <p:cNvPr id="8198" name="Text Box 20">
            <a:extLst>
              <a:ext uri="{FF2B5EF4-FFF2-40B4-BE49-F238E27FC236}">
                <a16:creationId xmlns:a16="http://schemas.microsoft.com/office/drawing/2014/main" id="{45C671B4-57B6-4B42-B2F2-FD92151BAC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1592" y="3137723"/>
            <a:ext cx="1066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405     </a:t>
            </a:r>
          </a:p>
        </p:txBody>
      </p:sp>
      <p:sp>
        <p:nvSpPr>
          <p:cNvPr id="8199" name="Text Box 23">
            <a:extLst>
              <a:ext uri="{FF2B5EF4-FFF2-40B4-BE49-F238E27FC236}">
                <a16:creationId xmlns:a16="http://schemas.microsoft.com/office/drawing/2014/main" id="{97042C4D-5E53-4EAA-9D25-AC46CB4D2A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066" y="3552328"/>
            <a:ext cx="6096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      </a:t>
            </a:r>
          </a:p>
        </p:txBody>
      </p:sp>
      <p:sp>
        <p:nvSpPr>
          <p:cNvPr id="8200" name="Text Box 43">
            <a:extLst>
              <a:ext uri="{FF2B5EF4-FFF2-40B4-BE49-F238E27FC236}">
                <a16:creationId xmlns:a16="http://schemas.microsoft.com/office/drawing/2014/main" id="{1AC8A487-9D6F-486F-A130-5B502829FD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4456" y="1828801"/>
            <a:ext cx="152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grpSp>
        <p:nvGrpSpPr>
          <p:cNvPr id="8201" name="Group 33">
            <a:extLst>
              <a:ext uri="{FF2B5EF4-FFF2-40B4-BE49-F238E27FC236}">
                <a16:creationId xmlns:a16="http://schemas.microsoft.com/office/drawing/2014/main" id="{A907300D-8060-4152-A4C5-B69007575699}"/>
              </a:ext>
            </a:extLst>
          </p:cNvPr>
          <p:cNvGrpSpPr>
            <a:grpSpLocks/>
          </p:cNvGrpSpPr>
          <p:nvPr/>
        </p:nvGrpSpPr>
        <p:grpSpPr bwMode="auto">
          <a:xfrm>
            <a:off x="2027662" y="1925639"/>
            <a:ext cx="685800" cy="957262"/>
            <a:chOff x="1536" y="2010"/>
            <a:chExt cx="576" cy="742"/>
          </a:xfrm>
        </p:grpSpPr>
        <p:sp>
          <p:nvSpPr>
            <p:cNvPr id="8251" name="Line 8">
              <a:extLst>
                <a:ext uri="{FF2B5EF4-FFF2-40B4-BE49-F238E27FC236}">
                  <a16:creationId xmlns:a16="http://schemas.microsoft.com/office/drawing/2014/main" id="{27C40AFD-3B3C-4E1C-A0FA-F3F84AF3566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36" y="2010"/>
              <a:ext cx="1" cy="74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252" name="Line 9">
              <a:extLst>
                <a:ext uri="{FF2B5EF4-FFF2-40B4-BE49-F238E27FC236}">
                  <a16:creationId xmlns:a16="http://schemas.microsoft.com/office/drawing/2014/main" id="{6F6F8385-02FC-4709-A5D6-6203A2CEC9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36" y="2370"/>
              <a:ext cx="57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7DCA6D1-B042-4461-BED8-63790966D982}"/>
              </a:ext>
            </a:extLst>
          </p:cNvPr>
          <p:cNvCxnSpPr/>
          <p:nvPr/>
        </p:nvCxnSpPr>
        <p:spPr>
          <a:xfrm>
            <a:off x="1247406" y="2847976"/>
            <a:ext cx="457200" cy="15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5F85F2C-9A8B-4885-9761-78605C43CDE1}"/>
              </a:ext>
            </a:extLst>
          </p:cNvPr>
          <p:cNvCxnSpPr/>
          <p:nvPr/>
        </p:nvCxnSpPr>
        <p:spPr>
          <a:xfrm>
            <a:off x="1207060" y="3621089"/>
            <a:ext cx="609600" cy="15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04" name="Text Box 7">
            <a:extLst>
              <a:ext uri="{FF2B5EF4-FFF2-40B4-BE49-F238E27FC236}">
                <a16:creationId xmlns:a16="http://schemas.microsoft.com/office/drawing/2014/main" id="{E79E7D1D-ACA2-4420-80D6-347A4A05B9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3656" y="1914526"/>
            <a:ext cx="2971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  <p:sp>
        <p:nvSpPr>
          <p:cNvPr id="8205" name="Text Box 12">
            <a:extLst>
              <a:ext uri="{FF2B5EF4-FFF2-40B4-BE49-F238E27FC236}">
                <a16:creationId xmlns:a16="http://schemas.microsoft.com/office/drawing/2014/main" id="{3998F36B-F4DA-4A0E-B8BB-52C28CB871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5056" y="1760481"/>
            <a:ext cx="2590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206" name="Text Box 15">
            <a:extLst>
              <a:ext uri="{FF2B5EF4-FFF2-40B4-BE49-F238E27FC236}">
                <a16:creationId xmlns:a16="http://schemas.microsoft.com/office/drawing/2014/main" id="{C5E02386-CA95-49B9-AD5A-6C115E8F7D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8756" y="2511426"/>
            <a:ext cx="914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</p:txBody>
      </p:sp>
      <p:sp>
        <p:nvSpPr>
          <p:cNvPr id="8207" name="Text Box 20">
            <a:extLst>
              <a:ext uri="{FF2B5EF4-FFF2-40B4-BE49-F238E27FC236}">
                <a16:creationId xmlns:a16="http://schemas.microsoft.com/office/drawing/2014/main" id="{49A1524F-B754-4D73-9D1F-8F7CF60E89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8756" y="3622676"/>
            <a:ext cx="1066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  <p:sp>
        <p:nvSpPr>
          <p:cNvPr id="8208" name="Text Box 27">
            <a:extLst>
              <a:ext uri="{FF2B5EF4-FFF2-40B4-BE49-F238E27FC236}">
                <a16:creationId xmlns:a16="http://schemas.microsoft.com/office/drawing/2014/main" id="{FE4E0E2F-33E8-4502-86E6-736B59D4D9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5956" y="2359026"/>
            <a:ext cx="838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</p:txBody>
      </p:sp>
      <p:sp>
        <p:nvSpPr>
          <p:cNvPr id="8209" name="Text Box 29">
            <a:extLst>
              <a:ext uri="{FF2B5EF4-FFF2-40B4-BE49-F238E27FC236}">
                <a16:creationId xmlns:a16="http://schemas.microsoft.com/office/drawing/2014/main" id="{82E7B784-3B0B-4115-9096-D149603C0C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0356" y="2587626"/>
            <a:ext cx="1066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</p:txBody>
      </p:sp>
      <p:sp>
        <p:nvSpPr>
          <p:cNvPr id="8210" name="Text Box 33">
            <a:extLst>
              <a:ext uri="{FF2B5EF4-FFF2-40B4-BE49-F238E27FC236}">
                <a16:creationId xmlns:a16="http://schemas.microsoft.com/office/drawing/2014/main" id="{80FB160A-45CA-4D9D-9DAF-830F546D28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5156" y="3197226"/>
            <a:ext cx="1066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</p:txBody>
      </p:sp>
      <p:sp>
        <p:nvSpPr>
          <p:cNvPr id="8211" name="Text Box 37">
            <a:extLst>
              <a:ext uri="{FF2B5EF4-FFF2-40B4-BE49-F238E27FC236}">
                <a16:creationId xmlns:a16="http://schemas.microsoft.com/office/drawing/2014/main" id="{BFE8469A-B43B-4975-BD10-ADF95B0C18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3756" y="3730626"/>
            <a:ext cx="838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</p:txBody>
      </p:sp>
      <p:sp>
        <p:nvSpPr>
          <p:cNvPr id="8212" name="Text Box 43">
            <a:extLst>
              <a:ext uri="{FF2B5EF4-FFF2-40B4-BE49-F238E27FC236}">
                <a16:creationId xmlns:a16="http://schemas.microsoft.com/office/drawing/2014/main" id="{C7C44BE7-7803-4755-9470-F0C84A8FB8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0456" y="4068707"/>
            <a:ext cx="152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8213" name="Text Box 7">
            <a:extLst>
              <a:ext uri="{FF2B5EF4-FFF2-40B4-BE49-F238E27FC236}">
                <a16:creationId xmlns:a16="http://schemas.microsoft.com/office/drawing/2014/main" id="{4F4585DB-5926-4A6D-B0F9-F2035727EF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3656" y="1914526"/>
            <a:ext cx="2971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  <p:sp>
        <p:nvSpPr>
          <p:cNvPr id="8214" name="Text Box 13">
            <a:extLst>
              <a:ext uri="{FF2B5EF4-FFF2-40B4-BE49-F238E27FC236}">
                <a16:creationId xmlns:a16="http://schemas.microsoft.com/office/drawing/2014/main" id="{DE191898-AB8E-41C9-A0D7-96C3E42D4F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6856" y="1871663"/>
            <a:ext cx="2438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579    36</a:t>
            </a:r>
          </a:p>
        </p:txBody>
      </p:sp>
      <p:sp>
        <p:nvSpPr>
          <p:cNvPr id="8215" name="Text Box 20">
            <a:extLst>
              <a:ext uri="{FF2B5EF4-FFF2-40B4-BE49-F238E27FC236}">
                <a16:creationId xmlns:a16="http://schemas.microsoft.com/office/drawing/2014/main" id="{88B4C536-D38C-4347-BFA3-74D7C4B55C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8756" y="3622676"/>
            <a:ext cx="1066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8216" name="Text Box 23">
            <a:extLst>
              <a:ext uri="{FF2B5EF4-FFF2-40B4-BE49-F238E27FC236}">
                <a16:creationId xmlns:a16="http://schemas.microsoft.com/office/drawing/2014/main" id="{17BA328C-CEE1-4102-B52D-9033E782A2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7356" y="4111626"/>
            <a:ext cx="838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</p:txBody>
      </p:sp>
      <p:sp>
        <p:nvSpPr>
          <p:cNvPr id="8217" name="Text Box 27">
            <a:extLst>
              <a:ext uri="{FF2B5EF4-FFF2-40B4-BE49-F238E27FC236}">
                <a16:creationId xmlns:a16="http://schemas.microsoft.com/office/drawing/2014/main" id="{D17E1536-66EB-4A92-843C-DEE6FF346B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8156" y="2304482"/>
            <a:ext cx="8382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36     </a:t>
            </a:r>
          </a:p>
        </p:txBody>
      </p:sp>
      <p:sp>
        <p:nvSpPr>
          <p:cNvPr id="8218" name="Text Box 28">
            <a:extLst>
              <a:ext uri="{FF2B5EF4-FFF2-40B4-BE49-F238E27FC236}">
                <a16:creationId xmlns:a16="http://schemas.microsoft.com/office/drawing/2014/main" id="{A7757ABC-44C5-4A0D-ABCF-E07967B617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4662" y="2742632"/>
            <a:ext cx="1066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219     </a:t>
            </a:r>
          </a:p>
        </p:txBody>
      </p:sp>
      <p:sp>
        <p:nvSpPr>
          <p:cNvPr id="8219" name="Text Box 29">
            <a:extLst>
              <a:ext uri="{FF2B5EF4-FFF2-40B4-BE49-F238E27FC236}">
                <a16:creationId xmlns:a16="http://schemas.microsoft.com/office/drawing/2014/main" id="{1705A243-DB30-4304-8077-E6F4D4798E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7184" y="2329060"/>
            <a:ext cx="1066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16     </a:t>
            </a:r>
          </a:p>
        </p:txBody>
      </p:sp>
      <p:sp>
        <p:nvSpPr>
          <p:cNvPr id="8220" name="Text Box 33">
            <a:extLst>
              <a:ext uri="{FF2B5EF4-FFF2-40B4-BE49-F238E27FC236}">
                <a16:creationId xmlns:a16="http://schemas.microsoft.com/office/drawing/2014/main" id="{CAD64F43-A998-4AF4-88FE-63CBAE9302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4661" y="3108114"/>
            <a:ext cx="1066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216     </a:t>
            </a:r>
          </a:p>
        </p:txBody>
      </p:sp>
      <p:sp>
        <p:nvSpPr>
          <p:cNvPr id="8221" name="Text Box 37">
            <a:extLst>
              <a:ext uri="{FF2B5EF4-FFF2-40B4-BE49-F238E27FC236}">
                <a16:creationId xmlns:a16="http://schemas.microsoft.com/office/drawing/2014/main" id="{8986327E-ACE3-49A0-9904-F828484656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0974" y="3615089"/>
            <a:ext cx="838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03      </a:t>
            </a:r>
          </a:p>
        </p:txBody>
      </p:sp>
      <p:grpSp>
        <p:nvGrpSpPr>
          <p:cNvPr id="8222" name="Group 33">
            <a:extLst>
              <a:ext uri="{FF2B5EF4-FFF2-40B4-BE49-F238E27FC236}">
                <a16:creationId xmlns:a16="http://schemas.microsoft.com/office/drawing/2014/main" id="{F8705DFD-9940-43E9-AF9E-DF2A3AF651A8}"/>
              </a:ext>
            </a:extLst>
          </p:cNvPr>
          <p:cNvGrpSpPr>
            <a:grpSpLocks/>
          </p:cNvGrpSpPr>
          <p:nvPr/>
        </p:nvGrpSpPr>
        <p:grpSpPr bwMode="auto">
          <a:xfrm>
            <a:off x="4352556" y="1881981"/>
            <a:ext cx="698500" cy="954087"/>
            <a:chOff x="1525" y="2012"/>
            <a:chExt cx="587" cy="740"/>
          </a:xfrm>
        </p:grpSpPr>
        <p:sp>
          <p:nvSpPr>
            <p:cNvPr id="8249" name="Line 8">
              <a:extLst>
                <a:ext uri="{FF2B5EF4-FFF2-40B4-BE49-F238E27FC236}">
                  <a16:creationId xmlns:a16="http://schemas.microsoft.com/office/drawing/2014/main" id="{68900E08-4F97-4756-9621-6787D3CA31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25" y="2012"/>
              <a:ext cx="11" cy="7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250" name="Line 9">
              <a:extLst>
                <a:ext uri="{FF2B5EF4-FFF2-40B4-BE49-F238E27FC236}">
                  <a16:creationId xmlns:a16="http://schemas.microsoft.com/office/drawing/2014/main" id="{309EEB76-2276-4431-AFE5-7AC7600F9D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36" y="2370"/>
              <a:ext cx="57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EE05EFDE-0D8B-4D0B-AD74-1E81C62E43CE}"/>
              </a:ext>
            </a:extLst>
          </p:cNvPr>
          <p:cNvCxnSpPr/>
          <p:nvPr/>
        </p:nvCxnSpPr>
        <p:spPr>
          <a:xfrm>
            <a:off x="3563569" y="2843904"/>
            <a:ext cx="4572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0545FC3A-34FE-41AE-B558-B22A31EC49E3}"/>
              </a:ext>
            </a:extLst>
          </p:cNvPr>
          <p:cNvCxnSpPr/>
          <p:nvPr/>
        </p:nvCxnSpPr>
        <p:spPr>
          <a:xfrm>
            <a:off x="3550649" y="3628814"/>
            <a:ext cx="609600" cy="15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25" name="Text Box 5">
            <a:extLst>
              <a:ext uri="{FF2B5EF4-FFF2-40B4-BE49-F238E27FC236}">
                <a16:creationId xmlns:a16="http://schemas.microsoft.com/office/drawing/2014/main" id="{ED817A70-E333-4780-988E-D87527D80C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8231" y="1846263"/>
            <a:ext cx="2971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9009</a:t>
            </a:r>
          </a:p>
        </p:txBody>
      </p:sp>
      <p:sp>
        <p:nvSpPr>
          <p:cNvPr id="8226" name="Text Box 12">
            <a:extLst>
              <a:ext uri="{FF2B5EF4-FFF2-40B4-BE49-F238E27FC236}">
                <a16:creationId xmlns:a16="http://schemas.microsoft.com/office/drawing/2014/main" id="{9EF9E766-1158-433F-B9B2-C95AA49ABE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45772" y="2217495"/>
            <a:ext cx="914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66      </a:t>
            </a:r>
          </a:p>
        </p:txBody>
      </p:sp>
      <p:sp>
        <p:nvSpPr>
          <p:cNvPr id="8227" name="Text Box 13">
            <a:extLst>
              <a:ext uri="{FF2B5EF4-FFF2-40B4-BE49-F238E27FC236}">
                <a16:creationId xmlns:a16="http://schemas.microsoft.com/office/drawing/2014/main" id="{44BA4D0B-C551-4A18-9DB5-B597AA2E4D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87932" y="1823687"/>
            <a:ext cx="8382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273   </a:t>
            </a:r>
          </a:p>
        </p:txBody>
      </p:sp>
      <p:sp>
        <p:nvSpPr>
          <p:cNvPr id="8228" name="Text Box 16">
            <a:extLst>
              <a:ext uri="{FF2B5EF4-FFF2-40B4-BE49-F238E27FC236}">
                <a16:creationId xmlns:a16="http://schemas.microsoft.com/office/drawing/2014/main" id="{CCE4092A-231E-48E6-A32B-359D90F650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2375" y="3051176"/>
            <a:ext cx="1066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231     </a:t>
            </a:r>
          </a:p>
        </p:txBody>
      </p:sp>
      <p:sp>
        <p:nvSpPr>
          <p:cNvPr id="8229" name="Text Box 17">
            <a:extLst>
              <a:ext uri="{FF2B5EF4-FFF2-40B4-BE49-F238E27FC236}">
                <a16:creationId xmlns:a16="http://schemas.microsoft.com/office/drawing/2014/main" id="{103A055A-930C-463F-A3A8-858310DF3D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1056" y="2718956"/>
            <a:ext cx="1066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240     </a:t>
            </a:r>
          </a:p>
        </p:txBody>
      </p:sp>
      <p:sp>
        <p:nvSpPr>
          <p:cNvPr id="8230" name="Text Box 20">
            <a:extLst>
              <a:ext uri="{FF2B5EF4-FFF2-40B4-BE49-F238E27FC236}">
                <a16:creationId xmlns:a16="http://schemas.microsoft.com/office/drawing/2014/main" id="{39BD400E-2D15-4190-8CD5-743E293850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9298" y="3511628"/>
            <a:ext cx="838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99      </a:t>
            </a:r>
          </a:p>
        </p:txBody>
      </p:sp>
      <p:sp>
        <p:nvSpPr>
          <p:cNvPr id="8232" name="Text Box 25">
            <a:extLst>
              <a:ext uri="{FF2B5EF4-FFF2-40B4-BE49-F238E27FC236}">
                <a16:creationId xmlns:a16="http://schemas.microsoft.com/office/drawing/2014/main" id="{037E90F4-5D9F-4AAB-B040-DD7513D207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4056" y="5489576"/>
            <a:ext cx="914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800" b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33" name="Text Box 39">
            <a:extLst>
              <a:ext uri="{FF2B5EF4-FFF2-40B4-BE49-F238E27FC236}">
                <a16:creationId xmlns:a16="http://schemas.microsoft.com/office/drawing/2014/main" id="{EE76D565-D329-46AF-BD5B-D512C5F2BB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0515" y="3844133"/>
            <a:ext cx="838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99      </a:t>
            </a:r>
          </a:p>
        </p:txBody>
      </p:sp>
      <p:sp>
        <p:nvSpPr>
          <p:cNvPr id="8234" name="Text Box 40">
            <a:extLst>
              <a:ext uri="{FF2B5EF4-FFF2-40B4-BE49-F238E27FC236}">
                <a16:creationId xmlns:a16="http://schemas.microsoft.com/office/drawing/2014/main" id="{27F0D60B-5AF6-4AE0-96EB-68060DB19A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27458" y="4254501"/>
            <a:ext cx="533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      </a:t>
            </a:r>
          </a:p>
        </p:txBody>
      </p:sp>
      <p:sp>
        <p:nvSpPr>
          <p:cNvPr id="8235" name="Line 8">
            <a:extLst>
              <a:ext uri="{FF2B5EF4-FFF2-40B4-BE49-F238E27FC236}">
                <a16:creationId xmlns:a16="http://schemas.microsoft.com/office/drawing/2014/main" id="{433803AB-445F-4E7D-8E7E-7430B91C4E1F}"/>
              </a:ext>
            </a:extLst>
          </p:cNvPr>
          <p:cNvSpPr>
            <a:spLocks noChangeShapeType="1"/>
          </p:cNvSpPr>
          <p:nvPr/>
        </p:nvSpPr>
        <p:spPr bwMode="auto">
          <a:xfrm>
            <a:off x="7464056" y="1770552"/>
            <a:ext cx="0" cy="9461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0EE348D3-60F9-41E6-A6BF-4BB5A1A5561A}"/>
              </a:ext>
            </a:extLst>
          </p:cNvPr>
          <p:cNvCxnSpPr/>
          <p:nvPr/>
        </p:nvCxnSpPr>
        <p:spPr>
          <a:xfrm>
            <a:off x="7487870" y="2302555"/>
            <a:ext cx="838200" cy="158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237" name="Text Box 12">
            <a:extLst>
              <a:ext uri="{FF2B5EF4-FFF2-40B4-BE49-F238E27FC236}">
                <a16:creationId xmlns:a16="http://schemas.microsoft.com/office/drawing/2014/main" id="{9BDA8CD2-9909-466F-89D7-4F87DAE356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13488" y="1801363"/>
            <a:ext cx="914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33      </a:t>
            </a:r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DB82359F-9592-412A-8438-02D6C64DC353}"/>
              </a:ext>
            </a:extLst>
          </p:cNvPr>
          <p:cNvCxnSpPr/>
          <p:nvPr/>
        </p:nvCxnSpPr>
        <p:spPr>
          <a:xfrm>
            <a:off x="6465519" y="2715115"/>
            <a:ext cx="457200" cy="15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C5BDAF4A-91CC-4ED9-8EBD-57DE8F28C96C}"/>
              </a:ext>
            </a:extLst>
          </p:cNvPr>
          <p:cNvCxnSpPr/>
          <p:nvPr/>
        </p:nvCxnSpPr>
        <p:spPr>
          <a:xfrm>
            <a:off x="6369927" y="3573440"/>
            <a:ext cx="609600" cy="15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5DC5A096-0423-40BB-BEAD-9FCD0EA8134B}"/>
              </a:ext>
            </a:extLst>
          </p:cNvPr>
          <p:cNvCxnSpPr/>
          <p:nvPr/>
        </p:nvCxnSpPr>
        <p:spPr>
          <a:xfrm>
            <a:off x="6693387" y="4299846"/>
            <a:ext cx="457200" cy="15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41" name="Text Box 7">
            <a:extLst>
              <a:ext uri="{FF2B5EF4-FFF2-40B4-BE49-F238E27FC236}">
                <a16:creationId xmlns:a16="http://schemas.microsoft.com/office/drawing/2014/main" id="{1AE8028E-3BB4-4348-A7CA-2213552496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7656" y="762001"/>
            <a:ext cx="4038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u="sng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u="sng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altLang="en-US" sz="28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42" name="Text Box 16">
            <a:extLst>
              <a:ext uri="{FF2B5EF4-FFF2-40B4-BE49-F238E27FC236}">
                <a16:creationId xmlns:a16="http://schemas.microsoft.com/office/drawing/2014/main" id="{403030E3-6F3D-4371-A8A0-530A348540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856" y="1505638"/>
            <a:ext cx="838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a)      </a:t>
            </a:r>
          </a:p>
        </p:txBody>
      </p:sp>
      <p:sp>
        <p:nvSpPr>
          <p:cNvPr id="8243" name="Text Box 16">
            <a:extLst>
              <a:ext uri="{FF2B5EF4-FFF2-40B4-BE49-F238E27FC236}">
                <a16:creationId xmlns:a16="http://schemas.microsoft.com/office/drawing/2014/main" id="{F49F58B6-1506-4D3D-94E2-C0FD891267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0356" y="1489153"/>
            <a:ext cx="838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b)      </a:t>
            </a:r>
          </a:p>
        </p:txBody>
      </p:sp>
      <p:sp>
        <p:nvSpPr>
          <p:cNvPr id="8246" name="WordArt 45">
            <a:extLst>
              <a:ext uri="{FF2B5EF4-FFF2-40B4-BE49-F238E27FC236}">
                <a16:creationId xmlns:a16="http://schemas.microsoft.com/office/drawing/2014/main" id="{0AF6BFB0-EAD5-47C3-86B7-4808E4D25B9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416056" y="0"/>
            <a:ext cx="7620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kern="10">
                <a:ln w="9525">
                  <a:solidFill>
                    <a:prstClr val="black"/>
                  </a:solidFill>
                  <a:round/>
                  <a:headEnd/>
                  <a:tailEnd/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pSp>
        <p:nvGrpSpPr>
          <p:cNvPr id="61" name="Group 18">
            <a:extLst>
              <a:ext uri="{FF2B5EF4-FFF2-40B4-BE49-F238E27FC236}">
                <a16:creationId xmlns:a16="http://schemas.microsoft.com/office/drawing/2014/main" id="{AB2881A2-05B6-4FB8-9E00-5C8836402A17}"/>
              </a:ext>
            </a:extLst>
          </p:cNvPr>
          <p:cNvGrpSpPr>
            <a:grpSpLocks/>
          </p:cNvGrpSpPr>
          <p:nvPr/>
        </p:nvGrpSpPr>
        <p:grpSpPr bwMode="auto">
          <a:xfrm>
            <a:off x="8375281" y="1794989"/>
            <a:ext cx="3422651" cy="2817813"/>
            <a:chOff x="512" y="1872"/>
            <a:chExt cx="2156" cy="1775"/>
          </a:xfrm>
        </p:grpSpPr>
        <p:sp>
          <p:nvSpPr>
            <p:cNvPr id="62" name="Text Box 19">
              <a:extLst>
                <a:ext uri="{FF2B5EF4-FFF2-40B4-BE49-F238E27FC236}">
                  <a16:creationId xmlns:a16="http://schemas.microsoft.com/office/drawing/2014/main" id="{B40245E4-C985-43AD-83FA-35E7EC5460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5" y="1876"/>
              <a:ext cx="1248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9276   3</a:t>
              </a:r>
              <a:r>
                <a:rPr lang="en-US" altLang="en-US" sz="2800" b="1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</a:t>
              </a:r>
              <a:endPara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63" name="Group 20">
              <a:extLst>
                <a:ext uri="{FF2B5EF4-FFF2-40B4-BE49-F238E27FC236}">
                  <a16:creationId xmlns:a16="http://schemas.microsoft.com/office/drawing/2014/main" id="{0257668A-C737-423F-9B19-F7E4B40AB0D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20" y="1872"/>
              <a:ext cx="444" cy="720"/>
              <a:chOff x="1572" y="1704"/>
              <a:chExt cx="444" cy="720"/>
            </a:xfrm>
          </p:grpSpPr>
          <p:sp>
            <p:nvSpPr>
              <p:cNvPr id="69" name="Line 21">
                <a:extLst>
                  <a:ext uri="{FF2B5EF4-FFF2-40B4-BE49-F238E27FC236}">
                    <a16:creationId xmlns:a16="http://schemas.microsoft.com/office/drawing/2014/main" id="{14A47F40-7233-40E0-B4F7-87933107C1D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72" y="1704"/>
                <a:ext cx="0" cy="72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0" name="Line 22">
                <a:extLst>
                  <a:ext uri="{FF2B5EF4-FFF2-40B4-BE49-F238E27FC236}">
                    <a16:creationId xmlns:a16="http://schemas.microsoft.com/office/drawing/2014/main" id="{9F4D8D35-3CCB-483C-82F2-944C3B049E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84" y="1968"/>
                <a:ext cx="432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64" name="Text Box 23">
              <a:extLst>
                <a:ext uri="{FF2B5EF4-FFF2-40B4-BE49-F238E27FC236}">
                  <a16:creationId xmlns:a16="http://schemas.microsoft.com/office/drawing/2014/main" id="{988439D2-B71D-402C-8A6B-E952562862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2" y="2095"/>
              <a:ext cx="2156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78       237</a:t>
              </a:r>
            </a:p>
          </p:txBody>
        </p:sp>
        <p:sp>
          <p:nvSpPr>
            <p:cNvPr id="66" name="Text Box 24">
              <a:extLst>
                <a:ext uri="{FF2B5EF4-FFF2-40B4-BE49-F238E27FC236}">
                  <a16:creationId xmlns:a16="http://schemas.microsoft.com/office/drawing/2014/main" id="{AD62D04E-A7B6-4FF3-A7D5-5BD03D5166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9" y="3082"/>
              <a:ext cx="624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en-US" sz="2800" b="1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273</a:t>
              </a:r>
              <a:endPara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7" name="Text Box 25">
              <a:extLst>
                <a:ext uri="{FF2B5EF4-FFF2-40B4-BE49-F238E27FC236}">
                  <a16:creationId xmlns:a16="http://schemas.microsoft.com/office/drawing/2014/main" id="{660D4BE6-D1F2-4531-88EA-DA778F2914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3" y="3359"/>
              <a:ext cx="62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33</a:t>
              </a:r>
            </a:p>
          </p:txBody>
        </p:sp>
      </p:grp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482E7E49-DC2E-4BB9-9E67-D198A37F9D55}"/>
              </a:ext>
            </a:extLst>
          </p:cNvPr>
          <p:cNvCxnSpPr/>
          <p:nvPr/>
        </p:nvCxnSpPr>
        <p:spPr>
          <a:xfrm>
            <a:off x="9261901" y="2654893"/>
            <a:ext cx="609600" cy="15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 Box 24">
            <a:extLst>
              <a:ext uri="{FF2B5EF4-FFF2-40B4-BE49-F238E27FC236}">
                <a16:creationId xmlns:a16="http://schemas.microsoft.com/office/drawing/2014/main" id="{E94CA8E5-C45C-444C-9851-AF7E0D589C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65895" y="2613735"/>
            <a:ext cx="990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147</a:t>
            </a:r>
          </a:p>
        </p:txBody>
      </p:sp>
      <p:sp>
        <p:nvSpPr>
          <p:cNvPr id="73" name="Text Box 24">
            <a:extLst>
              <a:ext uri="{FF2B5EF4-FFF2-40B4-BE49-F238E27FC236}">
                <a16:creationId xmlns:a16="http://schemas.microsoft.com/office/drawing/2014/main" id="{37E82629-4443-49D7-96E5-A3F5DE3ED4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46257" y="2975616"/>
            <a:ext cx="990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117</a:t>
            </a: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7AD1D867-AA28-4559-8261-4ED1B6798F96}"/>
              </a:ext>
            </a:extLst>
          </p:cNvPr>
          <p:cNvCxnSpPr/>
          <p:nvPr/>
        </p:nvCxnSpPr>
        <p:spPr>
          <a:xfrm>
            <a:off x="9244548" y="3453912"/>
            <a:ext cx="609600" cy="15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 Box 24">
            <a:extLst>
              <a:ext uri="{FF2B5EF4-FFF2-40B4-BE49-F238E27FC236}">
                <a16:creationId xmlns:a16="http://schemas.microsoft.com/office/drawing/2014/main" id="{7D645566-8977-4CDC-83B8-160322E282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61901" y="3372499"/>
            <a:ext cx="990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306</a:t>
            </a: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10FB7FC0-CB01-4934-BA3B-944C1C8F4FF8}"/>
              </a:ext>
            </a:extLst>
          </p:cNvPr>
          <p:cNvCxnSpPr/>
          <p:nvPr/>
        </p:nvCxnSpPr>
        <p:spPr>
          <a:xfrm>
            <a:off x="9445256" y="4188708"/>
            <a:ext cx="609600" cy="15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33">
            <a:extLst>
              <a:ext uri="{FF2B5EF4-FFF2-40B4-BE49-F238E27FC236}">
                <a16:creationId xmlns:a16="http://schemas.microsoft.com/office/drawing/2014/main" id="{FEA5DFC5-EAD2-43A2-9C7E-2514ED16C2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2600" y="4829142"/>
            <a:ext cx="2362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855 : 45 = 19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5F7F8EB6-1C7A-4B65-9923-2464233CD26A}"/>
              </a:ext>
            </a:extLst>
          </p:cNvPr>
          <p:cNvSpPr txBox="1"/>
          <p:nvPr/>
        </p:nvSpPr>
        <p:spPr>
          <a:xfrm>
            <a:off x="2436867" y="4843404"/>
            <a:ext cx="348812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579 : 36 = 16 (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3)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" name="Text Box 5">
            <a:extLst>
              <a:ext uri="{FF2B5EF4-FFF2-40B4-BE49-F238E27FC236}">
                <a16:creationId xmlns:a16="http://schemas.microsoft.com/office/drawing/2014/main" id="{2891CDB2-BAC5-4876-ACA1-7A71D78741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0472" y="4851559"/>
            <a:ext cx="2819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9009 : 33 = 273</a:t>
            </a:r>
          </a:p>
        </p:txBody>
      </p:sp>
      <p:sp>
        <p:nvSpPr>
          <p:cNvPr id="81" name="Text Box 9">
            <a:extLst>
              <a:ext uri="{FF2B5EF4-FFF2-40B4-BE49-F238E27FC236}">
                <a16:creationId xmlns:a16="http://schemas.microsoft.com/office/drawing/2014/main" id="{72AF16DE-1035-49E5-A78A-DC6477666C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0385" y="4807734"/>
            <a:ext cx="411094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9276 : 39 = 237 (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33)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8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8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8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8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8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8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8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8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8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8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195" grpId="0"/>
      <p:bldP spid="8196" grpId="0"/>
      <p:bldP spid="8197" grpId="0"/>
      <p:bldP spid="8198" grpId="0"/>
      <p:bldP spid="8199" grpId="0"/>
      <p:bldP spid="8214" grpId="0"/>
      <p:bldP spid="8217" grpId="0"/>
      <p:bldP spid="8218" grpId="0"/>
      <p:bldP spid="8219" grpId="0"/>
      <p:bldP spid="8220" grpId="0"/>
      <p:bldP spid="8221" grpId="0"/>
      <p:bldP spid="8225" grpId="0"/>
      <p:bldP spid="8226" grpId="0"/>
      <p:bldP spid="8227" grpId="0"/>
      <p:bldP spid="8228" grpId="0"/>
      <p:bldP spid="8229" grpId="0"/>
      <p:bldP spid="8230" grpId="0"/>
      <p:bldP spid="8233" grpId="0"/>
      <p:bldP spid="8234" grpId="0"/>
      <p:bldP spid="8235" grpId="0" animBg="1"/>
      <p:bldP spid="8237" grpId="0"/>
      <p:bldP spid="8242" grpId="0"/>
      <p:bldP spid="8243" grpId="0"/>
      <p:bldP spid="72" grpId="0"/>
      <p:bldP spid="73" grpId="0"/>
      <p:bldP spid="75" grpId="0"/>
      <p:bldP spid="77" grpId="0"/>
      <p:bldP spid="78" grpId="0"/>
      <p:bldP spid="80" grpId="0"/>
      <p:bldP spid="8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Oval 17">
            <a:extLst>
              <a:ext uri="{FF2B5EF4-FFF2-40B4-BE49-F238E27FC236}">
                <a16:creationId xmlns:a16="http://schemas.microsoft.com/office/drawing/2014/main" id="{A3966A42-6C52-4910-A019-B9D9CB3DC8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8741" y="558868"/>
            <a:ext cx="2590800" cy="609600"/>
          </a:xfrm>
          <a:prstGeom prst="ellipse">
            <a:avLst/>
          </a:prstGeom>
          <a:gradFill rotWithShape="1">
            <a:gsLst>
              <a:gs pos="0">
                <a:srgbClr val="CC99FF"/>
              </a:gs>
              <a:gs pos="100000">
                <a:sysClr val="window" lastClr="FFFFFF"/>
              </a:gs>
            </a:gsLst>
            <a:lin ang="5400000" scaled="1"/>
          </a:gradFill>
          <a:ln w="38100">
            <a:pattFill prst="sphere">
              <a:fgClr>
                <a:srgbClr val="9900FF"/>
              </a:fgClr>
              <a:bgClr>
                <a:srgbClr val="FFFFFF"/>
              </a:bgClr>
            </a:patt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</a:rPr>
              <a:t>Ghi</a:t>
            </a: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</a:rPr>
              <a:t> </a:t>
            </a:r>
            <a:r>
              <a:rPr kumimoji="0" lang="en-US" alt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</a:rPr>
              <a:t>nhớ</a:t>
            </a:r>
            <a:endParaRPr kumimoji="0" lang="en-US" altLang="en-US" sz="3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</a:endParaRPr>
          </a:p>
        </p:txBody>
      </p:sp>
      <p:sp>
        <p:nvSpPr>
          <p:cNvPr id="5" name="Text Box 14">
            <a:extLst>
              <a:ext uri="{FF2B5EF4-FFF2-40B4-BE49-F238E27FC236}">
                <a16:creationId xmlns:a16="http://schemas.microsoft.com/office/drawing/2014/main" id="{84BE02AF-5A89-4E29-8EDF-C87EE6F4F2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1539240"/>
            <a:ext cx="8839200" cy="222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- Khi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thực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hiện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phép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chia ta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theo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bước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Bước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1: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Đặt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tính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Bước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2: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Tính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trái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sang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phải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Mỗi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lần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chia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đều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tính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theo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ba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bước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: chia,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trừ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.</a:t>
            </a:r>
          </a:p>
        </p:txBody>
      </p:sp>
      <p:sp>
        <p:nvSpPr>
          <p:cNvPr id="6" name="Text Box 12">
            <a:extLst>
              <a:ext uri="{FF2B5EF4-FFF2-40B4-BE49-F238E27FC236}">
                <a16:creationId xmlns:a16="http://schemas.microsoft.com/office/drawing/2014/main" id="{520A4BAA-F2D5-46C1-86CB-BF3F46196E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4011930"/>
            <a:ext cx="8915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Đối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phép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chia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dư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thì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dư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luôn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nhỏ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hơn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chia.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B29589C-4D28-4708-ABBB-A04F4B1F01D5}"/>
              </a:ext>
            </a:extLst>
          </p:cNvPr>
          <p:cNvSpPr/>
          <p:nvPr/>
        </p:nvSpPr>
        <p:spPr>
          <a:xfrm>
            <a:off x="594609" y="274726"/>
            <a:ext cx="5966085" cy="11155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15318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510872373"/>
</p:tagLst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</TotalTime>
  <Words>1095</Words>
  <Application>Microsoft Office PowerPoint</Application>
  <PresentationFormat>Widescreen</PresentationFormat>
  <Paragraphs>207</Paragraphs>
  <Slides>20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20</vt:i4>
      </vt:variant>
    </vt:vector>
  </HeadingPairs>
  <TitlesOfParts>
    <vt:vector size="33" baseType="lpstr">
      <vt:lpstr>Arial</vt:lpstr>
      <vt:lpstr>Calibri</vt:lpstr>
      <vt:lpstr>Calibri Light</vt:lpstr>
      <vt:lpstr>Garamond</vt:lpstr>
      <vt:lpstr>Times New Roman</vt:lpstr>
      <vt:lpstr>Office Theme</vt:lpstr>
      <vt:lpstr>Organic</vt:lpstr>
      <vt:lpstr>1_Office Theme</vt:lpstr>
      <vt:lpstr>2_Office Theme</vt:lpstr>
      <vt:lpstr>Default Design</vt:lpstr>
      <vt:lpstr>4_Office Theme</vt:lpstr>
      <vt:lpstr>5_Office Theme</vt:lpstr>
      <vt:lpstr>6_Office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Cách làm đúng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Lâm Thị Huyền</cp:lastModifiedBy>
  <cp:revision>14</cp:revision>
  <dcterms:created xsi:type="dcterms:W3CDTF">2021-11-17T16:15:51Z</dcterms:created>
  <dcterms:modified xsi:type="dcterms:W3CDTF">2021-12-08T13:31:31Z</dcterms:modified>
</cp:coreProperties>
</file>