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4" r:id="rId2"/>
  </p:sldMasterIdLst>
  <p:notesMasterIdLst>
    <p:notesMasterId r:id="rId26"/>
  </p:notesMasterIdLst>
  <p:sldIdLst>
    <p:sldId id="363" r:id="rId3"/>
    <p:sldId id="256" r:id="rId4"/>
    <p:sldId id="360" r:id="rId5"/>
    <p:sldId id="314" r:id="rId6"/>
    <p:sldId id="315" r:id="rId7"/>
    <p:sldId id="304" r:id="rId8"/>
    <p:sldId id="305" r:id="rId9"/>
    <p:sldId id="364" r:id="rId10"/>
    <p:sldId id="317" r:id="rId11"/>
    <p:sldId id="332" r:id="rId12"/>
    <p:sldId id="351" r:id="rId13"/>
    <p:sldId id="365" r:id="rId14"/>
    <p:sldId id="366" r:id="rId15"/>
    <p:sldId id="367" r:id="rId16"/>
    <p:sldId id="372" r:id="rId17"/>
    <p:sldId id="368" r:id="rId18"/>
    <p:sldId id="369" r:id="rId19"/>
    <p:sldId id="265" r:id="rId20"/>
    <p:sldId id="374" r:id="rId21"/>
    <p:sldId id="373" r:id="rId22"/>
    <p:sldId id="370" r:id="rId23"/>
    <p:sldId id="337" r:id="rId24"/>
    <p:sldId id="276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Abril Fatface" panose="020B0604020202020204" charset="0"/>
      <p:regular r:id="rId29"/>
    </p:embeddedFont>
    <p:embeddedFont>
      <p:font typeface="Barlow Condensed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hewy" panose="020B0604020202020204" charset="0"/>
      <p:regular r:id="rId38"/>
    </p:embeddedFont>
    <p:embeddedFont>
      <p:font typeface="Happy Monkey" panose="020B0604020202020204" charset="0"/>
      <p:regular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Pompier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DA4303-E1A8-4327-A861-C7FA0779611B}">
  <a:tblStyle styleId="{9EDA4303-E1A8-4327-A861-C7FA077961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5048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243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F6CD-925D-488C-A69D-1F0F4203BB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9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77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7AAAE9ED-38A0-44C1-BF4A-2FF2A401F9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98721C9-4A7F-4375-81A0-989522B4E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1EE87A0C-5533-4C22-86DF-76E0215D7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A9DDF-9525-4A24-94AD-E2D33C4924F9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2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45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26F888-A7DF-417D-BB74-80AA33BA6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E14A9-C91F-42AE-820C-C88645032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6E53BE-2674-43D0-A768-8DCCBF2A2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1E4C-77E7-48FA-9F73-C19401FCE9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156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240450" y="1086700"/>
            <a:ext cx="7718404" cy="3710814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200637" y="5940625"/>
            <a:ext cx="1790796" cy="1391863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1"/>
          <p:cNvSpPr/>
          <p:nvPr/>
        </p:nvSpPr>
        <p:spPr>
          <a:xfrm>
            <a:off x="4895238" y="5559825"/>
            <a:ext cx="2401577" cy="1715919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4673713" y="5220238"/>
            <a:ext cx="2844632" cy="195725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21"/>
          <p:cNvGrpSpPr/>
          <p:nvPr/>
        </p:nvGrpSpPr>
        <p:grpSpPr>
          <a:xfrm rot="3120626">
            <a:off x="2140698" y="1558902"/>
            <a:ext cx="358018" cy="335911"/>
            <a:chOff x="2495301" y="1749451"/>
            <a:chExt cx="358028" cy="335921"/>
          </a:xfrm>
        </p:grpSpPr>
        <p:sp>
          <p:nvSpPr>
            <p:cNvPr id="356" name="Google Shape;35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1"/>
          <p:cNvGrpSpPr/>
          <p:nvPr/>
        </p:nvGrpSpPr>
        <p:grpSpPr>
          <a:xfrm rot="3120626">
            <a:off x="2563623" y="1683002"/>
            <a:ext cx="358018" cy="335911"/>
            <a:chOff x="2495301" y="1749451"/>
            <a:chExt cx="358028" cy="335921"/>
          </a:xfrm>
        </p:grpSpPr>
        <p:sp>
          <p:nvSpPr>
            <p:cNvPr id="361" name="Google Shape;36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1"/>
          <p:cNvGrpSpPr/>
          <p:nvPr/>
        </p:nvGrpSpPr>
        <p:grpSpPr>
          <a:xfrm rot="-8363512">
            <a:off x="2465386" y="1231561"/>
            <a:ext cx="358038" cy="335930"/>
            <a:chOff x="2495301" y="1749451"/>
            <a:chExt cx="358028" cy="335921"/>
          </a:xfrm>
        </p:grpSpPr>
        <p:sp>
          <p:nvSpPr>
            <p:cNvPr id="366" name="Google Shape;36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1"/>
          <p:cNvGrpSpPr/>
          <p:nvPr/>
        </p:nvGrpSpPr>
        <p:grpSpPr>
          <a:xfrm rot="3120626">
            <a:off x="9182673" y="4155102"/>
            <a:ext cx="358018" cy="335911"/>
            <a:chOff x="2495301" y="1749451"/>
            <a:chExt cx="358028" cy="335921"/>
          </a:xfrm>
        </p:grpSpPr>
        <p:sp>
          <p:nvSpPr>
            <p:cNvPr id="371" name="Google Shape;37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1"/>
          <p:cNvGrpSpPr/>
          <p:nvPr/>
        </p:nvGrpSpPr>
        <p:grpSpPr>
          <a:xfrm rot="3120626">
            <a:off x="9605598" y="4279202"/>
            <a:ext cx="358018" cy="335911"/>
            <a:chOff x="2495301" y="1749451"/>
            <a:chExt cx="358028" cy="335921"/>
          </a:xfrm>
        </p:grpSpPr>
        <p:sp>
          <p:nvSpPr>
            <p:cNvPr id="376" name="Google Shape;37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1"/>
          <p:cNvGrpSpPr/>
          <p:nvPr/>
        </p:nvGrpSpPr>
        <p:grpSpPr>
          <a:xfrm rot="-8363512">
            <a:off x="9507361" y="3827761"/>
            <a:ext cx="358038" cy="335930"/>
            <a:chOff x="2495301" y="1749451"/>
            <a:chExt cx="358028" cy="335921"/>
          </a:xfrm>
        </p:grpSpPr>
        <p:sp>
          <p:nvSpPr>
            <p:cNvPr id="381" name="Google Shape;38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1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1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2">
            <a:alphaModFix amt="79000"/>
          </a:blip>
          <a:srcRect l="12671"/>
          <a:stretch/>
        </p:blipFill>
        <p:spPr>
          <a:xfrm rot="4983019" flipH="1">
            <a:off x="7458999" y="319275"/>
            <a:ext cx="1050001" cy="12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1"/>
          <p:cNvSpPr txBox="1">
            <a:spLocks noGrp="1"/>
          </p:cNvSpPr>
          <p:nvPr>
            <p:ph type="subTitle" idx="1"/>
          </p:nvPr>
        </p:nvSpPr>
        <p:spPr>
          <a:xfrm>
            <a:off x="3305225" y="277535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3305225" y="191870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body" idx="2"/>
          </p:nvPr>
        </p:nvSpPr>
        <p:spPr>
          <a:xfrm>
            <a:off x="3305275" y="325915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14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240450" y="1086700"/>
            <a:ext cx="7718404" cy="3710814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200637" y="5940625"/>
            <a:ext cx="1790796" cy="1391863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1"/>
          <p:cNvSpPr/>
          <p:nvPr/>
        </p:nvSpPr>
        <p:spPr>
          <a:xfrm>
            <a:off x="4895238" y="5559825"/>
            <a:ext cx="2401577" cy="1715919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4673713" y="5220238"/>
            <a:ext cx="2844632" cy="195725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21"/>
          <p:cNvGrpSpPr/>
          <p:nvPr/>
        </p:nvGrpSpPr>
        <p:grpSpPr>
          <a:xfrm rot="3120626">
            <a:off x="2140698" y="1558902"/>
            <a:ext cx="358018" cy="335911"/>
            <a:chOff x="2495301" y="1749451"/>
            <a:chExt cx="358028" cy="335921"/>
          </a:xfrm>
        </p:grpSpPr>
        <p:sp>
          <p:nvSpPr>
            <p:cNvPr id="356" name="Google Shape;35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1"/>
          <p:cNvGrpSpPr/>
          <p:nvPr/>
        </p:nvGrpSpPr>
        <p:grpSpPr>
          <a:xfrm rot="3120626">
            <a:off x="2563623" y="1683002"/>
            <a:ext cx="358018" cy="335911"/>
            <a:chOff x="2495301" y="1749451"/>
            <a:chExt cx="358028" cy="335921"/>
          </a:xfrm>
        </p:grpSpPr>
        <p:sp>
          <p:nvSpPr>
            <p:cNvPr id="361" name="Google Shape;36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1"/>
          <p:cNvGrpSpPr/>
          <p:nvPr/>
        </p:nvGrpSpPr>
        <p:grpSpPr>
          <a:xfrm rot="-8363512">
            <a:off x="2465386" y="1231561"/>
            <a:ext cx="358038" cy="335930"/>
            <a:chOff x="2495301" y="1749451"/>
            <a:chExt cx="358028" cy="335921"/>
          </a:xfrm>
        </p:grpSpPr>
        <p:sp>
          <p:nvSpPr>
            <p:cNvPr id="366" name="Google Shape;36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1"/>
          <p:cNvGrpSpPr/>
          <p:nvPr/>
        </p:nvGrpSpPr>
        <p:grpSpPr>
          <a:xfrm rot="3120626">
            <a:off x="9182673" y="4155102"/>
            <a:ext cx="358018" cy="335911"/>
            <a:chOff x="2495301" y="1749451"/>
            <a:chExt cx="358028" cy="335921"/>
          </a:xfrm>
        </p:grpSpPr>
        <p:sp>
          <p:nvSpPr>
            <p:cNvPr id="371" name="Google Shape;37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1"/>
          <p:cNvGrpSpPr/>
          <p:nvPr/>
        </p:nvGrpSpPr>
        <p:grpSpPr>
          <a:xfrm rot="3120626">
            <a:off x="9605598" y="4279202"/>
            <a:ext cx="358018" cy="335911"/>
            <a:chOff x="2495301" y="1749451"/>
            <a:chExt cx="358028" cy="335921"/>
          </a:xfrm>
        </p:grpSpPr>
        <p:sp>
          <p:nvSpPr>
            <p:cNvPr id="376" name="Google Shape;37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1"/>
          <p:cNvGrpSpPr/>
          <p:nvPr/>
        </p:nvGrpSpPr>
        <p:grpSpPr>
          <a:xfrm rot="-8363512">
            <a:off x="9507361" y="3827761"/>
            <a:ext cx="358038" cy="335930"/>
            <a:chOff x="2495301" y="1749451"/>
            <a:chExt cx="358028" cy="335921"/>
          </a:xfrm>
        </p:grpSpPr>
        <p:sp>
          <p:nvSpPr>
            <p:cNvPr id="381" name="Google Shape;38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1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1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2">
            <a:alphaModFix amt="79000"/>
          </a:blip>
          <a:srcRect l="12671"/>
          <a:stretch/>
        </p:blipFill>
        <p:spPr>
          <a:xfrm rot="4983019" flipH="1">
            <a:off x="7458999" y="319275"/>
            <a:ext cx="1050001" cy="12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1"/>
          <p:cNvSpPr txBox="1">
            <a:spLocks noGrp="1"/>
          </p:cNvSpPr>
          <p:nvPr>
            <p:ph type="subTitle" idx="1"/>
          </p:nvPr>
        </p:nvSpPr>
        <p:spPr>
          <a:xfrm>
            <a:off x="3305225" y="277535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3305225" y="191870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body" idx="2"/>
          </p:nvPr>
        </p:nvSpPr>
        <p:spPr>
          <a:xfrm>
            <a:off x="3305275" y="325915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7730B-5961-416F-B98E-043191B1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44431-8B07-4356-9E04-7F38AA5B7641}" type="datetimeFigureOut">
              <a:rPr lang="en-US"/>
              <a:pPr>
                <a:defRPr/>
              </a:pPr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D627-8F0F-40B4-B7F6-32506E41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3C2AE-21B8-4E61-86F9-9E5DEF71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00AAE-7B12-4F1C-B2BA-9616943E794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378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DE4F8E-FA02-4F74-9D70-1835614F26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748B0F-C58E-459C-B39D-35DA5841F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F52CB9-FC29-4B95-BD11-F6BBFEEE5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81FB9-A8D2-4AEB-88C0-507E76062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92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66DDC37-A61B-48CC-8C3A-7E31E12F7C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07774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4399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6096001" y="-167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3956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7249" lvl="1" indent="-43956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5874" lvl="2" indent="-43956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4499" lvl="3" indent="-43956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3123" lvl="4" indent="-43956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1748" lvl="5" indent="-43956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0372" lvl="6" indent="-43956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68997" lvl="7" indent="-43956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77622" lvl="8" indent="-43956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89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65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61232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0D2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72" r:id="rId3"/>
    <p:sldLayoutId id="2147483673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628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10.xml"/><Relationship Id="rId1" Type="http://schemas.openxmlformats.org/officeDocument/2006/relationships/audio" Target="file:///G:\0001%20FILE%20S&#7916;A%20CHU&#7848;N%20TRONG%20H&#200;\GIAO%20AN\GIAO%20AN%204\LOP%204-%20GA%20&#272;T\GADT%204\GADT%20-%20S&#7916;A%20B&#7892;%20SUNG\GADT%20-%20CHUAN\TUAN%201\TOAN\To&#225;n%204%20-%20Tuan%201-Tiet%201%20-%20On%20tap%20cac%20so%20den%20100%20000\12%20Track%2012%20(mp3cut.net)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jpe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Relationship Id="rId9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03896-B976-4673-854B-D0FAAD06D7B1}"/>
              </a:ext>
            </a:extLst>
          </p:cNvPr>
          <p:cNvSpPr/>
          <p:nvPr/>
        </p:nvSpPr>
        <p:spPr>
          <a:xfrm>
            <a:off x="3972964" y="914401"/>
            <a:ext cx="4131773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4050" b="1" dirty="0">
                <a:ln/>
                <a:solidFill>
                  <a:srgbClr val="FFC000"/>
                </a:solidFill>
                <a:latin typeface="Calibri" panose="020F0502020204030204"/>
              </a:rPr>
              <a:t>NỘI QUY LỚP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C09EF-A0B5-45A5-AFA1-01BE94F6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1576388"/>
            <a:ext cx="18891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5AC144-E9E5-44AA-BE09-13216C4E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601788"/>
            <a:ext cx="206057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0AC2D-CCFB-4048-86FA-57C7C0F6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08138"/>
            <a:ext cx="20605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6661E5-5E7A-4E13-907A-2708EF23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592263"/>
            <a:ext cx="211455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7F7119-235B-419C-A928-6332D608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9" y="3765550"/>
            <a:ext cx="20605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F2FC7-7CCB-4581-9D0C-2EEC594F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4" y="3746500"/>
            <a:ext cx="19970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0A4872-23C5-4DD2-A885-0D404C9E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3736975"/>
            <a:ext cx="21145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2202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>
            <a:extLst>
              <a:ext uri="{FF2B5EF4-FFF2-40B4-BE49-F238E27FC236}">
                <a16:creationId xmlns:a16="http://schemas.microsoft.com/office/drawing/2014/main" id="{F88F16AA-2401-40B3-87BC-E03D635E0213}"/>
              </a:ext>
            </a:extLst>
          </p:cNvPr>
          <p:cNvSpPr/>
          <p:nvPr/>
        </p:nvSpPr>
        <p:spPr>
          <a:xfrm>
            <a:off x="1782761" y="269082"/>
            <a:ext cx="10539868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AFD81BD1-0D34-4FA1-945E-6FFBDE7D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2166939"/>
            <a:ext cx="3518778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5C871D29-3B29-4C06-854A-C1D7DFE98666}"/>
              </a:ext>
            </a:extLst>
          </p:cNvPr>
          <p:cNvSpPr txBox="1"/>
          <p:nvPr/>
        </p:nvSpPr>
        <p:spPr>
          <a:xfrm rot="20124156">
            <a:off x="2338407" y="2526410"/>
            <a:ext cx="1304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altLang="zh-CN" sz="2400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Mục</a:t>
            </a:r>
            <a:r>
              <a:rPr lang="en-US" altLang="zh-CN" sz="2400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tiêu</a:t>
            </a:r>
            <a:endParaRPr lang="zh-CN" altLang="en-US" sz="2400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B0DE2C8-A0BB-4C7A-8045-CDFDDEC09CFE}"/>
              </a:ext>
            </a:extLst>
          </p:cNvPr>
          <p:cNvSpPr>
            <a:spLocks/>
          </p:cNvSpPr>
          <p:nvPr/>
        </p:nvSpPr>
        <p:spPr bwMode="auto">
          <a:xfrm>
            <a:off x="5464176" y="1477963"/>
            <a:ext cx="698998" cy="4183062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</p:spPr>
        <p:txBody>
          <a:bodyPr lIns="68562" tIns="34281" rIns="68562" bIns="34281"/>
          <a:lstStyle/>
          <a:p>
            <a:pPr defTabSz="914378">
              <a:defRPr/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142">
            <a:extLst>
              <a:ext uri="{FF2B5EF4-FFF2-40B4-BE49-F238E27FC236}">
                <a16:creationId xmlns:a16="http://schemas.microsoft.com/office/drawing/2014/main" id="{0ABB68B0-AE75-45FF-8E7B-F1B65DC12D07}"/>
              </a:ext>
            </a:extLst>
          </p:cNvPr>
          <p:cNvGrpSpPr>
            <a:grpSpLocks/>
          </p:cNvGrpSpPr>
          <p:nvPr/>
        </p:nvGrpSpPr>
        <p:grpSpPr bwMode="auto">
          <a:xfrm>
            <a:off x="5072289" y="839563"/>
            <a:ext cx="5559050" cy="1724660"/>
            <a:chOff x="4441088" y="670090"/>
            <a:chExt cx="7663065" cy="2591929"/>
          </a:xfrm>
        </p:grpSpPr>
        <p:grpSp>
          <p:nvGrpSpPr>
            <p:cNvPr id="68632" name="组合 143">
              <a:extLst>
                <a:ext uri="{FF2B5EF4-FFF2-40B4-BE49-F238E27FC236}">
                  <a16:creationId xmlns:a16="http://schemas.microsoft.com/office/drawing/2014/main" id="{2CE7E37F-AE1B-4A34-AA38-18B1E1063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8" y="760751"/>
              <a:ext cx="728975" cy="734378"/>
              <a:chOff x="4339490" y="760751"/>
              <a:chExt cx="728975" cy="734378"/>
            </a:xfrm>
          </p:grpSpPr>
          <p:sp>
            <p:nvSpPr>
              <p:cNvPr id="12" name="任意多边形 82">
                <a:extLst>
                  <a:ext uri="{FF2B5EF4-FFF2-40B4-BE49-F238E27FC236}">
                    <a16:creationId xmlns:a16="http://schemas.microsoft.com/office/drawing/2014/main" id="{A81ED804-F496-45F1-B83D-59EA27A0D92D}"/>
                  </a:ext>
                </a:extLst>
              </p:cNvPr>
              <p:cNvSpPr/>
              <p:nvPr/>
            </p:nvSpPr>
            <p:spPr bwMode="auto">
              <a:xfrm rot="3738964">
                <a:off x="4337758" y="762483"/>
                <a:ext cx="732440" cy="728975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4378"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F9ADA-7DBC-41B8-9584-47893BC18637}"/>
                  </a:ext>
                </a:extLst>
              </p:cNvPr>
              <p:cNvSpPr txBox="1"/>
              <p:nvPr/>
            </p:nvSpPr>
            <p:spPr>
              <a:xfrm>
                <a:off x="4475701" y="801309"/>
                <a:ext cx="583781" cy="6938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1" defTabSz="914378">
                  <a:defRPr/>
                </a:pPr>
                <a:r>
                  <a:rPr lang="en-US" altLang="zh-CN" sz="2400" spc="225">
                    <a:solidFill>
                      <a:prstClr val="white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633" name="矩形 39">
              <a:extLst>
                <a:ext uri="{FF2B5EF4-FFF2-40B4-BE49-F238E27FC236}">
                  <a16:creationId xmlns:a16="http://schemas.microsoft.com/office/drawing/2014/main" id="{479B9765-9F08-4666-BB79-AD29AD8B8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3784" y="1557824"/>
              <a:ext cx="6810369" cy="1704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69863" indent="-169863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cách</a:t>
              </a:r>
              <a:r>
                <a:rPr lang="vi-VN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chia </a:t>
              </a:r>
              <a:r>
                <a:rPr lang="vi-VN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vi-VN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cho </a:t>
              </a:r>
              <a:r>
                <a:rPr lang="vi-VN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tích</a:t>
              </a:r>
              <a:endParaRPr lang="zh-CN" altLang="en-US" dirty="0">
                <a:solidFill>
                  <a:srgbClr val="26262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8634" name="矩形 39">
              <a:extLst>
                <a:ext uri="{FF2B5EF4-FFF2-40B4-BE49-F238E27FC236}">
                  <a16:creationId xmlns:a16="http://schemas.microsoft.com/office/drawing/2014/main" id="{3CB37565-395A-4F79-A3AC-CB24490B5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87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  <a:buNone/>
              </a:pPr>
              <a:r>
                <a:rPr lang="en-US" altLang="zh-CN" b="1">
                  <a:solidFill>
                    <a:srgbClr val="FC6E5B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Khởi động</a:t>
              </a:r>
              <a:endParaRPr lang="zh-CN" altLang="en-US" b="1">
                <a:solidFill>
                  <a:srgbClr val="FC6E5B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48">
            <a:extLst>
              <a:ext uri="{FF2B5EF4-FFF2-40B4-BE49-F238E27FC236}">
                <a16:creationId xmlns:a16="http://schemas.microsoft.com/office/drawing/2014/main" id="{20EA8655-1FC1-4AA2-8C2B-A29AB5557B21}"/>
              </a:ext>
            </a:extLst>
          </p:cNvPr>
          <p:cNvGrpSpPr>
            <a:grpSpLocks/>
          </p:cNvGrpSpPr>
          <p:nvPr/>
        </p:nvGrpSpPr>
        <p:grpSpPr bwMode="auto">
          <a:xfrm>
            <a:off x="5607843" y="2320406"/>
            <a:ext cx="6399099" cy="3457067"/>
            <a:chOff x="4441088" y="302494"/>
            <a:chExt cx="6230441" cy="4609437"/>
          </a:xfrm>
        </p:grpSpPr>
        <p:grpSp>
          <p:nvGrpSpPr>
            <p:cNvPr id="68627" name="组合 149">
              <a:extLst>
                <a:ext uri="{FF2B5EF4-FFF2-40B4-BE49-F238E27FC236}">
                  <a16:creationId xmlns:a16="http://schemas.microsoft.com/office/drawing/2014/main" id="{7A77E726-1A65-4CB1-8774-6AF1925AF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8" y="761812"/>
              <a:ext cx="726144" cy="730252"/>
              <a:chOff x="4339490" y="761812"/>
              <a:chExt cx="726144" cy="730252"/>
            </a:xfrm>
          </p:grpSpPr>
          <p:sp>
            <p:nvSpPr>
              <p:cNvPr id="18" name="任意多边形 82">
                <a:extLst>
                  <a:ext uri="{FF2B5EF4-FFF2-40B4-BE49-F238E27FC236}">
                    <a16:creationId xmlns:a16="http://schemas.microsoft.com/office/drawing/2014/main" id="{75B7587E-7F05-4684-929D-4E89AF9CB140}"/>
                  </a:ext>
                </a:extLst>
              </p:cNvPr>
              <p:cNvSpPr/>
              <p:nvPr/>
            </p:nvSpPr>
            <p:spPr bwMode="auto">
              <a:xfrm rot="3738964">
                <a:off x="4337436" y="763866"/>
                <a:ext cx="730252" cy="72614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4378"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40C49F-3EA2-4064-8B95-B1AE6FBAA443}"/>
                  </a:ext>
                </a:extLst>
              </p:cNvPr>
              <p:cNvSpPr txBox="1"/>
              <p:nvPr/>
            </p:nvSpPr>
            <p:spPr>
              <a:xfrm>
                <a:off x="4474980" y="802028"/>
                <a:ext cx="489963" cy="61555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1" defTabSz="914378">
                  <a:defRPr/>
                </a:pPr>
                <a:r>
                  <a:rPr lang="en-US" altLang="zh-CN" sz="2400" spc="225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628" name="矩形 39">
              <a:extLst>
                <a:ext uri="{FF2B5EF4-FFF2-40B4-BE49-F238E27FC236}">
                  <a16:creationId xmlns:a16="http://schemas.microsoft.com/office/drawing/2014/main" id="{A63BE7DB-A83E-479C-8375-B78BF7FD8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8136" y="1047186"/>
              <a:ext cx="5333393" cy="3864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69863" indent="-169863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Biết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cách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phép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chia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tích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cho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Áp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dụng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phép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chia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tích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cho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để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giải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toán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2400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vi-VN" altLang="zh-CN" sz="2400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liên quan.</a:t>
              </a:r>
              <a:endParaRPr lang="en-US" altLang="zh-CN" sz="2400" dirty="0">
                <a:solidFill>
                  <a:srgbClr val="26262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8629" name="矩形 39">
              <a:extLst>
                <a:ext uri="{FF2B5EF4-FFF2-40B4-BE49-F238E27FC236}">
                  <a16:creationId xmlns:a16="http://schemas.microsoft.com/office/drawing/2014/main" id="{8A894E2A-20D3-4096-848F-DCEE19EF8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869" y="302494"/>
              <a:ext cx="3762377" cy="77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  <a:buNone/>
              </a:pPr>
              <a:r>
                <a:rPr lang="en-US" altLang="zh-CN" b="1" dirty="0" err="1">
                  <a:solidFill>
                    <a:srgbClr val="FBC75D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b="1" dirty="0">
                  <a:solidFill>
                    <a:srgbClr val="FBC75D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FBC75D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endParaRPr lang="zh-CN" altLang="en-US" b="1" dirty="0">
                <a:solidFill>
                  <a:srgbClr val="FBC75D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60">
            <a:extLst>
              <a:ext uri="{FF2B5EF4-FFF2-40B4-BE49-F238E27FC236}">
                <a16:creationId xmlns:a16="http://schemas.microsoft.com/office/drawing/2014/main" id="{A61011FF-6DB7-465F-A5C0-503F63D8E315}"/>
              </a:ext>
            </a:extLst>
          </p:cNvPr>
          <p:cNvGrpSpPr>
            <a:grpSpLocks/>
          </p:cNvGrpSpPr>
          <p:nvPr/>
        </p:nvGrpSpPr>
        <p:grpSpPr bwMode="auto">
          <a:xfrm>
            <a:off x="5382848" y="5235879"/>
            <a:ext cx="4258034" cy="1098170"/>
            <a:chOff x="4441088" y="638359"/>
            <a:chExt cx="4927029" cy="1464398"/>
          </a:xfrm>
        </p:grpSpPr>
        <p:grpSp>
          <p:nvGrpSpPr>
            <p:cNvPr id="68622" name="组合 161">
              <a:extLst>
                <a:ext uri="{FF2B5EF4-FFF2-40B4-BE49-F238E27FC236}">
                  <a16:creationId xmlns:a16="http://schemas.microsoft.com/office/drawing/2014/main" id="{404A86B5-DAA3-4C30-B27E-2F1BEE91F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8" y="763258"/>
              <a:ext cx="726245" cy="728218"/>
              <a:chOff x="4339490" y="763258"/>
              <a:chExt cx="726245" cy="728218"/>
            </a:xfrm>
          </p:grpSpPr>
          <p:sp>
            <p:nvSpPr>
              <p:cNvPr id="24" name="任意多边形 82">
                <a:extLst>
                  <a:ext uri="{FF2B5EF4-FFF2-40B4-BE49-F238E27FC236}">
                    <a16:creationId xmlns:a16="http://schemas.microsoft.com/office/drawing/2014/main" id="{5241E8BD-C1A5-4049-A9F2-60CE61C892E1}"/>
                  </a:ext>
                </a:extLst>
              </p:cNvPr>
              <p:cNvSpPr/>
              <p:nvPr/>
            </p:nvSpPr>
            <p:spPr bwMode="auto">
              <a:xfrm rot="3738964">
                <a:off x="4338504" y="764244"/>
                <a:ext cx="728218" cy="726245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4378"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882E9C-FDCC-4662-8609-DBB2C3E67677}"/>
                  </a:ext>
                </a:extLst>
              </p:cNvPr>
              <p:cNvSpPr txBox="1"/>
              <p:nvPr/>
            </p:nvSpPr>
            <p:spPr>
              <a:xfrm>
                <a:off x="4523698" y="807713"/>
                <a:ext cx="490031" cy="6156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1" defTabSz="914378">
                  <a:defRPr/>
                </a:pPr>
                <a:r>
                  <a:rPr lang="en-US" altLang="zh-CN" sz="2400" spc="225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3</a:t>
                </a:r>
                <a:endParaRPr lang="zh-CN" altLang="en-US" sz="24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623" name="矩形 39">
              <a:extLst>
                <a:ext uri="{FF2B5EF4-FFF2-40B4-BE49-F238E27FC236}">
                  <a16:creationId xmlns:a16="http://schemas.microsoft.com/office/drawing/2014/main" id="{7EA7A0C7-DA0B-43DD-A140-DF9FF3BF6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831" y="1329377"/>
              <a:ext cx="4087286" cy="77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69863" indent="-169863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 err="1">
                  <a:solidFill>
                    <a:srgbClr val="26262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tế</a:t>
              </a:r>
              <a:endParaRPr lang="zh-CN" altLang="en-US" dirty="0">
                <a:solidFill>
                  <a:srgbClr val="26262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8624" name="矩形 39">
              <a:extLst>
                <a:ext uri="{FF2B5EF4-FFF2-40B4-BE49-F238E27FC236}">
                  <a16:creationId xmlns:a16="http://schemas.microsoft.com/office/drawing/2014/main" id="{49BBBF7A-B03F-4ABE-83DC-6BEFAB6C6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642" y="638359"/>
              <a:ext cx="3762378" cy="77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  <a:buNone/>
              </a:pPr>
              <a:r>
                <a:rPr lang="en-US" altLang="zh-CN" b="1">
                  <a:solidFill>
                    <a:srgbClr val="8CC066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Vận dụng</a:t>
              </a:r>
              <a:endParaRPr lang="zh-CN" altLang="en-US" b="1">
                <a:solidFill>
                  <a:srgbClr val="8CC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12 Track 12 (mp3cut.net).mp3">
            <a:hlinkClick r:id="" action="ppaction://media"/>
            <a:extLst>
              <a:ext uri="{FF2B5EF4-FFF2-40B4-BE49-F238E27FC236}">
                <a16:creationId xmlns:a16="http://schemas.microsoft.com/office/drawing/2014/main" id="{158E8F2C-98BC-428A-BA7C-879A671778A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1287464"/>
            <a:ext cx="214092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9" descr="10004015438746072987">
            <a:extLst>
              <a:ext uri="{FF2B5EF4-FFF2-40B4-BE49-F238E27FC236}">
                <a16:creationId xmlns:a16="http://schemas.microsoft.com/office/drawing/2014/main" id="{A4633C96-1924-40DA-9A9D-CFDEDCFBB7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783637" y="4945464"/>
            <a:ext cx="114364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AFA649F-CC26-41F4-9E61-214095C3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2299684" y="4201139"/>
            <a:ext cx="1105222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12A83BF-9F4C-428B-90FD-3367954B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902798" y="3643875"/>
            <a:ext cx="1107052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58" descr="200712419435657_1">
            <a:extLst>
              <a:ext uri="{FF2B5EF4-FFF2-40B4-BE49-F238E27FC236}">
                <a16:creationId xmlns:a16="http://schemas.microsoft.com/office/drawing/2014/main" id="{550C3482-236A-4E00-B8A3-7AD6CEDD9D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9" y="1104901"/>
            <a:ext cx="58188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1367 0.53796 C 0.10442 0.53727 0.07591 0.53773 0.05911 0.53449 C 0.04218 0.53125 0.04192 0.55486 0.01185 0.51875 C -0.0181 0.4824 -0.0793 0.39375 -0.12097 0.31736 C -0.16276 0.24051 -0.20782 0.14884 -0.23946 0.05879 C -0.27097 -0.03125 -0.29571 -0.16412 -0.31042 -0.22246 " pathEditMode="relative" rAng="0" ptsTypes="AAAAAA">
                                      <p:cBhvr>
                                        <p:cTn id="3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-3796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0.19544 0.24422 C -0.1763 0.24329 -0.15703 0.24584 -0.13815 0.24051 C -0.13555 0.23982 -0.13346 0.23588 -0.13086 0.23496 C -0.12422 0.23287 -0.11771 0.23241 -0.11107 0.23125 C -0.0901 0.22199 -0.06979 0.20903 -0.04857 0.20162 C -0.04088 0.19584 -0.03385 0.19237 -0.02669 0.18496 C -0.02318 0.18125 -0.01628 0.17385 -0.01628 0.17408 C -0.01354 0.13519 -0.00599 0.12778 0.00872 0.10162 C 0.02162 0.07871 0.03672 0.06158 0.05039 0.04051 C 0.05729 0.02963 0.06615 0.02315 0.07331 0.01274 C 0.08386 -0.00301 0.09818 -0.01782 0.11185 -0.02245 C 0.12487 -0.03634 0.13841 -0.05 0.15247 -0.05949 C 0.15833 -0.06388 0.16094 -0.06851 0.16706 -0.07083 C 0.18672 -0.09444 0.21341 -0.11574 0.23685 -0.12245 C 0.24271 -0.12801 0.24792 -0.13009 0.25456 -0.13194 C 0.27227 -0.14375 0.29193 -0.15208 0.31081 -0.15763 C 0.32435 -0.1699 0.34037 -0.17338 0.3556 -0.17824 C 0.36537 -0.18657 0.37656 -0.18912 0.38685 -0.19652 C 0.39714 -0.2037 0.40625 -0.21689 0.41706 -0.2206 C 0.42787 -0.23194 0.44531 -0.25393 0.45352 -0.27245 C 0.45859 -0.28379 0.46341 -0.2956 0.46914 -0.30578 C 0.47136 -0.31805 0.46849 -0.30486 0.47331 -0.31689 C 0.47839 -0.32963 0.48359 -0.35949 0.48997 -0.36689 C 0.49193 -0.37615 0.49271 -0.38009 0.49714 -0.38541 C 0.50208 -0.41157 0.51966 -0.44097 0.5306 -0.45763 C 0.53646 -0.46666 0.53854 -0.47453 0.54622 -0.47986 C 0.5556 -0.50185 0.54323 -0.47615 0.55352 -0.48912 C 0.55495 -0.49097 0.55521 -0.49444 0.55664 -0.49652 C 0.55938 -0.50115 0.56328 -0.5037 0.56602 -0.50763 C 0.57227 -0.51713 0.578 -0.5287 0.58477 -0.53726 C 0.59167 -0.54583 0.59466 -0.54537 0.60143 -0.55208 C 0.60729 -0.55787 0.61289 -0.56504 0.61914 -0.5706 C 0.62136 -0.57685 0.62747 -0.58726 0.62747 -0.58703 C 0.63099 -0.60578 0.6362 -0.60324 0.63997 -0.61689 " pathEditMode="relative" rAng="0" ptsTypes="AAAAAAAAAAAAAAAAAAAAAAAAAAAAAAAAAA">
                                      <p:cBhvr>
                                        <p:cTn id="45" dur="5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71" y="-430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52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BA48E8-364D-4052-8E55-F9B6B59B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F3EFDB41-0377-4CDF-A279-BB5577C403C6}"/>
              </a:ext>
            </a:extLst>
          </p:cNvPr>
          <p:cNvCxnSpPr/>
          <p:nvPr/>
        </p:nvCxnSpPr>
        <p:spPr>
          <a:xfrm>
            <a:off x="1514007" y="1109272"/>
            <a:ext cx="7794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30DF0C6-D8CC-49AE-9E3E-62EE7E50B0E4}"/>
              </a:ext>
            </a:extLst>
          </p:cNvPr>
          <p:cNvCxnSpPr>
            <a:cxnSpLocks/>
          </p:cNvCxnSpPr>
          <p:nvPr/>
        </p:nvCxnSpPr>
        <p:spPr>
          <a:xfrm>
            <a:off x="3057993" y="1101133"/>
            <a:ext cx="137909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iêu đề 1">
            <a:extLst>
              <a:ext uri="{FF2B5EF4-FFF2-40B4-BE49-F238E27FC236}">
                <a16:creationId xmlns:a16="http://schemas.microsoft.com/office/drawing/2014/main" id="{8CD25892-51A4-4B80-AD70-011061018DC1}"/>
              </a:ext>
            </a:extLst>
          </p:cNvPr>
          <p:cNvSpPr txBox="1">
            <a:spLocks/>
          </p:cNvSpPr>
          <p:nvPr/>
        </p:nvSpPr>
        <p:spPr>
          <a:xfrm>
            <a:off x="-282772" y="1096580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( 9 x 15 ) : 3;		9 x ( 15 : 3 );		( 9 : 3 ) x 15</a:t>
            </a:r>
          </a:p>
        </p:txBody>
      </p:sp>
      <p:sp>
        <p:nvSpPr>
          <p:cNvPr id="12" name="Tiêu đề 1">
            <a:extLst>
              <a:ext uri="{FF2B5EF4-FFF2-40B4-BE49-F238E27FC236}">
                <a16:creationId xmlns:a16="http://schemas.microsoft.com/office/drawing/2014/main" id="{2847D18F-49B0-4F91-9B5A-22B5EEFA6394}"/>
              </a:ext>
            </a:extLst>
          </p:cNvPr>
          <p:cNvSpPr txBox="1">
            <a:spLocks/>
          </p:cNvSpPr>
          <p:nvPr/>
        </p:nvSpPr>
        <p:spPr>
          <a:xfrm>
            <a:off x="0" y="2219818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( 9 x 15 ) : 3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Tiêu đề 1">
            <a:extLst>
              <a:ext uri="{FF2B5EF4-FFF2-40B4-BE49-F238E27FC236}">
                <a16:creationId xmlns:a16="http://schemas.microsoft.com/office/drawing/2014/main" id="{ABC9ABBB-DBDF-4E63-84A6-1FF6A107E004}"/>
              </a:ext>
            </a:extLst>
          </p:cNvPr>
          <p:cNvSpPr txBox="1">
            <a:spLocks/>
          </p:cNvSpPr>
          <p:nvPr/>
        </p:nvSpPr>
        <p:spPr>
          <a:xfrm>
            <a:off x="-124435" y="2315227"/>
            <a:ext cx="3903349" cy="87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 : 3</a:t>
            </a: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544993EC-49AB-4EAD-9B42-54E8DD485BB0}"/>
              </a:ext>
            </a:extLst>
          </p:cNvPr>
          <p:cNvSpPr txBox="1">
            <a:spLocks/>
          </p:cNvSpPr>
          <p:nvPr/>
        </p:nvSpPr>
        <p:spPr>
          <a:xfrm>
            <a:off x="-90921" y="3129364"/>
            <a:ext cx="3903349" cy="87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45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6F0D8B9-CB3A-4EF6-98DC-6106D50D8C8A}"/>
              </a:ext>
            </a:extLst>
          </p:cNvPr>
          <p:cNvSpPr txBox="1">
            <a:spLocks/>
          </p:cNvSpPr>
          <p:nvPr/>
        </p:nvSpPr>
        <p:spPr>
          <a:xfrm>
            <a:off x="4334105" y="2193042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( 15 : 3 )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6" name="Tiêu đề 1">
            <a:extLst>
              <a:ext uri="{FF2B5EF4-FFF2-40B4-BE49-F238E27FC236}">
                <a16:creationId xmlns:a16="http://schemas.microsoft.com/office/drawing/2014/main" id="{A63EBFB8-67D3-4E72-B273-55A4F9CCD5A8}"/>
              </a:ext>
            </a:extLst>
          </p:cNvPr>
          <p:cNvSpPr txBox="1">
            <a:spLocks/>
          </p:cNvSpPr>
          <p:nvPr/>
        </p:nvSpPr>
        <p:spPr>
          <a:xfrm>
            <a:off x="4057355" y="2296752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5       </a:t>
            </a: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F76382EA-8C94-4589-A417-C4CB27489069}"/>
              </a:ext>
            </a:extLst>
          </p:cNvPr>
          <p:cNvSpPr txBox="1">
            <a:spLocks/>
          </p:cNvSpPr>
          <p:nvPr/>
        </p:nvSpPr>
        <p:spPr>
          <a:xfrm>
            <a:off x="3966434" y="3146588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F6128B40-72D6-4688-A226-4B6D9FFD5D2C}"/>
              </a:ext>
            </a:extLst>
          </p:cNvPr>
          <p:cNvSpPr txBox="1">
            <a:spLocks/>
          </p:cNvSpPr>
          <p:nvPr/>
        </p:nvSpPr>
        <p:spPr>
          <a:xfrm>
            <a:off x="7927190" y="1914952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( 9 : 3 ) x 15 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6651C484-CC32-4989-BD45-D48B397F2250}"/>
              </a:ext>
            </a:extLst>
          </p:cNvPr>
          <p:cNvSpPr txBox="1">
            <a:spLocks/>
          </p:cNvSpPr>
          <p:nvPr/>
        </p:nvSpPr>
        <p:spPr>
          <a:xfrm>
            <a:off x="7836269" y="2296752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15        </a:t>
            </a: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BE18ABE5-878E-40C6-B996-CAA585A9F20E}"/>
              </a:ext>
            </a:extLst>
          </p:cNvPr>
          <p:cNvSpPr txBox="1">
            <a:spLocks/>
          </p:cNvSpPr>
          <p:nvPr/>
        </p:nvSpPr>
        <p:spPr>
          <a:xfrm>
            <a:off x="7836269" y="3122406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Tiêu đề 1">
            <a:extLst>
              <a:ext uri="{FF2B5EF4-FFF2-40B4-BE49-F238E27FC236}">
                <a16:creationId xmlns:a16="http://schemas.microsoft.com/office/drawing/2014/main" id="{5A326359-04AA-4196-AB22-9164B8F13AAA}"/>
              </a:ext>
            </a:extLst>
          </p:cNvPr>
          <p:cNvSpPr txBox="1">
            <a:spLocks/>
          </p:cNvSpPr>
          <p:nvPr/>
        </p:nvSpPr>
        <p:spPr>
          <a:xfrm>
            <a:off x="533740" y="4322741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trên.       </a:t>
            </a:r>
          </a:p>
        </p:txBody>
      </p:sp>
      <p:sp>
        <p:nvSpPr>
          <p:cNvPr id="22" name="Tiêu đề 1">
            <a:extLst>
              <a:ext uri="{FF2B5EF4-FFF2-40B4-BE49-F238E27FC236}">
                <a16:creationId xmlns:a16="http://schemas.microsoft.com/office/drawing/2014/main" id="{7A45345C-82C3-4FE4-966B-357A2A18B8F8}"/>
              </a:ext>
            </a:extLst>
          </p:cNvPr>
          <p:cNvSpPr txBox="1">
            <a:spLocks/>
          </p:cNvSpPr>
          <p:nvPr/>
        </p:nvSpPr>
        <p:spPr>
          <a:xfrm>
            <a:off x="533738" y="4309095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45.</a:t>
            </a:r>
          </a:p>
        </p:txBody>
      </p:sp>
      <p:sp>
        <p:nvSpPr>
          <p:cNvPr id="23" name="Tiêu đề 1">
            <a:extLst>
              <a:ext uri="{FF2B5EF4-FFF2-40B4-BE49-F238E27FC236}">
                <a16:creationId xmlns:a16="http://schemas.microsoft.com/office/drawing/2014/main" id="{AACA35AA-F14D-47E7-8406-2643D2903F39}"/>
              </a:ext>
            </a:extLst>
          </p:cNvPr>
          <p:cNvSpPr txBox="1">
            <a:spLocks/>
          </p:cNvSpPr>
          <p:nvPr/>
        </p:nvSpPr>
        <p:spPr>
          <a:xfrm>
            <a:off x="533739" y="5134201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( 9 x 15 ) : 3 = 9 x ( 15 : 3 ) = ( 9 : 3 ) x 15</a:t>
            </a:r>
          </a:p>
        </p:txBody>
      </p:sp>
    </p:spTree>
    <p:extLst>
      <p:ext uri="{BB962C8B-B14F-4D97-AF65-F5344CB8AC3E}">
        <p14:creationId xmlns:p14="http://schemas.microsoft.com/office/powerpoint/2010/main" val="1741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6759EB-DDB6-481D-A593-8EBC084B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716"/>
            <a:ext cx="10290000" cy="763600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79501412-51B0-4CC1-94D2-AAF24CB830F6}"/>
              </a:ext>
            </a:extLst>
          </p:cNvPr>
          <p:cNvSpPr txBox="1">
            <a:spLocks/>
          </p:cNvSpPr>
          <p:nvPr/>
        </p:nvSpPr>
        <p:spPr>
          <a:xfrm>
            <a:off x="2595797" y="766801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( 7 x 15 ) : 3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x ( 15 : 3 ) </a:t>
            </a: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9E6A05A3-5248-4013-876A-9F6A5E5DC8C9}"/>
              </a:ext>
            </a:extLst>
          </p:cNvPr>
          <p:cNvSpPr txBox="1">
            <a:spLocks/>
          </p:cNvSpPr>
          <p:nvPr/>
        </p:nvSpPr>
        <p:spPr>
          <a:xfrm>
            <a:off x="450013" y="1315822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( 7 x 15 ) : 3 = 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B0D2E4E7-58B3-4BDE-861B-7AA6B0E0F1C3}"/>
              </a:ext>
            </a:extLst>
          </p:cNvPr>
          <p:cNvSpPr txBox="1">
            <a:spLocks/>
          </p:cNvSpPr>
          <p:nvPr/>
        </p:nvSpPr>
        <p:spPr>
          <a:xfrm>
            <a:off x="450013" y="1870415"/>
            <a:ext cx="187150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: 3  </a:t>
            </a: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E9CBB983-4AA7-487D-A5DA-21868E7550A6}"/>
              </a:ext>
            </a:extLst>
          </p:cNvPr>
          <p:cNvSpPr txBox="1">
            <a:spLocks/>
          </p:cNvSpPr>
          <p:nvPr/>
        </p:nvSpPr>
        <p:spPr>
          <a:xfrm>
            <a:off x="450013" y="2461222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9" name="Tiêu đề 1">
            <a:extLst>
              <a:ext uri="{FF2B5EF4-FFF2-40B4-BE49-F238E27FC236}">
                <a16:creationId xmlns:a16="http://schemas.microsoft.com/office/drawing/2014/main" id="{34BCD48E-8387-4E7C-858F-BAA5B37E4EB4}"/>
              </a:ext>
            </a:extLst>
          </p:cNvPr>
          <p:cNvSpPr txBox="1">
            <a:spLocks/>
          </p:cNvSpPr>
          <p:nvPr/>
        </p:nvSpPr>
        <p:spPr>
          <a:xfrm>
            <a:off x="5232127" y="1295922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x ( 15 : 3 )  </a:t>
            </a:r>
          </a:p>
        </p:txBody>
      </p:sp>
      <p:sp>
        <p:nvSpPr>
          <p:cNvPr id="10" name="Tiêu đề 1">
            <a:extLst>
              <a:ext uri="{FF2B5EF4-FFF2-40B4-BE49-F238E27FC236}">
                <a16:creationId xmlns:a16="http://schemas.microsoft.com/office/drawing/2014/main" id="{02E231F9-FC3A-44BA-9100-1EA0CC50E9DC}"/>
              </a:ext>
            </a:extLst>
          </p:cNvPr>
          <p:cNvSpPr txBox="1">
            <a:spLocks/>
          </p:cNvSpPr>
          <p:nvPr/>
        </p:nvSpPr>
        <p:spPr>
          <a:xfrm>
            <a:off x="5145000" y="1928007"/>
            <a:ext cx="170223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x 5  </a:t>
            </a:r>
          </a:p>
        </p:txBody>
      </p:sp>
      <p:sp>
        <p:nvSpPr>
          <p:cNvPr id="11" name="Tiêu đề 1">
            <a:extLst>
              <a:ext uri="{FF2B5EF4-FFF2-40B4-BE49-F238E27FC236}">
                <a16:creationId xmlns:a16="http://schemas.microsoft.com/office/drawing/2014/main" id="{B8349537-497F-4F7C-BD78-1E704536BE76}"/>
              </a:ext>
            </a:extLst>
          </p:cNvPr>
          <p:cNvSpPr txBox="1">
            <a:spLocks/>
          </p:cNvSpPr>
          <p:nvPr/>
        </p:nvSpPr>
        <p:spPr>
          <a:xfrm>
            <a:off x="5145000" y="2558561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13" name="Tiêu đề 1">
            <a:extLst>
              <a:ext uri="{FF2B5EF4-FFF2-40B4-BE49-F238E27FC236}">
                <a16:creationId xmlns:a16="http://schemas.microsoft.com/office/drawing/2014/main" id="{81FF3C72-153B-453A-84C5-824C7808EA59}"/>
              </a:ext>
            </a:extLst>
          </p:cNvPr>
          <p:cNvSpPr txBox="1">
            <a:spLocks/>
          </p:cNvSpPr>
          <p:nvPr/>
        </p:nvSpPr>
        <p:spPr>
          <a:xfrm>
            <a:off x="-13088" y="3837007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trên.       </a:t>
            </a: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0848F02-AC87-40CC-B4E0-1694A4FD1C0C}"/>
              </a:ext>
            </a:extLst>
          </p:cNvPr>
          <p:cNvSpPr txBox="1">
            <a:spLocks/>
          </p:cNvSpPr>
          <p:nvPr/>
        </p:nvSpPr>
        <p:spPr>
          <a:xfrm>
            <a:off x="-13089" y="3884365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35.</a:t>
            </a: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85946BFD-2F4E-4FC3-9465-89F1F22EEBC5}"/>
              </a:ext>
            </a:extLst>
          </p:cNvPr>
          <p:cNvSpPr txBox="1">
            <a:spLocks/>
          </p:cNvSpPr>
          <p:nvPr/>
        </p:nvSpPr>
        <p:spPr>
          <a:xfrm>
            <a:off x="0" y="4810507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ctr"/>
            <a:r>
              <a:rPr 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( 7 x 15 ) : 3 = 7 x ( 15 : 3 )</a:t>
            </a:r>
          </a:p>
        </p:txBody>
      </p:sp>
      <p:sp>
        <p:nvSpPr>
          <p:cNvPr id="16" name="Tiêu đề 1">
            <a:extLst>
              <a:ext uri="{FF2B5EF4-FFF2-40B4-BE49-F238E27FC236}">
                <a16:creationId xmlns:a16="http://schemas.microsoft.com/office/drawing/2014/main" id="{CC71FEE7-FD8C-4122-9725-44EC16358B00}"/>
              </a:ext>
            </a:extLst>
          </p:cNvPr>
          <p:cNvSpPr txBox="1">
            <a:spLocks/>
          </p:cNvSpPr>
          <p:nvPr/>
        </p:nvSpPr>
        <p:spPr>
          <a:xfrm>
            <a:off x="121403" y="5614492"/>
            <a:ext cx="10558981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không </a:t>
            </a:r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( 7 : 3 ) x 15 ?</a:t>
            </a: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55AE5865-8032-48EA-AD8A-D3BF429A8053}"/>
              </a:ext>
            </a:extLst>
          </p:cNvPr>
          <p:cNvSpPr txBox="1">
            <a:spLocks/>
          </p:cNvSpPr>
          <p:nvPr/>
        </p:nvSpPr>
        <p:spPr>
          <a:xfrm>
            <a:off x="121402" y="5614492"/>
            <a:ext cx="10558981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không chia </a:t>
            </a:r>
            <a:r>
              <a:rPr lang="vi-VN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3</a:t>
            </a:r>
          </a:p>
        </p:txBody>
      </p:sp>
    </p:spTree>
    <p:extLst>
      <p:ext uri="{BB962C8B-B14F-4D97-AF65-F5344CB8AC3E}">
        <p14:creationId xmlns:p14="http://schemas.microsoft.com/office/powerpoint/2010/main" val="27865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6FADBD03-2FFF-4CEB-83D3-7343382DE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188" y="227013"/>
            <a:ext cx="11961812" cy="1139825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chia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êu đề 3">
            <a:extLst>
              <a:ext uri="{FF2B5EF4-FFF2-40B4-BE49-F238E27FC236}">
                <a16:creationId xmlns:a16="http://schemas.microsoft.com/office/drawing/2014/main" id="{8F1845B8-B9DA-4386-B5C9-3C2635A05403}"/>
              </a:ext>
            </a:extLst>
          </p:cNvPr>
          <p:cNvSpPr txBox="1">
            <a:spLocks/>
          </p:cNvSpPr>
          <p:nvPr/>
        </p:nvSpPr>
        <p:spPr>
          <a:xfrm>
            <a:off x="0" y="1559980"/>
            <a:ext cx="11962151" cy="21166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cho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 </a:t>
            </a:r>
          </a:p>
        </p:txBody>
      </p:sp>
      <p:sp>
        <p:nvSpPr>
          <p:cNvPr id="7" name="Tiêu đề 3">
            <a:extLst>
              <a:ext uri="{FF2B5EF4-FFF2-40B4-BE49-F238E27FC236}">
                <a16:creationId xmlns:a16="http://schemas.microsoft.com/office/drawing/2014/main" id="{AC91F1BA-1D87-4EE9-80DC-FDF6F7E8884D}"/>
              </a:ext>
            </a:extLst>
          </p:cNvPr>
          <p:cNvSpPr txBox="1">
            <a:spLocks/>
          </p:cNvSpPr>
          <p:nvPr/>
        </p:nvSpPr>
        <p:spPr>
          <a:xfrm>
            <a:off x="114924" y="4125505"/>
            <a:ext cx="11962151" cy="11409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 x b ) : c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( b : c )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 a : c ) x b </a:t>
            </a:r>
          </a:p>
        </p:txBody>
      </p:sp>
    </p:spTree>
    <p:extLst>
      <p:ext uri="{BB962C8B-B14F-4D97-AF65-F5344CB8AC3E}">
        <p14:creationId xmlns:p14="http://schemas.microsoft.com/office/powerpoint/2010/main" val="41056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2202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8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5315F9EC-C094-4048-9FC1-8029C10E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1"/>
            <a:ext cx="10290000" cy="1371600"/>
          </a:xfrm>
        </p:spPr>
        <p:txBody>
          <a:bodyPr/>
          <a:lstStyle/>
          <a:p>
            <a:r>
              <a:rPr lang="vi-V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b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( 8 x 23 ) : 4 			b. ( 15 x 24 ) : 6</a:t>
            </a:r>
          </a:p>
        </p:txBody>
      </p:sp>
      <p:sp>
        <p:nvSpPr>
          <p:cNvPr id="13" name="Tiêu đề 3">
            <a:extLst>
              <a:ext uri="{FF2B5EF4-FFF2-40B4-BE49-F238E27FC236}">
                <a16:creationId xmlns:a16="http://schemas.microsoft.com/office/drawing/2014/main" id="{4CF03523-101E-4A3E-B3A1-6AD41B2F8CDE}"/>
              </a:ext>
            </a:extLst>
          </p:cNvPr>
          <p:cNvSpPr txBox="1">
            <a:spLocks/>
          </p:cNvSpPr>
          <p:nvPr/>
        </p:nvSpPr>
        <p:spPr>
          <a:xfrm>
            <a:off x="455667" y="2000251"/>
            <a:ext cx="1029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graphicFrame>
        <p:nvGraphicFramePr>
          <p:cNvPr id="7" name="Bảng 8">
            <a:extLst>
              <a:ext uri="{FF2B5EF4-FFF2-40B4-BE49-F238E27FC236}">
                <a16:creationId xmlns:a16="http://schemas.microsoft.com/office/drawing/2014/main" id="{8315139A-223B-4B66-B2BD-97B77B7BE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035515"/>
              </p:ext>
            </p:extLst>
          </p:nvPr>
        </p:nvGraphicFramePr>
        <p:xfrm>
          <a:off x="1433666" y="1282066"/>
          <a:ext cx="9209000" cy="868680"/>
        </p:xfrm>
        <a:graphic>
          <a:graphicData uri="http://schemas.openxmlformats.org/drawingml/2006/table">
            <a:tbl>
              <a:tblPr firstRow="1" bandRow="1">
                <a:tableStyleId>{9EDA4303-E1A8-4327-A861-C7FA0779611B}</a:tableStyleId>
              </a:tblPr>
              <a:tblGrid>
                <a:gridCol w="4604500">
                  <a:extLst>
                    <a:ext uri="{9D8B030D-6E8A-4147-A177-3AD203B41FA5}">
                      <a16:colId xmlns:a16="http://schemas.microsoft.com/office/drawing/2014/main" val="3980950814"/>
                    </a:ext>
                  </a:extLst>
                </a:gridCol>
                <a:gridCol w="4604500">
                  <a:extLst>
                    <a:ext uri="{9D8B030D-6E8A-4147-A177-3AD203B41FA5}">
                      <a16:colId xmlns:a16="http://schemas.microsoft.com/office/drawing/2014/main" val="1610214990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err="1">
                          <a:latin typeface="+mj-lt"/>
                        </a:rPr>
                        <a:t>Cách</a:t>
                      </a:r>
                      <a:r>
                        <a:rPr lang="vi-VN" sz="3200" dirty="0">
                          <a:latin typeface="+mj-lt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</a:t>
                      </a:r>
                      <a:r>
                        <a:rPr lang="vi-VN" sz="32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Cách</a:t>
                      </a:r>
                      <a:r>
                        <a:rPr lang="vi-VN" sz="32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 2</a:t>
                      </a:r>
                    </a:p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464087"/>
                  </a:ext>
                </a:extLst>
              </a:tr>
            </a:tbl>
          </a:graphicData>
        </a:graphic>
      </p:graphicFrame>
      <p:graphicFrame>
        <p:nvGraphicFramePr>
          <p:cNvPr id="19" name="Bảng 8">
            <a:extLst>
              <a:ext uri="{FF2B5EF4-FFF2-40B4-BE49-F238E27FC236}">
                <a16:creationId xmlns:a16="http://schemas.microsoft.com/office/drawing/2014/main" id="{EDBFC752-A520-44D2-984E-F3B71EA0A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65135"/>
              </p:ext>
            </p:extLst>
          </p:nvPr>
        </p:nvGraphicFramePr>
        <p:xfrm>
          <a:off x="1427382" y="2150746"/>
          <a:ext cx="9209000" cy="3078480"/>
        </p:xfrm>
        <a:graphic>
          <a:graphicData uri="http://schemas.openxmlformats.org/drawingml/2006/table">
            <a:tbl>
              <a:tblPr firstRow="1" bandRow="1">
                <a:tableStyleId>{9EDA4303-E1A8-4327-A861-C7FA0779611B}</a:tableStyleId>
              </a:tblPr>
              <a:tblGrid>
                <a:gridCol w="4604500">
                  <a:extLst>
                    <a:ext uri="{9D8B030D-6E8A-4147-A177-3AD203B41FA5}">
                      <a16:colId xmlns:a16="http://schemas.microsoft.com/office/drawing/2014/main" val="3980950814"/>
                    </a:ext>
                  </a:extLst>
                </a:gridCol>
                <a:gridCol w="4604500">
                  <a:extLst>
                    <a:ext uri="{9D8B030D-6E8A-4147-A177-3AD203B41FA5}">
                      <a16:colId xmlns:a16="http://schemas.microsoft.com/office/drawing/2014/main" val="1610214990"/>
                    </a:ext>
                  </a:extLst>
                </a:gridCol>
              </a:tblGrid>
              <a:tr h="2693670">
                <a:tc>
                  <a:txBody>
                    <a:bodyPr/>
                    <a:lstStyle/>
                    <a:p>
                      <a:pPr marL="514350" indent="-514350" algn="l">
                        <a:buAutoNum type="alphaLcPeriod"/>
                      </a:pPr>
                      <a:r>
                        <a:rPr lang="vi-VN" sz="2800" dirty="0">
                          <a:latin typeface="+mj-lt"/>
                        </a:rPr>
                        <a:t>( 8 x 23 ) : 4 = 184 : 4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                          = 46</a:t>
                      </a:r>
                    </a:p>
                    <a:p>
                      <a:pPr marL="0" indent="0" algn="l">
                        <a:buNone/>
                      </a:pPr>
                      <a:endParaRPr lang="vi-VN" sz="2800" dirty="0">
                        <a:latin typeface="+mj-lt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vi-VN" sz="3200" dirty="0">
                          <a:latin typeface="+mj-lt"/>
                        </a:rPr>
                        <a:t>b. </a:t>
                      </a:r>
                      <a:r>
                        <a:rPr lang="vi-VN" sz="2800" dirty="0">
                          <a:latin typeface="+mj-lt"/>
                        </a:rPr>
                        <a:t>( 15 x 24 ) : 6 = 360 : 6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                           = 60</a:t>
                      </a:r>
                    </a:p>
                    <a:p>
                      <a:pPr marL="0" indent="0" algn="l">
                        <a:buNone/>
                      </a:pP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( 8 x 23 ) : 4 = ( 8 : 4 ) x 23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      =  2 x 23  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      = 46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( 15 x 24 ) : 6 = 15 x ( 24 : 6 )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= 15 x 4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= 60</a:t>
                      </a:r>
                    </a:p>
                    <a:p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464087"/>
                  </a:ext>
                </a:extLst>
              </a:tr>
            </a:tbl>
          </a:graphicData>
        </a:graphic>
      </p:graphicFrame>
      <p:sp>
        <p:nvSpPr>
          <p:cNvPr id="21" name="Tiêu đề 3">
            <a:extLst>
              <a:ext uri="{FF2B5EF4-FFF2-40B4-BE49-F238E27FC236}">
                <a16:creationId xmlns:a16="http://schemas.microsoft.com/office/drawing/2014/main" id="{C0832A83-449D-4238-8ACD-0FA4C4D88ABA}"/>
              </a:ext>
            </a:extLst>
          </p:cNvPr>
          <p:cNvSpPr txBox="1">
            <a:spLocks/>
          </p:cNvSpPr>
          <p:nvPr/>
        </p:nvSpPr>
        <p:spPr>
          <a:xfrm>
            <a:off x="0" y="5288282"/>
            <a:ext cx="6769397" cy="152209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EB76D40-4E15-4523-A94C-112CFCA7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503" y="5288282"/>
            <a:ext cx="5252044" cy="162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000" b="1" i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ý: Cách 2 chỉ thực hiện khi ít nhất có một thừa số chia hết cho số chia</a:t>
            </a:r>
          </a:p>
        </p:txBody>
      </p:sp>
    </p:spTree>
    <p:extLst>
      <p:ext uri="{BB962C8B-B14F-4D97-AF65-F5344CB8AC3E}">
        <p14:creationId xmlns:p14="http://schemas.microsoft.com/office/powerpoint/2010/main" val="4813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048D4AAA-6232-444A-A830-7C5B5DECF2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08188" y="354013"/>
            <a:ext cx="10183812" cy="1169987"/>
          </a:xfrm>
        </p:spPr>
        <p:txBody>
          <a:bodyPr/>
          <a:lstStyle/>
          <a:p>
            <a:pPr algn="l"/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 algn="l">
              <a:buNone/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( 25 x 36 ) : 9 </a:t>
            </a:r>
          </a:p>
        </p:txBody>
      </p:sp>
      <p:sp>
        <p:nvSpPr>
          <p:cNvPr id="10" name="Tiêu đề phụ 4">
            <a:extLst>
              <a:ext uri="{FF2B5EF4-FFF2-40B4-BE49-F238E27FC236}">
                <a16:creationId xmlns:a16="http://schemas.microsoft.com/office/drawing/2014/main" id="{848BD0D5-0794-43F8-9908-61D348994BA3}"/>
              </a:ext>
            </a:extLst>
          </p:cNvPr>
          <p:cNvSpPr txBox="1">
            <a:spLocks/>
          </p:cNvSpPr>
          <p:nvPr/>
        </p:nvSpPr>
        <p:spPr>
          <a:xfrm>
            <a:off x="1608400" y="1877633"/>
            <a:ext cx="3230300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( 25 x 36 ) : 9 </a:t>
            </a:r>
          </a:p>
        </p:txBody>
      </p:sp>
      <p:sp>
        <p:nvSpPr>
          <p:cNvPr id="11" name="Tiêu đề phụ 4">
            <a:extLst>
              <a:ext uri="{FF2B5EF4-FFF2-40B4-BE49-F238E27FC236}">
                <a16:creationId xmlns:a16="http://schemas.microsoft.com/office/drawing/2014/main" id="{4441F5A2-2E3C-4D88-9959-19B685F0B4E2}"/>
              </a:ext>
            </a:extLst>
          </p:cNvPr>
          <p:cNvSpPr txBox="1">
            <a:spLocks/>
          </p:cNvSpPr>
          <p:nvPr/>
        </p:nvSpPr>
        <p:spPr>
          <a:xfrm>
            <a:off x="1742314" y="2472040"/>
            <a:ext cx="3451604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x ( 36  : 9 ) </a:t>
            </a:r>
          </a:p>
        </p:txBody>
      </p:sp>
      <p:sp>
        <p:nvSpPr>
          <p:cNvPr id="12" name="Tiêu đề phụ 4">
            <a:extLst>
              <a:ext uri="{FF2B5EF4-FFF2-40B4-BE49-F238E27FC236}">
                <a16:creationId xmlns:a16="http://schemas.microsoft.com/office/drawing/2014/main" id="{147DA8DB-4F37-4142-B7FE-E6EB329E7EF3}"/>
              </a:ext>
            </a:extLst>
          </p:cNvPr>
          <p:cNvSpPr txBox="1">
            <a:spLocks/>
          </p:cNvSpPr>
          <p:nvPr/>
        </p:nvSpPr>
        <p:spPr>
          <a:xfrm>
            <a:off x="1899204" y="3094519"/>
            <a:ext cx="3137825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25 x 4 </a:t>
            </a:r>
          </a:p>
        </p:txBody>
      </p:sp>
      <p:sp>
        <p:nvSpPr>
          <p:cNvPr id="13" name="Tiêu đề phụ 4">
            <a:extLst>
              <a:ext uri="{FF2B5EF4-FFF2-40B4-BE49-F238E27FC236}">
                <a16:creationId xmlns:a16="http://schemas.microsoft.com/office/drawing/2014/main" id="{59948ECC-55DE-4A8C-B38B-884E07604A49}"/>
              </a:ext>
            </a:extLst>
          </p:cNvPr>
          <p:cNvSpPr txBox="1">
            <a:spLocks/>
          </p:cNvSpPr>
          <p:nvPr/>
        </p:nvSpPr>
        <p:spPr>
          <a:xfrm>
            <a:off x="1806729" y="3740651"/>
            <a:ext cx="3230300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 </a:t>
            </a:r>
          </a:p>
        </p:txBody>
      </p:sp>
      <p:sp>
        <p:nvSpPr>
          <p:cNvPr id="14" name="Cloud Callout 11">
            <a:extLst>
              <a:ext uri="{FF2B5EF4-FFF2-40B4-BE49-F238E27FC236}">
                <a16:creationId xmlns:a16="http://schemas.microsoft.com/office/drawing/2014/main" id="{80558314-8580-433C-83F3-683EFFCD977B}"/>
              </a:ext>
            </a:extLst>
          </p:cNvPr>
          <p:cNvSpPr/>
          <p:nvPr/>
        </p:nvSpPr>
        <p:spPr>
          <a:xfrm rot="21082652">
            <a:off x="6522851" y="1169785"/>
            <a:ext cx="5123704" cy="3223031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Vì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sao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này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thuận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tiện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hơn?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32D09-4D22-493F-AC14-0F2E36EF5677}"/>
              </a:ext>
            </a:extLst>
          </p:cNvPr>
          <p:cNvSpPr/>
          <p:nvPr/>
        </p:nvSpPr>
        <p:spPr>
          <a:xfrm>
            <a:off x="1204803" y="441485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 Khi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1" grpId="0"/>
      <p:bldP spid="12" grpId="0"/>
      <p:bldP spid="13" grpId="0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1676400" y="381000"/>
            <a:ext cx="891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dirty="0">
                <a:latin typeface="VNI-Times" pitchFamily="2" charset="0"/>
              </a:rPr>
              <a:t>     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Bài 3: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Một cửa hàng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5 tấm vải mỗi tấm dài </a:t>
            </a:r>
          </a:p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30 m. Cửa hàng đã bán được         số vải. </a:t>
            </a:r>
          </a:p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Hỏi cửa hàng đã bán được bao nhiêu mét vải?</a:t>
            </a:r>
            <a:endParaRPr lang="en-US" sz="3200" b="1" dirty="0">
              <a:latin typeface="VNI-Times" pitchFamily="2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1524001" y="3543300"/>
            <a:ext cx="2835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1418183" y="3852536"/>
            <a:ext cx="3886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30 m/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523999" y="4465927"/>
            <a:ext cx="4211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5257800" y="3810000"/>
            <a:ext cx="76200" cy="2362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902450" y="1016793"/>
            <a:ext cx="431800" cy="922338"/>
            <a:chOff x="4331" y="2568"/>
            <a:chExt cx="280" cy="653"/>
          </a:xfrm>
        </p:grpSpPr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4331" y="2568"/>
              <a:ext cx="272" cy="368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4339" y="2854"/>
              <a:ext cx="272" cy="367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4332" y="2886"/>
              <a:ext cx="22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565756" y="4501346"/>
            <a:ext cx="609600" cy="973137"/>
            <a:chOff x="4331" y="2568"/>
            <a:chExt cx="280" cy="613"/>
          </a:xfrm>
        </p:grpSpPr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4331" y="2568"/>
              <a:ext cx="272" cy="327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054" name="Text Box 30"/>
            <p:cNvSpPr txBox="1">
              <a:spLocks noChangeArrowheads="1"/>
            </p:cNvSpPr>
            <p:nvPr/>
          </p:nvSpPr>
          <p:spPr bwMode="auto">
            <a:xfrm>
              <a:off x="4339" y="2854"/>
              <a:ext cx="272" cy="327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4332" y="2886"/>
              <a:ext cx="22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5334000" y="3276600"/>
            <a:ext cx="6134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làm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Cửa hàng có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 x 5 = 150 (m)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Cửa hàng đã bán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150 : 5 = 30 (m)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Đáp số : 30 m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1752600" y="6172201"/>
            <a:ext cx="8915400" cy="584775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còn có thể giải bằng cách khác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9829800" y="1"/>
          <a:ext cx="838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3" imgW="1314286" imgH="1171429" progId="">
                  <p:embed/>
                </p:oleObj>
              </mc:Choice>
              <mc:Fallback>
                <p:oleObj name="Photo Editor Photo" r:id="rId3" imgW="1314286" imgH="1171429" progId="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"/>
                        <a:ext cx="838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524000" y="1"/>
          <a:ext cx="838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5" imgW="1314286" imgH="1171429" progId="">
                  <p:embed/>
                </p:oleObj>
              </mc:Choice>
              <mc:Fallback>
                <p:oleObj name="Photo Editor Photo" r:id="rId5" imgW="1314286" imgH="1171429" progId="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838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418183" y="5260459"/>
            <a:ext cx="3886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..... m?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  <p:bldP spid="172040" grpId="0"/>
      <p:bldP spid="172041" grpId="0"/>
      <p:bldP spid="1047" grpId="0" animBg="1"/>
      <p:bldP spid="174083" grpId="0"/>
      <p:bldP spid="105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C0548C6-B32A-4271-B4BF-17FFBC92D4A3}"/>
              </a:ext>
            </a:extLst>
          </p:cNvPr>
          <p:cNvSpPr txBox="1"/>
          <p:nvPr/>
        </p:nvSpPr>
        <p:spPr>
          <a:xfrm>
            <a:off x="393080" y="405898"/>
            <a:ext cx="102674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u="sng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               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spc="5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5 : 5 = 1 (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30 x1 = 30 (m)</a:t>
            </a:r>
          </a:p>
          <a:p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30m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545E07-7D34-4F61-93EB-6A60A837C897}"/>
              </a:ext>
            </a:extLst>
          </p:cNvPr>
          <p:cNvSpPr txBox="1"/>
          <p:nvPr/>
        </p:nvSpPr>
        <p:spPr>
          <a:xfrm>
            <a:off x="248115" y="3227156"/>
            <a:ext cx="109142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u="sng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 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spc="50" dirty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30 : 5 = 6 (m)</a:t>
            </a:r>
          </a:p>
          <a:p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6 x 5 = 30 (m)</a:t>
            </a:r>
          </a:p>
          <a:p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30m</a:t>
            </a:r>
          </a:p>
        </p:txBody>
      </p:sp>
    </p:spTree>
    <p:extLst>
      <p:ext uri="{BB962C8B-B14F-4D97-AF65-F5344CB8AC3E}">
        <p14:creationId xmlns:p14="http://schemas.microsoft.com/office/powerpoint/2010/main" val="3511353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5"/>
          <p:cNvSpPr/>
          <p:nvPr/>
        </p:nvSpPr>
        <p:spPr>
          <a:xfrm>
            <a:off x="4372550" y="5799600"/>
            <a:ext cx="3462726" cy="420094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5"/>
          <p:cNvSpPr txBox="1">
            <a:spLocks noGrp="1"/>
          </p:cNvSpPr>
          <p:nvPr>
            <p:ph type="title"/>
          </p:nvPr>
        </p:nvSpPr>
        <p:spPr>
          <a:xfrm>
            <a:off x="1654079" y="1278496"/>
            <a:ext cx="8946942" cy="2395500"/>
          </a:xfrm>
          <a:prstGeom prst="rect">
            <a:avLst/>
          </a:prstGeom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prstTxWarp prst="textArchUp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chemeClr val="accent1"/>
                </a:solidFill>
              </a:rPr>
              <a:t>CHÀO MỪNG CÁC EM ĐẾN VỚI TIẾT HỌC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474" name="Google Shape;474;p25"/>
          <p:cNvSpPr txBox="1">
            <a:spLocks noGrp="1"/>
          </p:cNvSpPr>
          <p:nvPr>
            <p:ph type="subTitle" idx="1"/>
          </p:nvPr>
        </p:nvSpPr>
        <p:spPr>
          <a:xfrm>
            <a:off x="4526900" y="5715300"/>
            <a:ext cx="3201300" cy="420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b="1" dirty="0"/>
              <a:t>Trang 79</a:t>
            </a:r>
            <a:r>
              <a:rPr lang="en" b="1" dirty="0"/>
              <a:t>.</a:t>
            </a:r>
            <a:endParaRPr b="1" dirty="0"/>
          </a:p>
        </p:txBody>
      </p:sp>
      <p:pic>
        <p:nvPicPr>
          <p:cNvPr id="475" name="Google Shape;475;p25"/>
          <p:cNvPicPr preferRelativeResize="0"/>
          <p:nvPr/>
        </p:nvPicPr>
        <p:blipFill rotWithShape="1">
          <a:blip r:embed="rId3">
            <a:alphaModFix amt="79000"/>
          </a:blip>
          <a:srcRect l="12671"/>
          <a:stretch/>
        </p:blipFill>
        <p:spPr>
          <a:xfrm flipH="1">
            <a:off x="3260500" y="4933250"/>
            <a:ext cx="1050000" cy="12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3;p25">
            <a:extLst>
              <a:ext uri="{FF2B5EF4-FFF2-40B4-BE49-F238E27FC236}">
                <a16:creationId xmlns:a16="http://schemas.microsoft.com/office/drawing/2014/main" id="{5DABACA3-633E-4200-B025-DB0E13F42822}"/>
              </a:ext>
            </a:extLst>
          </p:cNvPr>
          <p:cNvSpPr txBox="1">
            <a:spLocks/>
          </p:cNvSpPr>
          <p:nvPr/>
        </p:nvSpPr>
        <p:spPr>
          <a:xfrm>
            <a:off x="809469" y="2434199"/>
            <a:ext cx="10942819" cy="23955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TOÁN </a:t>
            </a:r>
          </a:p>
          <a:p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CHIA MỘT TÍCH CHO MỘT SỐ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  <p:bldLst>
      <p:bldP spid="4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2202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5"/>
          <p:cNvSpPr txBox="1">
            <a:spLocks noGrp="1"/>
          </p:cNvSpPr>
          <p:nvPr>
            <p:ph type="title"/>
          </p:nvPr>
        </p:nvSpPr>
        <p:spPr>
          <a:xfrm>
            <a:off x="3252245" y="1433861"/>
            <a:ext cx="5687510" cy="2781300"/>
          </a:xfrm>
          <a:prstGeom prst="rect">
            <a:avLst/>
          </a:prstGeom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 err="1">
                <a:solidFill>
                  <a:schemeClr val="tx1"/>
                </a:solidFill>
                <a:latin typeface="+mj-lt"/>
              </a:rPr>
              <a:t>Muốn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chia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ta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?</a:t>
            </a:r>
            <a:endParaRPr sz="5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35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F38A55-E5D8-4900-A496-682D99E992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68" y="1055006"/>
            <a:ext cx="3086101" cy="4131216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88C76365-8BF1-4CD7-B29B-95A5E2814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72" y="429436"/>
            <a:ext cx="9314984" cy="5857063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E677A009-7561-41EF-AB5B-3613160CC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913" y="5130844"/>
            <a:ext cx="3385125" cy="452025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BFE2701F-3C05-4963-80A2-CF73578D0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246" y="5113984"/>
            <a:ext cx="3342094" cy="38745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F8BF6074-508E-4F68-AEE2-FEFB4AAA4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121" y="5625428"/>
            <a:ext cx="2349879" cy="272423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91653F6A-3CB5-4511-8240-83A455315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073" y="5561020"/>
            <a:ext cx="2349879" cy="27242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67191AB9-681D-4C86-ACCE-EE25064F3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614" y="429436"/>
            <a:ext cx="1192409" cy="1174575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DBE67AD7-1F14-45D3-A982-520066E07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8428" y="2410290"/>
            <a:ext cx="767391" cy="710325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94C09F0B-CF8D-4762-920D-2EC5A5B1E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6139" y="1163864"/>
            <a:ext cx="1018406" cy="88970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B1FE37A-C163-4277-A532-A4197A04C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96" y="429436"/>
            <a:ext cx="1192409" cy="1174575"/>
          </a:xfrm>
          <a:prstGeom prst="rect">
            <a:avLst/>
          </a:prstGeom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id="{77B09F08-5CCF-4E97-93D9-F07AC0456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625" y="1763442"/>
            <a:ext cx="680514" cy="59451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CC244CC-CBF1-4228-BF10-28FA82ED3513}"/>
              </a:ext>
            </a:extLst>
          </p:cNvPr>
          <p:cNvSpPr txBox="1"/>
          <p:nvPr/>
        </p:nvSpPr>
        <p:spPr>
          <a:xfrm>
            <a:off x="5031849" y="1698164"/>
            <a:ext cx="395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DE4C85B-F039-4F0C-BB8F-20463C547A3B}"/>
              </a:ext>
            </a:extLst>
          </p:cNvPr>
          <p:cNvSpPr txBox="1"/>
          <p:nvPr/>
        </p:nvSpPr>
        <p:spPr>
          <a:xfrm>
            <a:off x="4235352" y="2266094"/>
            <a:ext cx="556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0A176C-965D-41BF-B31D-B8960957065D}"/>
              </a:ext>
            </a:extLst>
          </p:cNvPr>
          <p:cNvSpPr txBox="1"/>
          <p:nvPr/>
        </p:nvSpPr>
        <p:spPr>
          <a:xfrm flipH="1">
            <a:off x="4235352" y="2938453"/>
            <a:ext cx="540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5F1B1B0-88B6-48AF-A5B0-7C05E36955AE}"/>
              </a:ext>
            </a:extLst>
          </p:cNvPr>
          <p:cNvSpPr txBox="1"/>
          <p:nvPr/>
        </p:nvSpPr>
        <p:spPr>
          <a:xfrm>
            <a:off x="4147084" y="3473290"/>
            <a:ext cx="491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9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9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/>
          <p:bldP spid="19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/>
          <p:bldP spid="19" grpId="0"/>
          <p:bldP spid="2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5"/>
          <p:cNvSpPr txBox="1">
            <a:spLocks noGrp="1"/>
          </p:cNvSpPr>
          <p:nvPr>
            <p:ph type="title"/>
          </p:nvPr>
        </p:nvSpPr>
        <p:spPr>
          <a:xfrm>
            <a:off x="3133775" y="2852150"/>
            <a:ext cx="5572075" cy="763500"/>
          </a:xfrm>
          <a:prstGeom prst="rect">
            <a:avLst/>
          </a:prstGeom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THANK </a:t>
            </a:r>
            <a:r>
              <a:rPr lang="en" dirty="0">
                <a:solidFill>
                  <a:schemeClr val="accent2"/>
                </a:solidFill>
              </a:rPr>
              <a:t>YOU!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45C2366-7AA4-4C0C-9353-CB8F8BF8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00857" cy="7229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5.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979549" y="289484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 24 : 4 : 6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 : 6 x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318058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6233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24 : 4 x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 : ( 4 x 6 ) =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763302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259" y="3955665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31216" y="3453019"/>
            <a:ext cx="3783753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25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0527" y="3477373"/>
            <a:ext cx="3991124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      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250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392" y="3254324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22835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478862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869298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biểu</a:t>
            </a:r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2500 : ( 5 x 20 )</a:t>
            </a:r>
            <a:endParaRPr lang="en-US" sz="36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1" y="3793261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4072890"/>
            <a:ext cx="1505682" cy="15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B3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9665" y="3429000"/>
            <a:ext cx="4406283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48" y="3174052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1553" y="3429000"/>
            <a:ext cx="4019848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19" y="325480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8254" y="360321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7000 : ( 100 x 7 ) 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= 7000 : 100 x 7 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= 70 x 7 = 490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3836563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2371" y="3807651"/>
            <a:ext cx="1062727" cy="171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27D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          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318058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6233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             6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      80 :  16 = 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252525"/>
      </a:dk2>
      <a:lt2>
        <a:srgbClr val="EEEEEE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C3A48E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1058</Words>
  <Application>Microsoft Office PowerPoint</Application>
  <PresentationFormat>Widescreen</PresentationFormat>
  <Paragraphs>142</Paragraphs>
  <Slides>23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Happy Monkey</vt:lpstr>
      <vt:lpstr>Aldrich</vt:lpstr>
      <vt:lpstr>Barlow Condensed</vt:lpstr>
      <vt:lpstr>Arial</vt:lpstr>
      <vt:lpstr>Times New Roman</vt:lpstr>
      <vt:lpstr>Calibri</vt:lpstr>
      <vt:lpstr>VNI-Times</vt:lpstr>
      <vt:lpstr>Abril Fatface</vt:lpstr>
      <vt:lpstr>Chewy</vt:lpstr>
      <vt:lpstr>Lato</vt:lpstr>
      <vt:lpstr>Pompiere</vt:lpstr>
      <vt:lpstr>等线</vt:lpstr>
      <vt:lpstr>SlidesMania</vt:lpstr>
      <vt:lpstr>Problem Solving Lesson by Slidesgo</vt:lpstr>
      <vt:lpstr>Photo Editor Photo</vt:lpstr>
      <vt:lpstr>PowerPoint Presentation</vt:lpstr>
      <vt:lpstr>CHÀO MỪNG CÁC EM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Tính và  so sánh giá trị của các biểu thức:         </vt:lpstr>
      <vt:lpstr>b. Tính và so sánh giá trị của các biểu thức</vt:lpstr>
      <vt:lpstr>Vậy khi chia một tích cho một số ta làm thế nào?</vt:lpstr>
      <vt:lpstr>PowerPoint Presentation</vt:lpstr>
      <vt:lpstr>Bài 1: Tính bằng hai cách       a. ( 8 x 23 ) : 4    b. ( 15 x 24 ) : 6</vt:lpstr>
      <vt:lpstr>PowerPoint Presentation</vt:lpstr>
      <vt:lpstr>PowerPoint Presentation</vt:lpstr>
      <vt:lpstr>PowerPoint Presentation</vt:lpstr>
      <vt:lpstr>PowerPoint Presentation</vt:lpstr>
      <vt:lpstr>Muốn chia một tích cho một số ta làm thế nào?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TRANG VU</dc:creator>
  <cp:lastModifiedBy>Đặng Thị Tuyết Nhung</cp:lastModifiedBy>
  <cp:revision>29</cp:revision>
  <dcterms:modified xsi:type="dcterms:W3CDTF">2021-11-30T13:53:46Z</dcterms:modified>
</cp:coreProperties>
</file>