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35" r:id="rId3"/>
    <p:sldId id="460" r:id="rId4"/>
    <p:sldId id="258" r:id="rId5"/>
    <p:sldId id="309" r:id="rId6"/>
    <p:sldId id="294" r:id="rId7"/>
    <p:sldId id="461" r:id="rId8"/>
    <p:sldId id="292" r:id="rId9"/>
    <p:sldId id="290" r:id="rId10"/>
    <p:sldId id="291" r:id="rId11"/>
    <p:sldId id="264" r:id="rId12"/>
    <p:sldId id="261" r:id="rId13"/>
    <p:sldId id="265" r:id="rId14"/>
    <p:sldId id="266" r:id="rId15"/>
    <p:sldId id="268" r:id="rId16"/>
    <p:sldId id="267" r:id="rId17"/>
    <p:sldId id="289" r:id="rId18"/>
    <p:sldId id="463" r:id="rId19"/>
    <p:sldId id="282" r:id="rId20"/>
    <p:sldId id="322" r:id="rId21"/>
    <p:sldId id="277" r:id="rId22"/>
  </p:sldIdLst>
  <p:sldSz cx="12801600" cy="8137525"/>
  <p:notesSz cx="6858000" cy="9144000"/>
  <p:defaultTextStyle>
    <a:defPPr>
      <a:defRPr lang="en-US"/>
    </a:defPPr>
    <a:lvl1pPr marL="0" algn="l" defTabSz="11441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2094" algn="l" defTabSz="11441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4189" algn="l" defTabSz="11441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16283" algn="l" defTabSz="11441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88377" algn="l" defTabSz="11441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0472" algn="l" defTabSz="11441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32566" algn="l" defTabSz="11441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04661" algn="l" defTabSz="11441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76755" algn="l" defTabSz="114418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63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CC"/>
    <a:srgbClr val="FF00FF"/>
    <a:srgbClr val="66FFFF"/>
    <a:srgbClr val="FF99FF"/>
    <a:srgbClr val="FFFF66"/>
    <a:srgbClr val="660066"/>
    <a:srgbClr val="000099"/>
    <a:srgbClr val="FF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9" d="100"/>
          <a:sy n="59" d="100"/>
        </p:scale>
        <p:origin x="1002" y="60"/>
      </p:cViewPr>
      <p:guideLst>
        <p:guide orient="horz" pos="2160"/>
        <p:guide pos="2880"/>
        <p:guide orient="horz" pos="2563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67324-D962-44EF-9E67-C65E84FDDDB3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685800"/>
            <a:ext cx="5394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77C35-9A35-4CBE-AEAC-9922B63F8F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9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41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2094" algn="l" defTabSz="11441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4189" algn="l" defTabSz="11441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6283" algn="l" defTabSz="11441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8377" algn="l" defTabSz="11441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0472" algn="l" defTabSz="11441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32566" algn="l" defTabSz="11441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4661" algn="l" defTabSz="11441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6755" algn="l" defTabSz="114418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27907"/>
            <a:ext cx="10881360" cy="17442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11264"/>
            <a:ext cx="8961120" cy="2079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2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8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32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0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7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5879"/>
            <a:ext cx="2880360" cy="69432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5879"/>
            <a:ext cx="8427720" cy="69432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29115"/>
            <a:ext cx="10881360" cy="1616203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49032"/>
            <a:ext cx="10881360" cy="178008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20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4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62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88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04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325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046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767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98757"/>
            <a:ext cx="5654040" cy="537039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98757"/>
            <a:ext cx="5654040" cy="537039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21526"/>
            <a:ext cx="5656263" cy="75912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2094" indent="0">
              <a:buNone/>
              <a:defRPr sz="2500" b="1"/>
            </a:lvl2pPr>
            <a:lvl3pPr marL="1144189" indent="0">
              <a:buNone/>
              <a:defRPr sz="2300" b="1"/>
            </a:lvl3pPr>
            <a:lvl4pPr marL="1716283" indent="0">
              <a:buNone/>
              <a:defRPr sz="2000" b="1"/>
            </a:lvl4pPr>
            <a:lvl5pPr marL="2288377" indent="0">
              <a:buNone/>
              <a:defRPr sz="2000" b="1"/>
            </a:lvl5pPr>
            <a:lvl6pPr marL="2860472" indent="0">
              <a:buNone/>
              <a:defRPr sz="2000" b="1"/>
            </a:lvl6pPr>
            <a:lvl7pPr marL="3432566" indent="0">
              <a:buNone/>
              <a:defRPr sz="2000" b="1"/>
            </a:lvl7pPr>
            <a:lvl8pPr marL="4004661" indent="0">
              <a:buNone/>
              <a:defRPr sz="2000" b="1"/>
            </a:lvl8pPr>
            <a:lvl9pPr marL="457675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580650"/>
            <a:ext cx="5656263" cy="468849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5" y="1821526"/>
            <a:ext cx="5658486" cy="75912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2094" indent="0">
              <a:buNone/>
              <a:defRPr sz="2500" b="1"/>
            </a:lvl2pPr>
            <a:lvl3pPr marL="1144189" indent="0">
              <a:buNone/>
              <a:defRPr sz="2300" b="1"/>
            </a:lvl3pPr>
            <a:lvl4pPr marL="1716283" indent="0">
              <a:buNone/>
              <a:defRPr sz="2000" b="1"/>
            </a:lvl4pPr>
            <a:lvl5pPr marL="2288377" indent="0">
              <a:buNone/>
              <a:defRPr sz="2000" b="1"/>
            </a:lvl5pPr>
            <a:lvl6pPr marL="2860472" indent="0">
              <a:buNone/>
              <a:defRPr sz="2000" b="1"/>
            </a:lvl6pPr>
            <a:lvl7pPr marL="3432566" indent="0">
              <a:buNone/>
              <a:defRPr sz="2000" b="1"/>
            </a:lvl7pPr>
            <a:lvl8pPr marL="4004661" indent="0">
              <a:buNone/>
              <a:defRPr sz="2000" b="1"/>
            </a:lvl8pPr>
            <a:lvl9pPr marL="457675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5" y="2580650"/>
            <a:ext cx="5658486" cy="468849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23994"/>
            <a:ext cx="4211638" cy="137885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23995"/>
            <a:ext cx="7156450" cy="6945152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702853"/>
            <a:ext cx="4211638" cy="5566294"/>
          </a:xfrm>
        </p:spPr>
        <p:txBody>
          <a:bodyPr/>
          <a:lstStyle>
            <a:lvl1pPr marL="0" indent="0">
              <a:buNone/>
              <a:defRPr sz="1800"/>
            </a:lvl1pPr>
            <a:lvl2pPr marL="572094" indent="0">
              <a:buNone/>
              <a:defRPr sz="1500"/>
            </a:lvl2pPr>
            <a:lvl3pPr marL="1144189" indent="0">
              <a:buNone/>
              <a:defRPr sz="1300"/>
            </a:lvl3pPr>
            <a:lvl4pPr marL="1716283" indent="0">
              <a:buNone/>
              <a:defRPr sz="1100"/>
            </a:lvl4pPr>
            <a:lvl5pPr marL="2288377" indent="0">
              <a:buNone/>
              <a:defRPr sz="1100"/>
            </a:lvl5pPr>
            <a:lvl6pPr marL="2860472" indent="0">
              <a:buNone/>
              <a:defRPr sz="1100"/>
            </a:lvl6pPr>
            <a:lvl7pPr marL="3432566" indent="0">
              <a:buNone/>
              <a:defRPr sz="1100"/>
            </a:lvl7pPr>
            <a:lvl8pPr marL="4004661" indent="0">
              <a:buNone/>
              <a:defRPr sz="1100"/>
            </a:lvl8pPr>
            <a:lvl9pPr marL="457675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696268"/>
            <a:ext cx="7680960" cy="67247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27104"/>
            <a:ext cx="7680960" cy="4882515"/>
          </a:xfrm>
        </p:spPr>
        <p:txBody>
          <a:bodyPr/>
          <a:lstStyle>
            <a:lvl1pPr marL="0" indent="0">
              <a:buNone/>
              <a:defRPr sz="4000"/>
            </a:lvl1pPr>
            <a:lvl2pPr marL="572094" indent="0">
              <a:buNone/>
              <a:defRPr sz="3500"/>
            </a:lvl2pPr>
            <a:lvl3pPr marL="1144189" indent="0">
              <a:buNone/>
              <a:defRPr sz="3000"/>
            </a:lvl3pPr>
            <a:lvl4pPr marL="1716283" indent="0">
              <a:buNone/>
              <a:defRPr sz="2500"/>
            </a:lvl4pPr>
            <a:lvl5pPr marL="2288377" indent="0">
              <a:buNone/>
              <a:defRPr sz="2500"/>
            </a:lvl5pPr>
            <a:lvl6pPr marL="2860472" indent="0">
              <a:buNone/>
              <a:defRPr sz="2500"/>
            </a:lvl6pPr>
            <a:lvl7pPr marL="3432566" indent="0">
              <a:buNone/>
              <a:defRPr sz="2500"/>
            </a:lvl7pPr>
            <a:lvl8pPr marL="4004661" indent="0">
              <a:buNone/>
              <a:defRPr sz="2500"/>
            </a:lvl8pPr>
            <a:lvl9pPr marL="4576755" indent="0">
              <a:buNone/>
              <a:defRPr sz="2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368744"/>
            <a:ext cx="7680960" cy="955028"/>
          </a:xfrm>
        </p:spPr>
        <p:txBody>
          <a:bodyPr/>
          <a:lstStyle>
            <a:lvl1pPr marL="0" indent="0">
              <a:buNone/>
              <a:defRPr sz="1800"/>
            </a:lvl1pPr>
            <a:lvl2pPr marL="572094" indent="0">
              <a:buNone/>
              <a:defRPr sz="1500"/>
            </a:lvl2pPr>
            <a:lvl3pPr marL="1144189" indent="0">
              <a:buNone/>
              <a:defRPr sz="1300"/>
            </a:lvl3pPr>
            <a:lvl4pPr marL="1716283" indent="0">
              <a:buNone/>
              <a:defRPr sz="1100"/>
            </a:lvl4pPr>
            <a:lvl5pPr marL="2288377" indent="0">
              <a:buNone/>
              <a:defRPr sz="1100"/>
            </a:lvl5pPr>
            <a:lvl6pPr marL="2860472" indent="0">
              <a:buNone/>
              <a:defRPr sz="1100"/>
            </a:lvl6pPr>
            <a:lvl7pPr marL="3432566" indent="0">
              <a:buNone/>
              <a:defRPr sz="1100"/>
            </a:lvl7pPr>
            <a:lvl8pPr marL="4004661" indent="0">
              <a:buNone/>
              <a:defRPr sz="1100"/>
            </a:lvl8pPr>
            <a:lvl9pPr marL="457675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25878"/>
            <a:ext cx="11521440" cy="1356254"/>
          </a:xfrm>
          <a:prstGeom prst="rect">
            <a:avLst/>
          </a:prstGeom>
        </p:spPr>
        <p:txBody>
          <a:bodyPr vert="horz" lIns="114419" tIns="57209" rIns="114419" bIns="5720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98757"/>
            <a:ext cx="11521440" cy="5370390"/>
          </a:xfrm>
          <a:prstGeom prst="rect">
            <a:avLst/>
          </a:prstGeom>
        </p:spPr>
        <p:txBody>
          <a:bodyPr vert="horz" lIns="114419" tIns="57209" rIns="114419" bIns="572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542281"/>
            <a:ext cx="2987040" cy="433248"/>
          </a:xfrm>
          <a:prstGeom prst="rect">
            <a:avLst/>
          </a:prstGeom>
        </p:spPr>
        <p:txBody>
          <a:bodyPr vert="horz" lIns="114419" tIns="57209" rIns="114419" bIns="5720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271-6428-445F-9859-0D4DF2241D36}" type="datetimeFigureOut">
              <a:rPr lang="en-US" smtClean="0"/>
              <a:pPr/>
              <a:t>12/17/2021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542281"/>
            <a:ext cx="4053840" cy="433248"/>
          </a:xfrm>
          <a:prstGeom prst="rect">
            <a:avLst/>
          </a:prstGeom>
        </p:spPr>
        <p:txBody>
          <a:bodyPr vert="horz" lIns="114419" tIns="57209" rIns="114419" bIns="5720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542281"/>
            <a:ext cx="2987040" cy="433248"/>
          </a:xfrm>
          <a:prstGeom prst="rect">
            <a:avLst/>
          </a:prstGeom>
        </p:spPr>
        <p:txBody>
          <a:bodyPr vert="horz" lIns="114419" tIns="57209" rIns="114419" bIns="5720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B6F34-3D17-4796-BB7C-14A3FCA3FC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418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9071" indent="-429071" algn="l" defTabSz="114418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9653" indent="-357559" algn="l" defTabSz="114418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0236" indent="-286047" algn="l" defTabSz="114418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2330" indent="-286047" algn="l" defTabSz="114418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4425" indent="-286047" algn="l" defTabSz="114418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6519" indent="-286047" algn="l" defTabSz="114418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18613" indent="-286047" algn="l" defTabSz="114418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708" indent="-286047" algn="l" defTabSz="114418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62802" indent="-286047" algn="l" defTabSz="114418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2094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189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6283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8377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0472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2566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4661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76755" algn="l" defTabSz="11441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LUU-LAPTOP/D/Luu-PTS/Luu-C/LC-0109/My%20Documents/Downloads/Documents/To%20chuc.ppt#-1,1,Slide 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"/>
            <a:ext cx="12801600" cy="813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54162"/>
            <a:ext cx="10881360" cy="1198025"/>
          </a:xfrm>
        </p:spPr>
        <p:txBody>
          <a:bodyPr/>
          <a:lstStyle/>
          <a:p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GB" sz="4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141" y="3037731"/>
            <a:ext cx="10881360" cy="1259631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GB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352800" y="7052522"/>
            <a:ext cx="6614160" cy="8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istrator\Downloads\thỏi cơ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40" y="354713"/>
            <a:ext cx="4854454" cy="334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bắt vị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92" y="3964438"/>
            <a:ext cx="4800600" cy="28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ownloads\cờ ngườ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1" y="368623"/>
            <a:ext cx="4854454" cy="33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ownloads\múa v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" y="4100931"/>
            <a:ext cx="4693920" cy="26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964816" y="676244"/>
            <a:ext cx="231137" cy="46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419" tIns="57209" rIns="114419" bIns="57209">
            <a:spAutoFit/>
          </a:bodyPr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964816" y="495410"/>
            <a:ext cx="231137" cy="46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419" tIns="57209" rIns="114419" bIns="57209">
            <a:spAutoFit/>
          </a:bodyPr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11176" y="1580413"/>
            <a:ext cx="231137" cy="46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419" tIns="57209" rIns="114419" bIns="57209">
            <a:spAutoFit/>
          </a:bodyPr>
          <a:lstStyle/>
          <a:p>
            <a:endParaRPr lang="en-US"/>
          </a:p>
        </p:txBody>
      </p:sp>
      <p:pic>
        <p:nvPicPr>
          <p:cNvPr id="23" name="Picture 21" descr="Gioi thieu dia phuong"/>
          <p:cNvPicPr>
            <a:picLocks noChangeAspect="1" noChangeArrowheads="1"/>
          </p:cNvPicPr>
          <p:nvPr/>
        </p:nvPicPr>
        <p:blipFill>
          <a:blip r:embed="rId3"/>
          <a:srcRect l="3551" t="3854" r="69823" b="46039"/>
          <a:stretch>
            <a:fillRect/>
          </a:stretch>
        </p:blipFill>
        <p:spPr bwMode="auto">
          <a:xfrm>
            <a:off x="914400" y="906427"/>
            <a:ext cx="10881360" cy="6057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048000" y="7128270"/>
            <a:ext cx="6614160" cy="8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</p:spPr>
      </p:pic>
      <p:pic>
        <p:nvPicPr>
          <p:cNvPr id="4" name="Picture 21" descr="Gioi thieu dia phuong"/>
          <p:cNvPicPr>
            <a:picLocks noChangeAspect="1" noChangeArrowheads="1"/>
          </p:cNvPicPr>
          <p:nvPr/>
        </p:nvPicPr>
        <p:blipFill>
          <a:blip r:embed="rId3"/>
          <a:srcRect l="31343" t="4285" r="32060" b="30000"/>
          <a:stretch>
            <a:fillRect/>
          </a:stretch>
        </p:blipFill>
        <p:spPr bwMode="auto">
          <a:xfrm>
            <a:off x="1066800" y="1010075"/>
            <a:ext cx="10668000" cy="59542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048000" y="7107713"/>
            <a:ext cx="6614160" cy="8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bay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1" descr="Gioi thieu dia phuong"/>
          <p:cNvPicPr>
            <a:picLocks noChangeAspect="1" noChangeArrowheads="1"/>
          </p:cNvPicPr>
          <p:nvPr/>
        </p:nvPicPr>
        <p:blipFill>
          <a:blip r:embed="rId3"/>
          <a:srcRect l="69318" t="3374" r="2533" b="66458"/>
          <a:stretch>
            <a:fillRect/>
          </a:stretch>
        </p:blipFill>
        <p:spPr bwMode="auto">
          <a:xfrm>
            <a:off x="746760" y="542502"/>
            <a:ext cx="11414760" cy="5786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520440" y="6781273"/>
            <a:ext cx="6614160" cy="9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chiêng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</p:spPr>
      </p:pic>
      <p:pic>
        <p:nvPicPr>
          <p:cNvPr id="4" name="Picture 21" descr="Gioi thieu dia phuong"/>
          <p:cNvPicPr>
            <a:picLocks noChangeAspect="1" noChangeArrowheads="1"/>
          </p:cNvPicPr>
          <p:nvPr/>
        </p:nvPicPr>
        <p:blipFill>
          <a:blip r:embed="rId3"/>
          <a:srcRect l="69305" t="35332" r="2731" b="29979"/>
          <a:stretch>
            <a:fillRect/>
          </a:stretch>
        </p:blipFill>
        <p:spPr bwMode="auto">
          <a:xfrm>
            <a:off x="960120" y="542502"/>
            <a:ext cx="10881360" cy="5764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520440" y="6781273"/>
            <a:ext cx="6614160" cy="9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họ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</p:spPr>
      </p:pic>
      <p:pic>
        <p:nvPicPr>
          <p:cNvPr id="4" name="Picture 21" descr="Gioi thieu dia phuong"/>
          <p:cNvPicPr>
            <a:picLocks noChangeAspect="1" noChangeArrowheads="1"/>
          </p:cNvPicPr>
          <p:nvPr/>
        </p:nvPicPr>
        <p:blipFill>
          <a:blip r:embed="rId3"/>
          <a:srcRect l="3540" t="55000" r="69586" b="2827"/>
          <a:stretch>
            <a:fillRect/>
          </a:stretch>
        </p:blipFill>
        <p:spPr bwMode="auto">
          <a:xfrm>
            <a:off x="853440" y="542501"/>
            <a:ext cx="11094720" cy="56962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093720" y="6583362"/>
            <a:ext cx="6614160" cy="8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còn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" y="0"/>
            <a:ext cx="12801600" cy="8137525"/>
          </a:xfrm>
          <a:prstGeom prst="rect">
            <a:avLst/>
          </a:prstGeom>
        </p:spPr>
      </p:pic>
      <p:pic>
        <p:nvPicPr>
          <p:cNvPr id="5" name="Picture 6" descr="boitr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92163"/>
            <a:ext cx="10896600" cy="5526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093720" y="6319021"/>
            <a:ext cx="6614160" cy="8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0200" y="1265838"/>
            <a:ext cx="1173480" cy="813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419" tIns="57209" rIns="114419" bIns="57209" rtlCol="0" anchor="ctr"/>
          <a:lstStyle/>
          <a:p>
            <a:pPr algn="ctr"/>
            <a:r>
              <a:rPr lang="en-US" sz="5000" b="1" dirty="0"/>
              <a:t>6</a:t>
            </a:r>
            <a:endParaRPr lang="en-GB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5400000">
            <a:off x="2500301" y="4068206"/>
            <a:ext cx="7594081" cy="11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454877" y="1050612"/>
            <a:ext cx="5867400" cy="5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353903" y="1768858"/>
            <a:ext cx="6294120" cy="380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7243" y="5695978"/>
            <a:ext cx="6187440" cy="1500530"/>
          </a:xfrm>
          <a:prstGeom prst="rect">
            <a:avLst/>
          </a:prstGeom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3560" y="180834"/>
            <a:ext cx="3093720" cy="654144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GB" sz="3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4320" y="180834"/>
            <a:ext cx="3093720" cy="654144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GB" sz="3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60120" y="1356256"/>
            <a:ext cx="5440680" cy="10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960120" y="2392362"/>
            <a:ext cx="5547360" cy="5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60120" y="3106097"/>
            <a:ext cx="5334000" cy="10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66800" y="4101162"/>
            <a:ext cx="5013960" cy="5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" y="4697367"/>
            <a:ext cx="5974080" cy="1962195"/>
          </a:xfrm>
          <a:prstGeom prst="rect">
            <a:avLst/>
          </a:prstGeom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  <p:bldP spid="16" grpId="0"/>
      <p:bldP spid="17" grpId="0"/>
      <p:bldP spid="18" grpId="0"/>
      <p:bldP spid="21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45845" cy="8137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76357D-34AC-40E3-A9E4-2857FD4A6319}"/>
              </a:ext>
            </a:extLst>
          </p:cNvPr>
          <p:cNvSpPr/>
          <p:nvPr/>
        </p:nvSpPr>
        <p:spPr>
          <a:xfrm>
            <a:off x="1219200" y="668654"/>
            <a:ext cx="1120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latin typeface="Times New Roman" panose="02020603050405020304" pitchFamily="18" charset="0"/>
              </a:rPr>
              <a:t> 2</a:t>
            </a:r>
            <a:r>
              <a:rPr lang="en-US" altLang="vi-VN" sz="3200" b="1" dirty="0"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Hãy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giới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thiệu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trò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ch</a:t>
            </a:r>
            <a:r>
              <a:rPr lang="vi-VN" altLang="vi-VN" sz="3200" b="1" dirty="0">
                <a:latin typeface="Times New Roman" panose="02020603050405020304" pitchFamily="18" charset="0"/>
              </a:rPr>
              <a:t>ơ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hoặc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lễ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hội</a:t>
            </a:r>
            <a:r>
              <a:rPr lang="en-US" altLang="vi-VN" sz="3200" b="1" dirty="0">
                <a:latin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quê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em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vi-VN" sz="3200" b="1" dirty="0">
                <a:latin typeface="Times New Roman" panose="02020603050405020304" pitchFamily="18" charset="0"/>
              </a:rPr>
              <a:t>                                            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417059B9-355A-4E02-8398-9446E10D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57" y="2298437"/>
            <a:ext cx="120417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0" dirty="0"/>
              <a:t>	</a:t>
            </a:r>
            <a:r>
              <a:rPr lang="en-US" altLang="vi-VN" sz="3200" b="0" i="1" dirty="0" err="1"/>
              <a:t>Hằng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năm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cứ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đến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18 </a:t>
            </a:r>
            <a:r>
              <a:rPr lang="en-US" altLang="vi-VN" sz="3200" b="0" i="1" dirty="0" err="1"/>
              <a:t>tháng</a:t>
            </a:r>
            <a:r>
              <a:rPr lang="en-US" altLang="vi-VN" sz="3200" b="0" i="1" dirty="0"/>
              <a:t> 11 . </a:t>
            </a:r>
            <a:r>
              <a:rPr lang="en-US" altLang="vi-VN" sz="3200" b="0" i="1" dirty="0" err="1"/>
              <a:t>Mời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bạn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đến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Đại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Sơn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quê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tôi</a:t>
            </a:r>
            <a:r>
              <a:rPr lang="en-US" altLang="vi-VN" sz="3200" b="0" i="1" dirty="0"/>
              <a:t>,  </a:t>
            </a:r>
            <a:r>
              <a:rPr lang="en-US" altLang="vi-VN" sz="3200" b="0" i="1" dirty="0" err="1"/>
              <a:t>để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tham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dự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hội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toàn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dân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đoàn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kết</a:t>
            </a:r>
            <a:r>
              <a:rPr lang="en-US" altLang="vi-VN" sz="3200" b="0" i="1" dirty="0"/>
              <a:t>. </a:t>
            </a:r>
            <a:r>
              <a:rPr lang="en-US" altLang="vi-VN" sz="3200" b="0" i="1" dirty="0" err="1"/>
              <a:t>Trong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hội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có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rất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nhiều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trò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chơi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diễn</a:t>
            </a:r>
            <a:r>
              <a:rPr lang="en-US" altLang="vi-VN" sz="3200" b="0" i="1" dirty="0"/>
              <a:t> ra, </a:t>
            </a:r>
            <a:r>
              <a:rPr lang="en-US" altLang="vi-VN" sz="3200" b="0" i="1" dirty="0" err="1"/>
              <a:t>nhưng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bạn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sẽ</a:t>
            </a:r>
            <a:r>
              <a:rPr lang="en-US" altLang="vi-VN" sz="3200" b="0" i="1" dirty="0"/>
              <a:t>  </a:t>
            </a:r>
            <a:r>
              <a:rPr lang="en-US" altLang="vi-VN" sz="3200" b="0" i="1" dirty="0" err="1"/>
              <a:t>thích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nhất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là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trò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chơi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kéo</a:t>
            </a:r>
            <a:r>
              <a:rPr lang="en-US" altLang="vi-VN" sz="3200" b="0" i="1" dirty="0"/>
              <a:t> co </a:t>
            </a:r>
            <a:r>
              <a:rPr lang="en-US" altLang="vi-VN" sz="3200" b="0" i="1" dirty="0" err="1"/>
              <a:t>của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mẹ</a:t>
            </a:r>
            <a:r>
              <a:rPr lang="en-US" altLang="vi-VN" sz="3200" b="0" i="1" dirty="0"/>
              <a:t>,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chị</a:t>
            </a:r>
            <a:r>
              <a:rPr lang="en-US" altLang="vi-VN" sz="3200" b="0" i="1" dirty="0"/>
              <a:t>.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mẹ</a:t>
            </a:r>
            <a:r>
              <a:rPr lang="en-US" altLang="vi-VN" sz="3200" b="0" i="1" dirty="0"/>
              <a:t>,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chị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trong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tay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mỗi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người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cầm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sợi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dây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thừng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với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tư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thế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sẵn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sàng</a:t>
            </a:r>
            <a:r>
              <a:rPr lang="en-US" altLang="vi-VN" sz="3200" b="0" i="1" dirty="0"/>
              <a:t> . Sau </a:t>
            </a:r>
            <a:r>
              <a:rPr lang="en-US" altLang="vi-VN" sz="3200" b="0" i="1" dirty="0" err="1"/>
              <a:t>tiếng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còi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xuất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phát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của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trọng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tài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nổi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lên</a:t>
            </a:r>
            <a:r>
              <a:rPr lang="en-US" altLang="vi-VN" sz="3200" b="0" i="1" dirty="0"/>
              <a:t>, </a:t>
            </a:r>
            <a:r>
              <a:rPr lang="en-US" altLang="vi-VN" sz="3200" b="0" i="1" dirty="0" err="1"/>
              <a:t>thì</a:t>
            </a:r>
            <a:r>
              <a:rPr lang="en-US" altLang="vi-VN" sz="3200" b="0" i="1" dirty="0"/>
              <a:t> ai </a:t>
            </a:r>
            <a:r>
              <a:rPr lang="en-US" altLang="vi-VN" sz="3200" b="0" i="1" dirty="0" err="1"/>
              <a:t>nấy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đều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cố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sức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kéo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về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đội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mình</a:t>
            </a:r>
            <a:r>
              <a:rPr lang="en-US" altLang="vi-VN" sz="3200" b="0" i="1" dirty="0"/>
              <a:t>. </a:t>
            </a:r>
            <a:r>
              <a:rPr lang="en-US" altLang="vi-VN" sz="3200" b="0" i="1" dirty="0" err="1"/>
              <a:t>Một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tràng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pháo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tay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cổ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vũ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vang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lên</a:t>
            </a:r>
            <a:r>
              <a:rPr lang="en-US" altLang="vi-VN" sz="3200" b="0" i="1" dirty="0"/>
              <a:t>, </a:t>
            </a:r>
            <a:r>
              <a:rPr lang="en-US" altLang="vi-VN" sz="3200" b="0" i="1" dirty="0" err="1"/>
              <a:t>làm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náo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nhiệt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cả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sân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bãi</a:t>
            </a:r>
            <a:r>
              <a:rPr lang="en-US" altLang="vi-VN" sz="3200" b="0" i="1" dirty="0"/>
              <a:t> .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hội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đem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niềm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vui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cho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mọi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người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sau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những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tháng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vất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vả</a:t>
            </a:r>
            <a:r>
              <a:rPr lang="en-US" altLang="vi-VN" sz="3200" b="0" i="1" dirty="0"/>
              <a:t> lao </a:t>
            </a:r>
            <a:r>
              <a:rPr lang="en-US" altLang="vi-VN" sz="3200" b="0" i="1" dirty="0" err="1"/>
              <a:t>động</a:t>
            </a:r>
            <a:r>
              <a:rPr lang="en-US" altLang="vi-VN" sz="3200" b="0" i="1" dirty="0"/>
              <a:t>, </a:t>
            </a:r>
            <a:r>
              <a:rPr lang="en-US" altLang="vi-VN" sz="3200" b="0" i="1" dirty="0" err="1"/>
              <a:t>cũng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là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niềm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tự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hào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của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người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đân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quê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tôi</a:t>
            </a:r>
            <a:r>
              <a:rPr lang="en-US" altLang="vi-VN" sz="3200" b="0" i="1" dirty="0"/>
              <a:t>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BDE4B08-6831-4ED4-86CD-F0D8031D11FE}"/>
              </a:ext>
            </a:extLst>
          </p:cNvPr>
          <p:cNvSpPr/>
          <p:nvPr/>
        </p:nvSpPr>
        <p:spPr>
          <a:xfrm>
            <a:off x="2057400" y="1616858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" y="2641456"/>
            <a:ext cx="10881360" cy="1545670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5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GB" sz="5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>
            <a:extLst>
              <a:ext uri="{FF2B5EF4-FFF2-40B4-BE49-F238E27FC236}">
                <a16:creationId xmlns:a16="http://schemas.microsoft.com/office/drawing/2014/main" xmlns="" id="{D3FAC941-8214-499D-BFCF-00F1D139B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81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3">
            <a:extLst>
              <a:ext uri="{FF2B5EF4-FFF2-40B4-BE49-F238E27FC236}">
                <a16:creationId xmlns:a16="http://schemas.microsoft.com/office/drawing/2014/main" xmlns="" id="{A3B76E53-09FC-4672-8622-F6E97F44E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" y="106362"/>
            <a:ext cx="13199751" cy="761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xmlns="" id="{C48470C1-6798-45D4-980F-6561BB3D2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368551"/>
            <a:ext cx="50784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10770" tIns="55385" rIns="110770" bIns="55385">
            <a:spAutoFit/>
          </a:bodyPr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7173" name="Picture 2" descr="C:\Users\HP\Desktop\0000000625-tre-em-hoc-tap-hoc-bai-giao-duc-tai-hinh-png-107.png">
            <a:extLst>
              <a:ext uri="{FF2B5EF4-FFF2-40B4-BE49-F238E27FC236}">
                <a16:creationId xmlns:a16="http://schemas.microsoft.com/office/drawing/2014/main" xmlns="" id="{5C5008C7-22E7-4BE8-9E27-9A97B430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5426075"/>
            <a:ext cx="33559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86F7D876-7589-4CFD-A08B-9CF5C921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006" y="3317160"/>
            <a:ext cx="10058400" cy="5735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0770" tIns="55385" rIns="110770" bIns="55385">
            <a:spAutoFit/>
          </a:bodyPr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2522107-2746-407E-8783-93612B82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282" y="4312126"/>
            <a:ext cx="10058400" cy="5735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0770" tIns="55385" rIns="110770" bIns="55385">
            <a:spAutoFit/>
          </a:bodyPr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9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J015">
            <a:extLst>
              <a:ext uri="{FF2B5EF4-FFF2-40B4-BE49-F238E27FC236}">
                <a16:creationId xmlns:a16="http://schemas.microsoft.com/office/drawing/2014/main" xmlns="" id="{BAAAE773-E905-4D6B-9F35-548C93A83B8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13" y="0"/>
            <a:ext cx="12801600" cy="8137525"/>
          </a:xfrm>
          <a:noFill/>
        </p:spPr>
      </p:pic>
      <p:sp>
        <p:nvSpPr>
          <p:cNvPr id="101379" name="Oval 3">
            <a:extLst>
              <a:ext uri="{FF2B5EF4-FFF2-40B4-BE49-F238E27FC236}">
                <a16:creationId xmlns:a16="http://schemas.microsoft.com/office/drawing/2014/main" xmlns="" id="{C53DB8FD-3100-4B52-8F7E-B7EDC031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7" y="2773362"/>
            <a:ext cx="11045825" cy="3581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20"/>
          </a:p>
        </p:txBody>
      </p:sp>
      <p:pic>
        <p:nvPicPr>
          <p:cNvPr id="16389" name="Picture 5" descr="S128x128P_804">
            <a:hlinkClick r:id="rId3" action="ppaction://hlinkpres?slideindex=1&amp;slidetitle=Slide 1"/>
            <a:extLst>
              <a:ext uri="{FF2B5EF4-FFF2-40B4-BE49-F238E27FC236}">
                <a16:creationId xmlns:a16="http://schemas.microsoft.com/office/drawing/2014/main" xmlns="" id="{4204C14A-F635-41E7-BD7D-107C4AAC3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12"/>
            <a:ext cx="96012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S128x128P_804">
            <a:hlinkClick r:id="rId3" action="ppaction://hlinkpres?slideindex=1&amp;slidetitle=Slide 1"/>
            <a:extLst>
              <a:ext uri="{FF2B5EF4-FFF2-40B4-BE49-F238E27FC236}">
                <a16:creationId xmlns:a16="http://schemas.microsoft.com/office/drawing/2014/main" xmlns="" id="{CE7B44FC-FB0A-43D2-9F7A-85BAED65ED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480" y="468312"/>
            <a:ext cx="96012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xmlns="" id="{F6D86979-D933-446E-98F9-016E7315D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85773"/>
            <a:ext cx="6340475" cy="1403350"/>
          </a:xfrm>
          <a:prstGeom prst="cloudCallout">
            <a:avLst>
              <a:gd name="adj1" fmla="val 24449"/>
              <a:gd name="adj2" fmla="val 74296"/>
            </a:avLst>
          </a:prstGeom>
          <a:gradFill rotWithShape="1">
            <a:gsLst>
              <a:gs pos="0">
                <a:schemeClr val="bg1"/>
              </a:gs>
              <a:gs pos="100000">
                <a:srgbClr val="FF9999"/>
              </a:gs>
            </a:gsLst>
            <a:lin ang="189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110770" tIns="55385" rIns="110770" bIns="55385"/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5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5AEC764B-2AC3-430E-B1CE-40D2690DC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49" y="3162936"/>
            <a:ext cx="9105900" cy="2498725"/>
          </a:xfrm>
          <a:prstGeom prst="rect">
            <a:avLst/>
          </a:prstGeom>
          <a:noFill/>
          <a:ln w="76200" cap="sq" cmpd="tri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0770" tIns="55385" rIns="110770" bIns="55385" anchor="ctr"/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vi-VN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16156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CHÚC CÁC EM HỌC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xmlns="" id="{ED57E132-3A5F-45BB-9AB9-AA06A6A3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801600" cy="81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26">
            <a:extLst>
              <a:ext uri="{FF2B5EF4-FFF2-40B4-BE49-F238E27FC236}">
                <a16:creationId xmlns:a16="http://schemas.microsoft.com/office/drawing/2014/main" xmlns="" id="{B339E36C-E1A5-497F-816A-90A2E99D1743}"/>
              </a:ext>
            </a:extLst>
          </p:cNvPr>
          <p:cNvGrpSpPr>
            <a:grpSpLocks/>
          </p:cNvGrpSpPr>
          <p:nvPr/>
        </p:nvGrpSpPr>
        <p:grpSpPr bwMode="auto">
          <a:xfrm rot="511293">
            <a:off x="3100298" y="1868023"/>
            <a:ext cx="7796856" cy="6379449"/>
            <a:chOff x="2908301" y="1417638"/>
            <a:chExt cx="6216649" cy="5019675"/>
          </a:xfrm>
        </p:grpSpPr>
        <p:sp>
          <p:nvSpPr>
            <p:cNvPr id="5126" name="Freeform 5">
              <a:extLst>
                <a:ext uri="{FF2B5EF4-FFF2-40B4-BE49-F238E27FC236}">
                  <a16:creationId xmlns:a16="http://schemas.microsoft.com/office/drawing/2014/main" xmlns="" id="{3D217E74-7342-4077-9406-DF2752C3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301" y="1417638"/>
              <a:ext cx="6051550" cy="4633913"/>
            </a:xfrm>
            <a:custGeom>
              <a:avLst/>
              <a:gdLst>
                <a:gd name="T0" fmla="*/ 2147483646 w 769"/>
                <a:gd name="T1" fmla="*/ 2147483646 h 588"/>
                <a:gd name="T2" fmla="*/ 557340673 w 769"/>
                <a:gd name="T3" fmla="*/ 2147483646 h 588"/>
                <a:gd name="T4" fmla="*/ 2147483646 w 769"/>
                <a:gd name="T5" fmla="*/ 2147483646 h 588"/>
                <a:gd name="T6" fmla="*/ 2147483646 w 769"/>
                <a:gd name="T7" fmla="*/ 1801102685 h 588"/>
                <a:gd name="T8" fmla="*/ 2147483646 w 769"/>
                <a:gd name="T9" fmla="*/ 2147483646 h 588"/>
                <a:gd name="T10" fmla="*/ 2147483646 w 769"/>
                <a:gd name="T11" fmla="*/ 2147483646 h 5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9" h="588">
                  <a:moveTo>
                    <a:pt x="127" y="588"/>
                  </a:moveTo>
                  <a:cubicBezTo>
                    <a:pt x="67" y="461"/>
                    <a:pt x="0" y="179"/>
                    <a:pt x="9" y="156"/>
                  </a:cubicBezTo>
                  <a:cubicBezTo>
                    <a:pt x="21" y="119"/>
                    <a:pt x="168" y="78"/>
                    <a:pt x="337" y="43"/>
                  </a:cubicBezTo>
                  <a:cubicBezTo>
                    <a:pt x="525" y="5"/>
                    <a:pt x="702" y="0"/>
                    <a:pt x="722" y="29"/>
                  </a:cubicBezTo>
                  <a:cubicBezTo>
                    <a:pt x="739" y="53"/>
                    <a:pt x="769" y="323"/>
                    <a:pt x="765" y="485"/>
                  </a:cubicBezTo>
                  <a:lnTo>
                    <a:pt x="127" y="588"/>
                  </a:lnTo>
                  <a:close/>
                </a:path>
              </a:pathLst>
            </a:custGeom>
            <a:solidFill>
              <a:srgbClr val="A6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7" name="Freeform 6">
              <a:extLst>
                <a:ext uri="{FF2B5EF4-FFF2-40B4-BE49-F238E27FC236}">
                  <a16:creationId xmlns:a16="http://schemas.microsoft.com/office/drawing/2014/main" xmlns="" id="{05476D2F-D612-4D94-9AD7-32897BB0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0" y="1779588"/>
              <a:ext cx="5232400" cy="3862388"/>
            </a:xfrm>
            <a:custGeom>
              <a:avLst/>
              <a:gdLst>
                <a:gd name="T0" fmla="*/ 2147483646 w 665"/>
                <a:gd name="T1" fmla="*/ 2147483646 h 490"/>
                <a:gd name="T2" fmla="*/ 495276166 w 665"/>
                <a:gd name="T3" fmla="*/ 2147483646 h 490"/>
                <a:gd name="T4" fmla="*/ 2147483646 w 665"/>
                <a:gd name="T5" fmla="*/ 2147483646 h 490"/>
                <a:gd name="T6" fmla="*/ 2147483646 w 665"/>
                <a:gd name="T7" fmla="*/ 1553318452 h 490"/>
                <a:gd name="T8" fmla="*/ 2147483646 w 665"/>
                <a:gd name="T9" fmla="*/ 2147483646 h 490"/>
                <a:gd name="T10" fmla="*/ 2147483646 w 665"/>
                <a:gd name="T11" fmla="*/ 2147483646 h 490"/>
                <a:gd name="T12" fmla="*/ 2147483646 w 665"/>
                <a:gd name="T13" fmla="*/ 2147483646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5" h="490">
                  <a:moveTo>
                    <a:pt x="105" y="490"/>
                  </a:moveTo>
                  <a:cubicBezTo>
                    <a:pt x="53" y="382"/>
                    <a:pt x="0" y="158"/>
                    <a:pt x="8" y="137"/>
                  </a:cubicBezTo>
                  <a:cubicBezTo>
                    <a:pt x="19" y="106"/>
                    <a:pt x="149" y="70"/>
                    <a:pt x="297" y="39"/>
                  </a:cubicBezTo>
                  <a:cubicBezTo>
                    <a:pt x="463" y="5"/>
                    <a:pt x="619" y="0"/>
                    <a:pt x="637" y="25"/>
                  </a:cubicBezTo>
                  <a:cubicBezTo>
                    <a:pt x="652" y="46"/>
                    <a:pt x="665" y="260"/>
                    <a:pt x="660" y="399"/>
                  </a:cubicBezTo>
                  <a:cubicBezTo>
                    <a:pt x="660" y="399"/>
                    <a:pt x="537" y="404"/>
                    <a:pt x="389" y="430"/>
                  </a:cubicBezTo>
                  <a:cubicBezTo>
                    <a:pt x="209" y="462"/>
                    <a:pt x="105" y="490"/>
                    <a:pt x="105" y="490"/>
                  </a:cubicBezTo>
                  <a:close/>
                </a:path>
              </a:pathLst>
            </a:custGeom>
            <a:solidFill>
              <a:srgbClr val="9BC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8" name="Freeform 7">
              <a:extLst>
                <a:ext uri="{FF2B5EF4-FFF2-40B4-BE49-F238E27FC236}">
                  <a16:creationId xmlns:a16="http://schemas.microsoft.com/office/drawing/2014/main" xmlns="" id="{2C80A69B-762F-471E-85ED-EA4FAD514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513" y="4829175"/>
              <a:ext cx="1187450" cy="614363"/>
            </a:xfrm>
            <a:custGeom>
              <a:avLst/>
              <a:gdLst>
                <a:gd name="T0" fmla="*/ 185525301 w 151"/>
                <a:gd name="T1" fmla="*/ 2147483646 h 78"/>
                <a:gd name="T2" fmla="*/ 1793387648 w 151"/>
                <a:gd name="T3" fmla="*/ 620380607 h 78"/>
                <a:gd name="T4" fmla="*/ 2147483646 w 151"/>
                <a:gd name="T5" fmla="*/ 62034910 h 78"/>
                <a:gd name="T6" fmla="*/ 2147483646 w 151"/>
                <a:gd name="T7" fmla="*/ 1985227394 h 78"/>
                <a:gd name="T8" fmla="*/ 2147483646 w 151"/>
                <a:gd name="T9" fmla="*/ 2147483646 h 78"/>
                <a:gd name="T10" fmla="*/ 1793387648 w 151"/>
                <a:gd name="T11" fmla="*/ 2147483646 h 78"/>
                <a:gd name="T12" fmla="*/ 185525301 w 151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78">
                  <a:moveTo>
                    <a:pt x="3" y="45"/>
                  </a:moveTo>
                  <a:cubicBezTo>
                    <a:pt x="0" y="26"/>
                    <a:pt x="2" y="16"/>
                    <a:pt x="29" y="10"/>
                  </a:cubicBezTo>
                  <a:cubicBezTo>
                    <a:pt x="63" y="3"/>
                    <a:pt x="93" y="0"/>
                    <a:pt x="120" y="1"/>
                  </a:cubicBezTo>
                  <a:cubicBezTo>
                    <a:pt x="146" y="3"/>
                    <a:pt x="147" y="13"/>
                    <a:pt x="149" y="32"/>
                  </a:cubicBezTo>
                  <a:cubicBezTo>
                    <a:pt x="151" y="53"/>
                    <a:pt x="150" y="62"/>
                    <a:pt x="127" y="64"/>
                  </a:cubicBezTo>
                  <a:cubicBezTo>
                    <a:pt x="107" y="66"/>
                    <a:pt x="49" y="72"/>
                    <a:pt x="29" y="75"/>
                  </a:cubicBezTo>
                  <a:cubicBezTo>
                    <a:pt x="9" y="78"/>
                    <a:pt x="5" y="62"/>
                    <a:pt x="3" y="45"/>
                  </a:cubicBezTo>
                  <a:close/>
                </a:path>
              </a:pathLst>
            </a:custGeom>
            <a:solidFill>
              <a:srgbClr val="FFF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9" name="Freeform 8">
              <a:extLst>
                <a:ext uri="{FF2B5EF4-FFF2-40B4-BE49-F238E27FC236}">
                  <a16:creationId xmlns:a16="http://schemas.microsoft.com/office/drawing/2014/main" xmlns="" id="{05532BD1-C615-465F-9FD9-420940E73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4813300"/>
              <a:ext cx="354012" cy="568325"/>
            </a:xfrm>
            <a:custGeom>
              <a:avLst/>
              <a:gdLst>
                <a:gd name="T0" fmla="*/ 0 w 45"/>
                <a:gd name="T1" fmla="*/ 373831556 h 72"/>
                <a:gd name="T2" fmla="*/ 680772943 w 45"/>
                <a:gd name="T3" fmla="*/ 2147483646 h 72"/>
                <a:gd name="T4" fmla="*/ 2147483646 w 45"/>
                <a:gd name="T5" fmla="*/ 2147483646 h 72"/>
                <a:gd name="T6" fmla="*/ 2042326696 w 45"/>
                <a:gd name="T7" fmla="*/ 186915778 h 72"/>
                <a:gd name="T8" fmla="*/ 0 w 45"/>
                <a:gd name="T9" fmla="*/ 37383155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72">
                  <a:moveTo>
                    <a:pt x="0" y="6"/>
                  </a:moveTo>
                  <a:cubicBezTo>
                    <a:pt x="0" y="6"/>
                    <a:pt x="10" y="39"/>
                    <a:pt x="11" y="72"/>
                  </a:cubicBezTo>
                  <a:cubicBezTo>
                    <a:pt x="11" y="72"/>
                    <a:pt x="29" y="72"/>
                    <a:pt x="43" y="69"/>
                  </a:cubicBezTo>
                  <a:cubicBezTo>
                    <a:pt x="43" y="69"/>
                    <a:pt x="45" y="39"/>
                    <a:pt x="33" y="3"/>
                  </a:cubicBezTo>
                  <a:cubicBezTo>
                    <a:pt x="33" y="3"/>
                    <a:pt x="18" y="0"/>
                    <a:pt x="0" y="6"/>
                  </a:cubicBezTo>
                  <a:close/>
                </a:path>
              </a:pathLst>
            </a:custGeom>
            <a:solidFill>
              <a:srgbClr val="FE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0" name="Freeform 9">
              <a:extLst>
                <a:ext uri="{FF2B5EF4-FFF2-40B4-BE49-F238E27FC236}">
                  <a16:creationId xmlns:a16="http://schemas.microsoft.com/office/drawing/2014/main" xmlns="" id="{5AE00103-D667-444B-8251-1D545D51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5405438"/>
              <a:ext cx="849312" cy="433388"/>
            </a:xfrm>
            <a:custGeom>
              <a:avLst/>
              <a:gdLst>
                <a:gd name="T0" fmla="*/ 0 w 108"/>
                <a:gd name="T1" fmla="*/ 807181210 h 55"/>
                <a:gd name="T2" fmla="*/ 2147483646 w 108"/>
                <a:gd name="T3" fmla="*/ 124185361 h 55"/>
                <a:gd name="T4" fmla="*/ 2147483646 w 108"/>
                <a:gd name="T5" fmla="*/ 1117636734 h 55"/>
                <a:gd name="T6" fmla="*/ 2147483646 w 108"/>
                <a:gd name="T7" fmla="*/ 2147483646 h 55"/>
                <a:gd name="T8" fmla="*/ 556582464 w 108"/>
                <a:gd name="T9" fmla="*/ 2147483646 h 55"/>
                <a:gd name="T10" fmla="*/ 0 w 108"/>
                <a:gd name="T11" fmla="*/ 80718121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55">
                  <a:moveTo>
                    <a:pt x="0" y="13"/>
                  </a:moveTo>
                  <a:cubicBezTo>
                    <a:pt x="0" y="13"/>
                    <a:pt x="48" y="0"/>
                    <a:pt x="85" y="2"/>
                  </a:cubicBezTo>
                  <a:cubicBezTo>
                    <a:pt x="85" y="2"/>
                    <a:pt x="100" y="2"/>
                    <a:pt x="104" y="18"/>
                  </a:cubicBezTo>
                  <a:cubicBezTo>
                    <a:pt x="108" y="38"/>
                    <a:pt x="90" y="40"/>
                    <a:pt x="90" y="40"/>
                  </a:cubicBezTo>
                  <a:cubicBezTo>
                    <a:pt x="90" y="40"/>
                    <a:pt x="46" y="43"/>
                    <a:pt x="9" y="5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1" name="Freeform 10">
              <a:extLst>
                <a:ext uri="{FF2B5EF4-FFF2-40B4-BE49-F238E27FC236}">
                  <a16:creationId xmlns:a16="http://schemas.microsoft.com/office/drawing/2014/main" xmlns="" id="{49DC832D-8F46-430E-A550-AA078154A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5483225"/>
              <a:ext cx="354012" cy="379413"/>
            </a:xfrm>
            <a:custGeom>
              <a:avLst/>
              <a:gdLst>
                <a:gd name="T0" fmla="*/ 1856659202 w 45"/>
                <a:gd name="T1" fmla="*/ 2147483646 h 48"/>
                <a:gd name="T2" fmla="*/ 309445823 w 45"/>
                <a:gd name="T3" fmla="*/ 1874402978 h 48"/>
                <a:gd name="T4" fmla="*/ 928329601 w 45"/>
                <a:gd name="T5" fmla="*/ 187437926 h 48"/>
                <a:gd name="T6" fmla="*/ 2147483646 w 45"/>
                <a:gd name="T7" fmla="*/ 1062158789 h 48"/>
                <a:gd name="T8" fmla="*/ 1856659202 w 45"/>
                <a:gd name="T9" fmla="*/ 214748364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8">
                  <a:moveTo>
                    <a:pt x="30" y="44"/>
                  </a:moveTo>
                  <a:cubicBezTo>
                    <a:pt x="20" y="48"/>
                    <a:pt x="9" y="41"/>
                    <a:pt x="5" y="30"/>
                  </a:cubicBezTo>
                  <a:cubicBezTo>
                    <a:pt x="0" y="19"/>
                    <a:pt x="5" y="7"/>
                    <a:pt x="15" y="3"/>
                  </a:cubicBezTo>
                  <a:cubicBezTo>
                    <a:pt x="25" y="0"/>
                    <a:pt x="36" y="6"/>
                    <a:pt x="41" y="17"/>
                  </a:cubicBezTo>
                  <a:cubicBezTo>
                    <a:pt x="45" y="28"/>
                    <a:pt x="40" y="40"/>
                    <a:pt x="30" y="44"/>
                  </a:cubicBez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2" name="Freeform 11">
              <a:extLst>
                <a:ext uri="{FF2B5EF4-FFF2-40B4-BE49-F238E27FC236}">
                  <a16:creationId xmlns:a16="http://schemas.microsoft.com/office/drawing/2014/main" xmlns="" id="{93783AD0-66F6-4CEC-86F8-1C05969CB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5278438"/>
              <a:ext cx="849312" cy="433388"/>
            </a:xfrm>
            <a:custGeom>
              <a:avLst/>
              <a:gdLst>
                <a:gd name="T0" fmla="*/ 0 w 108"/>
                <a:gd name="T1" fmla="*/ 807181210 h 55"/>
                <a:gd name="T2" fmla="*/ 2147483646 w 108"/>
                <a:gd name="T3" fmla="*/ 124185361 h 55"/>
                <a:gd name="T4" fmla="*/ 2147483646 w 108"/>
                <a:gd name="T5" fmla="*/ 1179729415 h 55"/>
                <a:gd name="T6" fmla="*/ 2147483646 w 108"/>
                <a:gd name="T7" fmla="*/ 2147483646 h 55"/>
                <a:gd name="T8" fmla="*/ 556582464 w 108"/>
                <a:gd name="T9" fmla="*/ 2147483646 h 55"/>
                <a:gd name="T10" fmla="*/ 0 w 108"/>
                <a:gd name="T11" fmla="*/ 80718121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55">
                  <a:moveTo>
                    <a:pt x="0" y="13"/>
                  </a:moveTo>
                  <a:cubicBezTo>
                    <a:pt x="0" y="13"/>
                    <a:pt x="48" y="0"/>
                    <a:pt x="85" y="2"/>
                  </a:cubicBezTo>
                  <a:cubicBezTo>
                    <a:pt x="85" y="2"/>
                    <a:pt x="100" y="2"/>
                    <a:pt x="104" y="19"/>
                  </a:cubicBezTo>
                  <a:cubicBezTo>
                    <a:pt x="108" y="38"/>
                    <a:pt x="89" y="41"/>
                    <a:pt x="89" y="41"/>
                  </a:cubicBezTo>
                  <a:cubicBezTo>
                    <a:pt x="89" y="41"/>
                    <a:pt x="46" y="43"/>
                    <a:pt x="9" y="5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3" name="Freeform 12">
              <a:extLst>
                <a:ext uri="{FF2B5EF4-FFF2-40B4-BE49-F238E27FC236}">
                  <a16:creationId xmlns:a16="http://schemas.microsoft.com/office/drawing/2014/main" xmlns="" id="{1140EB85-B9FA-42C2-9D1E-0953C7020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5357813"/>
              <a:ext cx="346075" cy="377825"/>
            </a:xfrm>
            <a:custGeom>
              <a:avLst/>
              <a:gdLst>
                <a:gd name="T0" fmla="*/ 1855905841 w 44"/>
                <a:gd name="T1" fmla="*/ 2147483646 h 48"/>
                <a:gd name="T2" fmla="*/ 247451490 w 44"/>
                <a:gd name="T3" fmla="*/ 1858749444 h 48"/>
                <a:gd name="T4" fmla="*/ 927952920 w 44"/>
                <a:gd name="T5" fmla="*/ 185874157 h 48"/>
                <a:gd name="T6" fmla="*/ 2147483646 w 44"/>
                <a:gd name="T7" fmla="*/ 1053289515 h 48"/>
                <a:gd name="T8" fmla="*/ 1855905841 w 44"/>
                <a:gd name="T9" fmla="*/ 214748364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8">
                  <a:moveTo>
                    <a:pt x="30" y="44"/>
                  </a:moveTo>
                  <a:cubicBezTo>
                    <a:pt x="20" y="48"/>
                    <a:pt x="8" y="42"/>
                    <a:pt x="4" y="30"/>
                  </a:cubicBezTo>
                  <a:cubicBezTo>
                    <a:pt x="0" y="19"/>
                    <a:pt x="5" y="7"/>
                    <a:pt x="15" y="3"/>
                  </a:cubicBezTo>
                  <a:cubicBezTo>
                    <a:pt x="25" y="0"/>
                    <a:pt x="36" y="6"/>
                    <a:pt x="40" y="17"/>
                  </a:cubicBezTo>
                  <a:cubicBezTo>
                    <a:pt x="44" y="29"/>
                    <a:pt x="40" y="41"/>
                    <a:pt x="30" y="44"/>
                  </a:cubicBez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4" name="Freeform 13">
              <a:extLst>
                <a:ext uri="{FF2B5EF4-FFF2-40B4-BE49-F238E27FC236}">
                  <a16:creationId xmlns:a16="http://schemas.microsoft.com/office/drawing/2014/main" xmlns="" id="{36B072F3-E4A5-4FDC-80E0-9941EF46A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5121275"/>
              <a:ext cx="5492750" cy="1316038"/>
            </a:xfrm>
            <a:custGeom>
              <a:avLst/>
              <a:gdLst>
                <a:gd name="T0" fmla="*/ 1733914807 w 698"/>
                <a:gd name="T1" fmla="*/ 2147483646 h 167"/>
                <a:gd name="T2" fmla="*/ 0 w 698"/>
                <a:gd name="T3" fmla="*/ 2147483646 h 167"/>
                <a:gd name="T4" fmla="*/ 2147483646 w 698"/>
                <a:gd name="T5" fmla="*/ 0 h 167"/>
                <a:gd name="T6" fmla="*/ 2147483646 w 698"/>
                <a:gd name="T7" fmla="*/ 2147483646 h 167"/>
                <a:gd name="T8" fmla="*/ 1733914807 w 698"/>
                <a:gd name="T9" fmla="*/ 214748364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" h="167">
                  <a:moveTo>
                    <a:pt x="28" y="167"/>
                  </a:moveTo>
                  <a:cubicBezTo>
                    <a:pt x="28" y="167"/>
                    <a:pt x="18" y="145"/>
                    <a:pt x="0" y="113"/>
                  </a:cubicBezTo>
                  <a:cubicBezTo>
                    <a:pt x="0" y="113"/>
                    <a:pt x="341" y="18"/>
                    <a:pt x="698" y="0"/>
                  </a:cubicBezTo>
                  <a:cubicBezTo>
                    <a:pt x="698" y="0"/>
                    <a:pt x="690" y="36"/>
                    <a:pt x="687" y="60"/>
                  </a:cubicBezTo>
                  <a:cubicBezTo>
                    <a:pt x="687" y="60"/>
                    <a:pt x="367" y="81"/>
                    <a:pt x="28" y="167"/>
                  </a:cubicBezTo>
                  <a:close/>
                </a:path>
              </a:pathLst>
            </a:custGeom>
            <a:solidFill>
              <a:srgbClr val="7A4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" name="图片 28">
            <a:extLst>
              <a:ext uri="{FF2B5EF4-FFF2-40B4-BE49-F238E27FC236}">
                <a16:creationId xmlns:a16="http://schemas.microsoft.com/office/drawing/2014/main" xmlns="" id="{74EE0406-2B04-4B8D-9D8A-D4B01487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24" y="4815337"/>
            <a:ext cx="31242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9">
            <a:extLst>
              <a:ext uri="{FF2B5EF4-FFF2-40B4-BE49-F238E27FC236}">
                <a16:creationId xmlns:a16="http://schemas.microsoft.com/office/drawing/2014/main" xmlns="" id="{7BB3C0E4-ABEF-4711-ADE0-5152EA04A109}"/>
              </a:ext>
            </a:extLst>
          </p:cNvPr>
          <p:cNvSpPr txBox="1"/>
          <p:nvPr/>
        </p:nvSpPr>
        <p:spPr>
          <a:xfrm>
            <a:off x="5128602" y="3707341"/>
            <a:ext cx="44429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aytone One" pitchFamily="2" charset="0"/>
                <a:ea typeface="印品黑体" panose="00000500000000000000" pitchFamily="2" charset="-122"/>
              </a:rPr>
              <a:t>Thực</a:t>
            </a: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aytone One" pitchFamily="2" charset="0"/>
                <a:ea typeface="印品黑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aytone One" pitchFamily="2" charset="0"/>
                <a:ea typeface="印品黑体" panose="00000500000000000000" pitchFamily="2" charset="-122"/>
              </a:rPr>
              <a:t>hành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Paytone One" pitchFamily="2" charset="0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-1"/>
            <a:ext cx="12801600" cy="8137525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828800" y="754437"/>
            <a:ext cx="2133600" cy="7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914400" y="1559814"/>
            <a:ext cx="11201400" cy="250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08C90203-56DA-46C8-BAB4-CAA575745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03" y="4097547"/>
            <a:ext cx="10439400" cy="24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vi-VN" sz="3600" b="0" dirty="0">
                <a:solidFill>
                  <a:srgbClr val="0000FF"/>
                </a:solidFill>
              </a:rPr>
              <a:t>- </a:t>
            </a:r>
            <a:r>
              <a:rPr lang="en-US" altLang="vi-VN" sz="3600" b="0" dirty="0" err="1">
                <a:solidFill>
                  <a:srgbClr val="0000FF"/>
                </a:solidFill>
              </a:rPr>
              <a:t>Bài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văn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giới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thiệu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trò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chơi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kéo</a:t>
            </a:r>
            <a:r>
              <a:rPr lang="en-US" altLang="vi-VN" sz="3600" b="0" dirty="0">
                <a:solidFill>
                  <a:srgbClr val="0000FF"/>
                </a:solidFill>
              </a:rPr>
              <a:t> co </a:t>
            </a:r>
            <a:r>
              <a:rPr lang="en-US" altLang="vi-VN" sz="3600" b="0" dirty="0" err="1">
                <a:solidFill>
                  <a:srgbClr val="0000FF"/>
                </a:solidFill>
              </a:rPr>
              <a:t>của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làng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Hữu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Trấp</a:t>
            </a:r>
            <a:r>
              <a:rPr lang="en-US" altLang="vi-VN" sz="3600" b="0" dirty="0">
                <a:solidFill>
                  <a:srgbClr val="0000FF"/>
                </a:solidFill>
              </a:rPr>
              <a:t>, </a:t>
            </a:r>
            <a:r>
              <a:rPr lang="en-US" altLang="vi-VN" sz="3600" b="0" dirty="0" err="1">
                <a:solidFill>
                  <a:srgbClr val="0000FF"/>
                </a:solidFill>
              </a:rPr>
              <a:t>huyện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Quế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Võ</a:t>
            </a:r>
            <a:r>
              <a:rPr lang="en-US" altLang="vi-VN" sz="3600" b="0" dirty="0">
                <a:solidFill>
                  <a:srgbClr val="0000FF"/>
                </a:solidFill>
              </a:rPr>
              <a:t>, </a:t>
            </a:r>
            <a:r>
              <a:rPr lang="en-US" altLang="vi-VN" sz="3600" b="0" dirty="0" err="1">
                <a:solidFill>
                  <a:srgbClr val="0000FF"/>
                </a:solidFill>
              </a:rPr>
              <a:t>tỉnh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Bắc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Ninh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và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làng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Tích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Sơn</a:t>
            </a:r>
            <a:r>
              <a:rPr lang="en-US" altLang="vi-VN" sz="3600" b="0" dirty="0">
                <a:solidFill>
                  <a:srgbClr val="0000FF"/>
                </a:solidFill>
              </a:rPr>
              <a:t>, </a:t>
            </a:r>
            <a:r>
              <a:rPr lang="en-US" altLang="vi-VN" sz="3600" b="0" dirty="0" err="1">
                <a:solidFill>
                  <a:srgbClr val="0000FF"/>
                </a:solidFill>
              </a:rPr>
              <a:t>thị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xã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Vĩnh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Yên</a:t>
            </a:r>
            <a:r>
              <a:rPr lang="en-US" altLang="vi-VN" sz="3600" b="0" dirty="0">
                <a:solidFill>
                  <a:srgbClr val="0000FF"/>
                </a:solidFill>
              </a:rPr>
              <a:t>, </a:t>
            </a:r>
            <a:r>
              <a:rPr lang="en-US" altLang="vi-VN" sz="3600" b="0" dirty="0" err="1">
                <a:solidFill>
                  <a:srgbClr val="0000FF"/>
                </a:solidFill>
              </a:rPr>
              <a:t>tỉnh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Vĩnh</a:t>
            </a:r>
            <a:r>
              <a:rPr lang="en-US" altLang="vi-VN" sz="3600" b="0" dirty="0">
                <a:solidFill>
                  <a:srgbClr val="0000FF"/>
                </a:solidFill>
              </a:rPr>
              <a:t> </a:t>
            </a:r>
            <a:r>
              <a:rPr lang="en-US" altLang="vi-VN" sz="3600" b="0" dirty="0" err="1">
                <a:solidFill>
                  <a:srgbClr val="0000FF"/>
                </a:solidFill>
              </a:rPr>
              <a:t>Phúc</a:t>
            </a:r>
            <a:r>
              <a:rPr lang="en-US" altLang="vi-VN" sz="3600" b="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Keo co">
            <a:extLst>
              <a:ext uri="{FF2B5EF4-FFF2-40B4-BE49-F238E27FC236}">
                <a16:creationId xmlns:a16="http://schemas.microsoft.com/office/drawing/2014/main" xmlns="" id="{6F9F7A8F-A636-44F9-82D0-E951ACC85AB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r="6096"/>
          <a:stretch>
            <a:fillRect/>
          </a:stretch>
        </p:blipFill>
        <p:spPr>
          <a:xfrm>
            <a:off x="316675" y="220662"/>
            <a:ext cx="12168249" cy="7696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0" y="856543"/>
            <a:ext cx="3990451" cy="854199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GB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295400" y="1858882"/>
            <a:ext cx="12659360" cy="7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295401" y="2672635"/>
            <a:ext cx="11283342" cy="7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295400" y="3576804"/>
            <a:ext cx="9494520" cy="134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188721" y="4933058"/>
            <a:ext cx="10732936" cy="7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2" y="5837228"/>
            <a:ext cx="12246555" cy="731088"/>
          </a:xfrm>
          <a:prstGeom prst="rect">
            <a:avLst/>
          </a:prstGeom>
        </p:spPr>
        <p:txBody>
          <a:bodyPr wrap="square" lIns="114419" tIns="57209" rIns="114419" bIns="57209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6AD6F631-126E-4C0C-B0A0-6DD432D1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52" y="2163762"/>
            <a:ext cx="1180669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0" i="1" dirty="0" err="1"/>
              <a:t>Hội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Hữu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Trấp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thường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tổ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chức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kéo</a:t>
            </a:r>
            <a:r>
              <a:rPr lang="en-US" altLang="vi-VN" sz="3600" b="0" i="1" dirty="0"/>
              <a:t> co </a:t>
            </a:r>
            <a:r>
              <a:rPr lang="en-US" altLang="vi-VN" sz="3600" b="0" i="1" dirty="0" err="1"/>
              <a:t>giữa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một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bên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phái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nam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và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một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bên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phái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nữ</a:t>
            </a:r>
            <a:r>
              <a:rPr lang="en-US" altLang="vi-VN" sz="3600" b="0" i="1" dirty="0"/>
              <a:t>. </a:t>
            </a:r>
            <a:r>
              <a:rPr lang="en-US" altLang="vi-VN" sz="3600" b="0" i="1" dirty="0" err="1"/>
              <a:t>Có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nam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bên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nam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thắng</a:t>
            </a:r>
            <a:r>
              <a:rPr lang="en-US" altLang="vi-VN" sz="3600" b="0" i="1" dirty="0"/>
              <a:t>, </a:t>
            </a:r>
            <a:r>
              <a:rPr lang="en-US" altLang="vi-VN" sz="3600" b="0" i="1" dirty="0" err="1"/>
              <a:t>cũng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có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năm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bên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nữ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thắng</a:t>
            </a:r>
            <a:r>
              <a:rPr lang="en-US" altLang="vi-VN" sz="3600" b="0" i="1" dirty="0"/>
              <a:t>. </a:t>
            </a:r>
            <a:r>
              <a:rPr lang="en-US" altLang="vi-VN" sz="3600" b="0" i="1" dirty="0" err="1"/>
              <a:t>Lạ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hơn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nữa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tục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kéo</a:t>
            </a:r>
            <a:r>
              <a:rPr lang="en-US" altLang="vi-VN" sz="3600" b="0" i="1" dirty="0"/>
              <a:t> co ở </a:t>
            </a:r>
            <a:r>
              <a:rPr lang="en-US" altLang="vi-VN" sz="3600" b="0" i="1" dirty="0" err="1"/>
              <a:t>làng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Tích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Sơn</a:t>
            </a:r>
            <a:r>
              <a:rPr lang="en-US" altLang="vi-VN" sz="3600" b="0" i="1" dirty="0"/>
              <a:t>. </a:t>
            </a:r>
            <a:r>
              <a:rPr lang="en-US" altLang="vi-VN" sz="3600" b="0" i="1" dirty="0" err="1"/>
              <a:t>Đó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cuộc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giữa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trai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tráng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hai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giáp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trong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nhưng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số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người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tham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gia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của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mỗi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bên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rất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thoải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mái</a:t>
            </a:r>
            <a:r>
              <a:rPr lang="en-US" altLang="vi-VN" sz="3600" b="0" i="1" dirty="0"/>
              <a:t>, </a:t>
            </a:r>
            <a:r>
              <a:rPr lang="en-US" altLang="vi-VN" sz="3600" b="0" i="1" dirty="0" err="1"/>
              <a:t>hoàn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toàn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không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hạn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chế</a:t>
            </a:r>
            <a:r>
              <a:rPr lang="en-US" altLang="vi-VN" sz="3200" b="0" i="1" dirty="0"/>
              <a:t> 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D82530-40D6-4218-835A-9A39EE7FFE5B}"/>
              </a:ext>
            </a:extLst>
          </p:cNvPr>
          <p:cNvSpPr/>
          <p:nvPr/>
        </p:nvSpPr>
        <p:spPr>
          <a:xfrm>
            <a:off x="328464" y="1096962"/>
            <a:ext cx="12144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co.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2703688"/>
            <a:ext cx="10614660" cy="2577748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600200" y="1175421"/>
            <a:ext cx="2453640" cy="7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362200" y="3306762"/>
            <a:ext cx="487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72600" y="3306762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91400" y="3992562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90800" y="4602162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24600" y="4602162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296400" y="4602162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137525"/>
          </a:xfrm>
          <a:prstGeom prst="rect">
            <a:avLst/>
          </a:prstGeom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987040" y="7180601"/>
            <a:ext cx="6614160" cy="9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lễ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4120" y="452085"/>
            <a:ext cx="5672128" cy="3616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Administrator\Downloads\lễ dâng hươ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8" y="4302631"/>
            <a:ext cx="6002802" cy="27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ownloads\dang hươ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4302631"/>
            <a:ext cx="5587366" cy="27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ownloads\cổng là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361669"/>
            <a:ext cx="5587366" cy="37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558</Words>
  <Application>Microsoft Office PowerPoint</Application>
  <PresentationFormat>Custom</PresentationFormat>
  <Paragraphs>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Paytone One</vt:lpstr>
      <vt:lpstr>Times New Roman</vt:lpstr>
      <vt:lpstr>印品黑体</vt:lpstr>
      <vt:lpstr>Office Theme</vt:lpstr>
      <vt:lpstr>Môn: Tập làm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tập làm văn</dc:title>
  <dc:creator>tvip</dc:creator>
  <cp:lastModifiedBy>Dell</cp:lastModifiedBy>
  <cp:revision>130</cp:revision>
  <dcterms:created xsi:type="dcterms:W3CDTF">2014-11-26T00:26:01Z</dcterms:created>
  <dcterms:modified xsi:type="dcterms:W3CDTF">2021-12-17T14:39:31Z</dcterms:modified>
</cp:coreProperties>
</file>