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302" r:id="rId2"/>
    <p:sldId id="297" r:id="rId3"/>
    <p:sldId id="261" r:id="rId4"/>
    <p:sldId id="301" r:id="rId5"/>
    <p:sldId id="303" r:id="rId6"/>
    <p:sldId id="298" r:id="rId7"/>
    <p:sldId id="275" r:id="rId8"/>
    <p:sldId id="257" r:id="rId9"/>
    <p:sldId id="286" r:id="rId10"/>
    <p:sldId id="290" r:id="rId11"/>
    <p:sldId id="299" r:id="rId12"/>
    <p:sldId id="287" r:id="rId13"/>
    <p:sldId id="282" r:id="rId14"/>
    <p:sldId id="292" r:id="rId15"/>
    <p:sldId id="300" r:id="rId16"/>
    <p:sldId id="289" r:id="rId17"/>
    <p:sldId id="291" r:id="rId18"/>
    <p:sldId id="29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00"/>
    <a:srgbClr val="33CC33"/>
    <a:srgbClr val="FF33CC"/>
    <a:srgbClr val="00002E"/>
    <a:srgbClr val="9933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78" d="100"/>
          <a:sy n="78" d="100"/>
        </p:scale>
        <p:origin x="160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B0F9701-74B2-45D7-A6D5-6A2D691929CD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C5DAA745-497B-430D-9DFF-50DCB3A7D665}" type="presOf" srcId="{9B3653D9-CB4F-4D19-BD7A-77902A94D6B9}" destId="{7A289A2F-41D2-4310-A18C-8347F89AA6B9}" srcOrd="0" destOrd="0" presId="urn:microsoft.com/office/officeart/2008/layout/VerticalCurvedList"/>
    <dgm:cxn modelId="{838A7455-7E80-4D87-81EF-326ED9F62ADD}" type="presOf" srcId="{5DD8EB11-5406-4D7D-A4B3-982550787B16}" destId="{16095D2C-57B4-48CA-953C-267BD9DD484B}" srcOrd="0" destOrd="0" presId="urn:microsoft.com/office/officeart/2008/layout/VerticalCurvedList"/>
    <dgm:cxn modelId="{A778898C-0AE0-4F11-9EB0-B97EF18D71B3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A9DE40D1-8352-4356-9B10-E47E21F3B700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FA21D15C-0417-422A-A971-EC42CD88A00A}" type="presParOf" srcId="{3059196D-AF0C-4463-A93E-812664631BA3}" destId="{558D9870-05E2-484E-9241-818D42D9FADA}" srcOrd="0" destOrd="0" presId="urn:microsoft.com/office/officeart/2008/layout/VerticalCurvedList"/>
    <dgm:cxn modelId="{1F6C47FD-370D-4A8A-BDD7-273845A05C12}" type="presParOf" srcId="{558D9870-05E2-484E-9241-818D42D9FADA}" destId="{39FD721C-A262-4C4E-B494-AC1732E6F3A0}" srcOrd="0" destOrd="0" presId="urn:microsoft.com/office/officeart/2008/layout/VerticalCurvedList"/>
    <dgm:cxn modelId="{1E6BF989-ABDB-4175-A0FB-F4FBCB56D9EC}" type="presParOf" srcId="{39FD721C-A262-4C4E-B494-AC1732E6F3A0}" destId="{849B6A22-FC21-4DC5-A1AF-CBADFA6E7F70}" srcOrd="0" destOrd="0" presId="urn:microsoft.com/office/officeart/2008/layout/VerticalCurvedList"/>
    <dgm:cxn modelId="{314DC616-9BFF-4EF6-99D1-54748507DB15}" type="presParOf" srcId="{39FD721C-A262-4C4E-B494-AC1732E6F3A0}" destId="{D0EDBA11-CE96-4FCC-BFE8-4DE9D160E032}" srcOrd="1" destOrd="0" presId="urn:microsoft.com/office/officeart/2008/layout/VerticalCurvedList"/>
    <dgm:cxn modelId="{411013FD-EA26-41BA-A454-DB7513F7EC32}" type="presParOf" srcId="{39FD721C-A262-4C4E-B494-AC1732E6F3A0}" destId="{AF90F929-E81A-499C-8856-3125BD5771DB}" srcOrd="2" destOrd="0" presId="urn:microsoft.com/office/officeart/2008/layout/VerticalCurvedList"/>
    <dgm:cxn modelId="{672B0391-DC9F-4C65-A5BF-1F159E917122}" type="presParOf" srcId="{39FD721C-A262-4C4E-B494-AC1732E6F3A0}" destId="{AC2B4F2C-FF8C-404D-92B0-C7C0A29210D1}" srcOrd="3" destOrd="0" presId="urn:microsoft.com/office/officeart/2008/layout/VerticalCurvedList"/>
    <dgm:cxn modelId="{8D616719-345F-40B8-83DC-896962846C6A}" type="presParOf" srcId="{558D9870-05E2-484E-9241-818D42D9FADA}" destId="{16095D2C-57B4-48CA-953C-267BD9DD484B}" srcOrd="1" destOrd="0" presId="urn:microsoft.com/office/officeart/2008/layout/VerticalCurvedList"/>
    <dgm:cxn modelId="{83EFFE9A-AC06-44F1-AB1F-91C5DE2B1D30}" type="presParOf" srcId="{558D9870-05E2-484E-9241-818D42D9FADA}" destId="{57F98E08-EB63-4773-8250-9B6C8F0D79DB}" srcOrd="2" destOrd="0" presId="urn:microsoft.com/office/officeart/2008/layout/VerticalCurvedList"/>
    <dgm:cxn modelId="{F41AC73B-0B31-44E5-BD2D-C9495A05842C}" type="presParOf" srcId="{57F98E08-EB63-4773-8250-9B6C8F0D79DB}" destId="{73F439AE-4020-45C5-B27A-2DB6095092F8}" srcOrd="0" destOrd="0" presId="urn:microsoft.com/office/officeart/2008/layout/VerticalCurvedList"/>
    <dgm:cxn modelId="{8426F65D-633A-4EB7-ABAC-D973B7CE39DC}" type="presParOf" srcId="{558D9870-05E2-484E-9241-818D42D9FADA}" destId="{DB69836F-FE00-4372-B69A-DF0D28029991}" srcOrd="3" destOrd="0" presId="urn:microsoft.com/office/officeart/2008/layout/VerticalCurvedList"/>
    <dgm:cxn modelId="{BE2533E0-EBA0-4F6E-BA41-F72C98B668A3}" type="presParOf" srcId="{558D9870-05E2-484E-9241-818D42D9FADA}" destId="{A23500C6-60B1-485B-9CAE-0E2BED65C988}" srcOrd="4" destOrd="0" presId="urn:microsoft.com/office/officeart/2008/layout/VerticalCurvedList"/>
    <dgm:cxn modelId="{8787024E-3985-437D-82ED-5D15D69EBE76}" type="presParOf" srcId="{A23500C6-60B1-485B-9CAE-0E2BED65C988}" destId="{425517B2-2BDC-437A-9C2F-A102F25D4FDA}" srcOrd="0" destOrd="0" presId="urn:microsoft.com/office/officeart/2008/layout/VerticalCurvedList"/>
    <dgm:cxn modelId="{6E85BC93-7644-4C25-A762-E18A559A87DB}" type="presParOf" srcId="{558D9870-05E2-484E-9241-818D42D9FADA}" destId="{7A289A2F-41D2-4310-A18C-8347F89AA6B9}" srcOrd="5" destOrd="0" presId="urn:microsoft.com/office/officeart/2008/layout/VerticalCurvedList"/>
    <dgm:cxn modelId="{D368636C-C263-4816-91DB-EA1491BBECAC}" type="presParOf" srcId="{558D9870-05E2-484E-9241-818D42D9FADA}" destId="{9E66E6D6-CB41-453D-81E8-440C0CD6FAC5}" srcOrd="6" destOrd="0" presId="urn:microsoft.com/office/officeart/2008/layout/VerticalCurvedList"/>
    <dgm:cxn modelId="{3B4CD965-31B7-4122-B0B4-4C71B72A1CB9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13092-4BE9-401A-9ABC-52566E0DA8F8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60CA9-8995-438E-A4AE-1F10BFD50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5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09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59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5E8E-EF9A-4F84-8AFE-2DEE36200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E6BF7-E6D4-4701-9C45-96144A81E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BE53-638E-4DB0-935A-B0ECD1BF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35FBC-42A9-481E-8B0D-7BF7B0A7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06785-5F65-4678-8167-4ABF87EF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A86-15A0-4BFD-947B-3EF28FD25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FB91-12FE-4801-BF8C-FF205E8B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8C565-07CE-4A0B-896D-14E9C9051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412C-0528-473E-979E-38D3AC9B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C9AE6-C45B-4566-9C8B-117105F2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17113-D6D2-4D4E-BF4B-E255674F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CA56-F904-4795-85E6-B96BEA3F9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1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9EB19-5C09-4C36-AFC6-412846948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3A962-22E4-4944-A1A2-F4D162C0B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EB01F-87BE-4B93-ABED-D1C3B730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F98B-BC2F-427A-AECD-B8D2059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DDF2C-5626-41D9-A954-BD4C5CB9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7C48-E94C-49DD-A444-418D436856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7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CD893767-AE03-4545-BAC1-94428F54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418CBCF8-F975-41A6-85B4-320F6804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F412C1F4-D1D6-4828-9D82-B65D5610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45E19-2DCC-4960-8E7D-260D4F7D9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63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328-0881-4B43-9D09-242619E9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3175-83D4-4916-8D9B-AABBADC3F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4F9C4-B4D5-4AEA-9F50-F5551CA5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C8A82-71F2-4003-9788-531A2D0E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4E6C8-0869-4830-83D2-5244E017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3D53-7EC7-4F9B-A529-669C3226B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3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373A-B169-479C-8366-3F13741A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E8BFA-50F8-4257-B3D1-7D8A79630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2562-43C7-4424-8921-B0944F96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994-8829-4C18-A641-E587A218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A920-2DB1-4A5A-9C93-82C5CFDC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CD31-9F71-460F-B372-FF0D1B7B1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7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94BC-F97D-40B5-97A5-2A6A712A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FF347-E069-43A5-A859-B2B490B48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EC4E6-FCB6-45A9-A4AD-DD11F75A4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25BD0-9F71-4647-BD2D-25ACAE1C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908BA-209E-496F-B69A-A4FB4FD5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1457B-52E0-46D5-9A9A-9505FA9E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BE6C-96E9-40E9-8547-1AA9A2931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1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634F-DA10-4AB0-8A1F-DAEDB999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88E3C-0888-4F7B-92FB-7D41A5A0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628F3-8BEB-4FFE-BFDD-EC1F16653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92FF7-F491-41D8-8E4F-254320444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57BEB-24DA-4B81-AC13-6D886EB63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B4546-F9D5-4283-B13D-36FF370B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0C932-E674-4860-BCFF-2EB21B14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0341B-7434-4AE5-BFEB-8C600625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65707-EB48-4AED-8AE5-8F3B7CDE0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6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89E2-20CC-4946-AF98-F43657D7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AD652-07E8-43C3-A056-6E55EA57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C530A-CECC-4561-A67C-360BE0A6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C5E22-FDB7-4172-B7C5-074C385F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0C17-43D3-4A5B-976D-9662892E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2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8A465-AA25-42A4-92A9-6658F7EC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80D9-6F47-40DC-A9D9-8EC28006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FC33C-569A-4CB8-9FC5-E8503272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39908-8BDC-4984-AF61-6E658E275F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23CD-4704-4181-8A97-5D4D4EDE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14E3-356A-4B6D-90A7-BCC59192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51080-B005-454A-A3C5-B2D52C920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1BD64-4D8D-4771-8DF6-3D92EE4E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CF18E-C44A-49A0-8721-BBDF1D6C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2A769-2565-4998-B82B-A6A81451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7197-0A54-4734-BFCE-AD79727556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5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9BB3-C3D3-46B4-9FC3-07DCCA2C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14E19-BF7B-41E3-BCBF-6BE2A306E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2FA96-EF8B-4B73-ABB0-6E3EA51FA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F971D-4E3B-4DF7-B7B3-3DDEF90D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A8C4A-9B56-4EC9-96EE-1619D893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33139-A89D-4D69-B641-06E749E6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1C35-AE18-4791-AF96-CACE09419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EB7F7-FC6B-4CBB-90D7-90EC1BCF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824CD-786C-41E8-B13B-27ACD16B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BE1BF-FB88-42AE-9B60-A527F15C6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035D0-39E8-48EC-9F1C-5A0CBD274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A3387-46F9-438C-B7D1-B4797F40A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BB11-1F33-4063-B834-42C6014BE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6.gi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6.gi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png"/><Relationship Id="rId5" Type="http://schemas.openxmlformats.org/officeDocument/2006/relationships/diagramData" Target="../diagrams/data1.xml"/><Relationship Id="rId10" Type="http://schemas.openxmlformats.org/officeDocument/2006/relationships/image" Target="../media/image18.jpeg"/><Relationship Id="rId4" Type="http://schemas.openxmlformats.org/officeDocument/2006/relationships/image" Target="../media/image16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6.gi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92681" cy="5135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10" y="228670"/>
            <a:ext cx="8677340" cy="864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521442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894" y="237165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05718" y="3832900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</a:t>
            </a:r>
            <a:r>
              <a:rPr lang="en-US" sz="4050" b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MỪNG CÁC  </a:t>
            </a: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3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810000" y="60960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375025" y="5334000"/>
            <a:ext cx="184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447800" y="9906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1066800" y="9906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447800" y="1447800"/>
            <a:ext cx="32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066800" y="14478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620939" y="1186190"/>
            <a:ext cx="402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685800" y="2209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1447800" y="2117725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1447800" y="9906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805543" y="2133600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1066800" y="9906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1447800" y="14478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1447800" y="99060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1066800" y="268287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762000" y="26670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1066800" y="9906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1066800" y="1447800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38" name="Line 23"/>
          <p:cNvSpPr>
            <a:spLocks noChangeShapeType="1"/>
          </p:cNvSpPr>
          <p:nvPr/>
        </p:nvSpPr>
        <p:spPr bwMode="auto">
          <a:xfrm>
            <a:off x="457200" y="3352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1447800" y="33528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1045029" y="33528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745672" y="33528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405825"/>
            <a:ext cx="56388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phép nhân này là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0" y="1320225"/>
            <a:ext cx="67056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496115"/>
            <a:ext cx="6858000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nhân: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Đặt tính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Lần 1: 3 nhân 36 =&gt; tích riêng thứ 1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Lần 2:  2 chục nhân 36 =&gt;  tích riêng thứ 2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Cộng 2 tích riêng =&gt; kết quả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799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51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50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8796" y="457200"/>
            <a:ext cx="6110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rtl="0"/>
            <a:r>
              <a:rPr lang="en-US" sz="3200" b="1" i="0" u="sng" strike="noStrike" kern="1200" baseline="0" dirty="0" err="1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0" u="sng" strike="noStrike" kern="1200" baseline="0" dirty="0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i="0" u="none" strike="noStrike" kern="1200" baseline="0" dirty="0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0" u="none" strike="noStrike" kern="1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</a:t>
            </a:r>
            <a:r>
              <a:rPr lang="en-US" sz="3200" b="1" i="0" u="none" strike="noStrike" kern="1200" baseline="0" dirty="0" err="1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i="0" u="none" strike="noStrike" kern="1200" baseline="0" dirty="0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0" u="none" strike="noStrike" kern="1200" baseline="0" dirty="0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i="0" u="none" strike="noStrike" kern="1200" baseline="0" dirty="0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kern="1200" baseline="0" dirty="0" err="1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0" u="none" strike="noStrike" kern="1200" baseline="0" dirty="0">
                <a:solidFill>
                  <a:srgbClr val="637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81000" y="1341438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138942" y="1306116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44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5982444" y="1306115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24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5634" y="2899628"/>
            <a:ext cx="1294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9181" y="2117588"/>
            <a:ext cx="2131655" cy="3480656"/>
            <a:chOff x="3216" y="1968"/>
            <a:chExt cx="1248" cy="1965"/>
          </a:xfrm>
        </p:grpSpPr>
        <p:grpSp>
          <p:nvGrpSpPr>
            <p:cNvPr id="10279" name="Group 10"/>
            <p:cNvGrpSpPr>
              <a:grpSpLocks/>
            </p:cNvGrpSpPr>
            <p:nvPr/>
          </p:nvGrpSpPr>
          <p:grpSpPr bwMode="auto">
            <a:xfrm>
              <a:off x="3216" y="1968"/>
              <a:ext cx="1248" cy="1552"/>
              <a:chOff x="3216" y="1968"/>
              <a:chExt cx="1248" cy="1552"/>
            </a:xfrm>
          </p:grpSpPr>
          <p:grpSp>
            <p:nvGrpSpPr>
              <p:cNvPr id="10281" name="Group 11"/>
              <p:cNvGrpSpPr>
                <a:grpSpLocks/>
              </p:cNvGrpSpPr>
              <p:nvPr/>
            </p:nvGrpSpPr>
            <p:grpSpPr bwMode="auto">
              <a:xfrm>
                <a:off x="3216" y="1968"/>
                <a:ext cx="1248" cy="1552"/>
                <a:chOff x="3216" y="1968"/>
                <a:chExt cx="1248" cy="1552"/>
              </a:xfrm>
            </p:grpSpPr>
            <p:grpSp>
              <p:nvGrpSpPr>
                <p:cNvPr id="10283" name="Group 12"/>
                <p:cNvGrpSpPr>
                  <a:grpSpLocks/>
                </p:cNvGrpSpPr>
                <p:nvPr/>
              </p:nvGrpSpPr>
              <p:grpSpPr bwMode="auto">
                <a:xfrm>
                  <a:off x="3216" y="1968"/>
                  <a:ext cx="1152" cy="816"/>
                  <a:chOff x="3216" y="1968"/>
                  <a:chExt cx="1152" cy="816"/>
                </a:xfrm>
              </p:grpSpPr>
              <p:grpSp>
                <p:nvGrpSpPr>
                  <p:cNvPr id="1028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456" y="1968"/>
                    <a:ext cx="912" cy="784"/>
                    <a:chOff x="3456" y="1968"/>
                    <a:chExt cx="912" cy="784"/>
                  </a:xfrm>
                </p:grpSpPr>
                <p:grpSp>
                  <p:nvGrpSpPr>
                    <p:cNvPr id="1028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6" y="1968"/>
                      <a:ext cx="672" cy="784"/>
                      <a:chOff x="3696" y="1968"/>
                      <a:chExt cx="672" cy="784"/>
                    </a:xfrm>
                  </p:grpSpPr>
                  <p:sp>
                    <p:nvSpPr>
                      <p:cNvPr id="10290" name="Text Box 1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96" y="1968"/>
                        <a:ext cx="576" cy="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4000" b="1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3 3</a:t>
                        </a:r>
                      </a:p>
                    </p:txBody>
                  </p:sp>
                  <p:sp>
                    <p:nvSpPr>
                      <p:cNvPr id="10291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96" y="2352"/>
                        <a:ext cx="672" cy="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4000" b="1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4 4</a:t>
                        </a:r>
                      </a:p>
                    </p:txBody>
                  </p:sp>
                </p:grpSp>
                <p:sp>
                  <p:nvSpPr>
                    <p:cNvPr id="10289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6" y="2160"/>
                      <a:ext cx="336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32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p:txBody>
                </p:sp>
              </p:grpSp>
              <p:sp>
                <p:nvSpPr>
                  <p:cNvPr id="1028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10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28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504" y="2784"/>
                  <a:ext cx="960" cy="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000" b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1 3 2</a:t>
                  </a:r>
                </a:p>
              </p:txBody>
            </p:sp>
            <p:sp>
              <p:nvSpPr>
                <p:cNvPr id="1028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264" y="3120"/>
                  <a:ext cx="960" cy="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000" b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1 3 2</a:t>
                  </a:r>
                </a:p>
              </p:txBody>
            </p:sp>
          </p:grpSp>
          <p:sp>
            <p:nvSpPr>
              <p:cNvPr id="10282" name="Line 21"/>
              <p:cNvSpPr>
                <a:spLocks noChangeShapeType="1"/>
              </p:cNvSpPr>
              <p:nvPr/>
            </p:nvSpPr>
            <p:spPr bwMode="auto">
              <a:xfrm flipV="1">
                <a:off x="3216" y="3494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80" name="Text Box 22"/>
            <p:cNvSpPr txBox="1">
              <a:spLocks noChangeArrowheads="1"/>
            </p:cNvSpPr>
            <p:nvPr/>
          </p:nvSpPr>
          <p:spPr bwMode="auto">
            <a:xfrm>
              <a:off x="3236" y="3533"/>
              <a:ext cx="115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1 4 5 2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173381" y="2032564"/>
            <a:ext cx="2207785" cy="3542653"/>
            <a:chOff x="3024" y="2054"/>
            <a:chExt cx="1392" cy="2000"/>
          </a:xfrm>
        </p:grpSpPr>
        <p:sp>
          <p:nvSpPr>
            <p:cNvPr id="10266" name="Line 24"/>
            <p:cNvSpPr>
              <a:spLocks noChangeShapeType="1"/>
            </p:cNvSpPr>
            <p:nvPr/>
          </p:nvSpPr>
          <p:spPr bwMode="auto">
            <a:xfrm flipV="1">
              <a:off x="3072" y="3686"/>
              <a:ext cx="115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67" name="Group 25"/>
            <p:cNvGrpSpPr>
              <a:grpSpLocks/>
            </p:cNvGrpSpPr>
            <p:nvPr/>
          </p:nvGrpSpPr>
          <p:grpSpPr bwMode="auto">
            <a:xfrm>
              <a:off x="3024" y="2054"/>
              <a:ext cx="1392" cy="2000"/>
              <a:chOff x="3024" y="2016"/>
              <a:chExt cx="1392" cy="2000"/>
            </a:xfrm>
          </p:grpSpPr>
          <p:grpSp>
            <p:nvGrpSpPr>
              <p:cNvPr id="10268" name="Group 26"/>
              <p:cNvGrpSpPr>
                <a:grpSpLocks/>
              </p:cNvGrpSpPr>
              <p:nvPr/>
            </p:nvGrpSpPr>
            <p:grpSpPr bwMode="auto">
              <a:xfrm>
                <a:off x="3024" y="2016"/>
                <a:ext cx="1392" cy="1600"/>
                <a:chOff x="3024" y="2016"/>
                <a:chExt cx="1392" cy="1600"/>
              </a:xfrm>
            </p:grpSpPr>
            <p:grpSp>
              <p:nvGrpSpPr>
                <p:cNvPr id="10270" name="Group 27"/>
                <p:cNvGrpSpPr>
                  <a:grpSpLocks/>
                </p:cNvGrpSpPr>
                <p:nvPr/>
              </p:nvGrpSpPr>
              <p:grpSpPr bwMode="auto">
                <a:xfrm>
                  <a:off x="3024" y="2016"/>
                  <a:ext cx="1392" cy="1264"/>
                  <a:chOff x="3024" y="2016"/>
                  <a:chExt cx="1392" cy="1264"/>
                </a:xfrm>
              </p:grpSpPr>
              <p:grpSp>
                <p:nvGrpSpPr>
                  <p:cNvPr id="1027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168" y="2016"/>
                    <a:ext cx="960" cy="736"/>
                    <a:chOff x="3168" y="2016"/>
                    <a:chExt cx="960" cy="736"/>
                  </a:xfrm>
                </p:grpSpPr>
                <p:grpSp>
                  <p:nvGrpSpPr>
                    <p:cNvPr id="1027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2016"/>
                      <a:ext cx="768" cy="736"/>
                      <a:chOff x="3360" y="2016"/>
                      <a:chExt cx="768" cy="736"/>
                    </a:xfrm>
                  </p:grpSpPr>
                  <p:sp>
                    <p:nvSpPr>
                      <p:cNvPr id="10277" name="Text Box 3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60" y="2016"/>
                        <a:ext cx="768" cy="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4000" b="1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1 5 7</a:t>
                        </a:r>
                      </a:p>
                    </p:txBody>
                  </p:sp>
                  <p:sp>
                    <p:nvSpPr>
                      <p:cNvPr id="10278" name="Text Box 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2" y="2352"/>
                        <a:ext cx="528" cy="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4000" b="1">
                            <a:solidFill>
                              <a:schemeClr val="tx2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2 4</a:t>
                        </a:r>
                      </a:p>
                    </p:txBody>
                  </p:sp>
                </p:grpSp>
                <p:sp>
                  <p:nvSpPr>
                    <p:cNvPr id="10276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68" y="2208"/>
                      <a:ext cx="288" cy="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40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p:txBody>
                </p:sp>
              </p:grpSp>
              <p:sp>
                <p:nvSpPr>
                  <p:cNvPr id="1027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832"/>
                    <a:ext cx="115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4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1104" cy="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000" b="1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6 2 8</a:t>
                    </a:r>
                  </a:p>
                </p:txBody>
              </p:sp>
            </p:grpSp>
            <p:sp>
              <p:nvSpPr>
                <p:cNvPr id="1027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072" y="3216"/>
                  <a:ext cx="816" cy="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000" b="1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3 1 4</a:t>
                  </a:r>
                </a:p>
              </p:txBody>
            </p:sp>
          </p:grpSp>
          <p:sp>
            <p:nvSpPr>
              <p:cNvPr id="10269" name="Text Box 36"/>
              <p:cNvSpPr txBox="1">
                <a:spLocks noChangeArrowheads="1"/>
              </p:cNvSpPr>
              <p:nvPr/>
            </p:nvSpPr>
            <p:spPr bwMode="auto">
              <a:xfrm>
                <a:off x="3072" y="3616"/>
                <a:ext cx="1152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3 7 6 8</a:t>
                </a:r>
              </a:p>
            </p:txBody>
          </p:sp>
        </p:grp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152053" y="2305904"/>
            <a:ext cx="2286000" cy="3240088"/>
            <a:chOff x="0" y="2064"/>
            <a:chExt cx="1440" cy="2041"/>
          </a:xfrm>
        </p:grpSpPr>
        <p:sp>
          <p:nvSpPr>
            <p:cNvPr id="10252" name="Line 38"/>
            <p:cNvSpPr>
              <a:spLocks noChangeShapeType="1"/>
            </p:cNvSpPr>
            <p:nvPr/>
          </p:nvSpPr>
          <p:spPr bwMode="auto">
            <a:xfrm>
              <a:off x="0" y="3744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53" name="Group 39"/>
            <p:cNvGrpSpPr>
              <a:grpSpLocks/>
            </p:cNvGrpSpPr>
            <p:nvPr/>
          </p:nvGrpSpPr>
          <p:grpSpPr bwMode="auto">
            <a:xfrm>
              <a:off x="192" y="2064"/>
              <a:ext cx="1248" cy="2041"/>
              <a:chOff x="0" y="2074"/>
              <a:chExt cx="1248" cy="2041"/>
            </a:xfrm>
          </p:grpSpPr>
          <p:grpSp>
            <p:nvGrpSpPr>
              <p:cNvPr id="10254" name="Group 40"/>
              <p:cNvGrpSpPr>
                <a:grpSpLocks/>
              </p:cNvGrpSpPr>
              <p:nvPr/>
            </p:nvGrpSpPr>
            <p:grpSpPr bwMode="auto">
              <a:xfrm>
                <a:off x="0" y="2074"/>
                <a:ext cx="1248" cy="1584"/>
                <a:chOff x="0" y="2064"/>
                <a:chExt cx="1248" cy="1584"/>
              </a:xfrm>
            </p:grpSpPr>
            <p:grpSp>
              <p:nvGrpSpPr>
                <p:cNvPr id="10256" name="Group 41"/>
                <p:cNvGrpSpPr>
                  <a:grpSpLocks/>
                </p:cNvGrpSpPr>
                <p:nvPr/>
              </p:nvGrpSpPr>
              <p:grpSpPr bwMode="auto">
                <a:xfrm>
                  <a:off x="0" y="2064"/>
                  <a:ext cx="1248" cy="1258"/>
                  <a:chOff x="0" y="2064"/>
                  <a:chExt cx="1248" cy="1258"/>
                </a:xfrm>
              </p:grpSpPr>
              <p:grpSp>
                <p:nvGrpSpPr>
                  <p:cNvPr id="1025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2064"/>
                    <a:ext cx="1248" cy="816"/>
                    <a:chOff x="0" y="2064"/>
                    <a:chExt cx="1248" cy="816"/>
                  </a:xfrm>
                </p:grpSpPr>
                <p:grpSp>
                  <p:nvGrpSpPr>
                    <p:cNvPr id="10260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" y="2064"/>
                      <a:ext cx="912" cy="816"/>
                      <a:chOff x="336" y="2064"/>
                      <a:chExt cx="912" cy="816"/>
                    </a:xfrm>
                  </p:grpSpPr>
                  <p:grpSp>
                    <p:nvGrpSpPr>
                      <p:cNvPr id="10262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8" y="2064"/>
                        <a:ext cx="720" cy="816"/>
                        <a:chOff x="528" y="2064"/>
                        <a:chExt cx="720" cy="816"/>
                      </a:xfrm>
                    </p:grpSpPr>
                    <p:sp>
                      <p:nvSpPr>
                        <p:cNvPr id="10264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064"/>
                          <a:ext cx="720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8 6</a:t>
                          </a:r>
                        </a:p>
                      </p:txBody>
                    </p:sp>
                    <p:sp>
                      <p:nvSpPr>
                        <p:cNvPr id="10265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" y="2438"/>
                          <a:ext cx="720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40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5 3</a:t>
                          </a:r>
                        </a:p>
                      </p:txBody>
                    </p:sp>
                  </p:grpSp>
                  <p:sp>
                    <p:nvSpPr>
                      <p:cNvPr id="10263" name="Text Box 4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36" y="2256"/>
                        <a:ext cx="192" cy="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VNI-Times" pitchFamily="2" charset="0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x</a:t>
                        </a:r>
                      </a:p>
                    </p:txBody>
                  </p:sp>
                </p:grpSp>
                <p:sp>
                  <p:nvSpPr>
                    <p:cNvPr id="10261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880"/>
                      <a:ext cx="100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0259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" y="2880"/>
                    <a:ext cx="816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2 5 8</a:t>
                    </a:r>
                  </a:p>
                </p:txBody>
              </p:sp>
            </p:grpSp>
            <p:sp>
              <p:nvSpPr>
                <p:cNvPr id="1025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8" y="3206"/>
                  <a:ext cx="76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40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4 3 0</a:t>
                  </a:r>
                </a:p>
              </p:txBody>
            </p:sp>
          </p:grpSp>
          <p:sp>
            <p:nvSpPr>
              <p:cNvPr id="10255" name="Text Box 51"/>
              <p:cNvSpPr txBox="1">
                <a:spLocks noChangeArrowheads="1"/>
              </p:cNvSpPr>
              <p:nvPr/>
            </p:nvSpPr>
            <p:spPr bwMode="auto">
              <a:xfrm>
                <a:off x="48" y="3673"/>
                <a:ext cx="100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4 5 5 8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249008" y="245182"/>
            <a:ext cx="1350749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18"/>
          <p:cNvSpPr txBox="1">
            <a:spLocks noChangeArrowheads="1"/>
          </p:cNvSpPr>
          <p:nvPr/>
        </p:nvSpPr>
        <p:spPr bwMode="auto">
          <a:xfrm>
            <a:off x="3810000" y="6096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19"/>
          <p:cNvSpPr txBox="1">
            <a:spLocks noChangeArrowheads="1"/>
          </p:cNvSpPr>
          <p:nvPr/>
        </p:nvSpPr>
        <p:spPr bwMode="auto">
          <a:xfrm>
            <a:off x="2743200" y="5431722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1524000" y="38862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2" name="TextBox 1"/>
          <p:cNvSpPr txBox="1"/>
          <p:nvPr/>
        </p:nvSpPr>
        <p:spPr>
          <a:xfrm>
            <a:off x="419100" y="533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2: Tính giá trị biểu thức 45 x a với a bằng 13; 26; 39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450" y="1262390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 tính được giá trị của biểu thức 45 x a ta làm thế nào?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700" y="1923873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450" y="4739224"/>
            <a:ext cx="8496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a = 13 thì 45 x a = 45 x 13 = 585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a = 26 thì 45 x a = 45 x 26 = 1170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 a = 39 thì 45 x a = 45 x 39 = 1755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298314"/>
              </p:ext>
            </p:extLst>
          </p:nvPr>
        </p:nvGraphicFramePr>
        <p:xfrm>
          <a:off x="417963" y="2514336"/>
          <a:ext cx="8191500" cy="19582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111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111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x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7" grpId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42D6C6AF-30AF-4D65-AA77-042CA5758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6088"/>
            <a:ext cx="830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Line 51">
            <a:extLst>
              <a:ext uri="{FF2B5EF4-FFF2-40B4-BE49-F238E27FC236}">
                <a16:creationId xmlns:a16="http://schemas.microsoft.com/office/drawing/2014/main" id="{43C16E47-D682-45E9-97D8-4326FC677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6225" y="985044"/>
            <a:ext cx="25685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51">
            <a:extLst>
              <a:ext uri="{FF2B5EF4-FFF2-40B4-BE49-F238E27FC236}">
                <a16:creationId xmlns:a16="http://schemas.microsoft.com/office/drawing/2014/main" id="{D69C9D08-75FB-422F-8C7E-3E7EEBE83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974498"/>
            <a:ext cx="1600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51">
            <a:extLst>
              <a:ext uri="{FF2B5EF4-FFF2-40B4-BE49-F238E27FC236}">
                <a16:creationId xmlns:a16="http://schemas.microsoft.com/office/drawing/2014/main" id="{8189CB47-83C8-44EB-9506-0631E00ADF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2400" y="974498"/>
            <a:ext cx="1905000" cy="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51">
            <a:extLst>
              <a:ext uri="{FF2B5EF4-FFF2-40B4-BE49-F238E27FC236}">
                <a16:creationId xmlns:a16="http://schemas.microsoft.com/office/drawing/2014/main" id="{B032B45B-1D6A-4D1B-89C8-ACE58045A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447800"/>
            <a:ext cx="6324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71" name="Group 5">
            <a:extLst>
              <a:ext uri="{FF2B5EF4-FFF2-40B4-BE49-F238E27FC236}">
                <a16:creationId xmlns:a16="http://schemas.microsoft.com/office/drawing/2014/main" id="{5220D57A-1BD0-4679-AFDD-FB35CEEFE8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1273" name="Picture 6" descr="GRANS024">
              <a:extLst>
                <a:ext uri="{FF2B5EF4-FFF2-40B4-BE49-F238E27FC236}">
                  <a16:creationId xmlns:a16="http://schemas.microsoft.com/office/drawing/2014/main" id="{73F4A5E1-CD6C-4C09-B726-A92311E77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7" descr="GRANS024">
              <a:extLst>
                <a:ext uri="{FF2B5EF4-FFF2-40B4-BE49-F238E27FC236}">
                  <a16:creationId xmlns:a16="http://schemas.microsoft.com/office/drawing/2014/main" id="{A83EACC8-35FB-4080-89B3-DDAF05F77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5" name="Group 8">
              <a:extLst>
                <a:ext uri="{FF2B5EF4-FFF2-40B4-BE49-F238E27FC236}">
                  <a16:creationId xmlns:a16="http://schemas.microsoft.com/office/drawing/2014/main" id="{C2DE60B0-730B-48CE-A0CF-076C431CC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1276" name="Picture 9" descr="BD21325_">
                <a:extLst>
                  <a:ext uri="{FF2B5EF4-FFF2-40B4-BE49-F238E27FC236}">
                    <a16:creationId xmlns:a16="http://schemas.microsoft.com/office/drawing/2014/main" id="{2D9ED95C-D9DF-45DD-82B1-8F8282F5E8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7" name="Picture 10" descr="BD21325_">
                <a:extLst>
                  <a:ext uri="{FF2B5EF4-FFF2-40B4-BE49-F238E27FC236}">
                    <a16:creationId xmlns:a16="http://schemas.microsoft.com/office/drawing/2014/main" id="{DDA11E14-13B4-4FB8-B0AE-6CF12EE1E1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11" descr="BD21325_">
                <a:extLst>
                  <a:ext uri="{FF2B5EF4-FFF2-40B4-BE49-F238E27FC236}">
                    <a16:creationId xmlns:a16="http://schemas.microsoft.com/office/drawing/2014/main" id="{605B011B-ED50-404C-B510-2540846656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9" name="Picture 12" descr="BD21325_">
                <a:extLst>
                  <a:ext uri="{FF2B5EF4-FFF2-40B4-BE49-F238E27FC236}">
                    <a16:creationId xmlns:a16="http://schemas.microsoft.com/office/drawing/2014/main" id="{9F18E8AC-0155-4040-A5E3-719504D87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87C102-27E4-4236-81C1-7AD4D194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41544"/>
            <a:ext cx="69961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48 x 25 = 1 200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1 200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11283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67186" y="2720581"/>
              <a:ext cx="2479775" cy="1125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– </a:t>
              </a:r>
            </a:p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 NGHIỆM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699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5"/>
          <p:cNvGrpSpPr>
            <a:grpSpLocks/>
          </p:cNvGrpSpPr>
          <p:nvPr/>
        </p:nvGrpSpPr>
        <p:grpSpPr bwMode="auto">
          <a:xfrm>
            <a:off x="1524000" y="1295400"/>
            <a:ext cx="1219200" cy="2362200"/>
            <a:chOff x="960" y="816"/>
            <a:chExt cx="768" cy="1488"/>
          </a:xfrm>
        </p:grpSpPr>
        <p:grpSp>
          <p:nvGrpSpPr>
            <p:cNvPr id="13349" name="Group 41"/>
            <p:cNvGrpSpPr>
              <a:grpSpLocks/>
            </p:cNvGrpSpPr>
            <p:nvPr/>
          </p:nvGrpSpPr>
          <p:grpSpPr bwMode="auto">
            <a:xfrm>
              <a:off x="960" y="816"/>
              <a:ext cx="768" cy="1152"/>
              <a:chOff x="960" y="816"/>
              <a:chExt cx="768" cy="1152"/>
            </a:xfrm>
          </p:grpSpPr>
          <p:grpSp>
            <p:nvGrpSpPr>
              <p:cNvPr id="13351" name="Group 35"/>
              <p:cNvGrpSpPr>
                <a:grpSpLocks/>
              </p:cNvGrpSpPr>
              <p:nvPr/>
            </p:nvGrpSpPr>
            <p:grpSpPr bwMode="auto">
              <a:xfrm>
                <a:off x="960" y="816"/>
                <a:ext cx="768" cy="1152"/>
                <a:chOff x="960" y="807"/>
                <a:chExt cx="768" cy="1152"/>
              </a:xfrm>
            </p:grpSpPr>
            <p:grpSp>
              <p:nvGrpSpPr>
                <p:cNvPr id="13353" name="Group 13"/>
                <p:cNvGrpSpPr>
                  <a:grpSpLocks/>
                </p:cNvGrpSpPr>
                <p:nvPr/>
              </p:nvGrpSpPr>
              <p:grpSpPr bwMode="auto">
                <a:xfrm>
                  <a:off x="960" y="807"/>
                  <a:ext cx="768" cy="908"/>
                  <a:chOff x="576" y="816"/>
                  <a:chExt cx="768" cy="908"/>
                </a:xfrm>
              </p:grpSpPr>
              <p:sp>
                <p:nvSpPr>
                  <p:cNvPr id="1335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960"/>
                    <a:ext cx="19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grpSp>
                <p:nvGrpSpPr>
                  <p:cNvPr id="1335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76" y="816"/>
                    <a:ext cx="768" cy="908"/>
                    <a:chOff x="576" y="807"/>
                    <a:chExt cx="768" cy="908"/>
                  </a:xfrm>
                </p:grpSpPr>
                <p:sp>
                  <p:nvSpPr>
                    <p:cNvPr id="13357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6" y="1056"/>
                      <a:ext cx="432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</a:t>
                      </a:r>
                    </a:p>
                  </p:txBody>
                </p:sp>
                <p:grpSp>
                  <p:nvGrpSpPr>
                    <p:cNvPr id="13358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807"/>
                      <a:ext cx="768" cy="908"/>
                      <a:chOff x="576" y="816"/>
                      <a:chExt cx="768" cy="908"/>
                    </a:xfrm>
                  </p:grpSpPr>
                  <p:sp>
                    <p:nvSpPr>
                      <p:cNvPr id="13359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1392"/>
                        <a:ext cx="7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3360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816"/>
                        <a:ext cx="672" cy="908"/>
                        <a:chOff x="672" y="811"/>
                        <a:chExt cx="672" cy="908"/>
                      </a:xfrm>
                    </p:grpSpPr>
                    <p:sp>
                      <p:nvSpPr>
                        <p:cNvPr id="13361" name="Text Box 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811"/>
                          <a:ext cx="432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2 7</a:t>
                          </a:r>
                        </a:p>
                      </p:txBody>
                    </p:sp>
                    <p:sp>
                      <p:nvSpPr>
                        <p:cNvPr id="13362" name="Text Box 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1392"/>
                          <a:ext cx="672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1 0 8</a:t>
                          </a:r>
                        </a:p>
                      </p:txBody>
                    </p:sp>
                  </p:grpSp>
                </p:grpSp>
              </p:grpSp>
            </p:grpSp>
            <p:sp>
              <p:nvSpPr>
                <p:cNvPr id="1335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200" y="1632"/>
                  <a:ext cx="5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8 1</a:t>
                  </a:r>
                </a:p>
              </p:txBody>
            </p:sp>
          </p:grpSp>
          <p:sp>
            <p:nvSpPr>
              <p:cNvPr id="13352" name="Line 3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50" name="Text Box 44"/>
            <p:cNvSpPr txBox="1">
              <a:spLocks noChangeArrowheads="1"/>
            </p:cNvSpPr>
            <p:nvPr/>
          </p:nvSpPr>
          <p:spPr bwMode="auto">
            <a:xfrm>
              <a:off x="1056" y="1977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1 8 9</a:t>
              </a:r>
            </a:p>
          </p:txBody>
        </p:sp>
      </p:grpSp>
      <p:grpSp>
        <p:nvGrpSpPr>
          <p:cNvPr id="13315" name="Group 47"/>
          <p:cNvGrpSpPr>
            <a:grpSpLocks/>
          </p:cNvGrpSpPr>
          <p:nvPr/>
        </p:nvGrpSpPr>
        <p:grpSpPr bwMode="auto">
          <a:xfrm>
            <a:off x="3581400" y="1281113"/>
            <a:ext cx="1600200" cy="2376487"/>
            <a:chOff x="2256" y="807"/>
            <a:chExt cx="1008" cy="1497"/>
          </a:xfrm>
        </p:grpSpPr>
        <p:grpSp>
          <p:nvGrpSpPr>
            <p:cNvPr id="13335" name="Group 42"/>
            <p:cNvGrpSpPr>
              <a:grpSpLocks/>
            </p:cNvGrpSpPr>
            <p:nvPr/>
          </p:nvGrpSpPr>
          <p:grpSpPr bwMode="auto">
            <a:xfrm>
              <a:off x="2256" y="807"/>
              <a:ext cx="1008" cy="1161"/>
              <a:chOff x="2256" y="807"/>
              <a:chExt cx="1008" cy="1161"/>
            </a:xfrm>
          </p:grpSpPr>
          <p:grpSp>
            <p:nvGrpSpPr>
              <p:cNvPr id="13337" name="Group 36"/>
              <p:cNvGrpSpPr>
                <a:grpSpLocks/>
              </p:cNvGrpSpPr>
              <p:nvPr/>
            </p:nvGrpSpPr>
            <p:grpSpPr bwMode="auto">
              <a:xfrm>
                <a:off x="2352" y="807"/>
                <a:ext cx="912" cy="1158"/>
                <a:chOff x="2400" y="807"/>
                <a:chExt cx="864" cy="1149"/>
              </a:xfrm>
            </p:grpSpPr>
            <p:grpSp>
              <p:nvGrpSpPr>
                <p:cNvPr id="13339" name="Group 14"/>
                <p:cNvGrpSpPr>
                  <a:grpSpLocks/>
                </p:cNvGrpSpPr>
                <p:nvPr/>
              </p:nvGrpSpPr>
              <p:grpSpPr bwMode="auto">
                <a:xfrm>
                  <a:off x="2448" y="807"/>
                  <a:ext cx="816" cy="905"/>
                  <a:chOff x="576" y="816"/>
                  <a:chExt cx="768" cy="905"/>
                </a:xfrm>
              </p:grpSpPr>
              <p:sp>
                <p:nvSpPr>
                  <p:cNvPr id="1334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960"/>
                    <a:ext cx="192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grpSp>
                <p:nvGrpSpPr>
                  <p:cNvPr id="1334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576" y="816"/>
                    <a:ext cx="768" cy="905"/>
                    <a:chOff x="576" y="807"/>
                    <a:chExt cx="768" cy="905"/>
                  </a:xfrm>
                </p:grpSpPr>
                <p:sp>
                  <p:nvSpPr>
                    <p:cNvPr id="1334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6" y="1056"/>
                      <a:ext cx="432" cy="3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</a:t>
                      </a:r>
                    </a:p>
                  </p:txBody>
                </p:sp>
                <p:grpSp>
                  <p:nvGrpSpPr>
                    <p:cNvPr id="13344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807"/>
                      <a:ext cx="768" cy="905"/>
                      <a:chOff x="576" y="816"/>
                      <a:chExt cx="768" cy="905"/>
                    </a:xfrm>
                  </p:grpSpPr>
                  <p:sp>
                    <p:nvSpPr>
                      <p:cNvPr id="13345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1392"/>
                        <a:ext cx="7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334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816"/>
                        <a:ext cx="672" cy="905"/>
                        <a:chOff x="672" y="811"/>
                        <a:chExt cx="672" cy="905"/>
                      </a:xfrm>
                    </p:grpSpPr>
                    <p:sp>
                      <p:nvSpPr>
                        <p:cNvPr id="13347" name="Text Box 2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811"/>
                          <a:ext cx="432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2 7</a:t>
                          </a:r>
                        </a:p>
                      </p:txBody>
                    </p:sp>
                    <p:sp>
                      <p:nvSpPr>
                        <p:cNvPr id="13348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1392"/>
                          <a:ext cx="672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1 0 8</a:t>
                          </a:r>
                        </a:p>
                      </p:txBody>
                    </p:sp>
                  </p:grpSp>
                </p:grpSp>
              </p:grpSp>
            </p:grpSp>
            <p:sp>
              <p:nvSpPr>
                <p:cNvPr id="1334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400" y="1632"/>
                  <a:ext cx="528" cy="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8 1</a:t>
                  </a:r>
                </a:p>
              </p:txBody>
            </p:sp>
          </p:grpSp>
          <p:sp>
            <p:nvSpPr>
              <p:cNvPr id="13338" name="Line 40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36" name="Text Box 46"/>
            <p:cNvSpPr txBox="1">
              <a:spLocks noChangeArrowheads="1"/>
            </p:cNvSpPr>
            <p:nvPr/>
          </p:nvSpPr>
          <p:spPr bwMode="auto">
            <a:xfrm>
              <a:off x="2352" y="1977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8 2 0 8</a:t>
              </a:r>
            </a:p>
          </p:txBody>
        </p:sp>
      </p:grpSp>
      <p:grpSp>
        <p:nvGrpSpPr>
          <p:cNvPr id="13316" name="Group 49"/>
          <p:cNvGrpSpPr>
            <a:grpSpLocks/>
          </p:cNvGrpSpPr>
          <p:nvPr/>
        </p:nvGrpSpPr>
        <p:grpSpPr bwMode="auto">
          <a:xfrm>
            <a:off x="6553200" y="1419959"/>
            <a:ext cx="1219200" cy="2362200"/>
            <a:chOff x="4128" y="864"/>
            <a:chExt cx="768" cy="1488"/>
          </a:xfrm>
        </p:grpSpPr>
        <p:grpSp>
          <p:nvGrpSpPr>
            <p:cNvPr id="13321" name="Group 43"/>
            <p:cNvGrpSpPr>
              <a:grpSpLocks/>
            </p:cNvGrpSpPr>
            <p:nvPr/>
          </p:nvGrpSpPr>
          <p:grpSpPr bwMode="auto">
            <a:xfrm>
              <a:off x="4128" y="864"/>
              <a:ext cx="768" cy="1152"/>
              <a:chOff x="4128" y="864"/>
              <a:chExt cx="768" cy="1152"/>
            </a:xfrm>
          </p:grpSpPr>
          <p:grpSp>
            <p:nvGrpSpPr>
              <p:cNvPr id="13323" name="Group 37"/>
              <p:cNvGrpSpPr>
                <a:grpSpLocks/>
              </p:cNvGrpSpPr>
              <p:nvPr/>
            </p:nvGrpSpPr>
            <p:grpSpPr bwMode="auto">
              <a:xfrm>
                <a:off x="4128" y="864"/>
                <a:ext cx="768" cy="1143"/>
                <a:chOff x="4128" y="864"/>
                <a:chExt cx="768" cy="1143"/>
              </a:xfrm>
            </p:grpSpPr>
            <p:grpSp>
              <p:nvGrpSpPr>
                <p:cNvPr id="13325" name="Group 23"/>
                <p:cNvGrpSpPr>
                  <a:grpSpLocks/>
                </p:cNvGrpSpPr>
                <p:nvPr/>
              </p:nvGrpSpPr>
              <p:grpSpPr bwMode="auto">
                <a:xfrm>
                  <a:off x="4128" y="864"/>
                  <a:ext cx="768" cy="908"/>
                  <a:chOff x="576" y="816"/>
                  <a:chExt cx="768" cy="908"/>
                </a:xfrm>
              </p:grpSpPr>
              <p:sp>
                <p:nvSpPr>
                  <p:cNvPr id="1332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960"/>
                    <a:ext cx="19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NI-Times" pitchFamily="2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</a:p>
                </p:txBody>
              </p:sp>
              <p:grpSp>
                <p:nvGrpSpPr>
                  <p:cNvPr id="1332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576" y="816"/>
                    <a:ext cx="768" cy="908"/>
                    <a:chOff x="576" y="807"/>
                    <a:chExt cx="768" cy="908"/>
                  </a:xfrm>
                </p:grpSpPr>
                <p:sp>
                  <p:nvSpPr>
                    <p:cNvPr id="13329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6" y="1056"/>
                      <a:ext cx="432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</a:t>
                      </a:r>
                    </a:p>
                  </p:txBody>
                </p:sp>
                <p:grpSp>
                  <p:nvGrpSpPr>
                    <p:cNvPr id="13330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807"/>
                      <a:ext cx="768" cy="908"/>
                      <a:chOff x="576" y="816"/>
                      <a:chExt cx="768" cy="908"/>
                    </a:xfrm>
                  </p:grpSpPr>
                  <p:sp>
                    <p:nvSpPr>
                      <p:cNvPr id="13331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1392"/>
                        <a:ext cx="72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3332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816"/>
                        <a:ext cx="672" cy="908"/>
                        <a:chOff x="672" y="811"/>
                        <a:chExt cx="672" cy="908"/>
                      </a:xfrm>
                    </p:grpSpPr>
                    <p:sp>
                      <p:nvSpPr>
                        <p:cNvPr id="13333" name="Text Box 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811"/>
                          <a:ext cx="432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2 7</a:t>
                          </a:r>
                        </a:p>
                      </p:txBody>
                    </p:sp>
                    <p:sp>
                      <p:nvSpPr>
                        <p:cNvPr id="13334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2" y="1392"/>
                          <a:ext cx="672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VNI-Times" pitchFamily="2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1 0 8</a:t>
                          </a:r>
                        </a:p>
                      </p:txBody>
                    </p:sp>
                  </p:grpSp>
                </p:grpSp>
              </p:grpSp>
            </p:grpSp>
            <p:sp>
              <p:nvSpPr>
                <p:cNvPr id="1332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224" y="1680"/>
                  <a:ext cx="5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8 1</a:t>
                  </a:r>
                </a:p>
              </p:txBody>
            </p:sp>
          </p:grpSp>
          <p:sp>
            <p:nvSpPr>
              <p:cNvPr id="13324" name="Line 39"/>
              <p:cNvSpPr>
                <a:spLocks noChangeShapeType="1"/>
              </p:cNvSpPr>
              <p:nvPr/>
            </p:nvSpPr>
            <p:spPr bwMode="auto">
              <a:xfrm>
                <a:off x="4128" y="201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22" name="Text Box 48"/>
            <p:cNvSpPr txBox="1">
              <a:spLocks noChangeArrowheads="1"/>
            </p:cNvSpPr>
            <p:nvPr/>
          </p:nvSpPr>
          <p:spPr bwMode="auto">
            <a:xfrm>
              <a:off x="4224" y="2025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9 1 8</a:t>
              </a:r>
            </a:p>
          </p:txBody>
        </p:sp>
      </p:grpSp>
      <p:sp>
        <p:nvSpPr>
          <p:cNvPr id="13317" name="Text Box 50"/>
          <p:cNvSpPr txBox="1">
            <a:spLocks noChangeArrowheads="1"/>
          </p:cNvSpPr>
          <p:nvPr/>
        </p:nvSpPr>
        <p:spPr bwMode="auto">
          <a:xfrm>
            <a:off x="1828800" y="3946525"/>
            <a:ext cx="55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18" name="Text Box 51"/>
          <p:cNvSpPr txBox="1">
            <a:spLocks noChangeArrowheads="1"/>
          </p:cNvSpPr>
          <p:nvPr/>
        </p:nvSpPr>
        <p:spPr bwMode="auto">
          <a:xfrm>
            <a:off x="4038600" y="3962400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9" name="Text Box 52"/>
          <p:cNvSpPr txBox="1">
            <a:spLocks noChangeArrowheads="1"/>
          </p:cNvSpPr>
          <p:nvPr/>
        </p:nvSpPr>
        <p:spPr bwMode="auto">
          <a:xfrm>
            <a:off x="6705600" y="3946525"/>
            <a:ext cx="560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5045" name="Oval 53"/>
          <p:cNvSpPr>
            <a:spLocks noChangeArrowheads="1"/>
          </p:cNvSpPr>
          <p:nvPr/>
        </p:nvSpPr>
        <p:spPr bwMode="auto">
          <a:xfrm>
            <a:off x="6553200" y="3886200"/>
            <a:ext cx="914400" cy="838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1A1BE93B-1C3A-4059-979D-8AD80C9C0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464344"/>
            <a:ext cx="47035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45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hôm nay con học được kiến thức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321881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 cần lưu ý gì khi nhân với số có 2 chữ số?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222957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4196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1, Hoàn thành bài: 1, 2,3 vào vở ô li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2, Chuẩn bị bài sau: Luyện tập tr 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ainbow,_big_sky,_mt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0"/>
            <a:ext cx="1676400" cy="990600"/>
            <a:chOff x="2928" y="384"/>
            <a:chExt cx="1789" cy="1403"/>
          </a:xfrm>
        </p:grpSpPr>
        <p:sp>
          <p:nvSpPr>
            <p:cNvPr id="15555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/>
            </a:p>
          </p:txBody>
        </p:sp>
        <p:sp>
          <p:nvSpPr>
            <p:cNvPr id="15556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/>
            </a:p>
          </p:txBody>
        </p:sp>
        <p:sp>
          <p:nvSpPr>
            <p:cNvPr id="15557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8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9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0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1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2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3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4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7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0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1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2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3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4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5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6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7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8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9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0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1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2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3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4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5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6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7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8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89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0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1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2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3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4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5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6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7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8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9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0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1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2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3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4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5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6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7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8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09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0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1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2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3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4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5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6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7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8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9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0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1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2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3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4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5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6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7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8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29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0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1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2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3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4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5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6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7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8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9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40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41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42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43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44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4" name="Group 94"/>
          <p:cNvGrpSpPr>
            <a:grpSpLocks/>
          </p:cNvGrpSpPr>
          <p:nvPr/>
        </p:nvGrpSpPr>
        <p:grpSpPr bwMode="auto">
          <a:xfrm>
            <a:off x="7162800" y="0"/>
            <a:ext cx="1981200" cy="838200"/>
            <a:chOff x="2928" y="384"/>
            <a:chExt cx="1789" cy="1403"/>
          </a:xfrm>
        </p:grpSpPr>
        <p:sp>
          <p:nvSpPr>
            <p:cNvPr id="15465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/>
            </a:p>
          </p:txBody>
        </p:sp>
        <p:sp>
          <p:nvSpPr>
            <p:cNvPr id="15466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/>
            </a:p>
          </p:txBody>
        </p:sp>
        <p:sp>
          <p:nvSpPr>
            <p:cNvPr id="15467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8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9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0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1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2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3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4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5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6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7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8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9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0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1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2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3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4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5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6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7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8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9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0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1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2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3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4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5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6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7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8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9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0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1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2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3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4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5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6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7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8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09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0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1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2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3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4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5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6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7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8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19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0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1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2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3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4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5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6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7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8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29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0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1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2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3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5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6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7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8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9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0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1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2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3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4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5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6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7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8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49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0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1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2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3" name="Freeform 18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54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5" name="Group 185"/>
          <p:cNvGrpSpPr>
            <a:grpSpLocks/>
          </p:cNvGrpSpPr>
          <p:nvPr/>
        </p:nvGrpSpPr>
        <p:grpSpPr bwMode="auto">
          <a:xfrm>
            <a:off x="3429000" y="5867400"/>
            <a:ext cx="1828800" cy="990600"/>
            <a:chOff x="2928" y="384"/>
            <a:chExt cx="1789" cy="1403"/>
          </a:xfrm>
        </p:grpSpPr>
        <p:sp>
          <p:nvSpPr>
            <p:cNvPr id="15375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/>
            </a:p>
          </p:txBody>
        </p:sp>
        <p:sp>
          <p:nvSpPr>
            <p:cNvPr id="15376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/>
            </a:p>
          </p:txBody>
        </p:sp>
        <p:sp>
          <p:nvSpPr>
            <p:cNvPr id="15377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3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4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5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6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8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9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1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3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4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5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7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8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9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0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1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2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3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4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5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6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7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8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9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0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1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2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3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4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174 w 21600"/>
                <a:gd name="T1" fmla="*/ 0 h 21602"/>
                <a:gd name="T2" fmla="*/ 687 w 21600"/>
                <a:gd name="T3" fmla="*/ 745 h 21602"/>
                <a:gd name="T4" fmla="*/ 0 w 21600"/>
                <a:gd name="T5" fmla="*/ 721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5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830 w 36729"/>
                <a:gd name="T1" fmla="*/ 320 h 21600"/>
                <a:gd name="T2" fmla="*/ 0 w 36729"/>
                <a:gd name="T3" fmla="*/ 373 h 21600"/>
                <a:gd name="T4" fmla="*/ 403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6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44 h 22305"/>
                <a:gd name="T2" fmla="*/ 401 w 28940"/>
                <a:gd name="T3" fmla="*/ 769 h 22305"/>
                <a:gd name="T4" fmla="*/ 102 w 2894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7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66 h 22305"/>
                <a:gd name="T2" fmla="*/ 652 w 30473"/>
                <a:gd name="T3" fmla="*/ 768 h 22305"/>
                <a:gd name="T4" fmla="*/ 190 w 30473"/>
                <a:gd name="T5" fmla="*/ 744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8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146 h 22305"/>
                <a:gd name="T2" fmla="*/ 768 w 34455"/>
                <a:gd name="T3" fmla="*/ 769 h 22305"/>
                <a:gd name="T4" fmla="*/ 287 w 34455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9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156 h 22305"/>
                <a:gd name="T2" fmla="*/ 123 w 34812"/>
                <a:gd name="T3" fmla="*/ 769 h 22305"/>
                <a:gd name="T4" fmla="*/ 47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0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156 h 22305"/>
                <a:gd name="T2" fmla="*/ 324 w 34812"/>
                <a:gd name="T3" fmla="*/ 769 h 22305"/>
                <a:gd name="T4" fmla="*/ 123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1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156 h 22305"/>
                <a:gd name="T2" fmla="*/ 461 w 34812"/>
                <a:gd name="T3" fmla="*/ 769 h 22305"/>
                <a:gd name="T4" fmla="*/ 175 w 34812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3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4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217 h 22305"/>
                <a:gd name="T2" fmla="*/ 821 w 36830"/>
                <a:gd name="T3" fmla="*/ 769 h 22305"/>
                <a:gd name="T4" fmla="*/ 340 w 36830"/>
                <a:gd name="T5" fmla="*/ 745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345 h 21600"/>
                <a:gd name="T2" fmla="*/ 597 w 31881"/>
                <a:gd name="T3" fmla="*/ 168 h 21600"/>
                <a:gd name="T4" fmla="*/ 341 w 31881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6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156 h 21600"/>
                <a:gd name="T2" fmla="*/ 246 w 31146"/>
                <a:gd name="T3" fmla="*/ 330 h 21600"/>
                <a:gd name="T4" fmla="*/ 104 w 31146"/>
                <a:gd name="T5" fmla="*/ 745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7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8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9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0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1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" name="Freeform 27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389" name="WordArt 277"/>
          <p:cNvSpPr>
            <a:spLocks noChangeArrowheads="1" noChangeShapeType="1" noTextEdit="1"/>
          </p:cNvSpPr>
          <p:nvPr/>
        </p:nvSpPr>
        <p:spPr bwMode="auto">
          <a:xfrm>
            <a:off x="1470914" y="1585917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em học tập tốt !</a:t>
            </a:r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390" name="Picture 27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676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91" name="Picture 27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92" name="Picture 28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3588"/>
            <a:ext cx="16383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93" name="Picture 28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1054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94" name="Picture 28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395" name="Picture 28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84" descr="Picture 2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304800" y="5105400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6870048"/>
            <a:chOff x="0" y="-12048"/>
            <a:chExt cx="9144000" cy="6870048"/>
          </a:xfrm>
        </p:grpSpPr>
        <p:pic>
          <p:nvPicPr>
            <p:cNvPr id="188430" name="Picture 1">
              <a:extLst>
                <a:ext uri="{FF2B5EF4-FFF2-40B4-BE49-F238E27FC236}">
                  <a16:creationId xmlns:a16="http://schemas.microsoft.com/office/drawing/2014/main" id="{2C892067-BCE5-4916-A589-5BABD141E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048"/>
              <a:ext cx="9144000" cy="687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209799" y="1869589"/>
              <a:ext cx="4953000" cy="2854811"/>
              <a:chOff x="2461871" y="1721841"/>
              <a:chExt cx="4356362" cy="2675828"/>
            </a:xfrm>
          </p:grpSpPr>
          <p:pic>
            <p:nvPicPr>
              <p:cNvPr id="188432" name="Picture 3">
                <a:extLst>
                  <a:ext uri="{FF2B5EF4-FFF2-40B4-BE49-F238E27FC236}">
                    <a16:creationId xmlns:a16="http://schemas.microsoft.com/office/drawing/2014/main" id="{C71D5334-AD45-473D-8159-54206F38C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1871" y="1721841"/>
                <a:ext cx="4356362" cy="2675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7B35A01-A935-4196-878C-5533D7A4A520}"/>
                  </a:ext>
                </a:extLst>
              </p:cNvPr>
              <p:cNvSpPr/>
              <p:nvPr/>
            </p:nvSpPr>
            <p:spPr>
              <a:xfrm>
                <a:off x="3446093" y="3027402"/>
                <a:ext cx="252890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514350">
                  <a:defRPr/>
                </a:pPr>
                <a:r>
                  <a:rPr lang="en-US" sz="3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</p:grpSp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81" y="1963342"/>
            <a:ext cx="970485" cy="100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945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416 L 3.61111E-6 -0.00393 C 0.00347 0.00023 0.00659 0.00533 0.01059 0.0088 C 0.01336 0.01111 0.01979 0.0132 0.01979 0.01343 C 0.02135 0.01482 0.02274 0.01644 0.0243 0.01759 C 0.02743 0.01945 0.03038 0.0206 0.03368 0.02199 L 0.0427 0.02639 L 0.05208 0.03079 C 0.05347 0.03148 0.05503 0.03241 0.05659 0.03287 C 0.05972 0.03357 0.06267 0.03403 0.0658 0.03496 C 0.06736 0.03542 0.06875 0.03681 0.07048 0.03727 C 0.0776 0.03912 0.08472 0.04097 0.09184 0.04167 L 0.12708 0.04398 C 0.15069 0.04306 0.1743 0.04329 0.19791 0.04167 C 0.20104 0.04144 0.20399 0.03866 0.20694 0.03727 C 0.21649 0.03264 0.20642 0.03773 0.2177 0.03079 C 0.22031 0.02917 0.22309 0.02824 0.22534 0.02639 C 0.23732 0.01783 0.22309 0.02547 0.23455 0.01991 C 0.24514 0.00996 0.23211 0.02199 0.24687 0.0088 C 0.24861 0.00741 0.25017 0.00602 0.25156 0.00463 C 0.25885 -0.00416 0.25364 0.0007 0.2592 -0.00856 C 0.26041 -0.01088 0.26215 -0.01319 0.26371 -0.01528 C 0.26666 -0.01828 0.27291 -0.02384 0.27291 -0.02361 C 0.27552 -0.02916 0.27743 -0.03264 0.27899 -0.03889 C 0.28003 -0.0419 0.2802 -0.04491 0.28073 -0.04791 C 0.28489 -0.06991 0.28264 -0.05555 0.28524 -0.07407 C 0.28472 -0.08055 0.28593 -0.08773 0.28368 -0.09352 C 0.28333 -0.09444 0.27343 -0.09907 0.27135 -0.1 C 0.26423 -0.0993 0.25711 -0.09953 0.25 -0.09768 C 0.24826 -0.09745 0.2467 -0.09537 0.24531 -0.09352 C 0.24218 -0.08958 0.23836 -0.08333 0.23628 -0.07824 C 0.23489 -0.07546 0.2342 -0.07245 0.23298 -0.06967 C 0.23211 -0.06736 0.23107 -0.06504 0.23003 -0.06296 C 0.22743 -0.04467 0.2276 -0.05116 0.23003 -0.02384 C 0.2302 -0.02153 0.23038 -0.01875 0.23159 -0.01713 C 0.23559 -0.0125 0.24531 -0.00347 0.25156 0.00023 C 0.25295 0.00093 0.25468 0.00185 0.25607 0.00232 C 0.26007 0.00394 0.2684 0.00672 0.2684 0.00695 L 0.32673 0.00463 C 0.3302 0.0044 0.33385 0.00301 0.3375 0.00232 L 0.34965 0.00023 L 0.36041 -0.00208 C 0.36493 -0.00278 0.36961 -0.00347 0.37413 -0.00416 C 0.3868 -0.01018 0.3802 -0.00787 0.39392 -0.01065 C 0.39566 -0.01134 0.39705 -0.0125 0.39861 -0.01296 C 0.40677 -0.01597 0.4151 -0.01875 0.42326 -0.02153 C 0.42517 -0.02222 0.4276 -0.02315 0.42934 -0.02384 C 0.43298 -0.02523 0.43645 -0.02685 0.44027 -0.02801 C 0.44253 -0.02916 0.44548 -0.02963 0.44774 -0.03032 C 0.4618 -0.04028 0.44427 -0.0287 0.46493 -0.03889 C 0.46684 -0.04028 0.46857 -0.04236 0.471 -0.04328 C 0.47291 -0.04467 0.47482 -0.04467 0.47691 -0.0456 C 0.48073 -0.04745 0.48437 -0.05 0.48784 -0.05208 C 0.51111 -0.06759 0.4908 -0.0544 0.50781 -0.06736 C 0.5118 -0.07037 0.51614 -0.07268 0.51996 -0.07592 C 0.54236 -0.09491 0.51458 -0.07083 0.53385 -0.08912 C 0.53645 -0.09143 0.53906 -0.09352 0.54166 -0.09583 C 0.54739 -0.10092 0.546 -0.1 0.55225 -0.10671 C 0.55382 -0.1081 0.55538 -0.10949 0.55694 -0.11088 C 0.55937 -0.11319 0.56215 -0.11504 0.56458 -0.11759 C 0.5684 -0.12153 0.57239 -0.13032 0.57534 -0.13472 C 0.57673 -0.13727 0.57847 -0.13912 0.58003 -0.14143 C 0.58107 -0.14352 0.58177 -0.14583 0.58298 -0.14791 C 0.58437 -0.15023 0.58645 -0.15208 0.58767 -0.15463 C 0.58889 -0.15717 0.58923 -0.16065 0.59062 -0.16319 C 0.5934 -0.16805 0.59739 -0.17129 0.59982 -0.17639 L 0.60607 -0.18935 C 0.60711 -0.19166 0.60816 -0.19352 0.60902 -0.19583 C 0.61493 -0.20972 0.61198 -0.20347 0.6184 -0.21574 C 0.62083 -0.22662 0.62083 -0.22731 0.62604 -0.24166 C 0.63073 -0.25486 0.62986 -0.24838 0.63211 -0.25926 C 0.63316 -0.26481 0.63385 -0.27083 0.63507 -0.27639 C 0.63611 -0.28078 0.63767 -0.28495 0.63819 -0.28958 C 0.63923 -0.29745 0.6401 -0.30555 0.64132 -0.31342 C 0.64409 -0.33171 0.64166 -0.30625 0.64444 -0.32893 C 0.64514 -0.33449 0.64531 -0.34051 0.64583 -0.34606 C 0.64705 -0.35787 0.64861 -0.37153 0.64913 -0.3831 C 0.6493 -0.40092 0.64913 -0.41921 0.64913 -0.4375 L 0.64913 -0.43703 " pathEditMode="relative" rAng="0" ptsTypes="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-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>
            <a:extLst>
              <a:ext uri="{FF2B5EF4-FFF2-40B4-BE49-F238E27FC236}">
                <a16:creationId xmlns:a16="http://schemas.microsoft.com/office/drawing/2014/main" id="{CDD89E16-6185-477B-8CE9-7850576B2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382713"/>
            <a:ext cx="3276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 Box 9">
            <a:extLst>
              <a:ext uri="{FF2B5EF4-FFF2-40B4-BE49-F238E27FC236}">
                <a16:creationId xmlns:a16="http://schemas.microsoft.com/office/drawing/2014/main" id="{27A4BBCB-883C-494C-816A-72F55211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97088"/>
            <a:ext cx="2957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136  x  3              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E7176ED6-9826-42D6-84B8-805AE664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108200"/>
            <a:ext cx="2957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136  x  20             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A5D9A4C-F0DB-4884-9B4B-9F5BAAA12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2613025"/>
            <a:ext cx="29575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1 3 6 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30C0DE-3570-4244-99BD-37157B911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670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40018-4A94-4AD0-8EA4-61CB147534D1}"/>
              </a:ext>
            </a:extLst>
          </p:cNvPr>
          <p:cNvCxnSpPr>
            <a:endCxn id="10" idx="2"/>
          </p:cNvCxnSpPr>
          <p:nvPr/>
        </p:nvCxnSpPr>
        <p:spPr>
          <a:xfrm>
            <a:off x="1422400" y="3783013"/>
            <a:ext cx="977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2A3124-B5C6-4825-AD01-6911D1176402}"/>
              </a:ext>
            </a:extLst>
          </p:cNvPr>
          <p:cNvCxnSpPr>
            <a:cxnSpLocks/>
          </p:cNvCxnSpPr>
          <p:nvPr/>
        </p:nvCxnSpPr>
        <p:spPr>
          <a:xfrm>
            <a:off x="4572000" y="3841750"/>
            <a:ext cx="16525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9">
            <a:extLst>
              <a:ext uri="{FF2B5EF4-FFF2-40B4-BE49-F238E27FC236}">
                <a16:creationId xmlns:a16="http://schemas.microsoft.com/office/drawing/2014/main" id="{C0F29ACD-938C-44E1-AAB7-CD29DAC38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2673350"/>
            <a:ext cx="2957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1 3 6  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2 0 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670F22-071E-409A-ACA0-FEF57E45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20198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645367-3989-4851-BBA6-F0DD36BF5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385396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2928FA-0308-46D5-8E55-2F546C069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492" y="3866563"/>
            <a:ext cx="364202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342131-CA7F-4F60-8BCF-612F6F60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783" y="3834882"/>
            <a:ext cx="364202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4C6C9C-904E-417F-BFEC-ACDA6563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386656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1FA5AA-721E-4806-9C7E-FEB57DD47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922" y="386656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A00269-1AA3-4082-9FE0-675C823F1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919" y="385396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99B939-09AB-42BD-AD8F-FA582DD82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074" y="386656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3" name="Group 5">
            <a:extLst>
              <a:ext uri="{FF2B5EF4-FFF2-40B4-BE49-F238E27FC236}">
                <a16:creationId xmlns:a16="http://schemas.microsoft.com/office/drawing/2014/main" id="{63831A53-10FB-4E8C-AD2E-EEA7019EE2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94" name="Picture 6" descr="GRANS024">
              <a:extLst>
                <a:ext uri="{FF2B5EF4-FFF2-40B4-BE49-F238E27FC236}">
                  <a16:creationId xmlns:a16="http://schemas.microsoft.com/office/drawing/2014/main" id="{7571E97E-2818-4D11-B306-794124BE2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7" descr="GRANS024">
              <a:extLst>
                <a:ext uri="{FF2B5EF4-FFF2-40B4-BE49-F238E27FC236}">
                  <a16:creationId xmlns:a16="http://schemas.microsoft.com/office/drawing/2014/main" id="{246D00EB-8965-4108-8ABE-FE1DD2A2F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6" name="Group 8">
              <a:extLst>
                <a:ext uri="{FF2B5EF4-FFF2-40B4-BE49-F238E27FC236}">
                  <a16:creationId xmlns:a16="http://schemas.microsoft.com/office/drawing/2014/main" id="{82038BB1-64B1-4835-8928-4ED15D75C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97" name="Picture 9" descr="BD21325_">
                <a:extLst>
                  <a:ext uri="{FF2B5EF4-FFF2-40B4-BE49-F238E27FC236}">
                    <a16:creationId xmlns:a16="http://schemas.microsoft.com/office/drawing/2014/main" id="{D53EFB1A-3544-4D5A-9C74-8F8E975A56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8" name="Picture 10" descr="BD21325_">
                <a:extLst>
                  <a:ext uri="{FF2B5EF4-FFF2-40B4-BE49-F238E27FC236}">
                    <a16:creationId xmlns:a16="http://schemas.microsoft.com/office/drawing/2014/main" id="{5D5B1640-F3C0-463A-9309-A2046954B0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9" name="Picture 11" descr="BD21325_">
                <a:extLst>
                  <a:ext uri="{FF2B5EF4-FFF2-40B4-BE49-F238E27FC236}">
                    <a16:creationId xmlns:a16="http://schemas.microsoft.com/office/drawing/2014/main" id="{2752F05E-8FDD-417D-AF55-8F2CE4062F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0" name="Picture 12" descr="BD21325_">
                <a:extLst>
                  <a:ext uri="{FF2B5EF4-FFF2-40B4-BE49-F238E27FC236}">
                    <a16:creationId xmlns:a16="http://schemas.microsoft.com/office/drawing/2014/main" id="{7E351171-4547-4F19-8521-907AE45899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8" grpId="0"/>
      <p:bldP spid="19" grpId="0"/>
      <p:bldP spid="20" grpId="0"/>
      <p:bldP spid="22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619937" y="4612901"/>
            <a:ext cx="958851" cy="101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5417" y="4030260"/>
            <a:ext cx="960437" cy="100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7" y="2867690"/>
            <a:ext cx="970485" cy="100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367" y="1158121"/>
            <a:ext cx="880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3130213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1570695" y="2991635"/>
            <a:ext cx="7420905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nhân với số có hai chữ số để giải toán, tính giá trị biểu 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1544983" y="1643709"/>
            <a:ext cx="760233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3200">
                <a:solidFill>
                  <a:srgbClr val="3333FF"/>
                </a:solidFill>
                <a:latin typeface="Times New Roman" panose="02020603050405020304" pitchFamily="18" charset="0"/>
              </a:rPr>
              <a:t>Biết thực hiện phép nhân với số có hai chữ số.</a:t>
            </a:r>
            <a:endParaRPr lang="en-US" sz="44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1553817" y="4745500"/>
            <a:ext cx="742476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xác,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81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799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51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  <a:endPara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90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990600" y="1905000"/>
            <a:ext cx="2286000" cy="588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     23 = ?</a:t>
            </a:r>
            <a:r>
              <a:rPr lang="en-US" sz="320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155180"/>
              </p:ext>
            </p:extLst>
          </p:nvPr>
        </p:nvGraphicFramePr>
        <p:xfrm>
          <a:off x="1600200" y="2057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3" imgW="114120" imgH="126720" progId="Equation.3">
                  <p:embed/>
                </p:oleObj>
              </mc:Choice>
              <mc:Fallback>
                <p:oleObj name="Equation" r:id="rId3" imgW="114120" imgH="126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2209800" cy="579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= 20 +  ?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657600" y="2438400"/>
            <a:ext cx="533400" cy="579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90600" y="2514600"/>
            <a:ext cx="4953000" cy="579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     23 =  36      ( 20 + 3)</a:t>
            </a:r>
            <a:r>
              <a:rPr lang="en-US" sz="320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38439"/>
              </p:ext>
            </p:extLst>
          </p:nvPr>
        </p:nvGraphicFramePr>
        <p:xfrm>
          <a:off x="1600200" y="25908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853365"/>
              </p:ext>
            </p:extLst>
          </p:nvPr>
        </p:nvGraphicFramePr>
        <p:xfrm>
          <a:off x="3581400" y="2590800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6" imgW="114120" imgH="126720" progId="Equation.3">
                  <p:embed/>
                </p:oleObj>
              </mc:Choice>
              <mc:Fallback>
                <p:oleObj name="Equation" r:id="rId6" imgW="114120" imgH="126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90800"/>
                        <a:ext cx="30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514600" y="3124200"/>
            <a:ext cx="3429000" cy="579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    20 +  36    3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514600" y="3733800"/>
            <a:ext cx="3429000" cy="5794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720     +     108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514600" y="4343400"/>
            <a:ext cx="3429000" cy="588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828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700436"/>
              </p:ext>
            </p:extLst>
          </p:nvPr>
        </p:nvGraphicFramePr>
        <p:xfrm>
          <a:off x="3429000" y="32004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7" imgW="114120" imgH="126720" progId="Equation.3">
                  <p:embed/>
                </p:oleObj>
              </mc:Choice>
              <mc:Fallback>
                <p:oleObj name="Equation" r:id="rId7" imgW="114120" imgH="126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004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578263"/>
              </p:ext>
            </p:extLst>
          </p:nvPr>
        </p:nvGraphicFramePr>
        <p:xfrm>
          <a:off x="5257800" y="3276600"/>
          <a:ext cx="34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8" imgW="114120" imgH="126720" progId="Equation.3">
                  <p:embed/>
                </p:oleObj>
              </mc:Choice>
              <mc:Fallback>
                <p:oleObj name="Equation" r:id="rId8" imgW="114120" imgH="1267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76600"/>
                        <a:ext cx="342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4014440" y="-434998"/>
            <a:ext cx="14729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b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264742" y="708002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4" grpId="1" animBg="1"/>
      <p:bldP spid="35845" grpId="0" animBg="1"/>
      <p:bldP spid="35845" grpId="1" animBg="1"/>
      <p:bldP spid="35846" grpId="0" animBg="1"/>
      <p:bldP spid="35849" grpId="0" animBg="1"/>
      <p:bldP spid="35850" grpId="0" animBg="1"/>
      <p:bldP spid="358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209800" y="1454467"/>
            <a:ext cx="6858000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209799" y="2048216"/>
            <a:ext cx="7162800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209801" y="2560229"/>
            <a:ext cx="7010399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209800" y="3047999"/>
            <a:ext cx="6858000" cy="584775"/>
          </a:xfrm>
          <a:prstGeom prst="rect">
            <a:avLst/>
          </a:prstGeom>
          <a:solidFill>
            <a:schemeClr val="bg2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20685" y="3540442"/>
            <a:ext cx="6858000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220685" y="4026188"/>
            <a:ext cx="6858000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209800" y="4520625"/>
            <a:ext cx="6858000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</a:p>
        </p:txBody>
      </p:sp>
      <p:sp>
        <p:nvSpPr>
          <p:cNvPr id="6155" name="Text Box 36"/>
          <p:cNvSpPr txBox="1">
            <a:spLocks noChangeArrowheads="1"/>
          </p:cNvSpPr>
          <p:nvPr/>
        </p:nvSpPr>
        <p:spPr bwMode="auto">
          <a:xfrm>
            <a:off x="3810000" y="609600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Text Box 38"/>
          <p:cNvSpPr txBox="1">
            <a:spLocks noChangeArrowheads="1"/>
          </p:cNvSpPr>
          <p:nvPr/>
        </p:nvSpPr>
        <p:spPr bwMode="auto">
          <a:xfrm>
            <a:off x="3375025" y="5334000"/>
            <a:ext cx="18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381000" y="5486400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=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2220685" y="5448602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1981200" y="5450689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828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1447800" y="9906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1066800" y="99060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1447800" y="1447800"/>
            <a:ext cx="320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1066800" y="144780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64" name="Text Box 48"/>
          <p:cNvSpPr txBox="1">
            <a:spLocks noChangeArrowheads="1"/>
          </p:cNvSpPr>
          <p:nvPr/>
        </p:nvSpPr>
        <p:spPr bwMode="auto">
          <a:xfrm>
            <a:off x="463096" y="1187102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165" name="Line 49"/>
          <p:cNvSpPr>
            <a:spLocks noChangeShapeType="1"/>
          </p:cNvSpPr>
          <p:nvPr/>
        </p:nvSpPr>
        <p:spPr bwMode="auto">
          <a:xfrm>
            <a:off x="685800" y="2209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1447800" y="2117725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1447800" y="99060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762000" y="2107913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1066800" y="9906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1447800" y="14478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1447800" y="99060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1066800" y="26670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 flipH="1">
            <a:off x="1524000" y="29718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729343" y="266700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1066800" y="99060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1066800" y="1447800"/>
            <a:ext cx="358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>
            <a:off x="457200" y="3352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>
            <a:off x="1676400" y="2819400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1447800" y="33528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1066800" y="334038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685800" y="3340387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104900" y="205163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7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3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7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3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3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repeatCount="1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3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mph" presetSubtype="2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3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3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 animBg="1"/>
      <p:bldP spid="7187" grpId="0" animBg="1"/>
      <p:bldP spid="7188" grpId="0" animBg="1"/>
      <p:bldP spid="7190" grpId="0" animBg="1"/>
      <p:bldP spid="7191" grpId="0" animBg="1"/>
      <p:bldP spid="7192" grpId="0" animBg="1"/>
      <p:bldP spid="7210" grpId="0"/>
      <p:bldP spid="7211" grpId="0"/>
      <p:bldP spid="7212" grpId="0"/>
      <p:bldP spid="7213" grpId="0"/>
      <p:bldP spid="7214" grpId="0" build="allAtOnce"/>
      <p:bldP spid="7215" grpId="0"/>
      <p:bldP spid="7215" grpId="1"/>
      <p:bldP spid="7215" grpId="2"/>
      <p:bldP spid="7219" grpId="0"/>
      <p:bldP spid="7220" grpId="0"/>
      <p:bldP spid="7220" grpId="1"/>
      <p:bldP spid="7221" grpId="0"/>
      <p:bldP spid="7222" grpId="0"/>
      <p:bldP spid="7222" grpId="1"/>
      <p:bldP spid="7222" grpId="2"/>
      <p:bldP spid="7223" grpId="0"/>
      <p:bldP spid="7224" grpId="0"/>
      <p:bldP spid="7225" grpId="0"/>
      <p:bldP spid="7226" grpId="0" animBg="1"/>
      <p:bldP spid="7226" grpId="1" animBg="1"/>
      <p:bldP spid="7228" grpId="0"/>
      <p:bldP spid="7229" grpId="0"/>
      <p:bldP spid="7230" grpId="0" animBg="1"/>
      <p:bldP spid="7231" grpId="0" animBg="1"/>
      <p:bldP spid="7231" grpId="1" animBg="1"/>
      <p:bldP spid="7232" grpId="0"/>
      <p:bldP spid="7233" grpId="0"/>
      <p:bldP spid="72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3810000" y="60960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1447800" y="9906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1066800" y="9906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76" name="Text Box 19"/>
          <p:cNvSpPr txBox="1">
            <a:spLocks noChangeArrowheads="1"/>
          </p:cNvSpPr>
          <p:nvPr/>
        </p:nvSpPr>
        <p:spPr bwMode="auto">
          <a:xfrm>
            <a:off x="1447800" y="1447800"/>
            <a:ext cx="32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1066800" y="14478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571500" y="1186543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179" name="Line 22"/>
          <p:cNvSpPr>
            <a:spLocks noChangeShapeType="1"/>
          </p:cNvSpPr>
          <p:nvPr/>
        </p:nvSpPr>
        <p:spPr bwMode="auto">
          <a:xfrm>
            <a:off x="685800" y="2209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Text Box 23"/>
          <p:cNvSpPr txBox="1">
            <a:spLocks noChangeArrowheads="1"/>
          </p:cNvSpPr>
          <p:nvPr/>
        </p:nvSpPr>
        <p:spPr bwMode="auto">
          <a:xfrm>
            <a:off x="1447800" y="2117725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181" name="Text Box 24"/>
          <p:cNvSpPr txBox="1">
            <a:spLocks noChangeArrowheads="1"/>
          </p:cNvSpPr>
          <p:nvPr/>
        </p:nvSpPr>
        <p:spPr bwMode="auto">
          <a:xfrm>
            <a:off x="1447800" y="9906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786191" y="2143779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83" name="Text Box 26"/>
          <p:cNvSpPr txBox="1">
            <a:spLocks noChangeArrowheads="1"/>
          </p:cNvSpPr>
          <p:nvPr/>
        </p:nvSpPr>
        <p:spPr bwMode="auto">
          <a:xfrm>
            <a:off x="1066800" y="9906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84" name="Text Box 27"/>
          <p:cNvSpPr txBox="1">
            <a:spLocks noChangeArrowheads="1"/>
          </p:cNvSpPr>
          <p:nvPr/>
        </p:nvSpPr>
        <p:spPr bwMode="auto">
          <a:xfrm>
            <a:off x="1447800" y="14478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85" name="Text Box 28"/>
          <p:cNvSpPr txBox="1">
            <a:spLocks noChangeArrowheads="1"/>
          </p:cNvSpPr>
          <p:nvPr/>
        </p:nvSpPr>
        <p:spPr bwMode="auto">
          <a:xfrm>
            <a:off x="1447800" y="99060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86" name="Text Box 29"/>
          <p:cNvSpPr txBox="1">
            <a:spLocks noChangeArrowheads="1"/>
          </p:cNvSpPr>
          <p:nvPr/>
        </p:nvSpPr>
        <p:spPr bwMode="auto">
          <a:xfrm>
            <a:off x="1066800" y="266700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87" name="Text Box 31"/>
          <p:cNvSpPr txBox="1">
            <a:spLocks noChangeArrowheads="1"/>
          </p:cNvSpPr>
          <p:nvPr/>
        </p:nvSpPr>
        <p:spPr bwMode="auto">
          <a:xfrm>
            <a:off x="762000" y="2682875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88" name="Text Box 32"/>
          <p:cNvSpPr txBox="1">
            <a:spLocks noChangeArrowheads="1"/>
          </p:cNvSpPr>
          <p:nvPr/>
        </p:nvSpPr>
        <p:spPr bwMode="auto">
          <a:xfrm>
            <a:off x="1066800" y="99060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89" name="Text Box 33"/>
          <p:cNvSpPr txBox="1">
            <a:spLocks noChangeArrowheads="1"/>
          </p:cNvSpPr>
          <p:nvPr/>
        </p:nvSpPr>
        <p:spPr bwMode="auto">
          <a:xfrm>
            <a:off x="1066800" y="1447800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90" name="Line 34"/>
          <p:cNvSpPr>
            <a:spLocks noChangeShapeType="1"/>
          </p:cNvSpPr>
          <p:nvPr/>
        </p:nvSpPr>
        <p:spPr bwMode="auto">
          <a:xfrm>
            <a:off x="457200" y="33528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1" name="Text Box 36"/>
          <p:cNvSpPr txBox="1">
            <a:spLocks noChangeArrowheads="1"/>
          </p:cNvSpPr>
          <p:nvPr/>
        </p:nvSpPr>
        <p:spPr bwMode="auto">
          <a:xfrm>
            <a:off x="1447800" y="3339494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192" name="Text Box 37"/>
          <p:cNvSpPr txBox="1">
            <a:spLocks noChangeArrowheads="1"/>
          </p:cNvSpPr>
          <p:nvPr/>
        </p:nvSpPr>
        <p:spPr bwMode="auto">
          <a:xfrm>
            <a:off x="1055687" y="334262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93" name="Text Box 38"/>
          <p:cNvSpPr txBox="1">
            <a:spLocks noChangeArrowheads="1"/>
          </p:cNvSpPr>
          <p:nvPr/>
        </p:nvSpPr>
        <p:spPr bwMode="auto">
          <a:xfrm>
            <a:off x="762000" y="3326745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2387222" y="3126784"/>
            <a:ext cx="6629400" cy="1384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riêng thứ 2 viết lùi sang trái 1 cột. Nếu viết thẳng cột với tích riêng thứ nhất thì chỉ là: 2 x 36 = 72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828800" y="2143125"/>
            <a:ext cx="6714699" cy="523875"/>
            <a:chOff x="1200" y="1392"/>
            <a:chExt cx="3552" cy="330"/>
          </a:xfrm>
          <a:solidFill>
            <a:schemeClr val="bg2"/>
          </a:solidFill>
        </p:grpSpPr>
        <p:sp>
          <p:nvSpPr>
            <p:cNvPr id="7199" name="Text Box 40"/>
            <p:cNvSpPr txBox="1">
              <a:spLocks noChangeArrowheads="1"/>
            </p:cNvSpPr>
            <p:nvPr/>
          </p:nvSpPr>
          <p:spPr bwMode="auto">
            <a:xfrm>
              <a:off x="1488" y="1392"/>
              <a:ext cx="3264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b="1" dirty="0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b="1" dirty="0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b="1" dirty="0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( 3 x 36 = 108) </a:t>
              </a:r>
            </a:p>
          </p:txBody>
        </p:sp>
        <p:sp>
          <p:nvSpPr>
            <p:cNvPr id="7200" name="Line 43"/>
            <p:cNvSpPr>
              <a:spLocks noChangeShapeType="1"/>
            </p:cNvSpPr>
            <p:nvPr/>
          </p:nvSpPr>
          <p:spPr bwMode="auto">
            <a:xfrm flipH="1">
              <a:off x="1200" y="1584"/>
              <a:ext cx="288" cy="0"/>
            </a:xfrm>
            <a:prstGeom prst="line">
              <a:avLst/>
            </a:prstGeom>
            <a:grpFill/>
            <a:ln w="5715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914100" y="2682973"/>
            <a:ext cx="6248400" cy="523875"/>
            <a:chOff x="1200" y="1776"/>
            <a:chExt cx="3936" cy="330"/>
          </a:xfrm>
          <a:solidFill>
            <a:schemeClr val="bg2"/>
          </a:solidFill>
        </p:grpSpPr>
        <p:sp>
          <p:nvSpPr>
            <p:cNvPr id="7197" name="Text Box 41"/>
            <p:cNvSpPr txBox="1">
              <a:spLocks noChangeArrowheads="1"/>
            </p:cNvSpPr>
            <p:nvPr/>
          </p:nvSpPr>
          <p:spPr bwMode="auto">
            <a:xfrm>
              <a:off x="1488" y="1776"/>
              <a:ext cx="3648" cy="3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 riêng thứ hai (20 x 36 = 720)</a:t>
              </a:r>
            </a:p>
          </p:txBody>
        </p:sp>
        <p:sp>
          <p:nvSpPr>
            <p:cNvPr id="7198" name="Line 45"/>
            <p:cNvSpPr>
              <a:spLocks noChangeShapeType="1"/>
            </p:cNvSpPr>
            <p:nvPr/>
          </p:nvSpPr>
          <p:spPr bwMode="auto">
            <a:xfrm flipH="1">
              <a:off x="1200" y="1920"/>
              <a:ext cx="288" cy="0"/>
            </a:xfrm>
            <a:prstGeom prst="line">
              <a:avLst/>
            </a:prstGeom>
            <a:grpFill/>
            <a:ln w="5715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003425" y="323350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25070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</TotalTime>
  <Words>893</Words>
  <Application>Microsoft Office PowerPoint</Application>
  <PresentationFormat>On-screen Show (4:3)</PresentationFormat>
  <Paragraphs>222</Paragraphs>
  <Slides>18</Slides>
  <Notes>2</Notes>
  <HiddenSlides>0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Lâm Thị Huyền</cp:lastModifiedBy>
  <cp:revision>144</cp:revision>
  <dcterms:created xsi:type="dcterms:W3CDTF">2006-02-01T19:53:13Z</dcterms:created>
  <dcterms:modified xsi:type="dcterms:W3CDTF">2021-11-20T02:38:31Z</dcterms:modified>
</cp:coreProperties>
</file>