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audio2.wav" ContentType="audio/x-wav"/>
  <Override PartName="/ppt/media/media1.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Lst>
  <p:notesMasterIdLst>
    <p:notesMasterId r:id="rId37"/>
  </p:notesMasterIdLst>
  <p:sldIdLst>
    <p:sldId id="257" r:id="rId5"/>
    <p:sldId id="258" r:id="rId6"/>
    <p:sldId id="259" r:id="rId7"/>
    <p:sldId id="260" r:id="rId8"/>
    <p:sldId id="261" r:id="rId9"/>
    <p:sldId id="263" r:id="rId10"/>
    <p:sldId id="264" r:id="rId11"/>
    <p:sldId id="270" r:id="rId12"/>
    <p:sldId id="265" r:id="rId13"/>
    <p:sldId id="381" r:id="rId14"/>
    <p:sldId id="268" r:id="rId15"/>
    <p:sldId id="269" r:id="rId16"/>
    <p:sldId id="392" r:id="rId17"/>
    <p:sldId id="272" r:id="rId18"/>
    <p:sldId id="273" r:id="rId19"/>
    <p:sldId id="274" r:id="rId20"/>
    <p:sldId id="279" r:id="rId21"/>
    <p:sldId id="280" r:id="rId22"/>
    <p:sldId id="281" r:id="rId23"/>
    <p:sldId id="282" r:id="rId24"/>
    <p:sldId id="284" r:id="rId25"/>
    <p:sldId id="283" r:id="rId26"/>
    <p:sldId id="286" r:id="rId27"/>
    <p:sldId id="287" r:id="rId28"/>
    <p:sldId id="288" r:id="rId29"/>
    <p:sldId id="289" r:id="rId30"/>
    <p:sldId id="291" r:id="rId31"/>
    <p:sldId id="292" r:id="rId32"/>
    <p:sldId id="293" r:id="rId33"/>
    <p:sldId id="294" r:id="rId34"/>
    <p:sldId id="295" r:id="rId35"/>
    <p:sldId id="29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61D06E-A76E-499E-80FA-CF70D738C9C8}" type="datetimeFigureOut">
              <a:rPr lang="en-US" smtClean="0"/>
              <a:t>11/20/2021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B02445-7D79-4ABA-B28C-DFD9A453C519}" type="slidenum">
              <a:rPr lang="en-US" smtClean="0"/>
              <a:t>‹#›</a:t>
            </a:fld>
            <a:endParaRPr lang="en-US"/>
          </a:p>
        </p:txBody>
      </p:sp>
    </p:spTree>
    <p:extLst>
      <p:ext uri="{BB962C8B-B14F-4D97-AF65-F5344CB8AC3E}">
        <p14:creationId xmlns:p14="http://schemas.microsoft.com/office/powerpoint/2010/main" val="684603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C</a:t>
            </a:r>
            <a:endParaRPr lang="vi-VN"/>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596A5C0-39A7-4733-93F1-F3F3182E13B3}" type="slidenum">
              <a:rPr lang="vi-VN">
                <a:solidFill>
                  <a:srgbClr val="000000"/>
                </a:solidFill>
              </a:rPr>
              <a:pPr/>
              <a:t>6</a:t>
            </a:fld>
            <a:endParaRPr lang="vi-VN">
              <a:solidFill>
                <a:srgbClr val="000000"/>
              </a:solidFill>
            </a:endParaRPr>
          </a:p>
        </p:txBody>
      </p:sp>
    </p:spTree>
    <p:extLst>
      <p:ext uri="{BB962C8B-B14F-4D97-AF65-F5344CB8AC3E}">
        <p14:creationId xmlns:p14="http://schemas.microsoft.com/office/powerpoint/2010/main" val="2857588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88D5CB6-8272-404E-9DE8-46E664BB7CD8}" type="datetimeFigureOut">
              <a:rPr lang="en-US" smtClean="0"/>
              <a:t>11/20/2021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3A98F-4B07-47C2-B76C-6F7DD69ECBD7}" type="slidenum">
              <a:rPr lang="en-US" smtClean="0"/>
              <a:t>‹#›</a:t>
            </a:fld>
            <a:endParaRPr lang="en-US"/>
          </a:p>
        </p:txBody>
      </p:sp>
    </p:spTree>
    <p:extLst>
      <p:ext uri="{BB962C8B-B14F-4D97-AF65-F5344CB8AC3E}">
        <p14:creationId xmlns:p14="http://schemas.microsoft.com/office/powerpoint/2010/main" val="1851004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8D5CB6-8272-404E-9DE8-46E664BB7CD8}" type="datetimeFigureOut">
              <a:rPr lang="en-US" smtClean="0"/>
              <a:t>11/20/2021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3A98F-4B07-47C2-B76C-6F7DD69ECBD7}" type="slidenum">
              <a:rPr lang="en-US" smtClean="0"/>
              <a:t>‹#›</a:t>
            </a:fld>
            <a:endParaRPr lang="en-US"/>
          </a:p>
        </p:txBody>
      </p:sp>
    </p:spTree>
    <p:extLst>
      <p:ext uri="{BB962C8B-B14F-4D97-AF65-F5344CB8AC3E}">
        <p14:creationId xmlns:p14="http://schemas.microsoft.com/office/powerpoint/2010/main" val="819330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8D5CB6-8272-404E-9DE8-46E664BB7CD8}" type="datetimeFigureOut">
              <a:rPr lang="en-US" smtClean="0"/>
              <a:t>11/20/2021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3A98F-4B07-47C2-B76C-6F7DD69ECBD7}" type="slidenum">
              <a:rPr lang="en-US" smtClean="0"/>
              <a:t>‹#›</a:t>
            </a:fld>
            <a:endParaRPr lang="en-US"/>
          </a:p>
        </p:txBody>
      </p:sp>
    </p:spTree>
    <p:extLst>
      <p:ext uri="{BB962C8B-B14F-4D97-AF65-F5344CB8AC3E}">
        <p14:creationId xmlns:p14="http://schemas.microsoft.com/office/powerpoint/2010/main" val="3655658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51B7D84-A1C0-4349-AC63-362C39AB79EC}" type="slidenum">
              <a:rPr lang="en-US" altLang="en-US"/>
              <a:pPr>
                <a:defRPr/>
              </a:pPr>
              <a:t>‹#›</a:t>
            </a:fld>
            <a:endParaRPr lang="en-US" altLang="en-US"/>
          </a:p>
        </p:txBody>
      </p:sp>
    </p:spTree>
    <p:extLst>
      <p:ext uri="{BB962C8B-B14F-4D97-AF65-F5344CB8AC3E}">
        <p14:creationId xmlns:p14="http://schemas.microsoft.com/office/powerpoint/2010/main" val="840366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p>
            <a:r>
              <a:rPr lang="en-US"/>
              <a:t>Click to edit Master title style</a:t>
            </a:r>
          </a:p>
        </p:txBody>
      </p:sp>
      <p:sp>
        <p:nvSpPr>
          <p:cNvPr id="3" name="Text Placeholder 2"/>
          <p:cNvSpPr>
            <a:spLocks noGrp="1"/>
          </p:cNvSpPr>
          <p:nvPr>
            <p:ph type="body" sz="half" idx="1"/>
          </p:nvPr>
        </p:nvSpPr>
        <p:spPr>
          <a:xfrm>
            <a:off x="609599" y="1600202"/>
            <a:ext cx="5384801"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1"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4A7C81-839C-43AA-ACF5-C8F9AF5A0EB8}"/>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4E39E841-A430-446F-A461-FE5D3A5D3E9C}"/>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846CE0A-AEFC-4C10-A385-0AF612009E34}"/>
              </a:ext>
            </a:extLst>
          </p:cNvPr>
          <p:cNvSpPr>
            <a:spLocks noGrp="1" noChangeArrowheads="1"/>
          </p:cNvSpPr>
          <p:nvPr>
            <p:ph type="sldNum" sz="quarter" idx="12"/>
          </p:nvPr>
        </p:nvSpPr>
        <p:spPr/>
        <p:txBody>
          <a:bodyPr/>
          <a:lstStyle>
            <a:lvl1pPr>
              <a:defRPr/>
            </a:lvl1pPr>
          </a:lstStyle>
          <a:p>
            <a:fld id="{BF1E3628-F88B-4BA1-B3BF-CA298E79751A}" type="slidenum">
              <a:rPr lang="en-US" altLang="en-US"/>
              <a:pPr/>
              <a:t>‹#›</a:t>
            </a:fld>
            <a:endParaRPr lang="en-US" altLang="en-US"/>
          </a:p>
        </p:txBody>
      </p:sp>
    </p:spTree>
    <p:extLst>
      <p:ext uri="{BB962C8B-B14F-4D97-AF65-F5344CB8AC3E}">
        <p14:creationId xmlns:p14="http://schemas.microsoft.com/office/powerpoint/2010/main" val="915723515"/>
      </p:ext>
    </p:extLst>
  </p:cSld>
  <p:clrMapOvr>
    <a:masterClrMapping/>
  </p:clrMapOvr>
  <p:transition spd="med">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875"/>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p>
        </p:txBody>
      </p:sp>
      <p:sp>
        <p:nvSpPr>
          <p:cNvPr id="4" name="Date Placeholder 3"/>
          <p:cNvSpPr>
            <a:spLocks noGrp="1"/>
          </p:cNvSpPr>
          <p:nvPr>
            <p:ph type="dt" sz="half" idx="10"/>
          </p:nvPr>
        </p:nvSpPr>
        <p:spPr/>
        <p:txBody>
          <a:bodyPr/>
          <a:lstStyle/>
          <a:p>
            <a:fld id="{B794D8C6-45F4-4426-949C-6319B886BC4D}" type="datetimeFigureOut">
              <a:rPr lang="en-US" smtClean="0">
                <a:solidFill>
                  <a:prstClr val="black">
                    <a:tint val="75000"/>
                  </a:prstClr>
                </a:solidFill>
              </a:rPr>
              <a:pPr/>
              <a:t>11/20/2021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31A12F-325C-49F0-9B51-5FFBB9DA2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9138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94D8C6-45F4-4426-949C-6319B886BC4D}" type="datetimeFigureOut">
              <a:rPr lang="en-US" smtClean="0">
                <a:solidFill>
                  <a:prstClr val="black">
                    <a:tint val="75000"/>
                  </a:prstClr>
                </a:solidFill>
              </a:rPr>
              <a:pPr/>
              <a:t>11/20/2021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31A12F-325C-49F0-9B51-5FFBB9DA2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703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4875"/>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94D8C6-45F4-4426-949C-6319B886BC4D}" type="datetimeFigureOut">
              <a:rPr lang="en-US" smtClean="0">
                <a:solidFill>
                  <a:prstClr val="black">
                    <a:tint val="75000"/>
                  </a:prstClr>
                </a:solidFill>
              </a:rPr>
              <a:pPr/>
              <a:t>11/20/2021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31A12F-325C-49F0-9B51-5FFBB9DA2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367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94D8C6-45F4-4426-949C-6319B886BC4D}" type="datetimeFigureOut">
              <a:rPr lang="en-US" smtClean="0">
                <a:solidFill>
                  <a:prstClr val="black">
                    <a:tint val="75000"/>
                  </a:prstClr>
                </a:solidFill>
              </a:rPr>
              <a:pPr/>
              <a:t>11/20/2021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31A12F-325C-49F0-9B51-5FFBB9DA2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227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94D8C6-45F4-4426-949C-6319B886BC4D}" type="datetimeFigureOut">
              <a:rPr lang="en-US" smtClean="0">
                <a:solidFill>
                  <a:prstClr val="black">
                    <a:tint val="75000"/>
                  </a:prstClr>
                </a:solidFill>
              </a:rPr>
              <a:pPr/>
              <a:t>11/20/2021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31A12F-325C-49F0-9B51-5FFBB9DA2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587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94D8C6-45F4-4426-949C-6319B886BC4D}" type="datetimeFigureOut">
              <a:rPr lang="en-US" smtClean="0">
                <a:solidFill>
                  <a:prstClr val="black">
                    <a:tint val="75000"/>
                  </a:prstClr>
                </a:solidFill>
              </a:rPr>
              <a:pPr/>
              <a:t>11/20/2021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31A12F-325C-49F0-9B51-5FFBB9DA2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996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8D5CB6-8272-404E-9DE8-46E664BB7CD8}" type="datetimeFigureOut">
              <a:rPr lang="en-US" smtClean="0"/>
              <a:t>11/20/2021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3A98F-4B07-47C2-B76C-6F7DD69ECBD7}" type="slidenum">
              <a:rPr lang="en-US" smtClean="0"/>
              <a:t>‹#›</a:t>
            </a:fld>
            <a:endParaRPr lang="en-US"/>
          </a:p>
        </p:txBody>
      </p:sp>
    </p:spTree>
    <p:extLst>
      <p:ext uri="{BB962C8B-B14F-4D97-AF65-F5344CB8AC3E}">
        <p14:creationId xmlns:p14="http://schemas.microsoft.com/office/powerpoint/2010/main" val="13928182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94D8C6-45F4-4426-949C-6319B886BC4D}" type="datetimeFigureOut">
              <a:rPr lang="en-US" smtClean="0">
                <a:solidFill>
                  <a:prstClr val="black">
                    <a:tint val="75000"/>
                  </a:prstClr>
                </a:solidFill>
              </a:rPr>
              <a:pPr/>
              <a:t>11/20/2021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31A12F-325C-49F0-9B51-5FFBB9DA2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0822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2600"/>
            </a:lvl1pPr>
          </a:lstStyle>
          <a:p>
            <a:r>
              <a:rPr lang="en-US"/>
              <a:t>Click to edit Master title style</a:t>
            </a:r>
          </a:p>
        </p:txBody>
      </p:sp>
      <p:sp>
        <p:nvSpPr>
          <p:cNvPr id="3" name="Content Placeholder 2"/>
          <p:cNvSpPr>
            <a:spLocks noGrp="1"/>
          </p:cNvSpPr>
          <p:nvPr>
            <p:ph idx="1"/>
          </p:nvPr>
        </p:nvSpPr>
        <p:spPr>
          <a:xfrm>
            <a:off x="5183188" y="987427"/>
            <a:ext cx="6172201"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Click to edit Master text styles</a:t>
            </a:r>
          </a:p>
        </p:txBody>
      </p:sp>
      <p:sp>
        <p:nvSpPr>
          <p:cNvPr id="5" name="Date Placeholder 4"/>
          <p:cNvSpPr>
            <a:spLocks noGrp="1"/>
          </p:cNvSpPr>
          <p:nvPr>
            <p:ph type="dt" sz="half" idx="10"/>
          </p:nvPr>
        </p:nvSpPr>
        <p:spPr/>
        <p:txBody>
          <a:bodyPr/>
          <a:lstStyle/>
          <a:p>
            <a:fld id="{B794D8C6-45F4-4426-949C-6319B886BC4D}" type="datetimeFigureOut">
              <a:rPr lang="en-US" smtClean="0">
                <a:solidFill>
                  <a:prstClr val="black">
                    <a:tint val="75000"/>
                  </a:prstClr>
                </a:solidFill>
              </a:rPr>
              <a:pPr/>
              <a:t>11/20/2021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31A12F-325C-49F0-9B51-5FFBB9DA2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3963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2600"/>
            </a:lvl1pPr>
          </a:lstStyle>
          <a:p>
            <a:r>
              <a:rPr lang="en-US"/>
              <a:t>Click to edit Master title style</a:t>
            </a:r>
          </a:p>
        </p:txBody>
      </p:sp>
      <p:sp>
        <p:nvSpPr>
          <p:cNvPr id="3" name="Picture Placeholder 2"/>
          <p:cNvSpPr>
            <a:spLocks noGrp="1"/>
          </p:cNvSpPr>
          <p:nvPr>
            <p:ph type="pic" idx="1"/>
          </p:nvPr>
        </p:nvSpPr>
        <p:spPr>
          <a:xfrm>
            <a:off x="5183188" y="987427"/>
            <a:ext cx="6172201"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en-US"/>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Click to edit Master text styles</a:t>
            </a:r>
          </a:p>
        </p:txBody>
      </p:sp>
      <p:sp>
        <p:nvSpPr>
          <p:cNvPr id="5" name="Date Placeholder 4"/>
          <p:cNvSpPr>
            <a:spLocks noGrp="1"/>
          </p:cNvSpPr>
          <p:nvPr>
            <p:ph type="dt" sz="half" idx="10"/>
          </p:nvPr>
        </p:nvSpPr>
        <p:spPr/>
        <p:txBody>
          <a:bodyPr/>
          <a:lstStyle/>
          <a:p>
            <a:fld id="{B794D8C6-45F4-4426-949C-6319B886BC4D}" type="datetimeFigureOut">
              <a:rPr lang="en-US" smtClean="0">
                <a:solidFill>
                  <a:prstClr val="black">
                    <a:tint val="75000"/>
                  </a:prstClr>
                </a:solidFill>
              </a:rPr>
              <a:pPr/>
              <a:t>11/20/2021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31A12F-325C-49F0-9B51-5FFBB9DA2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528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94D8C6-45F4-4426-949C-6319B886BC4D}" type="datetimeFigureOut">
              <a:rPr lang="en-US" smtClean="0">
                <a:solidFill>
                  <a:prstClr val="black">
                    <a:tint val="75000"/>
                  </a:prstClr>
                </a:solidFill>
              </a:rPr>
              <a:pPr/>
              <a:t>11/20/2021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31A12F-325C-49F0-9B51-5FFBB9DA2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086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94D8C6-45F4-4426-949C-6319B886BC4D}" type="datetimeFigureOut">
              <a:rPr lang="en-US" smtClean="0">
                <a:solidFill>
                  <a:prstClr val="black">
                    <a:tint val="75000"/>
                  </a:prstClr>
                </a:solidFill>
              </a:rPr>
              <a:pPr/>
              <a:t>11/20/2021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31A12F-325C-49F0-9B51-5FFBB9DA2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861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2" y="413702"/>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CE5CD"/>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8"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00"/>
            </a:lvl1pPr>
            <a:lvl2pPr lvl="1" algn="ctr" rtl="0">
              <a:spcBef>
                <a:spcPts val="0"/>
              </a:spcBef>
              <a:spcAft>
                <a:spcPts val="0"/>
              </a:spcAft>
              <a:buSzPts val="12000"/>
              <a:buNone/>
              <a:defRPr sz="13000"/>
            </a:lvl2pPr>
            <a:lvl3pPr lvl="2" algn="ctr" rtl="0">
              <a:spcBef>
                <a:spcPts val="0"/>
              </a:spcBef>
              <a:spcAft>
                <a:spcPts val="0"/>
              </a:spcAft>
              <a:buSzPts val="12000"/>
              <a:buNone/>
              <a:defRPr sz="13000"/>
            </a:lvl3pPr>
            <a:lvl4pPr lvl="3" algn="ctr" rtl="0">
              <a:spcBef>
                <a:spcPts val="0"/>
              </a:spcBef>
              <a:spcAft>
                <a:spcPts val="0"/>
              </a:spcAft>
              <a:buSzPts val="12000"/>
              <a:buNone/>
              <a:defRPr sz="13000"/>
            </a:lvl4pPr>
            <a:lvl5pPr lvl="4" algn="ctr" rtl="0">
              <a:spcBef>
                <a:spcPts val="0"/>
              </a:spcBef>
              <a:spcAft>
                <a:spcPts val="0"/>
              </a:spcAft>
              <a:buSzPts val="12000"/>
              <a:buNone/>
              <a:defRPr sz="13000"/>
            </a:lvl5pPr>
            <a:lvl6pPr lvl="5" algn="ctr" rtl="0">
              <a:spcBef>
                <a:spcPts val="0"/>
              </a:spcBef>
              <a:spcAft>
                <a:spcPts val="0"/>
              </a:spcAft>
              <a:buSzPts val="12000"/>
              <a:buNone/>
              <a:defRPr sz="13000"/>
            </a:lvl6pPr>
            <a:lvl7pPr lvl="6" algn="ctr" rtl="0">
              <a:spcBef>
                <a:spcPts val="0"/>
              </a:spcBef>
              <a:spcAft>
                <a:spcPts val="0"/>
              </a:spcAft>
              <a:buSzPts val="12000"/>
              <a:buNone/>
              <a:defRPr sz="13000"/>
            </a:lvl7pPr>
            <a:lvl8pPr lvl="7" algn="ctr" rtl="0">
              <a:spcBef>
                <a:spcPts val="0"/>
              </a:spcBef>
              <a:spcAft>
                <a:spcPts val="0"/>
              </a:spcAft>
              <a:buSzPts val="12000"/>
              <a:buNone/>
              <a:defRPr sz="13000"/>
            </a:lvl8pPr>
            <a:lvl9pPr lvl="8" algn="ctr" rtl="0">
              <a:spcBef>
                <a:spcPts val="0"/>
              </a:spcBef>
              <a:spcAft>
                <a:spcPts val="0"/>
              </a:spcAft>
              <a:buSzPts val="12000"/>
              <a:buNone/>
              <a:defRPr sz="13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00"/>
            </a:lvl1pPr>
            <a:lvl2pPr lvl="1" algn="ctr" rtl="0">
              <a:spcBef>
                <a:spcPts val="0"/>
              </a:spcBef>
              <a:spcAft>
                <a:spcPts val="0"/>
              </a:spcAft>
              <a:buSzPts val="12000"/>
              <a:buNone/>
              <a:defRPr sz="13000"/>
            </a:lvl2pPr>
            <a:lvl3pPr lvl="2" algn="ctr" rtl="0">
              <a:spcBef>
                <a:spcPts val="0"/>
              </a:spcBef>
              <a:spcAft>
                <a:spcPts val="0"/>
              </a:spcAft>
              <a:buSzPts val="12000"/>
              <a:buNone/>
              <a:defRPr sz="13000"/>
            </a:lvl3pPr>
            <a:lvl4pPr lvl="3" algn="ctr" rtl="0">
              <a:spcBef>
                <a:spcPts val="0"/>
              </a:spcBef>
              <a:spcAft>
                <a:spcPts val="0"/>
              </a:spcAft>
              <a:buSzPts val="12000"/>
              <a:buNone/>
              <a:defRPr sz="13000"/>
            </a:lvl4pPr>
            <a:lvl5pPr lvl="4" algn="ctr" rtl="0">
              <a:spcBef>
                <a:spcPts val="0"/>
              </a:spcBef>
              <a:spcAft>
                <a:spcPts val="0"/>
              </a:spcAft>
              <a:buSzPts val="12000"/>
              <a:buNone/>
              <a:defRPr sz="13000"/>
            </a:lvl5pPr>
            <a:lvl6pPr lvl="5" algn="ctr" rtl="0">
              <a:spcBef>
                <a:spcPts val="0"/>
              </a:spcBef>
              <a:spcAft>
                <a:spcPts val="0"/>
              </a:spcAft>
              <a:buSzPts val="12000"/>
              <a:buNone/>
              <a:defRPr sz="13000"/>
            </a:lvl6pPr>
            <a:lvl7pPr lvl="6" algn="ctr" rtl="0">
              <a:spcBef>
                <a:spcPts val="0"/>
              </a:spcBef>
              <a:spcAft>
                <a:spcPts val="0"/>
              </a:spcAft>
              <a:buSzPts val="12000"/>
              <a:buNone/>
              <a:defRPr sz="13000"/>
            </a:lvl7pPr>
            <a:lvl8pPr lvl="7" algn="ctr" rtl="0">
              <a:spcBef>
                <a:spcPts val="0"/>
              </a:spcBef>
              <a:spcAft>
                <a:spcPts val="0"/>
              </a:spcAft>
              <a:buSzPts val="12000"/>
              <a:buNone/>
              <a:defRPr sz="13000"/>
            </a:lvl8pPr>
            <a:lvl9pPr lvl="8" algn="ctr" rtl="0">
              <a:spcBef>
                <a:spcPts val="0"/>
              </a:spcBef>
              <a:spcAft>
                <a:spcPts val="0"/>
              </a:spcAft>
              <a:buSzPts val="12000"/>
              <a:buNone/>
              <a:defRPr sz="13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00"/>
            </a:lvl1pPr>
            <a:lvl2pPr lvl="1" algn="ctr" rtl="0">
              <a:spcBef>
                <a:spcPts val="0"/>
              </a:spcBef>
              <a:spcAft>
                <a:spcPts val="0"/>
              </a:spcAft>
              <a:buSzPts val="12000"/>
              <a:buNone/>
              <a:defRPr sz="13000"/>
            </a:lvl2pPr>
            <a:lvl3pPr lvl="2" algn="ctr" rtl="0">
              <a:spcBef>
                <a:spcPts val="0"/>
              </a:spcBef>
              <a:spcAft>
                <a:spcPts val="0"/>
              </a:spcAft>
              <a:buSzPts val="12000"/>
              <a:buNone/>
              <a:defRPr sz="13000"/>
            </a:lvl3pPr>
            <a:lvl4pPr lvl="3" algn="ctr" rtl="0">
              <a:spcBef>
                <a:spcPts val="0"/>
              </a:spcBef>
              <a:spcAft>
                <a:spcPts val="0"/>
              </a:spcAft>
              <a:buSzPts val="12000"/>
              <a:buNone/>
              <a:defRPr sz="13000"/>
            </a:lvl4pPr>
            <a:lvl5pPr lvl="4" algn="ctr" rtl="0">
              <a:spcBef>
                <a:spcPts val="0"/>
              </a:spcBef>
              <a:spcAft>
                <a:spcPts val="0"/>
              </a:spcAft>
              <a:buSzPts val="12000"/>
              <a:buNone/>
              <a:defRPr sz="13000"/>
            </a:lvl5pPr>
            <a:lvl6pPr lvl="5" algn="ctr" rtl="0">
              <a:spcBef>
                <a:spcPts val="0"/>
              </a:spcBef>
              <a:spcAft>
                <a:spcPts val="0"/>
              </a:spcAft>
              <a:buSzPts val="12000"/>
              <a:buNone/>
              <a:defRPr sz="13000"/>
            </a:lvl6pPr>
            <a:lvl7pPr lvl="6" algn="ctr" rtl="0">
              <a:spcBef>
                <a:spcPts val="0"/>
              </a:spcBef>
              <a:spcAft>
                <a:spcPts val="0"/>
              </a:spcAft>
              <a:buSzPts val="12000"/>
              <a:buNone/>
              <a:defRPr sz="13000"/>
            </a:lvl7pPr>
            <a:lvl8pPr lvl="7" algn="ctr" rtl="0">
              <a:spcBef>
                <a:spcPts val="0"/>
              </a:spcBef>
              <a:spcAft>
                <a:spcPts val="0"/>
              </a:spcAft>
              <a:buSzPts val="12000"/>
              <a:buNone/>
              <a:defRPr sz="13000"/>
            </a:lvl8pPr>
            <a:lvl9pPr lvl="8" algn="ctr" rtl="0">
              <a:spcBef>
                <a:spcPts val="0"/>
              </a:spcBef>
              <a:spcAft>
                <a:spcPts val="0"/>
              </a:spcAft>
              <a:buSzPts val="12000"/>
              <a:buNone/>
              <a:defRPr sz="13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00"/>
            </a:lvl1pPr>
            <a:lvl2pPr lvl="1" algn="ctr" rtl="0">
              <a:spcBef>
                <a:spcPts val="0"/>
              </a:spcBef>
              <a:spcAft>
                <a:spcPts val="0"/>
              </a:spcAft>
              <a:buSzPts val="12000"/>
              <a:buNone/>
              <a:defRPr sz="13000"/>
            </a:lvl2pPr>
            <a:lvl3pPr lvl="2" algn="ctr" rtl="0">
              <a:spcBef>
                <a:spcPts val="0"/>
              </a:spcBef>
              <a:spcAft>
                <a:spcPts val="0"/>
              </a:spcAft>
              <a:buSzPts val="12000"/>
              <a:buNone/>
              <a:defRPr sz="13000"/>
            </a:lvl3pPr>
            <a:lvl4pPr lvl="3" algn="ctr" rtl="0">
              <a:spcBef>
                <a:spcPts val="0"/>
              </a:spcBef>
              <a:spcAft>
                <a:spcPts val="0"/>
              </a:spcAft>
              <a:buSzPts val="12000"/>
              <a:buNone/>
              <a:defRPr sz="13000"/>
            </a:lvl4pPr>
            <a:lvl5pPr lvl="4" algn="ctr" rtl="0">
              <a:spcBef>
                <a:spcPts val="0"/>
              </a:spcBef>
              <a:spcAft>
                <a:spcPts val="0"/>
              </a:spcAft>
              <a:buSzPts val="12000"/>
              <a:buNone/>
              <a:defRPr sz="13000"/>
            </a:lvl5pPr>
            <a:lvl6pPr lvl="5" algn="ctr" rtl="0">
              <a:spcBef>
                <a:spcPts val="0"/>
              </a:spcBef>
              <a:spcAft>
                <a:spcPts val="0"/>
              </a:spcAft>
              <a:buSzPts val="12000"/>
              <a:buNone/>
              <a:defRPr sz="13000"/>
            </a:lvl6pPr>
            <a:lvl7pPr lvl="6" algn="ctr" rtl="0">
              <a:spcBef>
                <a:spcPts val="0"/>
              </a:spcBef>
              <a:spcAft>
                <a:spcPts val="0"/>
              </a:spcAft>
              <a:buSzPts val="12000"/>
              <a:buNone/>
              <a:defRPr sz="13000"/>
            </a:lvl7pPr>
            <a:lvl8pPr lvl="7" algn="ctr" rtl="0">
              <a:spcBef>
                <a:spcPts val="0"/>
              </a:spcBef>
              <a:spcAft>
                <a:spcPts val="0"/>
              </a:spcAft>
              <a:buSzPts val="12000"/>
              <a:buNone/>
              <a:defRPr sz="13000"/>
            </a:lvl8pPr>
            <a:lvl9pPr lvl="8" algn="ctr" rtl="0">
              <a:spcBef>
                <a:spcPts val="0"/>
              </a:spcBef>
              <a:spcAft>
                <a:spcPts val="0"/>
              </a:spcAft>
              <a:buSzPts val="12000"/>
              <a:buNone/>
              <a:defRPr sz="13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195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26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26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26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26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26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26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26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26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4"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17"/>
            </a:lvl1pPr>
            <a:lvl2pPr lvl="1" algn="ctr" rtl="0">
              <a:lnSpc>
                <a:spcPct val="100000"/>
              </a:lnSpc>
              <a:spcBef>
                <a:spcPts val="0"/>
              </a:spcBef>
              <a:spcAft>
                <a:spcPts val="0"/>
              </a:spcAft>
              <a:buSzPts val="1400"/>
              <a:buNone/>
              <a:defRPr sz="1517"/>
            </a:lvl2pPr>
            <a:lvl3pPr lvl="2" algn="ctr" rtl="0">
              <a:lnSpc>
                <a:spcPct val="100000"/>
              </a:lnSpc>
              <a:spcBef>
                <a:spcPts val="0"/>
              </a:spcBef>
              <a:spcAft>
                <a:spcPts val="0"/>
              </a:spcAft>
              <a:buSzPts val="1400"/>
              <a:buNone/>
              <a:defRPr sz="1517"/>
            </a:lvl3pPr>
            <a:lvl4pPr lvl="3" algn="ctr" rtl="0">
              <a:lnSpc>
                <a:spcPct val="100000"/>
              </a:lnSpc>
              <a:spcBef>
                <a:spcPts val="0"/>
              </a:spcBef>
              <a:spcAft>
                <a:spcPts val="0"/>
              </a:spcAft>
              <a:buSzPts val="1400"/>
              <a:buNone/>
              <a:defRPr sz="1517"/>
            </a:lvl4pPr>
            <a:lvl5pPr lvl="4" algn="ctr" rtl="0">
              <a:lnSpc>
                <a:spcPct val="100000"/>
              </a:lnSpc>
              <a:spcBef>
                <a:spcPts val="0"/>
              </a:spcBef>
              <a:spcAft>
                <a:spcPts val="0"/>
              </a:spcAft>
              <a:buSzPts val="1400"/>
              <a:buNone/>
              <a:defRPr sz="1517"/>
            </a:lvl5pPr>
            <a:lvl6pPr lvl="5" algn="ctr" rtl="0">
              <a:lnSpc>
                <a:spcPct val="100000"/>
              </a:lnSpc>
              <a:spcBef>
                <a:spcPts val="0"/>
              </a:spcBef>
              <a:spcAft>
                <a:spcPts val="0"/>
              </a:spcAft>
              <a:buSzPts val="1400"/>
              <a:buNone/>
              <a:defRPr sz="1517"/>
            </a:lvl6pPr>
            <a:lvl7pPr lvl="6" algn="ctr" rtl="0">
              <a:lnSpc>
                <a:spcPct val="100000"/>
              </a:lnSpc>
              <a:spcBef>
                <a:spcPts val="0"/>
              </a:spcBef>
              <a:spcAft>
                <a:spcPts val="0"/>
              </a:spcAft>
              <a:buSzPts val="1400"/>
              <a:buNone/>
              <a:defRPr sz="1517"/>
            </a:lvl7pPr>
            <a:lvl8pPr lvl="7" algn="ctr" rtl="0">
              <a:lnSpc>
                <a:spcPct val="100000"/>
              </a:lnSpc>
              <a:spcBef>
                <a:spcPts val="0"/>
              </a:spcBef>
              <a:spcAft>
                <a:spcPts val="0"/>
              </a:spcAft>
              <a:buSzPts val="1400"/>
              <a:buNone/>
              <a:defRPr sz="1517"/>
            </a:lvl8pPr>
            <a:lvl9pPr lvl="8" algn="ctr" rtl="0">
              <a:lnSpc>
                <a:spcPct val="100000"/>
              </a:lnSpc>
              <a:spcBef>
                <a:spcPts val="0"/>
              </a:spcBef>
              <a:spcAft>
                <a:spcPts val="0"/>
              </a:spcAft>
              <a:buSzPts val="1400"/>
              <a:buNone/>
              <a:defRPr sz="151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17"/>
            </a:lvl1pPr>
            <a:lvl2pPr lvl="1" algn="ctr" rtl="0">
              <a:lnSpc>
                <a:spcPct val="100000"/>
              </a:lnSpc>
              <a:spcBef>
                <a:spcPts val="0"/>
              </a:spcBef>
              <a:spcAft>
                <a:spcPts val="0"/>
              </a:spcAft>
              <a:buSzPts val="1400"/>
              <a:buNone/>
              <a:defRPr sz="1517"/>
            </a:lvl2pPr>
            <a:lvl3pPr lvl="2" algn="ctr" rtl="0">
              <a:lnSpc>
                <a:spcPct val="100000"/>
              </a:lnSpc>
              <a:spcBef>
                <a:spcPts val="0"/>
              </a:spcBef>
              <a:spcAft>
                <a:spcPts val="0"/>
              </a:spcAft>
              <a:buSzPts val="1400"/>
              <a:buNone/>
              <a:defRPr sz="1517"/>
            </a:lvl3pPr>
            <a:lvl4pPr lvl="3" algn="ctr" rtl="0">
              <a:lnSpc>
                <a:spcPct val="100000"/>
              </a:lnSpc>
              <a:spcBef>
                <a:spcPts val="0"/>
              </a:spcBef>
              <a:spcAft>
                <a:spcPts val="0"/>
              </a:spcAft>
              <a:buSzPts val="1400"/>
              <a:buNone/>
              <a:defRPr sz="1517"/>
            </a:lvl4pPr>
            <a:lvl5pPr lvl="4" algn="ctr" rtl="0">
              <a:lnSpc>
                <a:spcPct val="100000"/>
              </a:lnSpc>
              <a:spcBef>
                <a:spcPts val="0"/>
              </a:spcBef>
              <a:spcAft>
                <a:spcPts val="0"/>
              </a:spcAft>
              <a:buSzPts val="1400"/>
              <a:buNone/>
              <a:defRPr sz="1517"/>
            </a:lvl5pPr>
            <a:lvl6pPr lvl="5" algn="ctr" rtl="0">
              <a:lnSpc>
                <a:spcPct val="100000"/>
              </a:lnSpc>
              <a:spcBef>
                <a:spcPts val="0"/>
              </a:spcBef>
              <a:spcAft>
                <a:spcPts val="0"/>
              </a:spcAft>
              <a:buSzPts val="1400"/>
              <a:buNone/>
              <a:defRPr sz="1517"/>
            </a:lvl6pPr>
            <a:lvl7pPr lvl="6" algn="ctr" rtl="0">
              <a:lnSpc>
                <a:spcPct val="100000"/>
              </a:lnSpc>
              <a:spcBef>
                <a:spcPts val="0"/>
              </a:spcBef>
              <a:spcAft>
                <a:spcPts val="0"/>
              </a:spcAft>
              <a:buSzPts val="1400"/>
              <a:buNone/>
              <a:defRPr sz="1517"/>
            </a:lvl7pPr>
            <a:lvl8pPr lvl="7" algn="ctr" rtl="0">
              <a:lnSpc>
                <a:spcPct val="100000"/>
              </a:lnSpc>
              <a:spcBef>
                <a:spcPts val="0"/>
              </a:spcBef>
              <a:spcAft>
                <a:spcPts val="0"/>
              </a:spcAft>
              <a:buSzPts val="1400"/>
              <a:buNone/>
              <a:defRPr sz="1517"/>
            </a:lvl8pPr>
            <a:lvl9pPr lvl="8" algn="ctr" rtl="0">
              <a:lnSpc>
                <a:spcPct val="100000"/>
              </a:lnSpc>
              <a:spcBef>
                <a:spcPts val="0"/>
              </a:spcBef>
              <a:spcAft>
                <a:spcPts val="0"/>
              </a:spcAft>
              <a:buSzPts val="1400"/>
              <a:buNone/>
              <a:defRPr sz="151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17"/>
            </a:lvl1pPr>
            <a:lvl2pPr lvl="1" algn="ctr" rtl="0">
              <a:lnSpc>
                <a:spcPct val="100000"/>
              </a:lnSpc>
              <a:spcBef>
                <a:spcPts val="0"/>
              </a:spcBef>
              <a:spcAft>
                <a:spcPts val="0"/>
              </a:spcAft>
              <a:buSzPts val="1400"/>
              <a:buNone/>
              <a:defRPr sz="1517"/>
            </a:lvl2pPr>
            <a:lvl3pPr lvl="2" algn="ctr" rtl="0">
              <a:lnSpc>
                <a:spcPct val="100000"/>
              </a:lnSpc>
              <a:spcBef>
                <a:spcPts val="0"/>
              </a:spcBef>
              <a:spcAft>
                <a:spcPts val="0"/>
              </a:spcAft>
              <a:buSzPts val="1400"/>
              <a:buNone/>
              <a:defRPr sz="1517"/>
            </a:lvl3pPr>
            <a:lvl4pPr lvl="3" algn="ctr" rtl="0">
              <a:lnSpc>
                <a:spcPct val="100000"/>
              </a:lnSpc>
              <a:spcBef>
                <a:spcPts val="0"/>
              </a:spcBef>
              <a:spcAft>
                <a:spcPts val="0"/>
              </a:spcAft>
              <a:buSzPts val="1400"/>
              <a:buNone/>
              <a:defRPr sz="1517"/>
            </a:lvl4pPr>
            <a:lvl5pPr lvl="4" algn="ctr" rtl="0">
              <a:lnSpc>
                <a:spcPct val="100000"/>
              </a:lnSpc>
              <a:spcBef>
                <a:spcPts val="0"/>
              </a:spcBef>
              <a:spcAft>
                <a:spcPts val="0"/>
              </a:spcAft>
              <a:buSzPts val="1400"/>
              <a:buNone/>
              <a:defRPr sz="1517"/>
            </a:lvl5pPr>
            <a:lvl6pPr lvl="5" algn="ctr" rtl="0">
              <a:lnSpc>
                <a:spcPct val="100000"/>
              </a:lnSpc>
              <a:spcBef>
                <a:spcPts val="0"/>
              </a:spcBef>
              <a:spcAft>
                <a:spcPts val="0"/>
              </a:spcAft>
              <a:buSzPts val="1400"/>
              <a:buNone/>
              <a:defRPr sz="1517"/>
            </a:lvl6pPr>
            <a:lvl7pPr lvl="6" algn="ctr" rtl="0">
              <a:lnSpc>
                <a:spcPct val="100000"/>
              </a:lnSpc>
              <a:spcBef>
                <a:spcPts val="0"/>
              </a:spcBef>
              <a:spcAft>
                <a:spcPts val="0"/>
              </a:spcAft>
              <a:buSzPts val="1400"/>
              <a:buNone/>
              <a:defRPr sz="1517"/>
            </a:lvl7pPr>
            <a:lvl8pPr lvl="7" algn="ctr" rtl="0">
              <a:lnSpc>
                <a:spcPct val="100000"/>
              </a:lnSpc>
              <a:spcBef>
                <a:spcPts val="0"/>
              </a:spcBef>
              <a:spcAft>
                <a:spcPts val="0"/>
              </a:spcAft>
              <a:buSzPts val="1400"/>
              <a:buNone/>
              <a:defRPr sz="1517"/>
            </a:lvl8pPr>
            <a:lvl9pPr lvl="8" algn="ctr" rtl="0">
              <a:lnSpc>
                <a:spcPct val="100000"/>
              </a:lnSpc>
              <a:spcBef>
                <a:spcPts val="0"/>
              </a:spcBef>
              <a:spcAft>
                <a:spcPts val="0"/>
              </a:spcAft>
              <a:buSzPts val="1400"/>
              <a:buNone/>
              <a:defRPr sz="151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17"/>
            </a:lvl1pPr>
            <a:lvl2pPr lvl="1" algn="ctr" rtl="0">
              <a:lnSpc>
                <a:spcPct val="100000"/>
              </a:lnSpc>
              <a:spcBef>
                <a:spcPts val="0"/>
              </a:spcBef>
              <a:spcAft>
                <a:spcPts val="0"/>
              </a:spcAft>
              <a:buSzPts val="1400"/>
              <a:buNone/>
              <a:defRPr sz="1517"/>
            </a:lvl2pPr>
            <a:lvl3pPr lvl="2" algn="ctr" rtl="0">
              <a:lnSpc>
                <a:spcPct val="100000"/>
              </a:lnSpc>
              <a:spcBef>
                <a:spcPts val="0"/>
              </a:spcBef>
              <a:spcAft>
                <a:spcPts val="0"/>
              </a:spcAft>
              <a:buSzPts val="1400"/>
              <a:buNone/>
              <a:defRPr sz="1517"/>
            </a:lvl3pPr>
            <a:lvl4pPr lvl="3" algn="ctr" rtl="0">
              <a:lnSpc>
                <a:spcPct val="100000"/>
              </a:lnSpc>
              <a:spcBef>
                <a:spcPts val="0"/>
              </a:spcBef>
              <a:spcAft>
                <a:spcPts val="0"/>
              </a:spcAft>
              <a:buSzPts val="1400"/>
              <a:buNone/>
              <a:defRPr sz="1517"/>
            </a:lvl4pPr>
            <a:lvl5pPr lvl="4" algn="ctr" rtl="0">
              <a:lnSpc>
                <a:spcPct val="100000"/>
              </a:lnSpc>
              <a:spcBef>
                <a:spcPts val="0"/>
              </a:spcBef>
              <a:spcAft>
                <a:spcPts val="0"/>
              </a:spcAft>
              <a:buSzPts val="1400"/>
              <a:buNone/>
              <a:defRPr sz="1517"/>
            </a:lvl5pPr>
            <a:lvl6pPr lvl="5" algn="ctr" rtl="0">
              <a:lnSpc>
                <a:spcPct val="100000"/>
              </a:lnSpc>
              <a:spcBef>
                <a:spcPts val="0"/>
              </a:spcBef>
              <a:spcAft>
                <a:spcPts val="0"/>
              </a:spcAft>
              <a:buSzPts val="1400"/>
              <a:buNone/>
              <a:defRPr sz="1517"/>
            </a:lvl6pPr>
            <a:lvl7pPr lvl="6" algn="ctr" rtl="0">
              <a:lnSpc>
                <a:spcPct val="100000"/>
              </a:lnSpc>
              <a:spcBef>
                <a:spcPts val="0"/>
              </a:spcBef>
              <a:spcAft>
                <a:spcPts val="0"/>
              </a:spcAft>
              <a:buSzPts val="1400"/>
              <a:buNone/>
              <a:defRPr sz="1517"/>
            </a:lvl7pPr>
            <a:lvl8pPr lvl="7" algn="ctr" rtl="0">
              <a:lnSpc>
                <a:spcPct val="100000"/>
              </a:lnSpc>
              <a:spcBef>
                <a:spcPts val="0"/>
              </a:spcBef>
              <a:spcAft>
                <a:spcPts val="0"/>
              </a:spcAft>
              <a:buSzPts val="1400"/>
              <a:buNone/>
              <a:defRPr sz="1517"/>
            </a:lvl8pPr>
            <a:lvl9pPr lvl="8" algn="ctr" rtl="0">
              <a:lnSpc>
                <a:spcPct val="100000"/>
              </a:lnSpc>
              <a:spcBef>
                <a:spcPts val="0"/>
              </a:spcBef>
              <a:spcAft>
                <a:spcPts val="0"/>
              </a:spcAft>
              <a:buSzPts val="1400"/>
              <a:buNone/>
              <a:defRPr sz="151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17"/>
            </a:lvl1pPr>
            <a:lvl2pPr lvl="1" algn="ctr" rtl="0">
              <a:lnSpc>
                <a:spcPct val="100000"/>
              </a:lnSpc>
              <a:spcBef>
                <a:spcPts val="0"/>
              </a:spcBef>
              <a:spcAft>
                <a:spcPts val="0"/>
              </a:spcAft>
              <a:buSzPts val="1400"/>
              <a:buNone/>
              <a:defRPr sz="1517"/>
            </a:lvl2pPr>
            <a:lvl3pPr lvl="2" algn="ctr" rtl="0">
              <a:lnSpc>
                <a:spcPct val="100000"/>
              </a:lnSpc>
              <a:spcBef>
                <a:spcPts val="0"/>
              </a:spcBef>
              <a:spcAft>
                <a:spcPts val="0"/>
              </a:spcAft>
              <a:buSzPts val="1400"/>
              <a:buNone/>
              <a:defRPr sz="1517"/>
            </a:lvl3pPr>
            <a:lvl4pPr lvl="3" algn="ctr" rtl="0">
              <a:lnSpc>
                <a:spcPct val="100000"/>
              </a:lnSpc>
              <a:spcBef>
                <a:spcPts val="0"/>
              </a:spcBef>
              <a:spcAft>
                <a:spcPts val="0"/>
              </a:spcAft>
              <a:buSzPts val="1400"/>
              <a:buNone/>
              <a:defRPr sz="1517"/>
            </a:lvl4pPr>
            <a:lvl5pPr lvl="4" algn="ctr" rtl="0">
              <a:lnSpc>
                <a:spcPct val="100000"/>
              </a:lnSpc>
              <a:spcBef>
                <a:spcPts val="0"/>
              </a:spcBef>
              <a:spcAft>
                <a:spcPts val="0"/>
              </a:spcAft>
              <a:buSzPts val="1400"/>
              <a:buNone/>
              <a:defRPr sz="1517"/>
            </a:lvl5pPr>
            <a:lvl6pPr lvl="5" algn="ctr" rtl="0">
              <a:lnSpc>
                <a:spcPct val="100000"/>
              </a:lnSpc>
              <a:spcBef>
                <a:spcPts val="0"/>
              </a:spcBef>
              <a:spcAft>
                <a:spcPts val="0"/>
              </a:spcAft>
              <a:buSzPts val="1400"/>
              <a:buNone/>
              <a:defRPr sz="1517"/>
            </a:lvl6pPr>
            <a:lvl7pPr lvl="6" algn="ctr" rtl="0">
              <a:lnSpc>
                <a:spcPct val="100000"/>
              </a:lnSpc>
              <a:spcBef>
                <a:spcPts val="0"/>
              </a:spcBef>
              <a:spcAft>
                <a:spcPts val="0"/>
              </a:spcAft>
              <a:buSzPts val="1400"/>
              <a:buNone/>
              <a:defRPr sz="1517"/>
            </a:lvl7pPr>
            <a:lvl8pPr lvl="7" algn="ctr" rtl="0">
              <a:lnSpc>
                <a:spcPct val="100000"/>
              </a:lnSpc>
              <a:spcBef>
                <a:spcPts val="0"/>
              </a:spcBef>
              <a:spcAft>
                <a:spcPts val="0"/>
              </a:spcAft>
              <a:buSzPts val="1400"/>
              <a:buNone/>
              <a:defRPr sz="1517"/>
            </a:lvl8pPr>
            <a:lvl9pPr lvl="8" algn="ctr" rtl="0">
              <a:lnSpc>
                <a:spcPct val="100000"/>
              </a:lnSpc>
              <a:spcBef>
                <a:spcPts val="0"/>
              </a:spcBef>
              <a:spcAft>
                <a:spcPts val="0"/>
              </a:spcAft>
              <a:buSzPts val="1400"/>
              <a:buNone/>
              <a:defRPr sz="1517"/>
            </a:lvl9pPr>
          </a:lstStyle>
          <a:p>
            <a:endParaRPr/>
          </a:p>
        </p:txBody>
      </p:sp>
    </p:spTree>
    <p:extLst>
      <p:ext uri="{BB962C8B-B14F-4D97-AF65-F5344CB8AC3E}">
        <p14:creationId xmlns:p14="http://schemas.microsoft.com/office/powerpoint/2010/main" val="155748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983B3A-0CD4-49B2-B474-A9728629A2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9838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F6D2D-E233-4DE4-9B7C-366ECA34C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3902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56624A-67AC-46EB-9AC8-F3EAB5802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29143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B8F0F2-C5B6-4CAC-9456-2C37702B40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208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8D5CB6-8272-404E-9DE8-46E664BB7CD8}" type="datetimeFigureOut">
              <a:rPr lang="en-US" smtClean="0"/>
              <a:t>11/20/2021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3A98F-4B07-47C2-B76C-6F7DD69ECBD7}" type="slidenum">
              <a:rPr lang="en-US" smtClean="0"/>
              <a:t>‹#›</a:t>
            </a:fld>
            <a:endParaRPr lang="en-US"/>
          </a:p>
        </p:txBody>
      </p:sp>
    </p:spTree>
    <p:extLst>
      <p:ext uri="{BB962C8B-B14F-4D97-AF65-F5344CB8AC3E}">
        <p14:creationId xmlns:p14="http://schemas.microsoft.com/office/powerpoint/2010/main" val="15018392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FE75C2-41E0-482D-81D8-8531E01018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311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87E53E-AB50-497E-B5A8-C884EA4153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590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2A7EF08-16CB-4E0D-8BA8-CCF48CA4D6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03817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082852-4002-46AB-AD10-F45215BC51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1589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41AA8E-A51B-425F-BCF7-13A8605A7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08317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2EB620-E0F0-4183-A30C-C64232BFE0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9483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6302DD-4175-437E-B2F4-9A2A983B3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37086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92" y="2130426"/>
            <a:ext cx="10364218" cy="1470025"/>
          </a:xfrm>
        </p:spPr>
        <p:txBody>
          <a:bodyPr/>
          <a:lstStyle/>
          <a:p>
            <a:r>
              <a:rPr lang="en-US" noProof="1"/>
              <a:t>Click to edit Master title style</a:t>
            </a:r>
            <a:endParaRPr lang="vi-VN" noProof="1"/>
          </a:p>
        </p:txBody>
      </p:sp>
      <p:sp>
        <p:nvSpPr>
          <p:cNvPr id="3" name="Subtitle 2"/>
          <p:cNvSpPr>
            <a:spLocks noGrp="1"/>
          </p:cNvSpPr>
          <p:nvPr>
            <p:ph type="subTitle" idx="1"/>
          </p:nvPr>
        </p:nvSpPr>
        <p:spPr>
          <a:xfrm>
            <a:off x="1829819" y="3886200"/>
            <a:ext cx="8534399"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1"/>
              <a:t>Click to edit Master subtitle style</a:t>
            </a:r>
            <a:endParaRPr lang="vi-VN" noProof="1"/>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6807DBE-5A95-4876-89D1-B15C2266D9A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591751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vi-VN" noProof="1"/>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DA8C23E3-6E75-4E86-96A0-6788FBD4393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0942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741" y="4406901"/>
            <a:ext cx="10364218" cy="1362075"/>
          </a:xfrm>
        </p:spPr>
        <p:txBody>
          <a:bodyPr anchor="t"/>
          <a:lstStyle>
            <a:lvl1pPr algn="l">
              <a:defRPr sz="4000" b="1" cap="all"/>
            </a:lvl1pPr>
          </a:lstStyle>
          <a:p>
            <a:r>
              <a:rPr lang="en-US" noProof="1"/>
              <a:t>Click to edit Master title style</a:t>
            </a:r>
            <a:endParaRPr lang="vi-VN" noProof="1"/>
          </a:p>
        </p:txBody>
      </p:sp>
      <p:sp>
        <p:nvSpPr>
          <p:cNvPr id="3" name="Text Placeholder 2"/>
          <p:cNvSpPr>
            <a:spLocks noGrp="1"/>
          </p:cNvSpPr>
          <p:nvPr>
            <p:ph type="body" idx="1"/>
          </p:nvPr>
        </p:nvSpPr>
        <p:spPr>
          <a:xfrm>
            <a:off x="962741" y="2906713"/>
            <a:ext cx="1036421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1"/>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F575CDB-FA52-49C2-9691-3768EAE2F03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14044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8D5CB6-8272-404E-9DE8-46E664BB7CD8}" type="datetimeFigureOut">
              <a:rPr lang="en-US" smtClean="0"/>
              <a:t>11/20/2021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3A98F-4B07-47C2-B76C-6F7DD69ECBD7}" type="slidenum">
              <a:rPr lang="en-US" smtClean="0"/>
              <a:t>‹#›</a:t>
            </a:fld>
            <a:endParaRPr lang="en-US"/>
          </a:p>
        </p:txBody>
      </p:sp>
    </p:spTree>
    <p:extLst>
      <p:ext uri="{BB962C8B-B14F-4D97-AF65-F5344CB8AC3E}">
        <p14:creationId xmlns:p14="http://schemas.microsoft.com/office/powerpoint/2010/main" val="2940472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vi-VN" noProof="1"/>
          </a:p>
        </p:txBody>
      </p:sp>
      <p:sp>
        <p:nvSpPr>
          <p:cNvPr id="3" name="Content Placeholder 2"/>
          <p:cNvSpPr>
            <a:spLocks noGrp="1"/>
          </p:cNvSpPr>
          <p:nvPr>
            <p:ph sz="half" idx="1"/>
          </p:nvPr>
        </p:nvSpPr>
        <p:spPr>
          <a:xfrm>
            <a:off x="913892" y="1828800"/>
            <a:ext cx="5033525"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4" name="Content Placeholder 3"/>
          <p:cNvSpPr>
            <a:spLocks noGrp="1"/>
          </p:cNvSpPr>
          <p:nvPr>
            <p:ph sz="half" idx="2"/>
          </p:nvPr>
        </p:nvSpPr>
        <p:spPr>
          <a:xfrm>
            <a:off x="6142814" y="1828800"/>
            <a:ext cx="5033526"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1B9230A-CCE2-4553-88CB-1B309010FC8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2667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618" y="274638"/>
            <a:ext cx="10972801" cy="1143000"/>
          </a:xfrm>
        </p:spPr>
        <p:txBody>
          <a:bodyPr/>
          <a:lstStyle>
            <a:lvl1pPr>
              <a:defRPr/>
            </a:lvl1pPr>
          </a:lstStyle>
          <a:p>
            <a:r>
              <a:rPr lang="en-US" noProof="1"/>
              <a:t>Click to edit Master title style</a:t>
            </a:r>
            <a:endParaRPr lang="vi-VN" noProof="1"/>
          </a:p>
        </p:txBody>
      </p:sp>
      <p:sp>
        <p:nvSpPr>
          <p:cNvPr id="3" name="Text Placeholder 2"/>
          <p:cNvSpPr>
            <a:spLocks noGrp="1"/>
          </p:cNvSpPr>
          <p:nvPr>
            <p:ph type="body" idx="1"/>
          </p:nvPr>
        </p:nvSpPr>
        <p:spPr>
          <a:xfrm>
            <a:off x="610618" y="1535113"/>
            <a:ext cx="538564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610618" y="2174875"/>
            <a:ext cx="538564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5" name="Text Placeholder 4"/>
          <p:cNvSpPr>
            <a:spLocks noGrp="1"/>
          </p:cNvSpPr>
          <p:nvPr>
            <p:ph type="body" sz="quarter" idx="3"/>
          </p:nvPr>
        </p:nvSpPr>
        <p:spPr>
          <a:xfrm>
            <a:off x="6193699" y="1535113"/>
            <a:ext cx="538971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6193699" y="2174875"/>
            <a:ext cx="538971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AA276B5-1C2E-458F-A8FE-FAF459CD917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1524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vi-VN" noProof="1"/>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ECA684EA-EAE6-4C77-A705-AFB08230229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52870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B551748C-8B27-4595-8F13-6B630E23569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887622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618" y="273050"/>
            <a:ext cx="4009723" cy="1162050"/>
          </a:xfrm>
        </p:spPr>
        <p:txBody>
          <a:bodyPr/>
          <a:lstStyle>
            <a:lvl1pPr algn="l">
              <a:defRPr sz="2000" b="1"/>
            </a:lvl1pPr>
          </a:lstStyle>
          <a:p>
            <a:r>
              <a:rPr lang="en-US" noProof="1"/>
              <a:t>Click to edit Master title style</a:t>
            </a:r>
            <a:endParaRPr lang="vi-VN" noProof="1"/>
          </a:p>
        </p:txBody>
      </p:sp>
      <p:sp>
        <p:nvSpPr>
          <p:cNvPr id="3" name="Content Placeholder 2"/>
          <p:cNvSpPr>
            <a:spLocks noGrp="1"/>
          </p:cNvSpPr>
          <p:nvPr>
            <p:ph idx="1"/>
          </p:nvPr>
        </p:nvSpPr>
        <p:spPr>
          <a:xfrm>
            <a:off x="4766889" y="273051"/>
            <a:ext cx="681653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4" name="Text Placeholder 3"/>
          <p:cNvSpPr>
            <a:spLocks noGrp="1"/>
          </p:cNvSpPr>
          <p:nvPr>
            <p:ph type="body" sz="half" idx="2"/>
          </p:nvPr>
        </p:nvSpPr>
        <p:spPr>
          <a:xfrm>
            <a:off x="610618" y="1435101"/>
            <a:ext cx="400972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D4DBF6D-20E3-4364-96C9-5A8F1007723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392090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551" y="4800600"/>
            <a:ext cx="7315200" cy="566738"/>
          </a:xfrm>
        </p:spPr>
        <p:txBody>
          <a:bodyPr/>
          <a:lstStyle>
            <a:lvl1pPr algn="l">
              <a:defRPr sz="2000" b="1"/>
            </a:lvl1pPr>
          </a:lstStyle>
          <a:p>
            <a:r>
              <a:rPr lang="en-US" noProof="1"/>
              <a:t>Click to edit Master title style</a:t>
            </a:r>
            <a:endParaRPr lang="vi-VN" noProof="1"/>
          </a:p>
        </p:txBody>
      </p:sp>
      <p:sp>
        <p:nvSpPr>
          <p:cNvPr id="3" name="Picture Placeholder 2"/>
          <p:cNvSpPr>
            <a:spLocks noGrp="1"/>
          </p:cNvSpPr>
          <p:nvPr>
            <p:ph type="pic" idx="1"/>
          </p:nvPr>
        </p:nvSpPr>
        <p:spPr>
          <a:xfrm>
            <a:off x="238955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55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8C214AB-6F70-4AB9-8807-6411670A2C8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387958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vi-VN" noProof="1"/>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169D160-023F-4497-AD70-A506B31DB3B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004345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1746" y="152400"/>
            <a:ext cx="2564594" cy="5334000"/>
          </a:xfrm>
        </p:spPr>
        <p:txBody>
          <a:bodyPr vert="eaVert"/>
          <a:lstStyle/>
          <a:p>
            <a:r>
              <a:rPr lang="en-US" noProof="1"/>
              <a:t>Click to edit Master title style</a:t>
            </a:r>
            <a:endParaRPr lang="vi-VN" noProof="1"/>
          </a:p>
        </p:txBody>
      </p:sp>
      <p:sp>
        <p:nvSpPr>
          <p:cNvPr id="3" name="Vertical Text Placeholder 2"/>
          <p:cNvSpPr>
            <a:spLocks noGrp="1"/>
          </p:cNvSpPr>
          <p:nvPr>
            <p:ph type="body" orient="vert" idx="1"/>
          </p:nvPr>
        </p:nvSpPr>
        <p:spPr>
          <a:xfrm>
            <a:off x="913892" y="152400"/>
            <a:ext cx="7502456" cy="5334000"/>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37A1309-7EB5-4BA3-AA1B-07AF0969BD9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1761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8D5CB6-8272-404E-9DE8-46E664BB7CD8}" type="datetimeFigureOut">
              <a:rPr lang="en-US" smtClean="0"/>
              <a:t>11/20/2021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53A98F-4B07-47C2-B76C-6F7DD69ECBD7}" type="slidenum">
              <a:rPr lang="en-US" smtClean="0"/>
              <a:t>‹#›</a:t>
            </a:fld>
            <a:endParaRPr lang="en-US"/>
          </a:p>
        </p:txBody>
      </p:sp>
    </p:spTree>
    <p:extLst>
      <p:ext uri="{BB962C8B-B14F-4D97-AF65-F5344CB8AC3E}">
        <p14:creationId xmlns:p14="http://schemas.microsoft.com/office/powerpoint/2010/main" val="2938313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8D5CB6-8272-404E-9DE8-46E664BB7CD8}" type="datetimeFigureOut">
              <a:rPr lang="en-US" smtClean="0"/>
              <a:t>11/20/2021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53A98F-4B07-47C2-B76C-6F7DD69ECBD7}" type="slidenum">
              <a:rPr lang="en-US" smtClean="0"/>
              <a:t>‹#›</a:t>
            </a:fld>
            <a:endParaRPr lang="en-US"/>
          </a:p>
        </p:txBody>
      </p:sp>
    </p:spTree>
    <p:extLst>
      <p:ext uri="{BB962C8B-B14F-4D97-AF65-F5344CB8AC3E}">
        <p14:creationId xmlns:p14="http://schemas.microsoft.com/office/powerpoint/2010/main" val="2469354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8D5CB6-8272-404E-9DE8-46E664BB7CD8}" type="datetimeFigureOut">
              <a:rPr lang="en-US" smtClean="0"/>
              <a:t>11/20/2021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53A98F-4B07-47C2-B76C-6F7DD69ECBD7}" type="slidenum">
              <a:rPr lang="en-US" smtClean="0"/>
              <a:t>‹#›</a:t>
            </a:fld>
            <a:endParaRPr lang="en-US"/>
          </a:p>
        </p:txBody>
      </p:sp>
    </p:spTree>
    <p:extLst>
      <p:ext uri="{BB962C8B-B14F-4D97-AF65-F5344CB8AC3E}">
        <p14:creationId xmlns:p14="http://schemas.microsoft.com/office/powerpoint/2010/main" val="919602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8D5CB6-8272-404E-9DE8-46E664BB7CD8}" type="datetimeFigureOut">
              <a:rPr lang="en-US" smtClean="0"/>
              <a:t>11/20/2021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3A98F-4B07-47C2-B76C-6F7DD69ECBD7}" type="slidenum">
              <a:rPr lang="en-US" smtClean="0"/>
              <a:t>‹#›</a:t>
            </a:fld>
            <a:endParaRPr lang="en-US"/>
          </a:p>
        </p:txBody>
      </p:sp>
    </p:spTree>
    <p:extLst>
      <p:ext uri="{BB962C8B-B14F-4D97-AF65-F5344CB8AC3E}">
        <p14:creationId xmlns:p14="http://schemas.microsoft.com/office/powerpoint/2010/main" val="2735612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8D5CB6-8272-404E-9DE8-46E664BB7CD8}" type="datetimeFigureOut">
              <a:rPr lang="en-US" smtClean="0"/>
              <a:t>11/20/2021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3A98F-4B07-47C2-B76C-6F7DD69ECBD7}" type="slidenum">
              <a:rPr lang="en-US" smtClean="0"/>
              <a:t>‹#›</a:t>
            </a:fld>
            <a:endParaRPr lang="en-US"/>
          </a:p>
        </p:txBody>
      </p:sp>
    </p:spTree>
    <p:extLst>
      <p:ext uri="{BB962C8B-B14F-4D97-AF65-F5344CB8AC3E}">
        <p14:creationId xmlns:p14="http://schemas.microsoft.com/office/powerpoint/2010/main" val="790364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8D5CB6-8272-404E-9DE8-46E664BB7CD8}" type="datetimeFigureOut">
              <a:rPr lang="en-US" smtClean="0"/>
              <a:t>11/20/2021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53A98F-4B07-47C2-B76C-6F7DD69ECBD7}" type="slidenum">
              <a:rPr lang="en-US" smtClean="0"/>
              <a:t>‹#›</a:t>
            </a:fld>
            <a:endParaRPr lang="en-US"/>
          </a:p>
        </p:txBody>
      </p:sp>
    </p:spTree>
    <p:extLst>
      <p:ext uri="{BB962C8B-B14F-4D97-AF65-F5344CB8AC3E}">
        <p14:creationId xmlns:p14="http://schemas.microsoft.com/office/powerpoint/2010/main" val="1624145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9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B794D8C6-45F4-4426-949C-6319B886BC4D}" type="datetimeFigureOut">
              <a:rPr lang="en-US" smtClean="0">
                <a:solidFill>
                  <a:prstClr val="black">
                    <a:tint val="75000"/>
                  </a:prstClr>
                </a:solidFill>
              </a:rPr>
              <a:pPr/>
              <a:t>11/20/2021</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9A31A12F-325C-49F0-9B51-5FFBB9DA2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9283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2"/>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830200F3-68A7-45A4-8ED0-E322CC0D565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3530119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50" name="Freeform 2"/>
          <p:cNvSpPr>
            <a:spLocks noChangeArrowheads="1"/>
          </p:cNvSpPr>
          <p:nvPr/>
        </p:nvSpPr>
        <p:spPr bwMode="auto">
          <a:xfrm rot="-3172564">
            <a:off x="10562749" y="-361025"/>
            <a:ext cx="1162050" cy="2776275"/>
          </a:xfrm>
          <a:custGeom>
            <a:avLst/>
            <a:gdLst>
              <a:gd name="T0" fmla="*/ 2147483646 w 2903"/>
              <a:gd name="T1" fmla="*/ 2147483646 h 3686"/>
              <a:gd name="T2" fmla="*/ 2147483646 w 2903"/>
              <a:gd name="T3" fmla="*/ 2147483646 h 3686"/>
              <a:gd name="T4" fmla="*/ 2147483646 w 2903"/>
              <a:gd name="T5" fmla="*/ 0 h 3686"/>
              <a:gd name="T6" fmla="*/ 2147483646 w 2903"/>
              <a:gd name="T7" fmla="*/ 2147483646 h 3686"/>
              <a:gd name="T8" fmla="*/ 2147483646 w 2903"/>
              <a:gd name="T9" fmla="*/ 2147483646 h 3686"/>
              <a:gd name="T10" fmla="*/ 0 w 2903"/>
              <a:gd name="T11" fmla="*/ 2147483646 h 3686"/>
              <a:gd name="T12" fmla="*/ 2147483646 w 2903"/>
              <a:gd name="T13" fmla="*/ 2147483646 h 3686"/>
              <a:gd name="T14" fmla="*/ 2147483646 w 2903"/>
              <a:gd name="T15" fmla="*/ 2147483646 h 3686"/>
              <a:gd name="T16" fmla="*/ 2147483646 w 2903"/>
              <a:gd name="T17" fmla="*/ 2147483646 h 3686"/>
              <a:gd name="T18" fmla="*/ 2147483646 w 2903"/>
              <a:gd name="T19" fmla="*/ 2147483646 h 36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51" name="Rectangle 3"/>
          <p:cNvSpPr>
            <a:spLocks noGrp="1" noChangeArrowheads="1"/>
          </p:cNvSpPr>
          <p:nvPr>
            <p:ph type="title" idx="4294967295"/>
          </p:nvPr>
        </p:nvSpPr>
        <p:spPr bwMode="auto">
          <a:xfrm>
            <a:off x="913893" y="152400"/>
            <a:ext cx="91613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052" name="Rectangle 4"/>
          <p:cNvSpPr>
            <a:spLocks noGrp="1" noChangeArrowheads="1"/>
          </p:cNvSpPr>
          <p:nvPr>
            <p:ph type="body" idx="4294967295"/>
          </p:nvPr>
        </p:nvSpPr>
        <p:spPr bwMode="auto">
          <a:xfrm>
            <a:off x="913892" y="1828800"/>
            <a:ext cx="1026244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7701" name="Rectangle 5"/>
          <p:cNvSpPr>
            <a:spLocks noGrp="1" noChangeArrowheads="1"/>
          </p:cNvSpPr>
          <p:nvPr>
            <p:ph type="dt" sz="half" idx="2"/>
          </p:nvPr>
        </p:nvSpPr>
        <p:spPr bwMode="auto">
          <a:xfrm>
            <a:off x="1829818" y="6248400"/>
            <a:ext cx="2538134" cy="4572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eaLnBrk="1" hangingPunct="1">
              <a:buFont typeface="Arial" pitchFamily="34" charset="0"/>
              <a:buNone/>
              <a:defRPr sz="1400">
                <a:latin typeface="Comic Sans MS" pitchFamily="66" charset="0"/>
                <a:ea typeface="SimSun" pitchFamily="2" charset="-122"/>
              </a:defRPr>
            </a:lvl1pPr>
          </a:lstStyle>
          <a:p>
            <a:pPr fontAlgn="base">
              <a:spcBef>
                <a:spcPct val="0"/>
              </a:spcBef>
              <a:spcAft>
                <a:spcPct val="0"/>
              </a:spcAft>
              <a:defRPr/>
            </a:pPr>
            <a:endParaRPr lang="en-US" altLang="zh-CN">
              <a:solidFill>
                <a:srgbClr val="000000"/>
              </a:solidFill>
            </a:endParaRPr>
          </a:p>
        </p:txBody>
      </p:sp>
      <p:sp>
        <p:nvSpPr>
          <p:cNvPr id="157702" name="Rectangle 6"/>
          <p:cNvSpPr>
            <a:spLocks noGrp="1" noChangeArrowheads="1"/>
          </p:cNvSpPr>
          <p:nvPr>
            <p:ph type="ftr" sz="quarter" idx="3"/>
          </p:nvPr>
        </p:nvSpPr>
        <p:spPr bwMode="auto">
          <a:xfrm>
            <a:off x="4740430" y="6248400"/>
            <a:ext cx="3861139" cy="4572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algn="ctr" eaLnBrk="1" hangingPunct="1">
              <a:buFont typeface="Arial" pitchFamily="34" charset="0"/>
              <a:buNone/>
              <a:defRPr sz="1400">
                <a:latin typeface="Comic Sans MS" pitchFamily="66" charset="0"/>
                <a:ea typeface="SimSun" pitchFamily="2" charset="-122"/>
              </a:defRPr>
            </a:lvl1pPr>
          </a:lstStyle>
          <a:p>
            <a:pPr fontAlgn="base">
              <a:spcBef>
                <a:spcPct val="0"/>
              </a:spcBef>
              <a:spcAft>
                <a:spcPct val="0"/>
              </a:spcAft>
              <a:defRPr/>
            </a:pPr>
            <a:endParaRPr lang="en-US" altLang="zh-CN">
              <a:solidFill>
                <a:srgbClr val="000000"/>
              </a:solidFill>
            </a:endParaRPr>
          </a:p>
        </p:txBody>
      </p:sp>
      <p:sp>
        <p:nvSpPr>
          <p:cNvPr id="157703" name="Rectangle 7"/>
          <p:cNvSpPr>
            <a:spLocks noGrp="1" noChangeArrowheads="1"/>
          </p:cNvSpPr>
          <p:nvPr>
            <p:ph type="sldNum" sz="quarter" idx="4"/>
          </p:nvPr>
        </p:nvSpPr>
        <p:spPr bwMode="auto">
          <a:xfrm>
            <a:off x="8957762" y="6248400"/>
            <a:ext cx="2540170" cy="4572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algn="r" eaLnBrk="1" hangingPunct="1">
              <a:buFont typeface="Arial" panose="020B0604020202020204" pitchFamily="34" charset="0"/>
              <a:buNone/>
              <a:defRPr sz="1400" smtClean="0">
                <a:latin typeface="Comic Sans MS" panose="030F0702030302020204" pitchFamily="66" charset="0"/>
                <a:ea typeface="SimSun" panose="02010600030101010101" pitchFamily="2" charset="-122"/>
              </a:defRPr>
            </a:lvl1pPr>
          </a:lstStyle>
          <a:p>
            <a:pPr fontAlgn="base">
              <a:spcBef>
                <a:spcPct val="0"/>
              </a:spcBef>
              <a:spcAft>
                <a:spcPct val="0"/>
              </a:spcAft>
              <a:defRPr/>
            </a:pPr>
            <a:fld id="{D3FDB6D0-EBA6-45E0-92D6-27A1CFF532AE}"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
        <p:nvSpPr>
          <p:cNvPr id="2056" name="Freeform 8"/>
          <p:cNvSpPr>
            <a:spLocks noChangeArrowheads="1"/>
          </p:cNvSpPr>
          <p:nvPr/>
        </p:nvSpPr>
        <p:spPr bwMode="auto">
          <a:xfrm rot="-3172564">
            <a:off x="10681250" y="-325164"/>
            <a:ext cx="1165225" cy="2796629"/>
          </a:xfrm>
          <a:custGeom>
            <a:avLst/>
            <a:gdLst>
              <a:gd name="T0" fmla="*/ 2147483646 w 2911"/>
              <a:gd name="T1" fmla="*/ 0 h 3703"/>
              <a:gd name="T2" fmla="*/ 2147483646 w 2911"/>
              <a:gd name="T3" fmla="*/ 2147483646 h 3703"/>
              <a:gd name="T4" fmla="*/ 2147483646 w 2911"/>
              <a:gd name="T5" fmla="*/ 2147483646 h 3703"/>
              <a:gd name="T6" fmla="*/ 0 w 2911"/>
              <a:gd name="T7" fmla="*/ 2147483646 h 3703"/>
              <a:gd name="T8" fmla="*/ 2147483646 w 2911"/>
              <a:gd name="T9" fmla="*/ 2147483646 h 3703"/>
              <a:gd name="T10" fmla="*/ 2147483646 w 2911"/>
              <a:gd name="T11" fmla="*/ 2147483646 h 3703"/>
              <a:gd name="T12" fmla="*/ 2147483646 w 2911"/>
              <a:gd name="T13" fmla="*/ 2147483646 h 3703"/>
              <a:gd name="T14" fmla="*/ 2147483646 w 2911"/>
              <a:gd name="T15" fmla="*/ 2147483646 h 3703"/>
              <a:gd name="T16" fmla="*/ 2147483646 w 2911"/>
              <a:gd name="T17" fmla="*/ 2147483646 h 3703"/>
              <a:gd name="T18" fmla="*/ 2147483646 w 2911"/>
              <a:gd name="T19" fmla="*/ 0 h 37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57" name="Freeform 9"/>
          <p:cNvSpPr>
            <a:spLocks noChangeArrowheads="1"/>
          </p:cNvSpPr>
          <p:nvPr/>
        </p:nvSpPr>
        <p:spPr bwMode="auto">
          <a:xfrm rot="-3172564">
            <a:off x="10612693" y="-70326"/>
            <a:ext cx="1025525" cy="2096454"/>
          </a:xfrm>
          <a:custGeom>
            <a:avLst/>
            <a:gdLst>
              <a:gd name="T0" fmla="*/ 0 w 2561"/>
              <a:gd name="T1" fmla="*/ 2147483646 h 2777"/>
              <a:gd name="T2" fmla="*/ 2147483646 w 2561"/>
              <a:gd name="T3" fmla="*/ 2147483646 h 2777"/>
              <a:gd name="T4" fmla="*/ 2147483646 w 2561"/>
              <a:gd name="T5" fmla="*/ 2147483646 h 2777"/>
              <a:gd name="T6" fmla="*/ 2147483646 w 2561"/>
              <a:gd name="T7" fmla="*/ 2147483646 h 2777"/>
              <a:gd name="T8" fmla="*/ 2147483646 w 2561"/>
              <a:gd name="T9" fmla="*/ 2147483646 h 2777"/>
              <a:gd name="T10" fmla="*/ 2147483646 w 2561"/>
              <a:gd name="T11" fmla="*/ 0 h 2777"/>
              <a:gd name="T12" fmla="*/ 0 w 2561"/>
              <a:gd name="T13" fmla="*/ 2147483646 h 27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grpSp>
        <p:nvGrpSpPr>
          <p:cNvPr id="2058" name="Group 10"/>
          <p:cNvGrpSpPr>
            <a:grpSpLocks/>
          </p:cNvGrpSpPr>
          <p:nvPr/>
        </p:nvGrpSpPr>
        <p:grpSpPr bwMode="auto">
          <a:xfrm>
            <a:off x="10178" y="5540375"/>
            <a:ext cx="2379373" cy="1246188"/>
            <a:chOff x="5" y="3490"/>
            <a:chExt cx="1124" cy="785"/>
          </a:xfrm>
        </p:grpSpPr>
        <p:sp>
          <p:nvSpPr>
            <p:cNvPr id="2075" name="Freeform 11"/>
            <p:cNvSpPr>
              <a:spLocks noChangeArrowheads="1"/>
            </p:cNvSpPr>
            <p:nvPr userDrawn="1"/>
          </p:nvSpPr>
          <p:spPr bwMode="auto">
            <a:xfrm>
              <a:off x="24" y="3505"/>
              <a:ext cx="1087" cy="649"/>
            </a:xfrm>
            <a:custGeom>
              <a:avLst/>
              <a:gdLst>
                <a:gd name="T0" fmla="*/ 98 w 2177"/>
                <a:gd name="T1" fmla="*/ 79 h 1298"/>
                <a:gd name="T2" fmla="*/ 88 w 2177"/>
                <a:gd name="T3" fmla="*/ 70 h 1298"/>
                <a:gd name="T4" fmla="*/ 83 w 2177"/>
                <a:gd name="T5" fmla="*/ 30 h 1298"/>
                <a:gd name="T6" fmla="*/ 133 w 2177"/>
                <a:gd name="T7" fmla="*/ 21 h 1298"/>
                <a:gd name="T8" fmla="*/ 135 w 2177"/>
                <a:gd name="T9" fmla="*/ 13 h 1298"/>
                <a:gd name="T10" fmla="*/ 130 w 2177"/>
                <a:gd name="T11" fmla="*/ 7 h 1298"/>
                <a:gd name="T12" fmla="*/ 79 w 2177"/>
                <a:gd name="T13" fmla="*/ 14 h 1298"/>
                <a:gd name="T14" fmla="*/ 76 w 2177"/>
                <a:gd name="T15" fmla="*/ 2 h 1298"/>
                <a:gd name="T16" fmla="*/ 67 w 2177"/>
                <a:gd name="T17" fmla="*/ 0 h 1298"/>
                <a:gd name="T18" fmla="*/ 59 w 2177"/>
                <a:gd name="T19" fmla="*/ 2 h 1298"/>
                <a:gd name="T20" fmla="*/ 55 w 2177"/>
                <a:gd name="T21" fmla="*/ 7 h 1298"/>
                <a:gd name="T22" fmla="*/ 58 w 2177"/>
                <a:gd name="T23" fmla="*/ 18 h 1298"/>
                <a:gd name="T24" fmla="*/ 41 w 2177"/>
                <a:gd name="T25" fmla="*/ 28 h 1298"/>
                <a:gd name="T26" fmla="*/ 61 w 2177"/>
                <a:gd name="T27" fmla="*/ 30 h 1298"/>
                <a:gd name="T28" fmla="*/ 69 w 2177"/>
                <a:gd name="T29" fmla="*/ 56 h 1298"/>
                <a:gd name="T30" fmla="*/ 8 w 2177"/>
                <a:gd name="T31" fmla="*/ 30 h 1298"/>
                <a:gd name="T32" fmla="*/ 2 w 2177"/>
                <a:gd name="T33" fmla="*/ 32 h 1298"/>
                <a:gd name="T34" fmla="*/ 0 w 2177"/>
                <a:gd name="T35" fmla="*/ 40 h 1298"/>
                <a:gd name="T36" fmla="*/ 3 w 2177"/>
                <a:gd name="T37" fmla="*/ 49 h 1298"/>
                <a:gd name="T38" fmla="*/ 71 w 2177"/>
                <a:gd name="T39" fmla="*/ 81 h 1298"/>
                <a:gd name="T40" fmla="*/ 86 w 2177"/>
                <a:gd name="T41" fmla="*/ 79 h 1298"/>
                <a:gd name="T42" fmla="*/ 97 w 2177"/>
                <a:gd name="T43" fmla="*/ 82 h 1298"/>
                <a:gd name="T44" fmla="*/ 98 w 2177"/>
                <a:gd name="T45" fmla="*/ 79 h 12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76" name="Freeform 12"/>
            <p:cNvSpPr>
              <a:spLocks noChangeArrowheads="1"/>
            </p:cNvSpPr>
            <p:nvPr userDrawn="1"/>
          </p:nvSpPr>
          <p:spPr bwMode="auto">
            <a:xfrm>
              <a:off x="1022" y="3582"/>
              <a:ext cx="71" cy="129"/>
            </a:xfrm>
            <a:custGeom>
              <a:avLst/>
              <a:gdLst>
                <a:gd name="T0" fmla="*/ 0 w 143"/>
                <a:gd name="T1" fmla="*/ 1 h 258"/>
                <a:gd name="T2" fmla="*/ 7 w 143"/>
                <a:gd name="T3" fmla="*/ 0 h 258"/>
                <a:gd name="T4" fmla="*/ 8 w 143"/>
                <a:gd name="T5" fmla="*/ 15 h 258"/>
                <a:gd name="T6" fmla="*/ 0 w 143"/>
                <a:gd name="T7" fmla="*/ 17 h 258"/>
                <a:gd name="T8" fmla="*/ 0 w 143"/>
                <a:gd name="T9" fmla="*/ 1 h 2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77" name="Freeform 13"/>
            <p:cNvSpPr>
              <a:spLocks noChangeArrowheads="1"/>
            </p:cNvSpPr>
            <p:nvPr userDrawn="1"/>
          </p:nvSpPr>
          <p:spPr bwMode="auto">
            <a:xfrm>
              <a:off x="20" y="3774"/>
              <a:ext cx="787" cy="410"/>
            </a:xfrm>
            <a:custGeom>
              <a:avLst/>
              <a:gdLst>
                <a:gd name="T0" fmla="*/ 8 w 1586"/>
                <a:gd name="T1" fmla="*/ 0 h 821"/>
                <a:gd name="T2" fmla="*/ 81 w 1586"/>
                <a:gd name="T3" fmla="*/ 32 h 821"/>
                <a:gd name="T4" fmla="*/ 87 w 1586"/>
                <a:gd name="T5" fmla="*/ 39 h 821"/>
                <a:gd name="T6" fmla="*/ 96 w 1586"/>
                <a:gd name="T7" fmla="*/ 49 h 821"/>
                <a:gd name="T8" fmla="*/ 95 w 1586"/>
                <a:gd name="T9" fmla="*/ 51 h 821"/>
                <a:gd name="T10" fmla="*/ 82 w 1586"/>
                <a:gd name="T11" fmla="*/ 49 h 821"/>
                <a:gd name="T12" fmla="*/ 69 w 1586"/>
                <a:gd name="T13" fmla="*/ 50 h 821"/>
                <a:gd name="T14" fmla="*/ 2 w 1586"/>
                <a:gd name="T15" fmla="*/ 18 h 821"/>
                <a:gd name="T16" fmla="*/ 0 w 1586"/>
                <a:gd name="T17" fmla="*/ 9 h 821"/>
                <a:gd name="T18" fmla="*/ 2 w 1586"/>
                <a:gd name="T19" fmla="*/ 2 h 821"/>
                <a:gd name="T20" fmla="*/ 8 w 1586"/>
                <a:gd name="T21" fmla="*/ 0 h 8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78" name="Freeform 14"/>
            <p:cNvSpPr>
              <a:spLocks noChangeArrowheads="1"/>
            </p:cNvSpPr>
            <p:nvPr userDrawn="1"/>
          </p:nvSpPr>
          <p:spPr bwMode="auto">
            <a:xfrm>
              <a:off x="129" y="3808"/>
              <a:ext cx="525" cy="374"/>
            </a:xfrm>
            <a:custGeom>
              <a:avLst/>
              <a:gdLst>
                <a:gd name="T0" fmla="*/ 0 w 1049"/>
                <a:gd name="T1" fmla="*/ 21 h 747"/>
                <a:gd name="T2" fmla="*/ 58 w 1049"/>
                <a:gd name="T3" fmla="*/ 47 h 747"/>
                <a:gd name="T4" fmla="*/ 59 w 1049"/>
                <a:gd name="T5" fmla="*/ 34 h 747"/>
                <a:gd name="T6" fmla="*/ 66 w 1049"/>
                <a:gd name="T7" fmla="*/ 27 h 747"/>
                <a:gd name="T8" fmla="*/ 5 w 1049"/>
                <a:gd name="T9" fmla="*/ 0 h 747"/>
                <a:gd name="T10" fmla="*/ 0 w 1049"/>
                <a:gd name="T11" fmla="*/ 8 h 747"/>
                <a:gd name="T12" fmla="*/ 0 w 1049"/>
                <a:gd name="T13" fmla="*/ 21 h 7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79" name="Freeform 15"/>
            <p:cNvSpPr>
              <a:spLocks noChangeArrowheads="1"/>
            </p:cNvSpPr>
            <p:nvPr userDrawn="1"/>
          </p:nvSpPr>
          <p:spPr bwMode="auto">
            <a:xfrm>
              <a:off x="485" y="3532"/>
              <a:ext cx="137" cy="121"/>
            </a:xfrm>
            <a:custGeom>
              <a:avLst/>
              <a:gdLst>
                <a:gd name="T0" fmla="*/ 0 w 272"/>
                <a:gd name="T1" fmla="*/ 2 h 241"/>
                <a:gd name="T2" fmla="*/ 11 w 272"/>
                <a:gd name="T3" fmla="*/ 0 h 241"/>
                <a:gd name="T4" fmla="*/ 16 w 272"/>
                <a:gd name="T5" fmla="*/ 3 h 241"/>
                <a:gd name="T6" fmla="*/ 18 w 272"/>
                <a:gd name="T7" fmla="*/ 9 h 241"/>
                <a:gd name="T8" fmla="*/ 11 w 272"/>
                <a:gd name="T9" fmla="*/ 10 h 241"/>
                <a:gd name="T10" fmla="*/ 2 w 272"/>
                <a:gd name="T11" fmla="*/ 16 h 241"/>
                <a:gd name="T12" fmla="*/ 0 w 272"/>
                <a:gd name="T13" fmla="*/ 2 h 2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80" name="Freeform 16"/>
            <p:cNvSpPr>
              <a:spLocks noChangeArrowheads="1"/>
            </p:cNvSpPr>
            <p:nvPr userDrawn="1"/>
          </p:nvSpPr>
          <p:spPr bwMode="auto">
            <a:xfrm>
              <a:off x="641" y="4163"/>
              <a:ext cx="87" cy="112"/>
            </a:xfrm>
            <a:custGeom>
              <a:avLst/>
              <a:gdLst>
                <a:gd name="T0" fmla="*/ 15 w 152"/>
                <a:gd name="T1" fmla="*/ 1 h 224"/>
                <a:gd name="T2" fmla="*/ 15 w 152"/>
                <a:gd name="T3" fmla="*/ 14 h 224"/>
                <a:gd name="T4" fmla="*/ 0 w 152"/>
                <a:gd name="T5" fmla="*/ 1 h 224"/>
                <a:gd name="T6" fmla="*/ 7 w 152"/>
                <a:gd name="T7" fmla="*/ 0 h 224"/>
                <a:gd name="T8" fmla="*/ 15 w 152"/>
                <a:gd name="T9" fmla="*/ 1 h 2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81" name="Freeform 17"/>
            <p:cNvSpPr>
              <a:spLocks noChangeArrowheads="1"/>
            </p:cNvSpPr>
            <p:nvPr userDrawn="1"/>
          </p:nvSpPr>
          <p:spPr bwMode="auto">
            <a:xfrm>
              <a:off x="504" y="3607"/>
              <a:ext cx="193" cy="383"/>
            </a:xfrm>
            <a:custGeom>
              <a:avLst/>
              <a:gdLst>
                <a:gd name="T0" fmla="*/ 0 w 386"/>
                <a:gd name="T1" fmla="*/ 5 h 764"/>
                <a:gd name="T2" fmla="*/ 6 w 386"/>
                <a:gd name="T3" fmla="*/ 0 h 764"/>
                <a:gd name="T4" fmla="*/ 15 w 386"/>
                <a:gd name="T5" fmla="*/ 1 h 764"/>
                <a:gd name="T6" fmla="*/ 25 w 386"/>
                <a:gd name="T7" fmla="*/ 48 h 764"/>
                <a:gd name="T8" fmla="*/ 18 w 386"/>
                <a:gd name="T9" fmla="*/ 46 h 764"/>
                <a:gd name="T10" fmla="*/ 10 w 386"/>
                <a:gd name="T11" fmla="*/ 43 h 764"/>
                <a:gd name="T12" fmla="*/ 0 w 386"/>
                <a:gd name="T13" fmla="*/ 5 h 7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82" name="Freeform 18"/>
            <p:cNvSpPr>
              <a:spLocks noChangeArrowheads="1"/>
            </p:cNvSpPr>
            <p:nvPr userDrawn="1"/>
          </p:nvSpPr>
          <p:spPr bwMode="auto">
            <a:xfrm>
              <a:off x="668" y="3590"/>
              <a:ext cx="362" cy="174"/>
            </a:xfrm>
            <a:custGeom>
              <a:avLst/>
              <a:gdLst>
                <a:gd name="T0" fmla="*/ 42 w 728"/>
                <a:gd name="T1" fmla="*/ 0 h 348"/>
                <a:gd name="T2" fmla="*/ 0 w 728"/>
                <a:gd name="T3" fmla="*/ 7 h 348"/>
                <a:gd name="T4" fmla="*/ 1 w 728"/>
                <a:gd name="T5" fmla="*/ 22 h 348"/>
                <a:gd name="T6" fmla="*/ 44 w 728"/>
                <a:gd name="T7" fmla="*/ 15 h 348"/>
                <a:gd name="T8" fmla="*/ 45 w 728"/>
                <a:gd name="T9" fmla="*/ 3 h 348"/>
                <a:gd name="T10" fmla="*/ 42 w 728"/>
                <a:gd name="T11" fmla="*/ 0 h 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83" name="Freeform 19"/>
            <p:cNvSpPr>
              <a:spLocks noChangeArrowheads="1"/>
            </p:cNvSpPr>
            <p:nvPr userDrawn="1"/>
          </p:nvSpPr>
          <p:spPr bwMode="auto">
            <a:xfrm>
              <a:off x="347" y="3693"/>
              <a:ext cx="156" cy="67"/>
            </a:xfrm>
            <a:custGeom>
              <a:avLst/>
              <a:gdLst>
                <a:gd name="T0" fmla="*/ 17 w 312"/>
                <a:gd name="T1" fmla="*/ 0 h 135"/>
                <a:gd name="T2" fmla="*/ 0 w 312"/>
                <a:gd name="T3" fmla="*/ 4 h 135"/>
                <a:gd name="T4" fmla="*/ 20 w 312"/>
                <a:gd name="T5" fmla="*/ 8 h 135"/>
                <a:gd name="T6" fmla="*/ 17 w 312"/>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grpSp>
          <p:nvGrpSpPr>
            <p:cNvPr id="2084" name="Group 20"/>
            <p:cNvGrpSpPr>
              <a:grpSpLocks/>
            </p:cNvGrpSpPr>
            <p:nvPr userDrawn="1"/>
          </p:nvGrpSpPr>
          <p:grpSpPr bwMode="auto">
            <a:xfrm>
              <a:off x="5" y="3490"/>
              <a:ext cx="1124" cy="780"/>
              <a:chOff x="5" y="3490"/>
              <a:chExt cx="1124" cy="780"/>
            </a:xfrm>
          </p:grpSpPr>
          <p:grpSp>
            <p:nvGrpSpPr>
              <p:cNvPr id="2085" name="Group 21"/>
              <p:cNvGrpSpPr>
                <a:grpSpLocks/>
              </p:cNvGrpSpPr>
              <p:nvPr userDrawn="1"/>
            </p:nvGrpSpPr>
            <p:grpSpPr bwMode="auto">
              <a:xfrm>
                <a:off x="499" y="3562"/>
                <a:ext cx="548" cy="708"/>
                <a:chOff x="499" y="3562"/>
                <a:chExt cx="548" cy="708"/>
              </a:xfrm>
            </p:grpSpPr>
            <p:sp>
              <p:nvSpPr>
                <p:cNvPr id="2098" name="Freeform 22"/>
                <p:cNvSpPr>
                  <a:spLocks noChangeArrowheads="1"/>
                </p:cNvSpPr>
                <p:nvPr userDrawn="1"/>
              </p:nvSpPr>
              <p:spPr bwMode="auto">
                <a:xfrm>
                  <a:off x="499" y="3587"/>
                  <a:ext cx="157" cy="87"/>
                </a:xfrm>
                <a:custGeom>
                  <a:avLst/>
                  <a:gdLst>
                    <a:gd name="T0" fmla="*/ 0 w 313"/>
                    <a:gd name="T1" fmla="*/ 6 h 175"/>
                    <a:gd name="T2" fmla="*/ 8 w 313"/>
                    <a:gd name="T3" fmla="*/ 0 h 175"/>
                    <a:gd name="T4" fmla="*/ 14 w 313"/>
                    <a:gd name="T5" fmla="*/ 0 h 175"/>
                    <a:gd name="T6" fmla="*/ 19 w 313"/>
                    <a:gd name="T7" fmla="*/ 1 h 175"/>
                    <a:gd name="T8" fmla="*/ 20 w 313"/>
                    <a:gd name="T9" fmla="*/ 5 h 175"/>
                    <a:gd name="T10" fmla="*/ 11 w 313"/>
                    <a:gd name="T11" fmla="*/ 4 h 175"/>
                    <a:gd name="T12" fmla="*/ 5 w 313"/>
                    <a:gd name="T13" fmla="*/ 6 h 175"/>
                    <a:gd name="T14" fmla="*/ 1 w 313"/>
                    <a:gd name="T15" fmla="*/ 10 h 175"/>
                    <a:gd name="T16" fmla="*/ 0 w 313"/>
                    <a:gd name="T17" fmla="*/ 6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99" name="Freeform 23"/>
                <p:cNvSpPr>
                  <a:spLocks noChangeArrowheads="1"/>
                </p:cNvSpPr>
                <p:nvPr userDrawn="1"/>
              </p:nvSpPr>
              <p:spPr bwMode="auto">
                <a:xfrm>
                  <a:off x="642" y="4137"/>
                  <a:ext cx="112" cy="133"/>
                </a:xfrm>
                <a:custGeom>
                  <a:avLst/>
                  <a:gdLst>
                    <a:gd name="T0" fmla="*/ 0 w 230"/>
                    <a:gd name="T1" fmla="*/ 3 h 266"/>
                    <a:gd name="T2" fmla="*/ 9 w 230"/>
                    <a:gd name="T3" fmla="*/ 17 h 266"/>
                    <a:gd name="T4" fmla="*/ 13 w 230"/>
                    <a:gd name="T5" fmla="*/ 16 h 266"/>
                    <a:gd name="T6" fmla="*/ 13 w 230"/>
                    <a:gd name="T7" fmla="*/ 2 h 266"/>
                    <a:gd name="T8" fmla="*/ 9 w 230"/>
                    <a:gd name="T9" fmla="*/ 0 h 266"/>
                    <a:gd name="T10" fmla="*/ 10 w 230"/>
                    <a:gd name="T11" fmla="*/ 13 h 266"/>
                    <a:gd name="T12" fmla="*/ 4 w 230"/>
                    <a:gd name="T13" fmla="*/ 1 h 266"/>
                    <a:gd name="T14" fmla="*/ 0 w 230"/>
                    <a:gd name="T15" fmla="*/ 3 h 2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100" name="Freeform 24"/>
                <p:cNvSpPr>
                  <a:spLocks noChangeArrowheads="1"/>
                </p:cNvSpPr>
                <p:nvPr userDrawn="1"/>
              </p:nvSpPr>
              <p:spPr bwMode="auto">
                <a:xfrm>
                  <a:off x="1004" y="3562"/>
                  <a:ext cx="43" cy="117"/>
                </a:xfrm>
                <a:custGeom>
                  <a:avLst/>
                  <a:gdLst>
                    <a:gd name="T0" fmla="*/ 0 w 87"/>
                    <a:gd name="T1" fmla="*/ 2 h 234"/>
                    <a:gd name="T2" fmla="*/ 2 w 87"/>
                    <a:gd name="T3" fmla="*/ 6 h 234"/>
                    <a:gd name="T4" fmla="*/ 2 w 87"/>
                    <a:gd name="T5" fmla="*/ 10 h 234"/>
                    <a:gd name="T6" fmla="*/ 1 w 87"/>
                    <a:gd name="T7" fmla="*/ 15 h 234"/>
                    <a:gd name="T8" fmla="*/ 5 w 87"/>
                    <a:gd name="T9" fmla="*/ 14 h 234"/>
                    <a:gd name="T10" fmla="*/ 5 w 87"/>
                    <a:gd name="T11" fmla="*/ 8 h 234"/>
                    <a:gd name="T12" fmla="*/ 2 w 87"/>
                    <a:gd name="T13" fmla="*/ 0 h 234"/>
                    <a:gd name="T14" fmla="*/ 0 w 87"/>
                    <a:gd name="T15" fmla="*/ 2 h 2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grpSp>
          <p:sp>
            <p:nvSpPr>
              <p:cNvPr id="2086" name="Freeform 25"/>
              <p:cNvSpPr>
                <a:spLocks noChangeArrowheads="1"/>
              </p:cNvSpPr>
              <p:nvPr userDrawn="1"/>
            </p:nvSpPr>
            <p:spPr bwMode="auto">
              <a:xfrm>
                <a:off x="76" y="3732"/>
                <a:ext cx="595" cy="250"/>
              </a:xfrm>
              <a:custGeom>
                <a:avLst/>
                <a:gdLst>
                  <a:gd name="T0" fmla="*/ 7 w 1190"/>
                  <a:gd name="T1" fmla="*/ 0 h 500"/>
                  <a:gd name="T2" fmla="*/ 75 w 1190"/>
                  <a:gd name="T3" fmla="*/ 31 h 500"/>
                  <a:gd name="T4" fmla="*/ 68 w 1190"/>
                  <a:gd name="T5" fmla="*/ 32 h 500"/>
                  <a:gd name="T6" fmla="*/ 0 w 1190"/>
                  <a:gd name="T7" fmla="*/ 2 h 500"/>
                  <a:gd name="T8" fmla="*/ 7 w 1190"/>
                  <a:gd name="T9" fmla="*/ 0 h 5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87" name="Freeform 26"/>
              <p:cNvSpPr>
                <a:spLocks noChangeArrowheads="1"/>
              </p:cNvSpPr>
              <p:nvPr userDrawn="1"/>
            </p:nvSpPr>
            <p:spPr bwMode="auto">
              <a:xfrm>
                <a:off x="260" y="3886"/>
                <a:ext cx="244" cy="148"/>
              </a:xfrm>
              <a:custGeom>
                <a:avLst/>
                <a:gdLst>
                  <a:gd name="T0" fmla="*/ 0 w 489"/>
                  <a:gd name="T1" fmla="*/ 3 h 296"/>
                  <a:gd name="T2" fmla="*/ 10 w 489"/>
                  <a:gd name="T3" fmla="*/ 5 h 296"/>
                  <a:gd name="T4" fmla="*/ 20 w 489"/>
                  <a:gd name="T5" fmla="*/ 9 h 296"/>
                  <a:gd name="T6" fmla="*/ 27 w 489"/>
                  <a:gd name="T7" fmla="*/ 16 h 296"/>
                  <a:gd name="T8" fmla="*/ 20 w 489"/>
                  <a:gd name="T9" fmla="*/ 15 h 296"/>
                  <a:gd name="T10" fmla="*/ 8 w 489"/>
                  <a:gd name="T11" fmla="*/ 10 h 296"/>
                  <a:gd name="T12" fmla="*/ 3 w 489"/>
                  <a:gd name="T13" fmla="*/ 5 h 296"/>
                  <a:gd name="T14" fmla="*/ 6 w 489"/>
                  <a:gd name="T15" fmla="*/ 11 h 296"/>
                  <a:gd name="T16" fmla="*/ 17 w 489"/>
                  <a:gd name="T17" fmla="*/ 17 h 296"/>
                  <a:gd name="T18" fmla="*/ 29 w 489"/>
                  <a:gd name="T19" fmla="*/ 19 h 296"/>
                  <a:gd name="T20" fmla="*/ 30 w 489"/>
                  <a:gd name="T21" fmla="*/ 14 h 296"/>
                  <a:gd name="T22" fmla="*/ 24 w 489"/>
                  <a:gd name="T23" fmla="*/ 8 h 296"/>
                  <a:gd name="T24" fmla="*/ 10 w 489"/>
                  <a:gd name="T25" fmla="*/ 2 h 296"/>
                  <a:gd name="T26" fmla="*/ 0 w 489"/>
                  <a:gd name="T27" fmla="*/ 0 h 296"/>
                  <a:gd name="T28" fmla="*/ 0 w 489"/>
                  <a:gd name="T29" fmla="*/ 3 h 29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88" name="Freeform 27"/>
              <p:cNvSpPr>
                <a:spLocks noChangeArrowheads="1"/>
              </p:cNvSpPr>
              <p:nvPr userDrawn="1"/>
            </p:nvSpPr>
            <p:spPr bwMode="auto">
              <a:xfrm>
                <a:off x="565" y="3680"/>
                <a:ext cx="112" cy="238"/>
              </a:xfrm>
              <a:custGeom>
                <a:avLst/>
                <a:gdLst>
                  <a:gd name="T0" fmla="*/ 2 w 213"/>
                  <a:gd name="T1" fmla="*/ 0 h 478"/>
                  <a:gd name="T2" fmla="*/ 7 w 213"/>
                  <a:gd name="T3" fmla="*/ 1 h 478"/>
                  <a:gd name="T4" fmla="*/ 6 w 213"/>
                  <a:gd name="T5" fmla="*/ 12 h 478"/>
                  <a:gd name="T6" fmla="*/ 8 w 213"/>
                  <a:gd name="T7" fmla="*/ 20 h 478"/>
                  <a:gd name="T8" fmla="*/ 16 w 213"/>
                  <a:gd name="T9" fmla="*/ 28 h 478"/>
                  <a:gd name="T10" fmla="*/ 7 w 213"/>
                  <a:gd name="T11" fmla="*/ 29 h 478"/>
                  <a:gd name="T12" fmla="*/ 2 w 213"/>
                  <a:gd name="T13" fmla="*/ 21 h 478"/>
                  <a:gd name="T14" fmla="*/ 0 w 213"/>
                  <a:gd name="T15" fmla="*/ 3 h 478"/>
                  <a:gd name="T16" fmla="*/ 2 w 213"/>
                  <a:gd name="T17" fmla="*/ 0 h 4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grpSp>
            <p:nvGrpSpPr>
              <p:cNvPr id="2089" name="Group 28"/>
              <p:cNvGrpSpPr>
                <a:grpSpLocks/>
              </p:cNvGrpSpPr>
              <p:nvPr userDrawn="1"/>
            </p:nvGrpSpPr>
            <p:grpSpPr bwMode="auto">
              <a:xfrm>
                <a:off x="5" y="3490"/>
                <a:ext cx="1124" cy="678"/>
                <a:chOff x="5" y="3490"/>
                <a:chExt cx="1124" cy="678"/>
              </a:xfrm>
            </p:grpSpPr>
            <p:sp>
              <p:nvSpPr>
                <p:cNvPr id="2090" name="Freeform 29"/>
                <p:cNvSpPr>
                  <a:spLocks noChangeArrowheads="1"/>
                </p:cNvSpPr>
                <p:nvPr userDrawn="1"/>
              </p:nvSpPr>
              <p:spPr bwMode="auto">
                <a:xfrm>
                  <a:off x="669" y="4048"/>
                  <a:ext cx="75" cy="87"/>
                </a:xfrm>
                <a:custGeom>
                  <a:avLst/>
                  <a:gdLst>
                    <a:gd name="T0" fmla="*/ 7 w 150"/>
                    <a:gd name="T1" fmla="*/ 0 h 173"/>
                    <a:gd name="T2" fmla="*/ 3 w 150"/>
                    <a:gd name="T3" fmla="*/ 5 h 173"/>
                    <a:gd name="T4" fmla="*/ 0 w 150"/>
                    <a:gd name="T5" fmla="*/ 11 h 173"/>
                    <a:gd name="T6" fmla="*/ 5 w 150"/>
                    <a:gd name="T7" fmla="*/ 10 h 173"/>
                    <a:gd name="T8" fmla="*/ 7 w 150"/>
                    <a:gd name="T9" fmla="*/ 6 h 173"/>
                    <a:gd name="T10" fmla="*/ 10 w 150"/>
                    <a:gd name="T11" fmla="*/ 2 h 173"/>
                    <a:gd name="T12" fmla="*/ 7 w 150"/>
                    <a:gd name="T13" fmla="*/ 0 h 1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91" name="Freeform 30"/>
                <p:cNvSpPr>
                  <a:spLocks noChangeArrowheads="1"/>
                </p:cNvSpPr>
                <p:nvPr userDrawn="1"/>
              </p:nvSpPr>
              <p:spPr bwMode="auto">
                <a:xfrm>
                  <a:off x="5" y="3728"/>
                  <a:ext cx="842" cy="440"/>
                </a:xfrm>
                <a:custGeom>
                  <a:avLst/>
                  <a:gdLst>
                    <a:gd name="T0" fmla="*/ 10 w 1684"/>
                    <a:gd name="T1" fmla="*/ 0 h 880"/>
                    <a:gd name="T2" fmla="*/ 4 w 1684"/>
                    <a:gd name="T3" fmla="*/ 4 h 880"/>
                    <a:gd name="T4" fmla="*/ 0 w 1684"/>
                    <a:gd name="T5" fmla="*/ 13 h 880"/>
                    <a:gd name="T6" fmla="*/ 5 w 1684"/>
                    <a:gd name="T7" fmla="*/ 23 h 880"/>
                    <a:gd name="T8" fmla="*/ 74 w 1684"/>
                    <a:gd name="T9" fmla="*/ 55 h 880"/>
                    <a:gd name="T10" fmla="*/ 89 w 1684"/>
                    <a:gd name="T11" fmla="*/ 53 h 880"/>
                    <a:gd name="T12" fmla="*/ 101 w 1684"/>
                    <a:gd name="T13" fmla="*/ 55 h 880"/>
                    <a:gd name="T14" fmla="*/ 106 w 1684"/>
                    <a:gd name="T15" fmla="*/ 51 h 880"/>
                    <a:gd name="T16" fmla="*/ 94 w 1684"/>
                    <a:gd name="T17" fmla="*/ 42 h 880"/>
                    <a:gd name="T18" fmla="*/ 90 w 1684"/>
                    <a:gd name="T19" fmla="*/ 32 h 880"/>
                    <a:gd name="T20" fmla="*/ 86 w 1684"/>
                    <a:gd name="T21" fmla="*/ 33 h 880"/>
                    <a:gd name="T22" fmla="*/ 90 w 1684"/>
                    <a:gd name="T23" fmla="*/ 42 h 880"/>
                    <a:gd name="T24" fmla="*/ 99 w 1684"/>
                    <a:gd name="T25" fmla="*/ 51 h 880"/>
                    <a:gd name="T26" fmla="*/ 89 w 1684"/>
                    <a:gd name="T27" fmla="*/ 50 h 880"/>
                    <a:gd name="T28" fmla="*/ 77 w 1684"/>
                    <a:gd name="T29" fmla="*/ 51 h 880"/>
                    <a:gd name="T30" fmla="*/ 79 w 1684"/>
                    <a:gd name="T31" fmla="*/ 41 h 880"/>
                    <a:gd name="T32" fmla="*/ 84 w 1684"/>
                    <a:gd name="T33" fmla="*/ 34 h 880"/>
                    <a:gd name="T34" fmla="*/ 78 w 1684"/>
                    <a:gd name="T35" fmla="*/ 35 h 880"/>
                    <a:gd name="T36" fmla="*/ 73 w 1684"/>
                    <a:gd name="T37" fmla="*/ 42 h 880"/>
                    <a:gd name="T38" fmla="*/ 72 w 1684"/>
                    <a:gd name="T39" fmla="*/ 50 h 880"/>
                    <a:gd name="T40" fmla="*/ 7 w 1684"/>
                    <a:gd name="T41" fmla="*/ 20 h 880"/>
                    <a:gd name="T42" fmla="*/ 5 w 1684"/>
                    <a:gd name="T43" fmla="*/ 14 h 880"/>
                    <a:gd name="T44" fmla="*/ 7 w 1684"/>
                    <a:gd name="T45" fmla="*/ 6 h 880"/>
                    <a:gd name="T46" fmla="*/ 14 w 1684"/>
                    <a:gd name="T47" fmla="*/ 0 h 880"/>
                    <a:gd name="T48" fmla="*/ 10 w 1684"/>
                    <a:gd name="T49" fmla="*/ 0 h 8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92" name="Freeform 31"/>
                <p:cNvSpPr>
                  <a:spLocks noChangeArrowheads="1"/>
                </p:cNvSpPr>
                <p:nvPr userDrawn="1"/>
              </p:nvSpPr>
              <p:spPr bwMode="auto">
                <a:xfrm>
                  <a:off x="106" y="3770"/>
                  <a:ext cx="80" cy="167"/>
                </a:xfrm>
                <a:custGeom>
                  <a:avLst/>
                  <a:gdLst>
                    <a:gd name="T0" fmla="*/ 8 w 160"/>
                    <a:gd name="T1" fmla="*/ 0 h 335"/>
                    <a:gd name="T2" fmla="*/ 2 w 160"/>
                    <a:gd name="T3" fmla="*/ 6 h 335"/>
                    <a:gd name="T4" fmla="*/ 0 w 160"/>
                    <a:gd name="T5" fmla="*/ 14 h 335"/>
                    <a:gd name="T6" fmla="*/ 3 w 160"/>
                    <a:gd name="T7" fmla="*/ 19 h 335"/>
                    <a:gd name="T8" fmla="*/ 6 w 160"/>
                    <a:gd name="T9" fmla="*/ 20 h 335"/>
                    <a:gd name="T10" fmla="*/ 5 w 160"/>
                    <a:gd name="T11" fmla="*/ 9 h 335"/>
                    <a:gd name="T12" fmla="*/ 10 w 160"/>
                    <a:gd name="T13" fmla="*/ 1 h 335"/>
                    <a:gd name="T14" fmla="*/ 8 w 160"/>
                    <a:gd name="T15" fmla="*/ 0 h 3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93" name="Freeform 32"/>
                <p:cNvSpPr>
                  <a:spLocks noChangeArrowheads="1"/>
                </p:cNvSpPr>
                <p:nvPr userDrawn="1"/>
              </p:nvSpPr>
              <p:spPr bwMode="auto">
                <a:xfrm>
                  <a:off x="449" y="3490"/>
                  <a:ext cx="322" cy="594"/>
                </a:xfrm>
                <a:custGeom>
                  <a:avLst/>
                  <a:gdLst>
                    <a:gd name="T0" fmla="*/ 14 w 642"/>
                    <a:gd name="T1" fmla="*/ 56 h 1188"/>
                    <a:gd name="T2" fmla="*/ 0 w 642"/>
                    <a:gd name="T3" fmla="*/ 8 h 1188"/>
                    <a:gd name="T4" fmla="*/ 6 w 642"/>
                    <a:gd name="T5" fmla="*/ 3 h 1188"/>
                    <a:gd name="T6" fmla="*/ 17 w 642"/>
                    <a:gd name="T7" fmla="*/ 0 h 1188"/>
                    <a:gd name="T8" fmla="*/ 25 w 642"/>
                    <a:gd name="T9" fmla="*/ 4 h 1188"/>
                    <a:gd name="T10" fmla="*/ 41 w 642"/>
                    <a:gd name="T11" fmla="*/ 75 h 1188"/>
                    <a:gd name="T12" fmla="*/ 35 w 642"/>
                    <a:gd name="T13" fmla="*/ 69 h 1188"/>
                    <a:gd name="T14" fmla="*/ 23 w 642"/>
                    <a:gd name="T15" fmla="*/ 7 h 1188"/>
                    <a:gd name="T16" fmla="*/ 15 w 642"/>
                    <a:gd name="T17" fmla="*/ 4 h 1188"/>
                    <a:gd name="T18" fmla="*/ 8 w 642"/>
                    <a:gd name="T19" fmla="*/ 5 h 1188"/>
                    <a:gd name="T20" fmla="*/ 5 w 642"/>
                    <a:gd name="T21" fmla="*/ 9 h 1188"/>
                    <a:gd name="T22" fmla="*/ 20 w 642"/>
                    <a:gd name="T23" fmla="*/ 58 h 1188"/>
                    <a:gd name="T24" fmla="*/ 14 w 642"/>
                    <a:gd name="T25" fmla="*/ 56 h 1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94" name="Freeform 33"/>
                <p:cNvSpPr>
                  <a:spLocks noChangeArrowheads="1"/>
                </p:cNvSpPr>
                <p:nvPr userDrawn="1"/>
              </p:nvSpPr>
              <p:spPr bwMode="auto">
                <a:xfrm>
                  <a:off x="578" y="3650"/>
                  <a:ext cx="96" cy="252"/>
                </a:xfrm>
                <a:custGeom>
                  <a:avLst/>
                  <a:gdLst>
                    <a:gd name="T0" fmla="*/ 0 w 192"/>
                    <a:gd name="T1" fmla="*/ 2 h 504"/>
                    <a:gd name="T2" fmla="*/ 5 w 192"/>
                    <a:gd name="T3" fmla="*/ 13 h 504"/>
                    <a:gd name="T4" fmla="*/ 8 w 192"/>
                    <a:gd name="T5" fmla="*/ 20 h 504"/>
                    <a:gd name="T6" fmla="*/ 8 w 192"/>
                    <a:gd name="T7" fmla="*/ 32 h 504"/>
                    <a:gd name="T8" fmla="*/ 12 w 192"/>
                    <a:gd name="T9" fmla="*/ 32 h 504"/>
                    <a:gd name="T10" fmla="*/ 12 w 192"/>
                    <a:gd name="T11" fmla="*/ 23 h 504"/>
                    <a:gd name="T12" fmla="*/ 11 w 192"/>
                    <a:gd name="T13" fmla="*/ 13 h 504"/>
                    <a:gd name="T14" fmla="*/ 7 w 192"/>
                    <a:gd name="T15" fmla="*/ 4 h 504"/>
                    <a:gd name="T16" fmla="*/ 4 w 192"/>
                    <a:gd name="T17" fmla="*/ 0 h 504"/>
                    <a:gd name="T18" fmla="*/ 0 w 192"/>
                    <a:gd name="T19" fmla="*/ 2 h 5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95" name="Freeform 34"/>
                <p:cNvSpPr>
                  <a:spLocks noChangeArrowheads="1"/>
                </p:cNvSpPr>
                <p:nvPr userDrawn="1"/>
              </p:nvSpPr>
              <p:spPr bwMode="auto">
                <a:xfrm>
                  <a:off x="328" y="3630"/>
                  <a:ext cx="195" cy="135"/>
                </a:xfrm>
                <a:custGeom>
                  <a:avLst/>
                  <a:gdLst>
                    <a:gd name="T0" fmla="*/ 19 w 390"/>
                    <a:gd name="T1" fmla="*/ 0 h 269"/>
                    <a:gd name="T2" fmla="*/ 17 w 390"/>
                    <a:gd name="T3" fmla="*/ 2 h 269"/>
                    <a:gd name="T4" fmla="*/ 16 w 390"/>
                    <a:gd name="T5" fmla="*/ 5 h 269"/>
                    <a:gd name="T6" fmla="*/ 0 w 390"/>
                    <a:gd name="T7" fmla="*/ 11 h 269"/>
                    <a:gd name="T8" fmla="*/ 0 w 390"/>
                    <a:gd name="T9" fmla="*/ 14 h 269"/>
                    <a:gd name="T10" fmla="*/ 18 w 390"/>
                    <a:gd name="T11" fmla="*/ 15 h 269"/>
                    <a:gd name="T12" fmla="*/ 20 w 390"/>
                    <a:gd name="T13" fmla="*/ 17 h 269"/>
                    <a:gd name="T14" fmla="*/ 25 w 390"/>
                    <a:gd name="T15" fmla="*/ 17 h 269"/>
                    <a:gd name="T16" fmla="*/ 24 w 390"/>
                    <a:gd name="T17" fmla="*/ 12 h 269"/>
                    <a:gd name="T18" fmla="*/ 8 w 390"/>
                    <a:gd name="T19" fmla="*/ 11 h 269"/>
                    <a:gd name="T20" fmla="*/ 21 w 390"/>
                    <a:gd name="T21" fmla="*/ 6 h 269"/>
                    <a:gd name="T22" fmla="*/ 19 w 390"/>
                    <a:gd name="T23" fmla="*/ 0 h 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96" name="Freeform 35"/>
                <p:cNvSpPr>
                  <a:spLocks noChangeArrowheads="1"/>
                </p:cNvSpPr>
                <p:nvPr userDrawn="1"/>
              </p:nvSpPr>
              <p:spPr bwMode="auto">
                <a:xfrm>
                  <a:off x="658" y="3538"/>
                  <a:ext cx="471" cy="212"/>
                </a:xfrm>
                <a:custGeom>
                  <a:avLst/>
                  <a:gdLst>
                    <a:gd name="T0" fmla="*/ 0 w 941"/>
                    <a:gd name="T1" fmla="*/ 9 h 424"/>
                    <a:gd name="T2" fmla="*/ 54 w 941"/>
                    <a:gd name="T3" fmla="*/ 0 h 424"/>
                    <a:gd name="T4" fmla="*/ 58 w 941"/>
                    <a:gd name="T5" fmla="*/ 5 h 424"/>
                    <a:gd name="T6" fmla="*/ 59 w 941"/>
                    <a:gd name="T7" fmla="*/ 12 h 424"/>
                    <a:gd name="T8" fmla="*/ 57 w 941"/>
                    <a:gd name="T9" fmla="*/ 18 h 424"/>
                    <a:gd name="T10" fmla="*/ 4 w 941"/>
                    <a:gd name="T11" fmla="*/ 27 h 424"/>
                    <a:gd name="T12" fmla="*/ 4 w 941"/>
                    <a:gd name="T13" fmla="*/ 24 h 424"/>
                    <a:gd name="T14" fmla="*/ 54 w 941"/>
                    <a:gd name="T15" fmla="*/ 16 h 424"/>
                    <a:gd name="T16" fmla="*/ 56 w 941"/>
                    <a:gd name="T17" fmla="*/ 10 h 424"/>
                    <a:gd name="T18" fmla="*/ 53 w 941"/>
                    <a:gd name="T19" fmla="*/ 4 h 424"/>
                    <a:gd name="T20" fmla="*/ 0 w 941"/>
                    <a:gd name="T21" fmla="*/ 12 h 424"/>
                    <a:gd name="T22" fmla="*/ 0 w 941"/>
                    <a:gd name="T23" fmla="*/ 9 h 4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97" name="Freeform 36"/>
                <p:cNvSpPr>
                  <a:spLocks noChangeArrowheads="1"/>
                </p:cNvSpPr>
                <p:nvPr userDrawn="1"/>
              </p:nvSpPr>
              <p:spPr bwMode="auto">
                <a:xfrm>
                  <a:off x="717" y="3606"/>
                  <a:ext cx="237" cy="86"/>
                </a:xfrm>
                <a:custGeom>
                  <a:avLst/>
                  <a:gdLst>
                    <a:gd name="T0" fmla="*/ 0 w 488"/>
                    <a:gd name="T1" fmla="*/ 7 h 173"/>
                    <a:gd name="T2" fmla="*/ 4 w 488"/>
                    <a:gd name="T3" fmla="*/ 10 h 173"/>
                    <a:gd name="T4" fmla="*/ 12 w 488"/>
                    <a:gd name="T5" fmla="*/ 10 h 173"/>
                    <a:gd name="T6" fmla="*/ 23 w 488"/>
                    <a:gd name="T7" fmla="*/ 7 h 173"/>
                    <a:gd name="T8" fmla="*/ 27 w 488"/>
                    <a:gd name="T9" fmla="*/ 2 h 173"/>
                    <a:gd name="T10" fmla="*/ 25 w 488"/>
                    <a:gd name="T11" fmla="*/ 0 h 173"/>
                    <a:gd name="T12" fmla="*/ 14 w 488"/>
                    <a:gd name="T13" fmla="*/ 0 h 173"/>
                    <a:gd name="T14" fmla="*/ 6 w 488"/>
                    <a:gd name="T15" fmla="*/ 0 h 173"/>
                    <a:gd name="T16" fmla="*/ 0 w 488"/>
                    <a:gd name="T17" fmla="*/ 4 h 173"/>
                    <a:gd name="T18" fmla="*/ 6 w 488"/>
                    <a:gd name="T19" fmla="*/ 5 h 173"/>
                    <a:gd name="T20" fmla="*/ 16 w 488"/>
                    <a:gd name="T21" fmla="*/ 3 h 173"/>
                    <a:gd name="T22" fmla="*/ 23 w 488"/>
                    <a:gd name="T23" fmla="*/ 3 h 173"/>
                    <a:gd name="T24" fmla="*/ 15 w 488"/>
                    <a:gd name="T25" fmla="*/ 6 h 173"/>
                    <a:gd name="T26" fmla="*/ 8 w 488"/>
                    <a:gd name="T27" fmla="*/ 7 h 173"/>
                    <a:gd name="T28" fmla="*/ 0 w 488"/>
                    <a:gd name="T29" fmla="*/ 7 h 1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grpSp>
        </p:grpSp>
      </p:grpSp>
      <p:grpSp>
        <p:nvGrpSpPr>
          <p:cNvPr id="2059" name="Group 37"/>
          <p:cNvGrpSpPr>
            <a:grpSpLocks/>
          </p:cNvGrpSpPr>
          <p:nvPr/>
        </p:nvGrpSpPr>
        <p:grpSpPr bwMode="auto">
          <a:xfrm>
            <a:off x="11573241" y="2116139"/>
            <a:ext cx="514955" cy="4308475"/>
            <a:chOff x="5468" y="1333"/>
            <a:chExt cx="243" cy="2714"/>
          </a:xfrm>
        </p:grpSpPr>
        <p:sp>
          <p:nvSpPr>
            <p:cNvPr id="2073" name="Freeform 38"/>
            <p:cNvSpPr>
              <a:spLocks noChangeArrowheads="1"/>
            </p:cNvSpPr>
            <p:nvPr userDrawn="1"/>
          </p:nvSpPr>
          <p:spPr bwMode="auto">
            <a:xfrm flipH="1">
              <a:off x="5468" y="2620"/>
              <a:ext cx="205" cy="1427"/>
            </a:xfrm>
            <a:custGeom>
              <a:avLst/>
              <a:gdLst>
                <a:gd name="T0" fmla="*/ 3 w 772"/>
                <a:gd name="T1" fmla="*/ 115 h 3266"/>
                <a:gd name="T2" fmla="*/ 2 w 772"/>
                <a:gd name="T3" fmla="*/ 107 h 3266"/>
                <a:gd name="T4" fmla="*/ 2 w 772"/>
                <a:gd name="T5" fmla="*/ 101 h 3266"/>
                <a:gd name="T6" fmla="*/ 2 w 772"/>
                <a:gd name="T7" fmla="*/ 93 h 3266"/>
                <a:gd name="T8" fmla="*/ 3 w 772"/>
                <a:gd name="T9" fmla="*/ 82 h 3266"/>
                <a:gd name="T10" fmla="*/ 3 w 772"/>
                <a:gd name="T11" fmla="*/ 76 h 3266"/>
                <a:gd name="T12" fmla="*/ 3 w 772"/>
                <a:gd name="T13" fmla="*/ 71 h 3266"/>
                <a:gd name="T14" fmla="*/ 2 w 772"/>
                <a:gd name="T15" fmla="*/ 68 h 3266"/>
                <a:gd name="T16" fmla="*/ 2 w 772"/>
                <a:gd name="T17" fmla="*/ 63 h 3266"/>
                <a:gd name="T18" fmla="*/ 2 w 772"/>
                <a:gd name="T19" fmla="*/ 58 h 3266"/>
                <a:gd name="T20" fmla="*/ 4 w 772"/>
                <a:gd name="T21" fmla="*/ 42 h 3266"/>
                <a:gd name="T22" fmla="*/ 4 w 772"/>
                <a:gd name="T23" fmla="*/ 35 h 3266"/>
                <a:gd name="T24" fmla="*/ 3 w 772"/>
                <a:gd name="T25" fmla="*/ 26 h 3266"/>
                <a:gd name="T26" fmla="*/ 2 w 772"/>
                <a:gd name="T27" fmla="*/ 22 h 3266"/>
                <a:gd name="T28" fmla="*/ 1 w 772"/>
                <a:gd name="T29" fmla="*/ 15 h 3266"/>
                <a:gd name="T30" fmla="*/ 0 w 772"/>
                <a:gd name="T31" fmla="*/ 0 h 3266"/>
                <a:gd name="T32" fmla="*/ 0 w 772"/>
                <a:gd name="T33" fmla="*/ 14 h 3266"/>
                <a:gd name="T34" fmla="*/ 1 w 772"/>
                <a:gd name="T35" fmla="*/ 22 h 3266"/>
                <a:gd name="T36" fmla="*/ 2 w 772"/>
                <a:gd name="T37" fmla="*/ 28 h 3266"/>
                <a:gd name="T38" fmla="*/ 3 w 772"/>
                <a:gd name="T39" fmla="*/ 30 h 3266"/>
                <a:gd name="T40" fmla="*/ 3 w 772"/>
                <a:gd name="T41" fmla="*/ 38 h 3266"/>
                <a:gd name="T42" fmla="*/ 2 w 772"/>
                <a:gd name="T43" fmla="*/ 46 h 3266"/>
                <a:gd name="T44" fmla="*/ 1 w 772"/>
                <a:gd name="T45" fmla="*/ 60 h 3266"/>
                <a:gd name="T46" fmla="*/ 1 w 772"/>
                <a:gd name="T47" fmla="*/ 69 h 3266"/>
                <a:gd name="T48" fmla="*/ 2 w 772"/>
                <a:gd name="T49" fmla="*/ 75 h 3266"/>
                <a:gd name="T50" fmla="*/ 2 w 772"/>
                <a:gd name="T51" fmla="*/ 80 h 3266"/>
                <a:gd name="T52" fmla="*/ 1 w 772"/>
                <a:gd name="T53" fmla="*/ 89 h 3266"/>
                <a:gd name="T54" fmla="*/ 1 w 772"/>
                <a:gd name="T55" fmla="*/ 99 h 3266"/>
                <a:gd name="T56" fmla="*/ 1 w 772"/>
                <a:gd name="T57" fmla="*/ 109 h 3266"/>
                <a:gd name="T58" fmla="*/ 2 w 772"/>
                <a:gd name="T59" fmla="*/ 114 h 3266"/>
                <a:gd name="T60" fmla="*/ 3 w 772"/>
                <a:gd name="T61" fmla="*/ 119 h 3266"/>
                <a:gd name="T62" fmla="*/ 3 w 772"/>
                <a:gd name="T63" fmla="*/ 115 h 32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74" name="Freeform 39"/>
            <p:cNvSpPr>
              <a:spLocks noChangeArrowheads="1"/>
            </p:cNvSpPr>
            <p:nvPr userDrawn="1"/>
          </p:nvSpPr>
          <p:spPr bwMode="auto">
            <a:xfrm flipH="1">
              <a:off x="5506" y="1333"/>
              <a:ext cx="205" cy="1633"/>
            </a:xfrm>
            <a:custGeom>
              <a:avLst/>
              <a:gdLst>
                <a:gd name="T0" fmla="*/ 3 w 772"/>
                <a:gd name="T1" fmla="*/ 198 h 3266"/>
                <a:gd name="T2" fmla="*/ 2 w 772"/>
                <a:gd name="T3" fmla="*/ 185 h 3266"/>
                <a:gd name="T4" fmla="*/ 2 w 772"/>
                <a:gd name="T5" fmla="*/ 174 h 3266"/>
                <a:gd name="T6" fmla="*/ 2 w 772"/>
                <a:gd name="T7" fmla="*/ 159 h 3266"/>
                <a:gd name="T8" fmla="*/ 3 w 772"/>
                <a:gd name="T9" fmla="*/ 141 h 3266"/>
                <a:gd name="T10" fmla="*/ 3 w 772"/>
                <a:gd name="T11" fmla="*/ 130 h 3266"/>
                <a:gd name="T12" fmla="*/ 3 w 772"/>
                <a:gd name="T13" fmla="*/ 122 h 3266"/>
                <a:gd name="T14" fmla="*/ 2 w 772"/>
                <a:gd name="T15" fmla="*/ 117 h 3266"/>
                <a:gd name="T16" fmla="*/ 2 w 772"/>
                <a:gd name="T17" fmla="*/ 110 h 3266"/>
                <a:gd name="T18" fmla="*/ 2 w 772"/>
                <a:gd name="T19" fmla="*/ 100 h 3266"/>
                <a:gd name="T20" fmla="*/ 4 w 772"/>
                <a:gd name="T21" fmla="*/ 73 h 3266"/>
                <a:gd name="T22" fmla="*/ 4 w 772"/>
                <a:gd name="T23" fmla="*/ 60 h 3266"/>
                <a:gd name="T24" fmla="*/ 3 w 772"/>
                <a:gd name="T25" fmla="*/ 45 h 3266"/>
                <a:gd name="T26" fmla="*/ 2 w 772"/>
                <a:gd name="T27" fmla="*/ 38 h 3266"/>
                <a:gd name="T28" fmla="*/ 1 w 772"/>
                <a:gd name="T29" fmla="*/ 27 h 3266"/>
                <a:gd name="T30" fmla="*/ 0 w 772"/>
                <a:gd name="T31" fmla="*/ 0 h 3266"/>
                <a:gd name="T32" fmla="*/ 0 w 772"/>
                <a:gd name="T33" fmla="*/ 24 h 3266"/>
                <a:gd name="T34" fmla="*/ 1 w 772"/>
                <a:gd name="T35" fmla="*/ 39 h 3266"/>
                <a:gd name="T36" fmla="*/ 2 w 772"/>
                <a:gd name="T37" fmla="*/ 48 h 3266"/>
                <a:gd name="T38" fmla="*/ 3 w 772"/>
                <a:gd name="T39" fmla="*/ 53 h 3266"/>
                <a:gd name="T40" fmla="*/ 3 w 772"/>
                <a:gd name="T41" fmla="*/ 66 h 3266"/>
                <a:gd name="T42" fmla="*/ 2 w 772"/>
                <a:gd name="T43" fmla="*/ 80 h 3266"/>
                <a:gd name="T44" fmla="*/ 1 w 772"/>
                <a:gd name="T45" fmla="*/ 104 h 3266"/>
                <a:gd name="T46" fmla="*/ 1 w 772"/>
                <a:gd name="T47" fmla="*/ 120 h 3266"/>
                <a:gd name="T48" fmla="*/ 2 w 772"/>
                <a:gd name="T49" fmla="*/ 129 h 3266"/>
                <a:gd name="T50" fmla="*/ 2 w 772"/>
                <a:gd name="T51" fmla="*/ 137 h 3266"/>
                <a:gd name="T52" fmla="*/ 1 w 772"/>
                <a:gd name="T53" fmla="*/ 154 h 3266"/>
                <a:gd name="T54" fmla="*/ 1 w 772"/>
                <a:gd name="T55" fmla="*/ 170 h 3266"/>
                <a:gd name="T56" fmla="*/ 1 w 772"/>
                <a:gd name="T57" fmla="*/ 188 h 3266"/>
                <a:gd name="T58" fmla="*/ 2 w 772"/>
                <a:gd name="T59" fmla="*/ 197 h 3266"/>
                <a:gd name="T60" fmla="*/ 3 w 772"/>
                <a:gd name="T61" fmla="*/ 205 h 3266"/>
                <a:gd name="T62" fmla="*/ 3 w 772"/>
                <a:gd name="T63" fmla="*/ 198 h 32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grpSp>
      <p:grpSp>
        <p:nvGrpSpPr>
          <p:cNvPr id="2060" name="Group 40"/>
          <p:cNvGrpSpPr>
            <a:grpSpLocks/>
          </p:cNvGrpSpPr>
          <p:nvPr/>
        </p:nvGrpSpPr>
        <p:grpSpPr bwMode="auto">
          <a:xfrm>
            <a:off x="9757672" y="90488"/>
            <a:ext cx="2845478" cy="1911350"/>
            <a:chOff x="4610" y="57"/>
            <a:chExt cx="1344" cy="1204"/>
          </a:xfrm>
        </p:grpSpPr>
        <p:grpSp>
          <p:nvGrpSpPr>
            <p:cNvPr id="2061" name="Group 41"/>
            <p:cNvGrpSpPr>
              <a:grpSpLocks/>
            </p:cNvGrpSpPr>
            <p:nvPr userDrawn="1"/>
          </p:nvGrpSpPr>
          <p:grpSpPr bwMode="auto">
            <a:xfrm>
              <a:off x="4610" y="57"/>
              <a:ext cx="1344" cy="1204"/>
              <a:chOff x="4610" y="57"/>
              <a:chExt cx="1344" cy="1204"/>
            </a:xfrm>
          </p:grpSpPr>
          <p:sp>
            <p:nvSpPr>
              <p:cNvPr id="2063" name="Freeform 42"/>
              <p:cNvSpPr>
                <a:spLocks noChangeArrowheads="1"/>
              </p:cNvSpPr>
              <p:nvPr userDrawn="1"/>
            </p:nvSpPr>
            <p:spPr bwMode="auto">
              <a:xfrm rot="-3172564">
                <a:off x="5430" y="1086"/>
                <a:ext cx="62" cy="288"/>
              </a:xfrm>
              <a:custGeom>
                <a:avLst/>
                <a:gdLst>
                  <a:gd name="T0" fmla="*/ 1 w 245"/>
                  <a:gd name="T1" fmla="*/ 0 h 806"/>
                  <a:gd name="T2" fmla="*/ 1 w 245"/>
                  <a:gd name="T3" fmla="*/ 6 h 806"/>
                  <a:gd name="T4" fmla="*/ 0 w 245"/>
                  <a:gd name="T5" fmla="*/ 13 h 806"/>
                  <a:gd name="T6" fmla="*/ 0 w 245"/>
                  <a:gd name="T7" fmla="*/ 13 h 806"/>
                  <a:gd name="T8" fmla="*/ 1 w 245"/>
                  <a:gd name="T9" fmla="*/ 6 h 806"/>
                  <a:gd name="T10" fmla="*/ 1 w 245"/>
                  <a:gd name="T11" fmla="*/ 0 h 806"/>
                  <a:gd name="T12" fmla="*/ 1 w 245"/>
                  <a:gd name="T13" fmla="*/ 0 h 8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grpSp>
            <p:nvGrpSpPr>
              <p:cNvPr id="2064" name="Group 43"/>
              <p:cNvGrpSpPr>
                <a:grpSpLocks/>
              </p:cNvGrpSpPr>
              <p:nvPr userDrawn="1"/>
            </p:nvGrpSpPr>
            <p:grpSpPr bwMode="auto">
              <a:xfrm>
                <a:off x="4610" y="57"/>
                <a:ext cx="1344" cy="985"/>
                <a:chOff x="4610" y="57"/>
                <a:chExt cx="1344" cy="985"/>
              </a:xfrm>
            </p:grpSpPr>
            <p:sp>
              <p:nvSpPr>
                <p:cNvPr id="2065" name="Freeform 44"/>
                <p:cNvSpPr>
                  <a:spLocks noChangeArrowheads="1"/>
                </p:cNvSpPr>
                <p:nvPr userDrawn="1"/>
              </p:nvSpPr>
              <p:spPr bwMode="auto">
                <a:xfrm rot="-3172564">
                  <a:off x="4964" y="69"/>
                  <a:ext cx="153" cy="125"/>
                </a:xfrm>
                <a:custGeom>
                  <a:avLst/>
                  <a:gdLst>
                    <a:gd name="T0" fmla="*/ 0 w 604"/>
                    <a:gd name="T1" fmla="*/ 0 h 349"/>
                    <a:gd name="T2" fmla="*/ 1 w 604"/>
                    <a:gd name="T3" fmla="*/ 3 h 349"/>
                    <a:gd name="T4" fmla="*/ 2 w 604"/>
                    <a:gd name="T5" fmla="*/ 6 h 349"/>
                    <a:gd name="T6" fmla="*/ 3 w 604"/>
                    <a:gd name="T7" fmla="*/ 2 h 349"/>
                    <a:gd name="T8" fmla="*/ 2 w 604"/>
                    <a:gd name="T9" fmla="*/ 0 h 349"/>
                    <a:gd name="T10" fmla="*/ 2 w 604"/>
                    <a:gd name="T11" fmla="*/ 3 h 349"/>
                    <a:gd name="T12" fmla="*/ 1 w 604"/>
                    <a:gd name="T13" fmla="*/ 0 h 349"/>
                    <a:gd name="T14" fmla="*/ 0 w 604"/>
                    <a:gd name="T15" fmla="*/ 0 h 3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66" name="Freeform 45"/>
                <p:cNvSpPr>
                  <a:spLocks noChangeArrowheads="1"/>
                </p:cNvSpPr>
                <p:nvPr userDrawn="1"/>
              </p:nvSpPr>
              <p:spPr bwMode="auto">
                <a:xfrm rot="-3172564">
                  <a:off x="5048" y="310"/>
                  <a:ext cx="269" cy="438"/>
                </a:xfrm>
                <a:custGeom>
                  <a:avLst/>
                  <a:gdLst>
                    <a:gd name="T0" fmla="*/ 3 w 1064"/>
                    <a:gd name="T1" fmla="*/ 2 h 1230"/>
                    <a:gd name="T2" fmla="*/ 2 w 1064"/>
                    <a:gd name="T3" fmla="*/ 6 h 1230"/>
                    <a:gd name="T4" fmla="*/ 1 w 1064"/>
                    <a:gd name="T5" fmla="*/ 12 h 1230"/>
                    <a:gd name="T6" fmla="*/ 0 w 1064"/>
                    <a:gd name="T7" fmla="*/ 18 h 1230"/>
                    <a:gd name="T8" fmla="*/ 0 w 1064"/>
                    <a:gd name="T9" fmla="*/ 20 h 1230"/>
                    <a:gd name="T10" fmla="*/ 1 w 1064"/>
                    <a:gd name="T11" fmla="*/ 19 h 1230"/>
                    <a:gd name="T12" fmla="*/ 2 w 1064"/>
                    <a:gd name="T13" fmla="*/ 15 h 1230"/>
                    <a:gd name="T14" fmla="*/ 4 w 1064"/>
                    <a:gd name="T15" fmla="*/ 9 h 1230"/>
                    <a:gd name="T16" fmla="*/ 4 w 1064"/>
                    <a:gd name="T17" fmla="*/ 4 h 1230"/>
                    <a:gd name="T18" fmla="*/ 4 w 1064"/>
                    <a:gd name="T19" fmla="*/ 1 h 1230"/>
                    <a:gd name="T20" fmla="*/ 4 w 1064"/>
                    <a:gd name="T21" fmla="*/ 0 h 1230"/>
                    <a:gd name="T22" fmla="*/ 3 w 1064"/>
                    <a:gd name="T23" fmla="*/ 1 h 1230"/>
                    <a:gd name="T24" fmla="*/ 4 w 1064"/>
                    <a:gd name="T25" fmla="*/ 2 h 1230"/>
                    <a:gd name="T26" fmla="*/ 4 w 1064"/>
                    <a:gd name="T27" fmla="*/ 6 h 1230"/>
                    <a:gd name="T28" fmla="*/ 3 w 1064"/>
                    <a:gd name="T29" fmla="*/ 11 h 1230"/>
                    <a:gd name="T30" fmla="*/ 2 w 1064"/>
                    <a:gd name="T31" fmla="*/ 16 h 1230"/>
                    <a:gd name="T32" fmla="*/ 1 w 1064"/>
                    <a:gd name="T33" fmla="*/ 18 h 1230"/>
                    <a:gd name="T34" fmla="*/ 1 w 1064"/>
                    <a:gd name="T35" fmla="*/ 15 h 1230"/>
                    <a:gd name="T36" fmla="*/ 2 w 1064"/>
                    <a:gd name="T37" fmla="*/ 8 h 1230"/>
                    <a:gd name="T38" fmla="*/ 3 w 1064"/>
                    <a:gd name="T39" fmla="*/ 2 h 1230"/>
                    <a:gd name="T40" fmla="*/ 3 w 1064"/>
                    <a:gd name="T41" fmla="*/ 2 h 12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67" name="Freeform 46"/>
                <p:cNvSpPr>
                  <a:spLocks noChangeArrowheads="1"/>
                </p:cNvSpPr>
                <p:nvPr userDrawn="1"/>
              </p:nvSpPr>
              <p:spPr bwMode="auto">
                <a:xfrm rot="-3172564">
                  <a:off x="4856" y="180"/>
                  <a:ext cx="505" cy="898"/>
                </a:xfrm>
                <a:custGeom>
                  <a:avLst/>
                  <a:gdLst>
                    <a:gd name="T0" fmla="*/ 8 w 2002"/>
                    <a:gd name="T1" fmla="*/ 0 h 2521"/>
                    <a:gd name="T2" fmla="*/ 0 w 2002"/>
                    <a:gd name="T3" fmla="*/ 41 h 2521"/>
                    <a:gd name="T4" fmla="*/ 1 w 2002"/>
                    <a:gd name="T5" fmla="*/ 40 h 2521"/>
                    <a:gd name="T6" fmla="*/ 8 w 2002"/>
                    <a:gd name="T7" fmla="*/ 1 h 2521"/>
                    <a:gd name="T8" fmla="*/ 8 w 2002"/>
                    <a:gd name="T9" fmla="*/ 0 h 25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68" name="Freeform 47"/>
                <p:cNvSpPr>
                  <a:spLocks noChangeArrowheads="1"/>
                </p:cNvSpPr>
                <p:nvPr userDrawn="1"/>
              </p:nvSpPr>
              <p:spPr bwMode="auto">
                <a:xfrm rot="-3172564">
                  <a:off x="4903" y="-19"/>
                  <a:ext cx="758" cy="1344"/>
                </a:xfrm>
                <a:custGeom>
                  <a:avLst/>
                  <a:gdLst>
                    <a:gd name="T0" fmla="*/ 1 w 3007"/>
                    <a:gd name="T1" fmla="*/ 46 h 3771"/>
                    <a:gd name="T2" fmla="*/ 2 w 3007"/>
                    <a:gd name="T3" fmla="*/ 46 h 3771"/>
                    <a:gd name="T4" fmla="*/ 3 w 3007"/>
                    <a:gd name="T5" fmla="*/ 48 h 3771"/>
                    <a:gd name="T6" fmla="*/ 3 w 3007"/>
                    <a:gd name="T7" fmla="*/ 46 h 3771"/>
                    <a:gd name="T8" fmla="*/ 2 w 3007"/>
                    <a:gd name="T9" fmla="*/ 43 h 3771"/>
                    <a:gd name="T10" fmla="*/ 3 w 3007"/>
                    <a:gd name="T11" fmla="*/ 44 h 3771"/>
                    <a:gd name="T12" fmla="*/ 4 w 3007"/>
                    <a:gd name="T13" fmla="*/ 46 h 3771"/>
                    <a:gd name="T14" fmla="*/ 12 w 3007"/>
                    <a:gd name="T15" fmla="*/ 7 h 3771"/>
                    <a:gd name="T16" fmla="*/ 10 w 3007"/>
                    <a:gd name="T17" fmla="*/ 2 h 3771"/>
                    <a:gd name="T18" fmla="*/ 9 w 3007"/>
                    <a:gd name="T19" fmla="*/ 0 h 3771"/>
                    <a:gd name="T20" fmla="*/ 11 w 3007"/>
                    <a:gd name="T21" fmla="*/ 1 h 3771"/>
                    <a:gd name="T22" fmla="*/ 12 w 3007"/>
                    <a:gd name="T23" fmla="*/ 7 h 3771"/>
                    <a:gd name="T24" fmla="*/ 3 w 3007"/>
                    <a:gd name="T25" fmla="*/ 53 h 3771"/>
                    <a:gd name="T26" fmla="*/ 2 w 3007"/>
                    <a:gd name="T27" fmla="*/ 55 h 3771"/>
                    <a:gd name="T28" fmla="*/ 1 w 3007"/>
                    <a:gd name="T29" fmla="*/ 61 h 3771"/>
                    <a:gd name="T30" fmla="*/ 0 w 3007"/>
                    <a:gd name="T31" fmla="*/ 59 h 3771"/>
                    <a:gd name="T32" fmla="*/ 1 w 3007"/>
                    <a:gd name="T33" fmla="*/ 58 h 3771"/>
                    <a:gd name="T34" fmla="*/ 2 w 3007"/>
                    <a:gd name="T35" fmla="*/ 55 h 3771"/>
                    <a:gd name="T36" fmla="*/ 1 w 3007"/>
                    <a:gd name="T37" fmla="*/ 53 h 3771"/>
                    <a:gd name="T38" fmla="*/ 1 w 3007"/>
                    <a:gd name="T39" fmla="*/ 51 h 3771"/>
                    <a:gd name="T40" fmla="*/ 2 w 3007"/>
                    <a:gd name="T41" fmla="*/ 53 h 3771"/>
                    <a:gd name="T42" fmla="*/ 2 w 3007"/>
                    <a:gd name="T43" fmla="*/ 51 h 3771"/>
                    <a:gd name="T44" fmla="*/ 3 w 3007"/>
                    <a:gd name="T45" fmla="*/ 52 h 3771"/>
                    <a:gd name="T46" fmla="*/ 2 w 3007"/>
                    <a:gd name="T47" fmla="*/ 50 h 3771"/>
                    <a:gd name="T48" fmla="*/ 3 w 3007"/>
                    <a:gd name="T49" fmla="*/ 50 h 3771"/>
                    <a:gd name="T50" fmla="*/ 1 w 3007"/>
                    <a:gd name="T51" fmla="*/ 46 h 37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69" name="Freeform 48"/>
                <p:cNvSpPr>
                  <a:spLocks noChangeArrowheads="1"/>
                </p:cNvSpPr>
                <p:nvPr userDrawn="1"/>
              </p:nvSpPr>
              <p:spPr bwMode="auto">
                <a:xfrm rot="-3172564">
                  <a:off x="5297" y="895"/>
                  <a:ext cx="169" cy="112"/>
                </a:xfrm>
                <a:custGeom>
                  <a:avLst/>
                  <a:gdLst>
                    <a:gd name="T0" fmla="*/ 0 w 673"/>
                    <a:gd name="T1" fmla="*/ 1 h 342"/>
                    <a:gd name="T2" fmla="*/ 1 w 673"/>
                    <a:gd name="T3" fmla="*/ 1 h 342"/>
                    <a:gd name="T4" fmla="*/ 3 w 673"/>
                    <a:gd name="T5" fmla="*/ 4 h 342"/>
                    <a:gd name="T6" fmla="*/ 3 w 673"/>
                    <a:gd name="T7" fmla="*/ 3 h 342"/>
                    <a:gd name="T8" fmla="*/ 2 w 673"/>
                    <a:gd name="T9" fmla="*/ 1 h 342"/>
                    <a:gd name="T10" fmla="*/ 0 w 673"/>
                    <a:gd name="T11" fmla="*/ 0 h 342"/>
                    <a:gd name="T12" fmla="*/ 0 w 673"/>
                    <a:gd name="T13" fmla="*/ 1 h 3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70" name="Freeform 49"/>
                <p:cNvSpPr>
                  <a:spLocks noChangeArrowheads="1"/>
                </p:cNvSpPr>
                <p:nvPr userDrawn="1"/>
              </p:nvSpPr>
              <p:spPr bwMode="auto">
                <a:xfrm rot="-3172564">
                  <a:off x="5252" y="804"/>
                  <a:ext cx="181" cy="137"/>
                </a:xfrm>
                <a:custGeom>
                  <a:avLst/>
                  <a:gdLst>
                    <a:gd name="T0" fmla="*/ 0 w 716"/>
                    <a:gd name="T1" fmla="*/ 1 h 403"/>
                    <a:gd name="T2" fmla="*/ 2 w 716"/>
                    <a:gd name="T3" fmla="*/ 2 h 403"/>
                    <a:gd name="T4" fmla="*/ 3 w 716"/>
                    <a:gd name="T5" fmla="*/ 5 h 403"/>
                    <a:gd name="T6" fmla="*/ 3 w 716"/>
                    <a:gd name="T7" fmla="*/ 4 h 403"/>
                    <a:gd name="T8" fmla="*/ 2 w 716"/>
                    <a:gd name="T9" fmla="*/ 1 h 403"/>
                    <a:gd name="T10" fmla="*/ 0 w 716"/>
                    <a:gd name="T11" fmla="*/ 0 h 403"/>
                    <a:gd name="T12" fmla="*/ 0 w 716"/>
                    <a:gd name="T13" fmla="*/ 1 h 4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71" name="Freeform 50"/>
                <p:cNvSpPr>
                  <a:spLocks noChangeArrowheads="1"/>
                </p:cNvSpPr>
                <p:nvPr userDrawn="1"/>
              </p:nvSpPr>
              <p:spPr bwMode="auto">
                <a:xfrm rot="-3172564">
                  <a:off x="4983" y="208"/>
                  <a:ext cx="181" cy="147"/>
                </a:xfrm>
                <a:custGeom>
                  <a:avLst/>
                  <a:gdLst>
                    <a:gd name="T0" fmla="*/ 0 w 717"/>
                    <a:gd name="T1" fmla="*/ 1 h 411"/>
                    <a:gd name="T2" fmla="*/ 1 w 717"/>
                    <a:gd name="T3" fmla="*/ 2 h 411"/>
                    <a:gd name="T4" fmla="*/ 3 w 717"/>
                    <a:gd name="T5" fmla="*/ 7 h 411"/>
                    <a:gd name="T6" fmla="*/ 3 w 717"/>
                    <a:gd name="T7" fmla="*/ 5 h 411"/>
                    <a:gd name="T8" fmla="*/ 2 w 717"/>
                    <a:gd name="T9" fmla="*/ 1 h 411"/>
                    <a:gd name="T10" fmla="*/ 0 w 717"/>
                    <a:gd name="T11" fmla="*/ 0 h 411"/>
                    <a:gd name="T12" fmla="*/ 0 w 717"/>
                    <a:gd name="T13" fmla="*/ 1 h 4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072" name="Freeform 51"/>
                <p:cNvSpPr>
                  <a:spLocks noChangeArrowheads="1"/>
                </p:cNvSpPr>
                <p:nvPr userDrawn="1"/>
              </p:nvSpPr>
              <p:spPr bwMode="auto">
                <a:xfrm rot="-3172564">
                  <a:off x="4946" y="120"/>
                  <a:ext cx="179" cy="138"/>
                </a:xfrm>
                <a:custGeom>
                  <a:avLst/>
                  <a:gdLst>
                    <a:gd name="T0" fmla="*/ 0 w 709"/>
                    <a:gd name="T1" fmla="*/ 1 h 386"/>
                    <a:gd name="T2" fmla="*/ 1 w 709"/>
                    <a:gd name="T3" fmla="*/ 2 h 386"/>
                    <a:gd name="T4" fmla="*/ 3 w 709"/>
                    <a:gd name="T5" fmla="*/ 6 h 386"/>
                    <a:gd name="T6" fmla="*/ 3 w 709"/>
                    <a:gd name="T7" fmla="*/ 5 h 386"/>
                    <a:gd name="T8" fmla="*/ 1 w 709"/>
                    <a:gd name="T9" fmla="*/ 1 h 386"/>
                    <a:gd name="T10" fmla="*/ 0 w 709"/>
                    <a:gd name="T11" fmla="*/ 0 h 386"/>
                    <a:gd name="T12" fmla="*/ 0 w 709"/>
                    <a:gd name="T13" fmla="*/ 1 h 3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grpSp>
        </p:grpSp>
        <p:sp>
          <p:nvSpPr>
            <p:cNvPr id="2062" name="Line 52"/>
            <p:cNvSpPr>
              <a:spLocks noChangeShapeType="1"/>
            </p:cNvSpPr>
            <p:nvPr userDrawn="1"/>
          </p:nvSpPr>
          <p:spPr bwMode="auto">
            <a:xfrm>
              <a:off x="4870" y="84"/>
              <a:ext cx="42" cy="96"/>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grpSp>
    </p:spTree>
    <p:extLst>
      <p:ext uri="{BB962C8B-B14F-4D97-AF65-F5344CB8AC3E}">
        <p14:creationId xmlns:p14="http://schemas.microsoft.com/office/powerpoint/2010/main" val="45026964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anose="030F0702030302020204" pitchFamily="66" charset="0"/>
        </a:defRPr>
      </a:lvl2pPr>
      <a:lvl3pPr algn="ctr" rtl="0" eaLnBrk="0" fontAlgn="base" hangingPunct="0">
        <a:spcBef>
          <a:spcPct val="0"/>
        </a:spcBef>
        <a:spcAft>
          <a:spcPct val="0"/>
        </a:spcAft>
        <a:defRPr sz="4400">
          <a:solidFill>
            <a:schemeClr val="tx1"/>
          </a:solidFill>
          <a:latin typeface="Comic Sans MS" panose="030F0702030302020204" pitchFamily="66" charset="0"/>
        </a:defRPr>
      </a:lvl3pPr>
      <a:lvl4pPr algn="ctr" rtl="0" eaLnBrk="0" fontAlgn="base" hangingPunct="0">
        <a:spcBef>
          <a:spcPct val="0"/>
        </a:spcBef>
        <a:spcAft>
          <a:spcPct val="0"/>
        </a:spcAft>
        <a:defRPr sz="4400">
          <a:solidFill>
            <a:schemeClr val="tx1"/>
          </a:solidFill>
          <a:latin typeface="Comic Sans MS" panose="030F0702030302020204" pitchFamily="66" charset="0"/>
        </a:defRPr>
      </a:lvl4pPr>
      <a:lvl5pPr algn="ctr" rtl="0" eaLnBrk="0" fontAlgn="base" hangingPunct="0">
        <a:spcBef>
          <a:spcPct val="0"/>
        </a:spcBef>
        <a:spcAft>
          <a:spcPct val="0"/>
        </a:spcAft>
        <a:defRPr sz="4400">
          <a:solidFill>
            <a:schemeClr val="tx1"/>
          </a:solidFill>
          <a:latin typeface="Comic Sans MS" panose="030F0702030302020204" pitchFamily="66" charset="0"/>
        </a:defRPr>
      </a:lvl5pPr>
      <a:lvl6pPr marL="457200" algn="ctr" rtl="0" eaLnBrk="0" fontAlgn="base" hangingPunct="0">
        <a:spcBef>
          <a:spcPct val="0"/>
        </a:spcBef>
        <a:spcAft>
          <a:spcPct val="0"/>
        </a:spcAft>
        <a:defRPr sz="4400">
          <a:solidFill>
            <a:schemeClr val="tx1"/>
          </a:solidFill>
          <a:latin typeface="Comic Sans MS" panose="030F0702030302020204" pitchFamily="66" charset="0"/>
        </a:defRPr>
      </a:lvl6pPr>
      <a:lvl7pPr marL="914400" algn="ctr" rtl="0" eaLnBrk="0" fontAlgn="base" hangingPunct="0">
        <a:spcBef>
          <a:spcPct val="0"/>
        </a:spcBef>
        <a:spcAft>
          <a:spcPct val="0"/>
        </a:spcAft>
        <a:defRPr sz="4400">
          <a:solidFill>
            <a:schemeClr val="tx1"/>
          </a:solidFill>
          <a:latin typeface="Comic Sans MS" panose="030F0702030302020204" pitchFamily="66" charset="0"/>
        </a:defRPr>
      </a:lvl7pPr>
      <a:lvl8pPr marL="1371600" algn="ctr" rtl="0" eaLnBrk="0" fontAlgn="base" hangingPunct="0">
        <a:spcBef>
          <a:spcPct val="0"/>
        </a:spcBef>
        <a:spcAft>
          <a:spcPct val="0"/>
        </a:spcAft>
        <a:defRPr sz="4400">
          <a:solidFill>
            <a:schemeClr val="tx1"/>
          </a:solidFill>
          <a:latin typeface="Comic Sans MS" panose="030F0702030302020204" pitchFamily="66" charset="0"/>
        </a:defRPr>
      </a:lvl8pPr>
      <a:lvl9pPr marL="1828800" algn="ctr" rtl="0" eaLnBrk="0" fontAlgn="base" hangingPunct="0">
        <a:spcBef>
          <a:spcPct val="0"/>
        </a:spcBef>
        <a:spcAft>
          <a:spcPct val="0"/>
        </a:spcAft>
        <a:defRPr sz="4400">
          <a:solidFill>
            <a:schemeClr val="tx1"/>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6.jpe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5.jpeg"/><Relationship Id="rId5" Type="http://schemas.openxmlformats.org/officeDocument/2006/relationships/image" Target="../media/image14.gif"/><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7.xml"/><Relationship Id="rId5" Type="http://schemas.openxmlformats.org/officeDocument/2006/relationships/image" Target="../media/image12.png"/><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2.wav"/><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2.wav"/><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7.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2.wav"/><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7.xml"/><Relationship Id="rId5" Type="http://schemas.openxmlformats.org/officeDocument/2006/relationships/image" Target="../media/image12.png"/><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descr="gtbrd013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86" y="1"/>
            <a:ext cx="12104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Subtitle 2"/>
          <p:cNvSpPr txBox="1">
            <a:spLocks/>
          </p:cNvSpPr>
          <p:nvPr/>
        </p:nvSpPr>
        <p:spPr bwMode="auto">
          <a:xfrm>
            <a:off x="3714751" y="2571750"/>
            <a:ext cx="481012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endParaRPr lang="en-US" altLang="vi-VN" sz="4500" b="1">
              <a:solidFill>
                <a:srgbClr val="0000CC"/>
              </a:solidFill>
              <a:latin typeface="Times New Roman" panose="02020603050405020304" pitchFamily="18" charset="0"/>
              <a:cs typeface="Times New Roman" panose="02020603050405020304" pitchFamily="18" charset="0"/>
            </a:endParaRPr>
          </a:p>
        </p:txBody>
      </p:sp>
      <p:sp>
        <p:nvSpPr>
          <p:cNvPr id="5" name="Rectangle 5"/>
          <p:cNvSpPr txBox="1">
            <a:spLocks noChangeArrowheads="1"/>
          </p:cNvSpPr>
          <p:nvPr/>
        </p:nvSpPr>
        <p:spPr bwMode="auto">
          <a:xfrm>
            <a:off x="2590801" y="1181100"/>
            <a:ext cx="66135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73050" indent="-273050" eaLnBrk="1" hangingPunct="1">
              <a:buNone/>
              <a:defRPr/>
            </a:pPr>
            <a:endParaRPr lang="en-US" altLang="vi-VN" sz="5400" b="1" kern="0" dirty="0">
              <a:solidFill>
                <a:prstClr val="black"/>
              </a:solidFill>
              <a:latin typeface="Times New Roman" panose="02020603050405020304" pitchFamily="18" charset="0"/>
              <a:cs typeface="Times New Roman" panose="02020603050405020304" pitchFamily="18" charset="0"/>
            </a:endParaRPr>
          </a:p>
        </p:txBody>
      </p:sp>
      <p:sp>
        <p:nvSpPr>
          <p:cNvPr id="67589" name="WordArt 14"/>
          <p:cNvSpPr>
            <a:spLocks noChangeArrowheads="1" noChangeShapeType="1" noTextEdit="1"/>
          </p:cNvSpPr>
          <p:nvPr/>
        </p:nvSpPr>
        <p:spPr bwMode="auto">
          <a:xfrm>
            <a:off x="3124200" y="2438400"/>
            <a:ext cx="6172200" cy="1524000"/>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B05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TẬP ĐỌC – LỚP 4 </a:t>
            </a:r>
          </a:p>
        </p:txBody>
      </p:sp>
    </p:spTree>
    <p:extLst>
      <p:ext uri="{BB962C8B-B14F-4D97-AF65-F5344CB8AC3E}">
        <p14:creationId xmlns:p14="http://schemas.microsoft.com/office/powerpoint/2010/main" val="3749191026"/>
      </p:ext>
    </p:extLst>
  </p:cSld>
  <p:clrMapOvr>
    <a:masterClrMapping/>
  </p:clrMapOvr>
  <p:transition spd="slow" advTm="15989">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43B2C-1D00-4100-A56B-3D7DB3D2C243}"/>
              </a:ext>
            </a:extLst>
          </p:cNvPr>
          <p:cNvSpPr>
            <a:spLocks noGrp="1"/>
          </p:cNvSpPr>
          <p:nvPr>
            <p:ph type="title"/>
          </p:nvPr>
        </p:nvSpPr>
        <p:spPr>
          <a:xfrm>
            <a:off x="4273551" y="320676"/>
            <a:ext cx="3644900" cy="669925"/>
          </a:xfrm>
        </p:spPr>
        <p:txBody>
          <a:bodyPr/>
          <a:lstStyle/>
          <a:p>
            <a:r>
              <a:rPr lang="en-US" altLang="en-US" sz="3600" b="1">
                <a:solidFill>
                  <a:srgbClr val="FF0000"/>
                </a:solidFill>
                <a:latin typeface="Times New Roman" panose="02020603050405020304" pitchFamily="18" charset="0"/>
                <a:cs typeface="Times New Roman" panose="02020603050405020304" pitchFamily="18" charset="0"/>
              </a:rPr>
              <a:t>LUYỆN ĐỌC</a:t>
            </a:r>
          </a:p>
        </p:txBody>
      </p:sp>
      <p:sp>
        <p:nvSpPr>
          <p:cNvPr id="3" name="Content Placeholder 2">
            <a:extLst>
              <a:ext uri="{FF2B5EF4-FFF2-40B4-BE49-F238E27FC236}">
                <a16:creationId xmlns:a16="http://schemas.microsoft.com/office/drawing/2014/main" id="{FF91D42A-FD73-47BA-932D-EB3AC89DDC1D}"/>
              </a:ext>
            </a:extLst>
          </p:cNvPr>
          <p:cNvSpPr>
            <a:spLocks noGrp="1"/>
          </p:cNvSpPr>
          <p:nvPr>
            <p:ph idx="1"/>
          </p:nvPr>
        </p:nvSpPr>
        <p:spPr>
          <a:xfrm>
            <a:off x="2609851" y="1219200"/>
            <a:ext cx="1822450" cy="609600"/>
          </a:xfrm>
        </p:spPr>
        <p:txBody>
          <a:bodyPr/>
          <a:lstStyle/>
          <a:p>
            <a:pPr algn="ctr">
              <a:buFontTx/>
              <a:buNone/>
            </a:pPr>
            <a:r>
              <a:rPr lang="en-US" altLang="en-US" sz="3600" b="1">
                <a:solidFill>
                  <a:srgbClr val="FF0000"/>
                </a:solidFill>
                <a:latin typeface="Times New Roman" panose="02020603050405020304" pitchFamily="18" charset="0"/>
                <a:cs typeface="Times New Roman" panose="02020603050405020304" pitchFamily="18" charset="0"/>
              </a:rPr>
              <a:t>Từ</a:t>
            </a:r>
          </a:p>
        </p:txBody>
      </p:sp>
      <p:sp>
        <p:nvSpPr>
          <p:cNvPr id="4" name="Content Placeholder 2">
            <a:extLst>
              <a:ext uri="{FF2B5EF4-FFF2-40B4-BE49-F238E27FC236}">
                <a16:creationId xmlns:a16="http://schemas.microsoft.com/office/drawing/2014/main" id="{3C20683F-32FD-483F-9AB0-AD522D7893A2}"/>
              </a:ext>
            </a:extLst>
          </p:cNvPr>
          <p:cNvSpPr txBox="1">
            <a:spLocks/>
          </p:cNvSpPr>
          <p:nvPr/>
        </p:nvSpPr>
        <p:spPr bwMode="auto">
          <a:xfrm>
            <a:off x="6729413" y="1219200"/>
            <a:ext cx="18224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a:spcBef>
                <a:spcPct val="20000"/>
              </a:spcBef>
              <a:buFont typeface="Arial" panose="020B0604020202020204" pitchFamily="34" charset="0"/>
              <a:buNone/>
            </a:pPr>
            <a:r>
              <a:rPr lang="en-US" altLang="en-US" sz="3600" b="1">
                <a:solidFill>
                  <a:srgbClr val="FF0000"/>
                </a:solidFill>
                <a:latin typeface="Times New Roman" panose="02020603050405020304" pitchFamily="18" charset="0"/>
                <a:cs typeface="Times New Roman" panose="02020603050405020304" pitchFamily="18" charset="0"/>
              </a:rPr>
              <a:t>Câu</a:t>
            </a:r>
          </a:p>
        </p:txBody>
      </p:sp>
      <p:cxnSp>
        <p:nvCxnSpPr>
          <p:cNvPr id="6" name="Straight Connector 5">
            <a:extLst>
              <a:ext uri="{FF2B5EF4-FFF2-40B4-BE49-F238E27FC236}">
                <a16:creationId xmlns:a16="http://schemas.microsoft.com/office/drawing/2014/main" id="{1A0D229E-C56A-4820-8FC2-2A0334E68E1E}"/>
              </a:ext>
            </a:extLst>
          </p:cNvPr>
          <p:cNvCxnSpPr/>
          <p:nvPr/>
        </p:nvCxnSpPr>
        <p:spPr>
          <a:xfrm rot="5400000">
            <a:off x="2748757" y="3923506"/>
            <a:ext cx="4953000" cy="1588"/>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7" name="Content Placeholder 2">
            <a:extLst>
              <a:ext uri="{FF2B5EF4-FFF2-40B4-BE49-F238E27FC236}">
                <a16:creationId xmlns:a16="http://schemas.microsoft.com/office/drawing/2014/main" id="{027CAA87-E92B-4CB7-9EAD-8CA55D458908}"/>
              </a:ext>
            </a:extLst>
          </p:cNvPr>
          <p:cNvSpPr txBox="1">
            <a:spLocks/>
          </p:cNvSpPr>
          <p:nvPr/>
        </p:nvSpPr>
        <p:spPr bwMode="auto">
          <a:xfrm>
            <a:off x="1658938" y="2286000"/>
            <a:ext cx="3486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just">
              <a:spcBef>
                <a:spcPct val="20000"/>
              </a:spcBef>
              <a:buFont typeface="Arial" panose="020B0604020202020204" pitchFamily="34" charset="0"/>
              <a:buNone/>
            </a:pPr>
            <a:r>
              <a:rPr lang="en-US" altLang="en-US" sz="3600" b="1">
                <a:latin typeface="Times New Roman" panose="02020603050405020304" pitchFamily="18" charset="0"/>
                <a:cs typeface="Times New Roman" panose="02020603050405020304" pitchFamily="18" charset="0"/>
              </a:rPr>
              <a:t>- quẩy</a:t>
            </a:r>
          </a:p>
        </p:txBody>
      </p:sp>
      <p:sp>
        <p:nvSpPr>
          <p:cNvPr id="8" name="Content Placeholder 2">
            <a:extLst>
              <a:ext uri="{FF2B5EF4-FFF2-40B4-BE49-F238E27FC236}">
                <a16:creationId xmlns:a16="http://schemas.microsoft.com/office/drawing/2014/main" id="{226FF9A4-D2F1-4B78-A6C0-C688DE19EA64}"/>
              </a:ext>
            </a:extLst>
          </p:cNvPr>
          <p:cNvSpPr txBox="1">
            <a:spLocks/>
          </p:cNvSpPr>
          <p:nvPr/>
        </p:nvSpPr>
        <p:spPr bwMode="auto">
          <a:xfrm>
            <a:off x="1658939" y="3124200"/>
            <a:ext cx="34067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just">
              <a:spcBef>
                <a:spcPct val="20000"/>
              </a:spcBef>
            </a:pPr>
            <a:r>
              <a:rPr lang="en-US" altLang="en-US" sz="3600" b="1">
                <a:latin typeface="Times New Roman" panose="02020603050405020304" pitchFamily="18" charset="0"/>
                <a:cs typeface="Times New Roman" panose="02020603050405020304" pitchFamily="18" charset="0"/>
              </a:rPr>
              <a:t>- diễn thuyết</a:t>
            </a:r>
          </a:p>
        </p:txBody>
      </p:sp>
      <p:sp>
        <p:nvSpPr>
          <p:cNvPr id="9" name="Content Placeholder 2">
            <a:extLst>
              <a:ext uri="{FF2B5EF4-FFF2-40B4-BE49-F238E27FC236}">
                <a16:creationId xmlns:a16="http://schemas.microsoft.com/office/drawing/2014/main" id="{40A9F197-62F2-4415-B399-3D1A7A8CDB88}"/>
              </a:ext>
            </a:extLst>
          </p:cNvPr>
          <p:cNvSpPr txBox="1">
            <a:spLocks/>
          </p:cNvSpPr>
          <p:nvPr/>
        </p:nvSpPr>
        <p:spPr bwMode="auto">
          <a:xfrm>
            <a:off x="5145088" y="2092568"/>
            <a:ext cx="6115536"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just">
              <a:lnSpc>
                <a:spcPct val="150000"/>
              </a:lnSpc>
              <a:spcBef>
                <a:spcPct val="20000"/>
              </a:spcBef>
              <a:buFont typeface="Arial" panose="020B0604020202020204" pitchFamily="34" charset="0"/>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Bạch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Thái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Bưởi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mở</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công</a:t>
            </a:r>
            <a:r>
              <a:rPr lang="en-US" altLang="en-US" dirty="0">
                <a:latin typeface="Times New Roman" panose="02020603050405020304" pitchFamily="18" charset="0"/>
                <a:cs typeface="Times New Roman" panose="02020603050405020304" pitchFamily="18" charset="0"/>
              </a:rPr>
              <a:t> ty </a:t>
            </a:r>
            <a:r>
              <a:rPr lang="en-US" altLang="en-US" dirty="0" err="1">
                <a:latin typeface="Times New Roman" panose="02020603050405020304" pitchFamily="18" charset="0"/>
                <a:cs typeface="Times New Roman" panose="02020603050405020304" pitchFamily="18" charset="0"/>
              </a:rPr>
              <a:t>vận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tải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đường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thuỷ</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vào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lúc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những</a:t>
            </a:r>
            <a:r>
              <a:rPr lang="en-US" altLang="en-US" dirty="0">
                <a:latin typeface="Times New Roman" panose="02020603050405020304" pitchFamily="18" charset="0"/>
                <a:cs typeface="Times New Roman" panose="02020603050405020304" pitchFamily="18" charset="0"/>
              </a:rPr>
              <a:t> con </a:t>
            </a:r>
            <a:r>
              <a:rPr lang="en-US" altLang="en-US" dirty="0" err="1">
                <a:latin typeface="Times New Roman" panose="02020603050405020304" pitchFamily="18" charset="0"/>
                <a:cs typeface="Times New Roman" panose="02020603050405020304" pitchFamily="18" charset="0"/>
              </a:rPr>
              <a:t>tàu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của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người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Hoa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đã</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độc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chiếm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đường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miền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Bắc</a:t>
            </a:r>
            <a:r>
              <a:rPr lang="en-US" altLang="en-US" dirty="0">
                <a:latin typeface="Times New Roman" panose="02020603050405020304" pitchFamily="18" charset="0"/>
                <a:cs typeface="Times New Roman" panose="02020603050405020304" pitchFamily="18" charset="0"/>
              </a:rPr>
              <a:t>.</a:t>
            </a:r>
          </a:p>
          <a:p>
            <a:pPr algn="just">
              <a:lnSpc>
                <a:spcPct val="150000"/>
              </a:lnSpc>
              <a:spcBef>
                <a:spcPct val="20000"/>
              </a:spcBef>
              <a:buFont typeface="Arial" panose="020B0604020202020204" pitchFamily="34" charset="0"/>
              <a:buNone/>
            </a:pPr>
            <a:endParaRPr lang="en-US" altLang="en-US" dirty="0">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CAFA8816-E4EA-4A7C-A55B-AA85DF156A11}"/>
              </a:ext>
            </a:extLst>
          </p:cNvPr>
          <p:cNvCxnSpPr/>
          <p:nvPr/>
        </p:nvCxnSpPr>
        <p:spPr>
          <a:xfrm rot="5400000">
            <a:off x="8015531" y="2405917"/>
            <a:ext cx="533400" cy="15875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 name="Straight Connector 12">
            <a:extLst>
              <a:ext uri="{FF2B5EF4-FFF2-40B4-BE49-F238E27FC236}">
                <a16:creationId xmlns:a16="http://schemas.microsoft.com/office/drawing/2014/main" id="{5264C8AE-8250-4129-A2F0-43A17C774D66}"/>
              </a:ext>
            </a:extLst>
          </p:cNvPr>
          <p:cNvCxnSpPr/>
          <p:nvPr/>
        </p:nvCxnSpPr>
        <p:spPr>
          <a:xfrm rot="5400000">
            <a:off x="7082817" y="3118092"/>
            <a:ext cx="533400" cy="15875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1" name="Straight Connector 10">
            <a:extLst>
              <a:ext uri="{FF2B5EF4-FFF2-40B4-BE49-F238E27FC236}">
                <a16:creationId xmlns:a16="http://schemas.microsoft.com/office/drawing/2014/main" id="{EB8B4963-E729-4E19-9272-1A0D7446EED9}"/>
              </a:ext>
            </a:extLst>
          </p:cNvPr>
          <p:cNvCxnSpPr/>
          <p:nvPr/>
        </p:nvCxnSpPr>
        <p:spPr>
          <a:xfrm rot="5400000">
            <a:off x="7018341" y="3730625"/>
            <a:ext cx="533400" cy="15875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8" presetClass="entr" presetSubtype="12"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strips(downLeft)">
                                      <p:cBhvr>
                                        <p:cTn id="43" dur="500"/>
                                        <p:tgtEl>
                                          <p:spTgt spid="12"/>
                                        </p:tgtEl>
                                      </p:cBhvr>
                                    </p:animEffect>
                                  </p:childTnLst>
                                </p:cTn>
                              </p:par>
                              <p:par>
                                <p:cTn id="44" presetID="18" presetClass="entr" presetSubtype="12"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strips(downLeft)">
                                      <p:cBhvr>
                                        <p:cTn id="46" dur="500"/>
                                        <p:tgtEl>
                                          <p:spTgt spid="13"/>
                                        </p:tgtEl>
                                      </p:cBhvr>
                                    </p:animEffect>
                                  </p:childTnLst>
                                </p:cTn>
                              </p:par>
                              <p:par>
                                <p:cTn id="47" presetID="18" presetClass="entr" presetSubtype="12"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strips(downLeft)">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4"/>
          <p:cNvGraphicFramePr>
            <a:graphicFrameLocks noGrp="1" noChangeAspect="1"/>
          </p:cNvGraphicFramePr>
          <p:nvPr>
            <p:ph/>
            <p:extLst>
              <p:ext uri="{D42A27DB-BD31-4B8C-83A1-F6EECF244321}">
                <p14:modId xmlns:p14="http://schemas.microsoft.com/office/powerpoint/2010/main" val="944855663"/>
              </p:ext>
            </p:extLst>
          </p:nvPr>
        </p:nvGraphicFramePr>
        <p:xfrm>
          <a:off x="414867" y="274639"/>
          <a:ext cx="11582399" cy="6430961"/>
        </p:xfrm>
        <a:graphic>
          <a:graphicData uri="http://schemas.openxmlformats.org/presentationml/2006/ole">
            <mc:AlternateContent xmlns:mc="http://schemas.openxmlformats.org/markup-compatibility/2006">
              <mc:Choice xmlns:v="urn:schemas-microsoft-com:vml" Requires="v">
                <p:oleObj spid="_x0000_s1031" name="Bitmap Image" r:id="rId3" imgW="17619048" imgH="14238095" progId="Paint.Picture">
                  <p:embed/>
                </p:oleObj>
              </mc:Choice>
              <mc:Fallback>
                <p:oleObj name="Bitmap Image" r:id="rId3" imgW="17619048" imgH="14238095" progId="Paint.Picture">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867" y="274639"/>
                        <a:ext cx="11582399" cy="6430961"/>
                      </a:xfrm>
                      <a:prstGeom prst="rect">
                        <a:avLst/>
                      </a:prstGeom>
                      <a:noFill/>
                      <a:ln>
                        <a:noFill/>
                      </a:ln>
                      <a:effectLst/>
                    </p:spPr>
                  </p:pic>
                </p:oleObj>
              </mc:Fallback>
            </mc:AlternateContent>
          </a:graphicData>
        </a:graphic>
      </p:graphicFrame>
      <p:pic>
        <p:nvPicPr>
          <p:cNvPr id="12291" name="Picture 11" descr="AG00090_"/>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895601"/>
            <a:ext cx="4572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AutoShape 13"/>
          <p:cNvSpPr>
            <a:spLocks noChangeArrowheads="1"/>
          </p:cNvSpPr>
          <p:nvPr/>
        </p:nvSpPr>
        <p:spPr bwMode="auto">
          <a:xfrm>
            <a:off x="5638800" y="1828800"/>
            <a:ext cx="2057400" cy="609600"/>
          </a:xfrm>
          <a:prstGeom prst="wedgeRoundRectCallout">
            <a:avLst>
              <a:gd name="adj1" fmla="val -47917"/>
              <a:gd name="adj2" fmla="val 115106"/>
              <a:gd name="adj3" fmla="val 16667"/>
            </a:avLst>
          </a:prstGeom>
          <a:solidFill>
            <a:schemeClr val="accent1"/>
          </a:solidFill>
          <a:ln w="9525">
            <a:solidFill>
              <a:schemeClr val="tx1"/>
            </a:solidFill>
            <a:miter lim="800000"/>
            <a:headEnd/>
            <a:tailEnd/>
          </a:ln>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800" dirty="0" err="1">
                <a:solidFill>
                  <a:srgbClr val="FF3300"/>
                </a:solidFill>
                <a:latin typeface="Arial" panose="020B0604020202020204" pitchFamily="34" charset="0"/>
              </a:rPr>
              <a:t>quẩy</a:t>
            </a:r>
            <a:r>
              <a:rPr lang="en-US" altLang="en-US" sz="2800" dirty="0">
                <a:solidFill>
                  <a:srgbClr val="FF3300"/>
                </a:solidFill>
                <a:latin typeface="Arial" panose="020B0604020202020204" pitchFamily="34" charset="0"/>
              </a:rPr>
              <a:t> </a:t>
            </a:r>
            <a:r>
              <a:rPr lang="en-US" altLang="en-US" sz="2800" dirty="0" err="1">
                <a:solidFill>
                  <a:srgbClr val="FF3300"/>
                </a:solidFill>
                <a:latin typeface="Arial" panose="020B0604020202020204" pitchFamily="34" charset="0"/>
              </a:rPr>
              <a:t>gánh</a:t>
            </a:r>
            <a:endParaRPr lang="en-US" altLang="en-US" sz="2800" dirty="0">
              <a:solidFill>
                <a:srgbClr val="FF3300"/>
              </a:solidFill>
              <a:latin typeface="Arial" panose="020B0604020202020204" pitchFamily="34" charset="0"/>
            </a:endParaRPr>
          </a:p>
        </p:txBody>
      </p:sp>
      <p:pic>
        <p:nvPicPr>
          <p:cNvPr id="7" name="Picture 4" descr="https://1.bp.blogspot.com/-seVF886eLeQ/X0RxM6JOxiI/AAAAAAAAOms/Iqbq0IGdC4UusGRkeBR1PC79qKaK6axGgCLcBGAsYHQ/s400/unnam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029" y="274638"/>
            <a:ext cx="5659437" cy="6430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s://i.ytimg.com/vi/C6HhZKtOGZk/maxresdefaul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7466" y="274637"/>
            <a:ext cx="6019800" cy="643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859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Text Box 6"/>
          <p:cNvSpPr txBox="1">
            <a:spLocks noChangeArrowheads="1"/>
          </p:cNvSpPr>
          <p:nvPr/>
        </p:nvSpPr>
        <p:spPr bwMode="auto">
          <a:xfrm>
            <a:off x="2679701" y="795867"/>
            <a:ext cx="647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ctr">
              <a:spcBef>
                <a:spcPct val="50000"/>
              </a:spcBef>
              <a:buFontTx/>
              <a:buNone/>
            </a:pPr>
            <a:r>
              <a:rPr lang="en-US" altLang="zh-CN" b="1" dirty="0">
                <a:latin typeface="Times New Roman" panose="02020603050405020304" pitchFamily="18" charset="0"/>
                <a:cs typeface="Times New Roman" panose="02020603050405020304" pitchFamily="18" charset="0"/>
              </a:rPr>
              <a:t> </a:t>
            </a:r>
            <a:r>
              <a:rPr lang="en-US" altLang="zh-CN" b="1" dirty="0" err="1">
                <a:latin typeface="Times New Roman" panose="02020603050405020304" pitchFamily="18" charset="0"/>
                <a:cs typeface="Times New Roman" panose="02020603050405020304" pitchFamily="18" charset="0"/>
              </a:rPr>
              <a:t>hiệu</a:t>
            </a:r>
            <a:r>
              <a:rPr lang="en-US" altLang="zh-CN" b="1" dirty="0">
                <a:latin typeface="Times New Roman" panose="02020603050405020304" pitchFamily="18" charset="0"/>
                <a:cs typeface="Times New Roman" panose="02020603050405020304" pitchFamily="18" charset="0"/>
              </a:rPr>
              <a:t> </a:t>
            </a:r>
            <a:r>
              <a:rPr lang="en-US" altLang="zh-CN" b="1" dirty="0" err="1">
                <a:latin typeface="Times New Roman" panose="02020603050405020304" pitchFamily="18" charset="0"/>
                <a:cs typeface="Times New Roman" panose="02020603050405020304" pitchFamily="18" charset="0"/>
              </a:rPr>
              <a:t>cầm</a:t>
            </a:r>
            <a:r>
              <a:rPr lang="en-US" altLang="zh-CN" b="1" dirty="0">
                <a:latin typeface="Times New Roman" panose="02020603050405020304" pitchFamily="18" charset="0"/>
                <a:cs typeface="Times New Roman" panose="02020603050405020304" pitchFamily="18" charset="0"/>
              </a:rPr>
              <a:t> </a:t>
            </a:r>
            <a:r>
              <a:rPr lang="en-US" altLang="zh-CN" b="1" dirty="0" err="1">
                <a:latin typeface="Times New Roman" panose="02020603050405020304" pitchFamily="18" charset="0"/>
                <a:cs typeface="Times New Roman" panose="02020603050405020304" pitchFamily="18" charset="0"/>
              </a:rPr>
              <a:t>đồ</a:t>
            </a:r>
            <a:r>
              <a:rPr lang="en-US" altLang="zh-CN" b="1" dirty="0">
                <a:latin typeface="Times New Roman" panose="02020603050405020304" pitchFamily="18" charset="0"/>
                <a:cs typeface="Times New Roman" panose="02020603050405020304" pitchFamily="18" charset="0"/>
              </a:rPr>
              <a:t> </a:t>
            </a:r>
          </a:p>
        </p:txBody>
      </p:sp>
      <p:sp>
        <p:nvSpPr>
          <p:cNvPr id="14344" name="Text Box 8"/>
          <p:cNvSpPr txBox="1">
            <a:spLocks noChangeArrowheads="1"/>
          </p:cNvSpPr>
          <p:nvPr/>
        </p:nvSpPr>
        <p:spPr bwMode="auto">
          <a:xfrm>
            <a:off x="3420535" y="372534"/>
            <a:ext cx="5562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50000"/>
              </a:spcBef>
              <a:buFontTx/>
              <a:buNone/>
            </a:pPr>
            <a:r>
              <a:rPr lang="en-US" altLang="zh-CN" sz="3000" b="1" dirty="0">
                <a:latin typeface="Times New Roman" panose="02020603050405020304" pitchFamily="18" charset="0"/>
                <a:cs typeface="Times New Roman" panose="02020603050405020304" pitchFamily="18" charset="0"/>
              </a:rPr>
              <a:t>               </a:t>
            </a:r>
            <a:r>
              <a:rPr lang="en-US" altLang="zh-CN" sz="3000" b="1" dirty="0" err="1">
                <a:latin typeface="Times New Roman" panose="02020603050405020304" pitchFamily="18" charset="0"/>
                <a:cs typeface="Times New Roman" panose="02020603050405020304" pitchFamily="18" charset="0"/>
              </a:rPr>
              <a:t>diễn</a:t>
            </a:r>
            <a:r>
              <a:rPr lang="en-US" altLang="zh-CN" sz="3000" b="1" dirty="0">
                <a:latin typeface="Times New Roman" panose="02020603050405020304" pitchFamily="18" charset="0"/>
                <a:cs typeface="Times New Roman" panose="02020603050405020304" pitchFamily="18" charset="0"/>
              </a:rPr>
              <a:t> </a:t>
            </a:r>
            <a:r>
              <a:rPr lang="en-US" altLang="zh-CN" sz="3000" b="1" dirty="0" err="1">
                <a:latin typeface="Times New Roman" panose="02020603050405020304" pitchFamily="18" charset="0"/>
                <a:cs typeface="Times New Roman" panose="02020603050405020304" pitchFamily="18" charset="0"/>
              </a:rPr>
              <a:t>thuyết</a:t>
            </a:r>
            <a:endParaRPr lang="en-US" altLang="zh-CN" sz="30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501" y="1530880"/>
            <a:ext cx="8915400" cy="5081587"/>
          </a:xfrm>
          <a:prstGeom prst="rect">
            <a:avLst/>
          </a:prstGeom>
        </p:spPr>
      </p:pic>
      <p:pic>
        <p:nvPicPr>
          <p:cNvPr id="1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1" y="1530880"/>
            <a:ext cx="8915399" cy="522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994810"/>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Effect transition="in" filter="blinds(horizontal)">
                                      <p:cBhvr>
                                        <p:cTn id="7" dur="500"/>
                                        <p:tgtEl>
                                          <p:spTgt spid="14342"/>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4342"/>
                                        </p:tgtEl>
                                      </p:cBhvr>
                                    </p:animEffect>
                                    <p:set>
                                      <p:cBhvr>
                                        <p:cTn id="15" dur="1" fill="hold">
                                          <p:stCondLst>
                                            <p:cond delay="499"/>
                                          </p:stCondLst>
                                        </p:cTn>
                                        <p:tgtEl>
                                          <p:spTgt spid="14342"/>
                                        </p:tgtEl>
                                        <p:attrNameLst>
                                          <p:attrName>style.visibility</p:attrName>
                                        </p:attrNameLst>
                                      </p:cBhvr>
                                      <p:to>
                                        <p:strVal val="hidden"/>
                                      </p:to>
                                    </p:set>
                                  </p:childTnLst>
                                </p:cTn>
                              </p:par>
                            </p:childTnLst>
                          </p:cTn>
                        </p:par>
                      </p:childTnLst>
                    </p:cTn>
                  </p:par>
                  <p:par>
                    <p:cTn id="16" fill="hold">
                      <p:stCondLst>
                        <p:cond delay="indefinite"/>
                      </p:stCondLst>
                      <p:childTnLst>
                        <p:par>
                          <p:cTn id="17" fill="hold" nodeType="afterGroup">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14344"/>
                                        </p:tgtEl>
                                        <p:attrNameLst>
                                          <p:attrName>style.visibility</p:attrName>
                                        </p:attrNameLst>
                                      </p:cBhvr>
                                      <p:to>
                                        <p:strVal val="visible"/>
                                      </p:to>
                                    </p:set>
                                    <p:anim calcmode="lin" valueType="num">
                                      <p:cBhvr>
                                        <p:cTn id="20" dur="1000" fill="hold"/>
                                        <p:tgtEl>
                                          <p:spTgt spid="14344"/>
                                        </p:tgtEl>
                                        <p:attrNameLst>
                                          <p:attrName>ppt_w</p:attrName>
                                        </p:attrNameLst>
                                      </p:cBhvr>
                                      <p:tavLst>
                                        <p:tav tm="0">
                                          <p:val>
                                            <p:strVal val="#ppt_w+.3"/>
                                          </p:val>
                                        </p:tav>
                                        <p:tav tm="100000">
                                          <p:val>
                                            <p:strVal val="#ppt_w"/>
                                          </p:val>
                                        </p:tav>
                                      </p:tavLst>
                                    </p:anim>
                                    <p:anim calcmode="lin" valueType="num">
                                      <p:cBhvr>
                                        <p:cTn id="21" dur="1000" fill="hold"/>
                                        <p:tgtEl>
                                          <p:spTgt spid="14344"/>
                                        </p:tgtEl>
                                        <p:attrNameLst>
                                          <p:attrName>ppt_h</p:attrName>
                                        </p:attrNameLst>
                                      </p:cBhvr>
                                      <p:tavLst>
                                        <p:tav tm="0">
                                          <p:val>
                                            <p:strVal val="#ppt_h"/>
                                          </p:val>
                                        </p:tav>
                                        <p:tav tm="100000">
                                          <p:val>
                                            <p:strVal val="#ppt_h"/>
                                          </p:val>
                                        </p:tav>
                                      </p:tavLst>
                                    </p:anim>
                                    <p:animEffect transition="in" filter="fade">
                                      <p:cBhvr>
                                        <p:cTn id="22" dur="1000"/>
                                        <p:tgtEl>
                                          <p:spTgt spid="14344"/>
                                        </p:tgtEl>
                                      </p:cBhvr>
                                    </p:animEffect>
                                  </p:childTnLst>
                                </p:cTn>
                              </p:par>
                              <p:par>
                                <p:cTn id="23" presetID="25"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4342" grpId="1"/>
      <p:bldP spid="143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381EC1D-54CE-4AB6-BA3D-C0A42E31F12B}"/>
              </a:ext>
            </a:extLst>
          </p:cNvPr>
          <p:cNvSpPr>
            <a:spLocks noGrp="1" noChangeArrowheads="1"/>
          </p:cNvSpPr>
          <p:nvPr>
            <p:ph type="body" sz="half" idx="1"/>
          </p:nvPr>
        </p:nvSpPr>
        <p:spPr>
          <a:xfrm>
            <a:off x="1429241" y="1166018"/>
            <a:ext cx="4200525" cy="4525963"/>
          </a:xfrm>
        </p:spPr>
        <p:txBody>
          <a:bodyPr/>
          <a:lstStyle/>
          <a:p>
            <a:pPr algn="ctr" eaLnBrk="1" hangingPunct="1">
              <a:buFontTx/>
              <a:buNone/>
            </a:pPr>
            <a:r>
              <a:rPr lang="vi-VN" altLang="en-US" sz="6000" b="1">
                <a:solidFill>
                  <a:srgbClr val="333399"/>
                </a:solidFill>
                <a:latin typeface="Times New Roman" panose="02020603050405020304" pitchFamily="18" charset="0"/>
                <a:cs typeface="Times New Roman" panose="02020603050405020304" pitchFamily="18" charset="0"/>
              </a:rPr>
              <a:t>LUYỆN ĐỌC </a:t>
            </a:r>
          </a:p>
          <a:p>
            <a:pPr algn="ctr" eaLnBrk="1" hangingPunct="1">
              <a:buFontTx/>
              <a:buNone/>
            </a:pPr>
            <a:r>
              <a:rPr lang="vi-VN" altLang="en-US" sz="6000" b="1">
                <a:solidFill>
                  <a:srgbClr val="333399"/>
                </a:solidFill>
                <a:latin typeface="Times New Roman" panose="02020603050405020304" pitchFamily="18" charset="0"/>
                <a:cs typeface="Times New Roman" panose="02020603050405020304" pitchFamily="18" charset="0"/>
              </a:rPr>
              <a:t>THEO NHÓM ĐÔI</a:t>
            </a:r>
          </a:p>
        </p:txBody>
      </p:sp>
      <p:pic>
        <p:nvPicPr>
          <p:cNvPr id="11267" name="Picture 3" descr="đọc sách">
            <a:extLst>
              <a:ext uri="{FF2B5EF4-FFF2-40B4-BE49-F238E27FC236}">
                <a16:creationId xmlns:a16="http://schemas.microsoft.com/office/drawing/2014/main" id="{A121895E-3312-4793-89CA-9E757D13C9F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75377" y="982664"/>
            <a:ext cx="4200525" cy="4981575"/>
          </a:xfrm>
          <a:noFill/>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 calcmode="lin" valueType="num">
                                      <p:cBhvr>
                                        <p:cTn id="7" dur="1000" fill="hold"/>
                                        <p:tgtEl>
                                          <p:spTgt spid="1433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433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33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4338">
                                            <p:txEl>
                                              <p:pRg st="1" end="1"/>
                                            </p:txEl>
                                          </p:spTgt>
                                        </p:tgtEl>
                                        <p:attrNameLst>
                                          <p:attrName>style.visibility</p:attrName>
                                        </p:attrNameLst>
                                      </p:cBhvr>
                                      <p:to>
                                        <p:strVal val="visible"/>
                                      </p:to>
                                    </p:set>
                                    <p:anim calcmode="lin" valueType="num">
                                      <p:cBhvr>
                                        <p:cTn id="14" dur="1000" fill="hold"/>
                                        <p:tgtEl>
                                          <p:spTgt spid="1433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433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43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CC2FD1-8EA0-4077-80F1-DE1D44F35875}"/>
              </a:ext>
            </a:extLst>
          </p:cNvPr>
          <p:cNvPicPr>
            <a:picLocks noChangeAspect="1"/>
          </p:cNvPicPr>
          <p:nvPr/>
        </p:nvPicPr>
        <p:blipFill>
          <a:blip r:embed="rId3"/>
          <a:stretch>
            <a:fillRect/>
          </a:stretch>
        </p:blipFill>
        <p:spPr>
          <a:xfrm>
            <a:off x="110067" y="0"/>
            <a:ext cx="11971866" cy="6858000"/>
          </a:xfrm>
          <a:prstGeom prst="rect">
            <a:avLst/>
          </a:prstGeom>
        </p:spPr>
      </p:pic>
      <p:sp>
        <p:nvSpPr>
          <p:cNvPr id="7" name="TextBox 6">
            <a:hlinkClick r:id="rId4" action="ppaction://hlinksldjump"/>
          </p:cNvPr>
          <p:cNvSpPr txBox="1"/>
          <p:nvPr/>
        </p:nvSpPr>
        <p:spPr>
          <a:xfrm>
            <a:off x="1235179" y="1219200"/>
            <a:ext cx="9677400" cy="1172950"/>
          </a:xfrm>
          <a:prstGeom prst="rect">
            <a:avLst/>
          </a:prstGeom>
          <a:noFill/>
        </p:spPr>
        <p:txBody>
          <a:bodyPr wrap="square">
            <a:spAutoFit/>
          </a:bodyPr>
          <a:lstStyle/>
          <a:p>
            <a:pPr algn="ctr" fontAlgn="base">
              <a:lnSpc>
                <a:spcPct val="130000"/>
              </a:lnSpc>
              <a:spcBef>
                <a:spcPct val="0"/>
              </a:spcBef>
              <a:spcAft>
                <a:spcPct val="0"/>
              </a:spcAft>
              <a:buFont typeface="Arial" charset="0"/>
              <a:buNone/>
              <a:defRPr/>
            </a:pPr>
            <a:r>
              <a:rPr lang="en-US" sz="6000" b="1" dirty="0" err="1">
                <a:solidFill>
                  <a:srgbClr val="FF3399"/>
                </a:solidFill>
                <a:latin typeface="Times New Roman" panose="02020603050405020304" pitchFamily="18" charset="0"/>
                <a:ea typeface="HP001 5Ha" pitchFamily="34" charset="-127"/>
                <a:cs typeface="Times New Roman" panose="02020603050405020304" pitchFamily="18" charset="0"/>
              </a:rPr>
              <a:t>Hoạt</a:t>
            </a:r>
            <a:r>
              <a:rPr lang="en-US" sz="6000" b="1" dirty="0">
                <a:solidFill>
                  <a:srgbClr val="FF3399"/>
                </a:solidFill>
                <a:latin typeface="Times New Roman" panose="02020603050405020304" pitchFamily="18" charset="0"/>
                <a:ea typeface="HP001 5Ha" pitchFamily="34" charset="-127"/>
                <a:cs typeface="Times New Roman" panose="02020603050405020304" pitchFamily="18" charset="0"/>
              </a:rPr>
              <a:t> </a:t>
            </a:r>
            <a:r>
              <a:rPr lang="en-US" sz="6000" b="1" dirty="0" err="1">
                <a:solidFill>
                  <a:srgbClr val="FF3399"/>
                </a:solidFill>
                <a:latin typeface="Times New Roman" panose="02020603050405020304" pitchFamily="18" charset="0"/>
                <a:ea typeface="HP001 5Ha" pitchFamily="34" charset="-127"/>
                <a:cs typeface="Times New Roman" panose="02020603050405020304" pitchFamily="18" charset="0"/>
              </a:rPr>
              <a:t>động</a:t>
            </a:r>
            <a:r>
              <a:rPr lang="en-US" sz="6000" b="1" dirty="0">
                <a:solidFill>
                  <a:srgbClr val="FF3399"/>
                </a:solidFill>
                <a:latin typeface="Times New Roman" panose="02020603050405020304" pitchFamily="18" charset="0"/>
                <a:ea typeface="HP001 5Ha" pitchFamily="34" charset="-127"/>
                <a:cs typeface="Times New Roman" panose="02020603050405020304" pitchFamily="18" charset="0"/>
              </a:rPr>
              <a:t> 2. Tìm </a:t>
            </a:r>
            <a:r>
              <a:rPr lang="en-US" sz="6000" b="1" dirty="0" err="1">
                <a:solidFill>
                  <a:srgbClr val="FF3399"/>
                </a:solidFill>
                <a:latin typeface="Times New Roman" panose="02020603050405020304" pitchFamily="18" charset="0"/>
                <a:ea typeface="HP001 5Ha" pitchFamily="34" charset="-127"/>
                <a:cs typeface="Times New Roman" panose="02020603050405020304" pitchFamily="18" charset="0"/>
              </a:rPr>
              <a:t>hiểu</a:t>
            </a:r>
            <a:r>
              <a:rPr lang="en-US" sz="6000" b="1" dirty="0">
                <a:solidFill>
                  <a:srgbClr val="FF3399"/>
                </a:solidFill>
                <a:latin typeface="Times New Roman" panose="02020603050405020304" pitchFamily="18" charset="0"/>
                <a:ea typeface="HP001 5Ha" pitchFamily="34" charset="-127"/>
                <a:cs typeface="Times New Roman" panose="02020603050405020304" pitchFamily="18" charset="0"/>
              </a:rPr>
              <a:t> </a:t>
            </a:r>
            <a:r>
              <a:rPr lang="en-US" sz="6000" b="1" dirty="0" err="1">
                <a:solidFill>
                  <a:srgbClr val="FF3399"/>
                </a:solidFill>
                <a:latin typeface="Times New Roman" panose="02020603050405020304" pitchFamily="18" charset="0"/>
                <a:ea typeface="HP001 5Ha" pitchFamily="34" charset="-127"/>
                <a:cs typeface="Times New Roman" panose="02020603050405020304" pitchFamily="18" charset="0"/>
              </a:rPr>
              <a:t>bài</a:t>
            </a:r>
            <a:r>
              <a:rPr lang="en-US" sz="6000" b="1" dirty="0">
                <a:solidFill>
                  <a:srgbClr val="FF3399"/>
                </a:solidFill>
                <a:latin typeface="Times New Roman" panose="02020603050405020304" pitchFamily="18" charset="0"/>
                <a:ea typeface="HP001 5Ha" pitchFamily="34" charset="-127"/>
                <a:cs typeface="Times New Roman" panose="02020603050405020304" pitchFamily="18" charset="0"/>
              </a:rPr>
              <a:t> </a:t>
            </a:r>
          </a:p>
        </p:txBody>
      </p:sp>
      <p:sp>
        <p:nvSpPr>
          <p:cNvPr id="2" name="AutoShape 2" descr="Powerpoint background image - Google Slides Themes | Powerpoint background  design, Background for powerpoint presentation, Background powerpoint">
            <a:extLst>
              <a:ext uri="{FF2B5EF4-FFF2-40B4-BE49-F238E27FC236}">
                <a16:creationId xmlns:a16="http://schemas.microsoft.com/office/drawing/2014/main" id="{49B3F7EE-25D2-4EA6-B9A0-1250D68877E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vi-VN">
              <a:solidFill>
                <a:srgbClr val="000000"/>
              </a:solidFill>
            </a:endParaRPr>
          </a:p>
        </p:txBody>
      </p:sp>
      <p:pic>
        <p:nvPicPr>
          <p:cNvPr id="3" name="Picture 2">
            <a:extLst>
              <a:ext uri="{FF2B5EF4-FFF2-40B4-BE49-F238E27FC236}">
                <a16:creationId xmlns:a16="http://schemas.microsoft.com/office/drawing/2014/main" id="{9CA7B9D5-6089-4939-B798-62DA86E0403C}"/>
              </a:ext>
            </a:extLst>
          </p:cNvPr>
          <p:cNvPicPr>
            <a:picLocks noChangeAspect="1"/>
          </p:cNvPicPr>
          <p:nvPr/>
        </p:nvPicPr>
        <p:blipFill rotWithShape="1">
          <a:blip r:embed="rId5"/>
          <a:srcRect b="9697"/>
          <a:stretch/>
        </p:blipFill>
        <p:spPr>
          <a:xfrm>
            <a:off x="3886200" y="2511862"/>
            <a:ext cx="4114800" cy="2838450"/>
          </a:xfrm>
          <a:prstGeom prst="rect">
            <a:avLst/>
          </a:prstGeom>
        </p:spPr>
      </p:pic>
    </p:spTree>
    <p:extLst>
      <p:ext uri="{BB962C8B-B14F-4D97-AF65-F5344CB8AC3E}">
        <p14:creationId xmlns:p14="http://schemas.microsoft.com/office/powerpoint/2010/main" val="3643106357"/>
      </p:ext>
    </p:extLst>
  </p:cSld>
  <p:clrMapOvr>
    <a:masterClrMapping/>
  </p:clrMapOvr>
  <p:transition spd="slow">
    <p:fade/>
    <p:sndAc>
      <p:stSnd>
        <p:snd r:embed="rId2" name="chimes.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63" y="245533"/>
            <a:ext cx="4614538" cy="635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p:cNvGrpSpPr>
            <a:grpSpLocks/>
          </p:cNvGrpSpPr>
          <p:nvPr/>
        </p:nvGrpSpPr>
        <p:grpSpPr bwMode="auto">
          <a:xfrm>
            <a:off x="5578882" y="768513"/>
            <a:ext cx="5130800" cy="3640667"/>
            <a:chOff x="4291" y="1056"/>
            <a:chExt cx="1488" cy="1632"/>
          </a:xfrm>
        </p:grpSpPr>
        <p:sp>
          <p:nvSpPr>
            <p:cNvPr id="12295" name="AutoShape 8"/>
            <p:cNvSpPr>
              <a:spLocks noChangeArrowheads="1"/>
            </p:cNvSpPr>
            <p:nvPr/>
          </p:nvSpPr>
          <p:spPr bwMode="auto">
            <a:xfrm>
              <a:off x="4291" y="1056"/>
              <a:ext cx="1488" cy="1632"/>
            </a:xfrm>
            <a:prstGeom prst="cloudCallout">
              <a:avLst>
                <a:gd name="adj1" fmla="val -48454"/>
                <a:gd name="adj2" fmla="val 67463"/>
              </a:avLst>
            </a:prstGeom>
            <a:solidFill>
              <a:schemeClr val="bg2"/>
            </a:solidFill>
            <a:ln w="9525">
              <a:solidFill>
                <a:schemeClr val="tx2"/>
              </a:solidFill>
              <a:round/>
              <a:headEnd/>
              <a:tailEnd/>
            </a:ln>
          </p:spPr>
          <p:txBody>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ctr" eaLnBrk="1" hangingPunct="1">
                <a:spcBef>
                  <a:spcPct val="0"/>
                </a:spcBef>
                <a:buFontTx/>
                <a:buNone/>
              </a:pPr>
              <a:r>
                <a:rPr lang="en-US" altLang="zh-CN" b="1" i="1">
                  <a:solidFill>
                    <a:schemeClr val="bg1"/>
                  </a:solidFill>
                  <a:latin typeface="Times New Roman" panose="02020603050405020304" pitchFamily="18" charset="0"/>
                  <a:cs typeface="Times New Roman" panose="02020603050405020304" pitchFamily="18" charset="0"/>
                </a:rPr>
                <a:t> </a:t>
              </a:r>
            </a:p>
          </p:txBody>
        </p:sp>
        <p:sp>
          <p:nvSpPr>
            <p:cNvPr id="12296" name="Rectangle 9"/>
            <p:cNvSpPr>
              <a:spLocks noChangeArrowheads="1"/>
            </p:cNvSpPr>
            <p:nvPr/>
          </p:nvSpPr>
          <p:spPr bwMode="auto">
            <a:xfrm>
              <a:off x="4463" y="1617"/>
              <a:ext cx="1296"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zh-CN" b="1" i="1" dirty="0">
                  <a:solidFill>
                    <a:srgbClr val="FFFF00"/>
                  </a:solidFill>
                  <a:latin typeface="Times New Roman" panose="02020603050405020304" pitchFamily="18" charset="0"/>
                  <a:cs typeface="Times New Roman" panose="02020603050405020304" pitchFamily="18" charset="0"/>
                </a:rPr>
                <a:t> </a:t>
              </a:r>
              <a:r>
                <a:rPr lang="en-US" altLang="zh-CN" b="1" i="1" dirty="0" err="1">
                  <a:solidFill>
                    <a:srgbClr val="FFFF00"/>
                  </a:solidFill>
                  <a:latin typeface="Times New Roman" panose="02020603050405020304" pitchFamily="18" charset="0"/>
                  <a:cs typeface="Times New Roman" panose="02020603050405020304" pitchFamily="18" charset="0"/>
                </a:rPr>
                <a:t>Bạch</a:t>
              </a:r>
              <a:r>
                <a:rPr lang="en-US" altLang="zh-CN" b="1" i="1" dirty="0">
                  <a:solidFill>
                    <a:srgbClr val="FFFF00"/>
                  </a:solidFill>
                  <a:latin typeface="Times New Roman" panose="02020603050405020304" pitchFamily="18" charset="0"/>
                  <a:cs typeface="Times New Roman" panose="02020603050405020304" pitchFamily="18" charset="0"/>
                </a:rPr>
                <a:t> </a:t>
              </a:r>
              <a:r>
                <a:rPr lang="en-US" altLang="zh-CN" b="1" i="1" dirty="0" err="1">
                  <a:solidFill>
                    <a:srgbClr val="FFFF00"/>
                  </a:solidFill>
                  <a:latin typeface="Times New Roman" panose="02020603050405020304" pitchFamily="18" charset="0"/>
                  <a:cs typeface="Times New Roman" panose="02020603050405020304" pitchFamily="18" charset="0"/>
                </a:rPr>
                <a:t>Thái</a:t>
              </a:r>
              <a:r>
                <a:rPr lang="en-US" altLang="zh-CN" b="1" i="1" dirty="0">
                  <a:solidFill>
                    <a:srgbClr val="FFFF00"/>
                  </a:solidFill>
                  <a:latin typeface="Times New Roman" panose="02020603050405020304" pitchFamily="18" charset="0"/>
                  <a:cs typeface="Times New Roman" panose="02020603050405020304" pitchFamily="18" charset="0"/>
                </a:rPr>
                <a:t> </a:t>
              </a:r>
              <a:r>
                <a:rPr lang="en-US" altLang="zh-CN" b="1" i="1" dirty="0" err="1">
                  <a:solidFill>
                    <a:srgbClr val="FFFF00"/>
                  </a:solidFill>
                  <a:latin typeface="Times New Roman" panose="02020603050405020304" pitchFamily="18" charset="0"/>
                  <a:cs typeface="Times New Roman" panose="02020603050405020304" pitchFamily="18" charset="0"/>
                </a:rPr>
                <a:t>Bưởi</a:t>
              </a:r>
              <a:r>
                <a:rPr lang="en-US" altLang="zh-CN" b="1" i="1" dirty="0">
                  <a:solidFill>
                    <a:srgbClr val="FFFF00"/>
                  </a:solidFill>
                  <a:latin typeface="Times New Roman" panose="02020603050405020304" pitchFamily="18" charset="0"/>
                  <a:cs typeface="Times New Roman" panose="02020603050405020304" pitchFamily="18" charset="0"/>
                </a:rPr>
                <a:t> </a:t>
              </a:r>
              <a:r>
                <a:rPr lang="en-US" altLang="zh-CN" b="1" i="1" dirty="0" err="1">
                  <a:solidFill>
                    <a:srgbClr val="FFFF00"/>
                  </a:solidFill>
                  <a:latin typeface="Times New Roman" panose="02020603050405020304" pitchFamily="18" charset="0"/>
                  <a:cs typeface="Times New Roman" panose="02020603050405020304" pitchFamily="18" charset="0"/>
                </a:rPr>
                <a:t>xuất</a:t>
              </a:r>
              <a:r>
                <a:rPr lang="en-US" altLang="zh-CN" b="1" i="1" dirty="0">
                  <a:solidFill>
                    <a:srgbClr val="FFFF00"/>
                  </a:solidFill>
                  <a:latin typeface="Times New Roman" panose="02020603050405020304" pitchFamily="18" charset="0"/>
                  <a:cs typeface="Times New Roman" panose="02020603050405020304" pitchFamily="18" charset="0"/>
                </a:rPr>
                <a:t> </a:t>
              </a:r>
              <a:r>
                <a:rPr lang="en-US" altLang="zh-CN" b="1" i="1" dirty="0" err="1">
                  <a:solidFill>
                    <a:srgbClr val="FFFF00"/>
                  </a:solidFill>
                  <a:latin typeface="Times New Roman" panose="02020603050405020304" pitchFamily="18" charset="0"/>
                  <a:cs typeface="Times New Roman" panose="02020603050405020304" pitchFamily="18" charset="0"/>
                </a:rPr>
                <a:t>thân</a:t>
              </a:r>
              <a:r>
                <a:rPr lang="en-US" altLang="zh-CN" b="1" i="1" dirty="0">
                  <a:solidFill>
                    <a:srgbClr val="FFFF00"/>
                  </a:solidFill>
                  <a:latin typeface="Times New Roman" panose="02020603050405020304" pitchFamily="18" charset="0"/>
                  <a:cs typeface="Times New Roman" panose="02020603050405020304" pitchFamily="18" charset="0"/>
                </a:rPr>
                <a:t> </a:t>
              </a:r>
              <a:r>
                <a:rPr lang="en-US" altLang="zh-CN" b="1" i="1" dirty="0" err="1">
                  <a:solidFill>
                    <a:srgbClr val="FFFF00"/>
                  </a:solidFill>
                  <a:latin typeface="Times New Roman" panose="02020603050405020304" pitchFamily="18" charset="0"/>
                  <a:cs typeface="Times New Roman" panose="02020603050405020304" pitchFamily="18" charset="0"/>
                </a:rPr>
                <a:t>như</a:t>
              </a:r>
              <a:r>
                <a:rPr lang="en-US" altLang="zh-CN" b="1" i="1" dirty="0">
                  <a:solidFill>
                    <a:srgbClr val="FFFF00"/>
                  </a:solidFill>
                  <a:latin typeface="Times New Roman" panose="02020603050405020304" pitchFamily="18" charset="0"/>
                  <a:cs typeface="Times New Roman" panose="02020603050405020304" pitchFamily="18" charset="0"/>
                </a:rPr>
                <a:t> </a:t>
              </a:r>
              <a:r>
                <a:rPr lang="en-US" altLang="zh-CN" b="1" i="1" dirty="0" err="1">
                  <a:solidFill>
                    <a:srgbClr val="FFFF00"/>
                  </a:solidFill>
                  <a:latin typeface="Times New Roman" panose="02020603050405020304" pitchFamily="18" charset="0"/>
                  <a:cs typeface="Times New Roman" panose="02020603050405020304" pitchFamily="18" charset="0"/>
                </a:rPr>
                <a:t>thế</a:t>
              </a:r>
              <a:r>
                <a:rPr lang="en-US" altLang="zh-CN" b="1" i="1" dirty="0">
                  <a:solidFill>
                    <a:srgbClr val="FFFF00"/>
                  </a:solidFill>
                  <a:latin typeface="Times New Roman" panose="02020603050405020304" pitchFamily="18" charset="0"/>
                  <a:cs typeface="Times New Roman" panose="02020603050405020304" pitchFamily="18" charset="0"/>
                </a:rPr>
                <a:t> nào?</a:t>
              </a:r>
            </a:p>
          </p:txBody>
        </p:sp>
      </p:grpSp>
    </p:spTree>
    <p:extLst>
      <p:ext uri="{BB962C8B-B14F-4D97-AF65-F5344CB8AC3E}">
        <p14:creationId xmlns:p14="http://schemas.microsoft.com/office/powerpoint/2010/main" val="2631018790"/>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p:cTn id="7" dur="1000" fill="hold"/>
                                        <p:tgtEl>
                                          <p:spTgt spid="17411"/>
                                        </p:tgtEl>
                                        <p:attrNameLst>
                                          <p:attrName>ppt_w</p:attrName>
                                        </p:attrNameLst>
                                      </p:cBhvr>
                                      <p:tavLst>
                                        <p:tav tm="0">
                                          <p:val>
                                            <p:strVal val="#ppt_w*0.70"/>
                                          </p:val>
                                        </p:tav>
                                        <p:tav tm="100000">
                                          <p:val>
                                            <p:strVal val="#ppt_w"/>
                                          </p:val>
                                        </p:tav>
                                      </p:tavLst>
                                    </p:anim>
                                    <p:anim calcmode="lin" valueType="num">
                                      <p:cBhvr>
                                        <p:cTn id="8" dur="1000" fill="hold"/>
                                        <p:tgtEl>
                                          <p:spTgt spid="17411"/>
                                        </p:tgtEl>
                                        <p:attrNameLst>
                                          <p:attrName>ppt_h</p:attrName>
                                        </p:attrNameLst>
                                      </p:cBhvr>
                                      <p:tavLst>
                                        <p:tav tm="0">
                                          <p:val>
                                            <p:strVal val="#ppt_h"/>
                                          </p:val>
                                        </p:tav>
                                        <p:tav tm="100000">
                                          <p:val>
                                            <p:strVal val="#ppt_h"/>
                                          </p:val>
                                        </p:tav>
                                      </p:tavLst>
                                    </p:anim>
                                    <p:animEffect transition="in" filter="fade">
                                      <p:cBhvr>
                                        <p:cTn id="9" dur="1000"/>
                                        <p:tgtEl>
                                          <p:spTgt spid="17411"/>
                                        </p:tgtEl>
                                      </p:cBhvr>
                                    </p:animEffect>
                                  </p:childTnLst>
                                </p:cTn>
                              </p:par>
                              <p:par>
                                <p:cTn id="10" presetID="31" presetClass="entr" presetSubtype="0" fill="hold" nodeType="withEffect">
                                  <p:stCondLst>
                                    <p:cond delay="0"/>
                                  </p:stCondLst>
                                  <p:iterate type="lt">
                                    <p:tmPct val="5000"/>
                                  </p:iterate>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129" y="228039"/>
            <a:ext cx="4479071" cy="63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10D9D6F9-B316-4F6C-B1FE-38B676B52915}"/>
              </a:ext>
            </a:extLst>
          </p:cNvPr>
          <p:cNvSpPr txBox="1">
            <a:spLocks/>
          </p:cNvSpPr>
          <p:nvPr/>
        </p:nvSpPr>
        <p:spPr bwMode="auto">
          <a:xfrm>
            <a:off x="5398966" y="1184031"/>
            <a:ext cx="6259634"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just">
              <a:spcBef>
                <a:spcPct val="20000"/>
              </a:spcBef>
            </a:pP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Mồ</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côi</a:t>
            </a:r>
            <a:r>
              <a:rPr lang="en-US" altLang="en-US" sz="4000" b="1" dirty="0">
                <a:solidFill>
                  <a:srgbClr val="002060"/>
                </a:solidFill>
                <a:latin typeface="Times New Roman" panose="02020603050405020304" pitchFamily="18" charset="0"/>
                <a:cs typeface="Times New Roman" panose="02020603050405020304" pitchFamily="18" charset="0"/>
              </a:rPr>
              <a:t> cha </a:t>
            </a:r>
            <a:r>
              <a:rPr lang="en-US" altLang="en-US" sz="4000" b="1" dirty="0" err="1">
                <a:solidFill>
                  <a:srgbClr val="002060"/>
                </a:solidFill>
                <a:latin typeface="Times New Roman" panose="02020603050405020304" pitchFamily="18" charset="0"/>
                <a:cs typeface="Times New Roman" panose="02020603050405020304" pitchFamily="18" charset="0"/>
              </a:rPr>
              <a:t>từ</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nhỏ</a:t>
            </a:r>
            <a:r>
              <a:rPr lang="en-US" altLang="en-US" sz="4000" b="1" dirty="0">
                <a:solidFill>
                  <a:srgbClr val="002060"/>
                </a:solidFill>
                <a:latin typeface="Times New Roman" panose="02020603050405020304" pitchFamily="18" charset="0"/>
                <a:cs typeface="Times New Roman" panose="02020603050405020304" pitchFamily="18" charset="0"/>
              </a:rPr>
              <a:t>.</a:t>
            </a:r>
          </a:p>
          <a:p>
            <a:pPr algn="just">
              <a:spcBef>
                <a:spcPct val="20000"/>
              </a:spcBef>
              <a:buFontTx/>
              <a:buChar char="-"/>
            </a:pPr>
            <a:r>
              <a:rPr lang="en-US" altLang="en-US" sz="4000" b="1" dirty="0" err="1">
                <a:solidFill>
                  <a:srgbClr val="002060"/>
                </a:solidFill>
                <a:latin typeface="Times New Roman" panose="02020603050405020304" pitchFamily="18" charset="0"/>
                <a:cs typeface="Times New Roman" panose="02020603050405020304" pitchFamily="18" charset="0"/>
              </a:rPr>
              <a:t>Phải</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theo</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mẹ</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quẩy</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gánh</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hàng</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rong</a:t>
            </a:r>
            <a:r>
              <a:rPr lang="en-US" altLang="en-US" sz="4000" b="1" dirty="0">
                <a:solidFill>
                  <a:srgbClr val="002060"/>
                </a:solidFill>
                <a:latin typeface="Times New Roman" panose="02020603050405020304" pitchFamily="18" charset="0"/>
                <a:cs typeface="Times New Roman" panose="02020603050405020304" pitchFamily="18" charset="0"/>
              </a:rPr>
              <a:t>.</a:t>
            </a:r>
          </a:p>
          <a:p>
            <a:pPr algn="just">
              <a:spcBef>
                <a:spcPct val="20000"/>
              </a:spcBef>
              <a:buFontTx/>
              <a:buChar char="-"/>
            </a:pPr>
            <a:r>
              <a:rPr lang="en-US" altLang="en-US" sz="4000" b="1" dirty="0" err="1">
                <a:solidFill>
                  <a:srgbClr val="002060"/>
                </a:solidFill>
                <a:latin typeface="Times New Roman" panose="02020603050405020304" pitchFamily="18" charset="0"/>
                <a:cs typeface="Times New Roman" panose="02020603050405020304" pitchFamily="18" charset="0"/>
              </a:rPr>
              <a:t>Được</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nhà</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họ</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Bạch</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nhận</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làm</a:t>
            </a:r>
            <a:r>
              <a:rPr lang="en-US" altLang="en-US" sz="4000" b="1" dirty="0">
                <a:solidFill>
                  <a:srgbClr val="002060"/>
                </a:solidFill>
                <a:latin typeface="Times New Roman" panose="02020603050405020304" pitchFamily="18" charset="0"/>
                <a:cs typeface="Times New Roman" panose="02020603050405020304" pitchFamily="18" charset="0"/>
              </a:rPr>
              <a:t> con </a:t>
            </a:r>
            <a:r>
              <a:rPr lang="en-US" altLang="en-US" sz="4000" b="1" dirty="0" err="1">
                <a:solidFill>
                  <a:srgbClr val="002060"/>
                </a:solidFill>
                <a:latin typeface="Times New Roman" panose="02020603050405020304" pitchFamily="18" charset="0"/>
                <a:cs typeface="Times New Roman" panose="02020603050405020304" pitchFamily="18" charset="0"/>
              </a:rPr>
              <a:t>nuôi</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và</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cho</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ăn</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học</a:t>
            </a:r>
            <a:r>
              <a:rPr lang="en-US" altLang="en-US" sz="40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5571139"/>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p:cTn id="7" dur="1000" fill="hold"/>
                                        <p:tgtEl>
                                          <p:spTgt spid="17411"/>
                                        </p:tgtEl>
                                        <p:attrNameLst>
                                          <p:attrName>ppt_w</p:attrName>
                                        </p:attrNameLst>
                                      </p:cBhvr>
                                      <p:tavLst>
                                        <p:tav tm="0">
                                          <p:val>
                                            <p:strVal val="#ppt_w*0.70"/>
                                          </p:val>
                                        </p:tav>
                                        <p:tav tm="100000">
                                          <p:val>
                                            <p:strVal val="#ppt_w"/>
                                          </p:val>
                                        </p:tav>
                                      </p:tavLst>
                                    </p:anim>
                                    <p:anim calcmode="lin" valueType="num">
                                      <p:cBhvr>
                                        <p:cTn id="8" dur="1000" fill="hold"/>
                                        <p:tgtEl>
                                          <p:spTgt spid="17411"/>
                                        </p:tgtEl>
                                        <p:attrNameLst>
                                          <p:attrName>ppt_h</p:attrName>
                                        </p:attrNameLst>
                                      </p:cBhvr>
                                      <p:tavLst>
                                        <p:tav tm="0">
                                          <p:val>
                                            <p:strVal val="#ppt_h"/>
                                          </p:val>
                                        </p:tav>
                                        <p:tav tm="100000">
                                          <p:val>
                                            <p:strVal val="#ppt_h"/>
                                          </p:val>
                                        </p:tav>
                                      </p:tavLst>
                                    </p:anim>
                                    <p:animEffect transition="in" filter="fade">
                                      <p:cBhvr>
                                        <p:cTn id="9" dur="1000"/>
                                        <p:tgtEl>
                                          <p:spTgt spid="174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calcmode="lin" valueType="num">
                                      <p:cBhvr additive="base">
                                        <p:cTn id="2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 calcmode="lin" valueType="num">
                                      <p:cBhvr additive="base">
                                        <p:cTn id="26"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1" descr="https://1.bp.blogspot.com/-me5BTm3LVb4/XndGQWd1dmI/AAAAAAAAO_U/_kVda1EWLMIFCsoZK9Y-9A-jcJTAkFfDwCEwYBhgL/s1600/background-untuk-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glow rad="127000">
              <a:schemeClr val="accent1">
                <a:alpha val="0"/>
              </a:schemeClr>
            </a:glow>
            <a:outerShdw blurRad="50800" dist="50800" dir="5400000" algn="ctr" rotWithShape="0">
              <a:srgbClr val="000000">
                <a:alpha val="1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7"/>
          <p:cNvSpPr txBox="1">
            <a:spLocks noChangeArrowheads="1"/>
          </p:cNvSpPr>
          <p:nvPr/>
        </p:nvSpPr>
        <p:spPr bwMode="auto">
          <a:xfrm>
            <a:off x="8535989" y="419101"/>
            <a:ext cx="1681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endParaRPr lang="vi-VN" altLang="en-US" sz="1800" b="1" i="1">
              <a:latin typeface="Times New Roman" panose="02020603050405020304" pitchFamily="18" charset="0"/>
            </a:endParaRPr>
          </a:p>
        </p:txBody>
      </p:sp>
      <p:sp>
        <p:nvSpPr>
          <p:cNvPr id="19460" name="Text Box 12"/>
          <p:cNvSpPr txBox="1">
            <a:spLocks noChangeArrowheads="1"/>
          </p:cNvSpPr>
          <p:nvPr/>
        </p:nvSpPr>
        <p:spPr bwMode="auto">
          <a:xfrm>
            <a:off x="7046913" y="548640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endParaRPr lang="vi-VN" altLang="en-US" sz="3600"/>
          </a:p>
        </p:txBody>
      </p:sp>
      <p:sp>
        <p:nvSpPr>
          <p:cNvPr id="45069" name="Text Box 13"/>
          <p:cNvSpPr txBox="1">
            <a:spLocks noChangeArrowheads="1"/>
          </p:cNvSpPr>
          <p:nvPr/>
        </p:nvSpPr>
        <p:spPr bwMode="auto">
          <a:xfrm>
            <a:off x="254000" y="247205"/>
            <a:ext cx="1146386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just">
              <a:spcBef>
                <a:spcPct val="50000"/>
              </a:spcBef>
              <a:buFont typeface="Arial" panose="020B0604020202020204" pitchFamily="34" charset="0"/>
              <a:buNone/>
              <a:defRPr/>
            </a:pPr>
            <a:r>
              <a:rPr lang="en-US" altLang="zh-CN"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500" b="1" i="1" dirty="0">
                <a:solidFill>
                  <a:srgbClr val="0000FF"/>
                </a:solidFill>
                <a:effectLst>
                  <a:outerShdw blurRad="38100" dist="38100" dir="2700000" algn="tl">
                    <a:srgbClr val="000000">
                      <a:alpha val="43137"/>
                    </a:srgbClr>
                  </a:outerShdw>
                </a:effectLst>
                <a:latin typeface="Times New Roman" pitchFamily="18" charset="0"/>
              </a:rPr>
              <a:t>Trước </a:t>
            </a:r>
            <a:r>
              <a:rPr lang="en-US" altLang="zh-CN" sz="3500" b="1" i="1" dirty="0" err="1">
                <a:solidFill>
                  <a:srgbClr val="0000FF"/>
                </a:solidFill>
                <a:effectLst>
                  <a:outerShdw blurRad="38100" dist="38100" dir="2700000" algn="tl">
                    <a:srgbClr val="000000">
                      <a:alpha val="43137"/>
                    </a:srgbClr>
                  </a:outerShdw>
                </a:effectLst>
                <a:latin typeface="Times New Roman" pitchFamily="18" charset="0"/>
              </a:rPr>
              <a:t>khi</a:t>
            </a:r>
            <a:r>
              <a:rPr lang="en-US" altLang="zh-CN" sz="35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500" b="1" i="1" dirty="0" err="1">
                <a:solidFill>
                  <a:srgbClr val="0000FF"/>
                </a:solidFill>
                <a:effectLst>
                  <a:outerShdw blurRad="38100" dist="38100" dir="2700000" algn="tl">
                    <a:srgbClr val="000000">
                      <a:alpha val="43137"/>
                    </a:srgbClr>
                  </a:outerShdw>
                </a:effectLst>
                <a:latin typeface="Times New Roman" pitchFamily="18" charset="0"/>
              </a:rPr>
              <a:t>mở</a:t>
            </a:r>
            <a:r>
              <a:rPr lang="en-US" altLang="zh-CN" sz="35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500" b="1" i="1" dirty="0" err="1">
                <a:solidFill>
                  <a:srgbClr val="0000FF"/>
                </a:solidFill>
                <a:effectLst>
                  <a:outerShdw blurRad="38100" dist="38100" dir="2700000" algn="tl">
                    <a:srgbClr val="000000">
                      <a:alpha val="43137"/>
                    </a:srgbClr>
                  </a:outerShdw>
                </a:effectLst>
                <a:latin typeface="Times New Roman" pitchFamily="18" charset="0"/>
              </a:rPr>
              <a:t>công</a:t>
            </a:r>
            <a:r>
              <a:rPr lang="en-US" altLang="zh-CN" sz="35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500" b="1" i="1" dirty="0" err="1">
                <a:solidFill>
                  <a:srgbClr val="0000FF"/>
                </a:solidFill>
                <a:effectLst>
                  <a:outerShdw blurRad="38100" dist="38100" dir="2700000" algn="tl">
                    <a:srgbClr val="000000">
                      <a:alpha val="43137"/>
                    </a:srgbClr>
                  </a:outerShdw>
                </a:effectLst>
                <a:latin typeface="Times New Roman" pitchFamily="18" charset="0"/>
              </a:rPr>
              <a:t>ti</a:t>
            </a:r>
            <a:r>
              <a:rPr lang="en-US" altLang="zh-CN" sz="35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500" b="1" i="1" dirty="0" err="1">
                <a:solidFill>
                  <a:srgbClr val="0000FF"/>
                </a:solidFill>
                <a:effectLst>
                  <a:outerShdw blurRad="38100" dist="38100" dir="2700000" algn="tl">
                    <a:srgbClr val="000000">
                      <a:alpha val="43137"/>
                    </a:srgbClr>
                  </a:outerShdw>
                </a:effectLst>
                <a:latin typeface="Times New Roman" pitchFamily="18" charset="0"/>
              </a:rPr>
              <a:t>vận</a:t>
            </a:r>
            <a:r>
              <a:rPr lang="en-US" altLang="zh-CN" sz="35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500" b="1" i="1" dirty="0" err="1">
                <a:solidFill>
                  <a:srgbClr val="0000FF"/>
                </a:solidFill>
                <a:effectLst>
                  <a:outerShdw blurRad="38100" dist="38100" dir="2700000" algn="tl">
                    <a:srgbClr val="000000">
                      <a:alpha val="43137"/>
                    </a:srgbClr>
                  </a:outerShdw>
                </a:effectLst>
                <a:latin typeface="Times New Roman" pitchFamily="18" charset="0"/>
              </a:rPr>
              <a:t>tải</a:t>
            </a:r>
            <a:r>
              <a:rPr lang="en-US" altLang="zh-CN" sz="3500" b="1" i="1" dirty="0">
                <a:solidFill>
                  <a:srgbClr val="0000FF"/>
                </a:solidFill>
                <a:effectLst>
                  <a:outerShdw blurRad="38100" dist="38100" dir="2700000" algn="tl">
                    <a:srgbClr val="000000">
                      <a:alpha val="43137"/>
                    </a:srgbClr>
                  </a:outerShdw>
                </a:effectLst>
                <a:latin typeface="Times New Roman" pitchFamily="18" charset="0"/>
              </a:rPr>
              <a:t> đường </a:t>
            </a:r>
            <a:r>
              <a:rPr lang="en-US" altLang="zh-CN" sz="3500" b="1" i="1" dirty="0" err="1">
                <a:solidFill>
                  <a:srgbClr val="0000FF"/>
                </a:solidFill>
                <a:effectLst>
                  <a:outerShdw blurRad="38100" dist="38100" dir="2700000" algn="tl">
                    <a:srgbClr val="000000">
                      <a:alpha val="43137"/>
                    </a:srgbClr>
                  </a:outerShdw>
                </a:effectLst>
                <a:latin typeface="Times New Roman" pitchFamily="18" charset="0"/>
              </a:rPr>
              <a:t>thuỷ</a:t>
            </a:r>
            <a:r>
              <a:rPr lang="en-US" altLang="zh-CN" sz="35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500" b="1" i="1" dirty="0" err="1">
                <a:solidFill>
                  <a:srgbClr val="0000FF"/>
                </a:solidFill>
                <a:effectLst>
                  <a:outerShdw blurRad="38100" dist="38100" dir="2700000" algn="tl">
                    <a:srgbClr val="000000">
                      <a:alpha val="43137"/>
                    </a:srgbClr>
                  </a:outerShdw>
                </a:effectLst>
                <a:latin typeface="Times New Roman" pitchFamily="18" charset="0"/>
              </a:rPr>
              <a:t>Bạch</a:t>
            </a:r>
            <a:r>
              <a:rPr lang="en-US" altLang="zh-CN" sz="35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500" b="1" i="1" dirty="0" err="1">
                <a:solidFill>
                  <a:srgbClr val="0000FF"/>
                </a:solidFill>
                <a:effectLst>
                  <a:outerShdw blurRad="38100" dist="38100" dir="2700000" algn="tl">
                    <a:srgbClr val="000000">
                      <a:alpha val="43137"/>
                    </a:srgbClr>
                  </a:outerShdw>
                </a:effectLst>
                <a:latin typeface="Times New Roman" pitchFamily="18" charset="0"/>
              </a:rPr>
              <a:t>Thái</a:t>
            </a:r>
            <a:r>
              <a:rPr lang="en-US" altLang="zh-CN" sz="35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500" b="1" i="1" dirty="0" err="1">
                <a:solidFill>
                  <a:srgbClr val="0000FF"/>
                </a:solidFill>
                <a:effectLst>
                  <a:outerShdw blurRad="38100" dist="38100" dir="2700000" algn="tl">
                    <a:srgbClr val="000000">
                      <a:alpha val="43137"/>
                    </a:srgbClr>
                  </a:outerShdw>
                </a:effectLst>
                <a:latin typeface="Times New Roman" pitchFamily="18" charset="0"/>
              </a:rPr>
              <a:t>Bưởi</a:t>
            </a:r>
            <a:r>
              <a:rPr lang="en-US" altLang="zh-CN" sz="35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500" b="1" i="1" dirty="0" err="1">
                <a:solidFill>
                  <a:srgbClr val="0000FF"/>
                </a:solidFill>
                <a:effectLst>
                  <a:outerShdw blurRad="38100" dist="38100" dir="2700000" algn="tl">
                    <a:srgbClr val="000000">
                      <a:alpha val="43137"/>
                    </a:srgbClr>
                  </a:outerShdw>
                </a:effectLst>
                <a:latin typeface="Times New Roman" pitchFamily="18" charset="0"/>
              </a:rPr>
              <a:t>đã</a:t>
            </a:r>
            <a:r>
              <a:rPr lang="en-US" altLang="zh-CN" sz="35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500" b="1" i="1" dirty="0" err="1">
                <a:solidFill>
                  <a:srgbClr val="0000FF"/>
                </a:solidFill>
                <a:effectLst>
                  <a:outerShdw blurRad="38100" dist="38100" dir="2700000" algn="tl">
                    <a:srgbClr val="000000">
                      <a:alpha val="43137"/>
                    </a:srgbClr>
                  </a:outerShdw>
                </a:effectLst>
                <a:latin typeface="Times New Roman" pitchFamily="18" charset="0"/>
              </a:rPr>
              <a:t>làm</a:t>
            </a:r>
            <a:r>
              <a:rPr lang="en-US" altLang="zh-CN" sz="35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500" b="1" i="1" dirty="0" err="1">
                <a:solidFill>
                  <a:srgbClr val="0000FF"/>
                </a:solidFill>
                <a:effectLst>
                  <a:outerShdw blurRad="38100" dist="38100" dir="2700000" algn="tl">
                    <a:srgbClr val="000000">
                      <a:alpha val="43137"/>
                    </a:srgbClr>
                  </a:outerShdw>
                </a:effectLst>
                <a:latin typeface="Times New Roman" pitchFamily="18" charset="0"/>
              </a:rPr>
              <a:t>những</a:t>
            </a:r>
            <a:r>
              <a:rPr lang="en-US" altLang="zh-CN" sz="35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500" b="1" i="1" dirty="0" err="1">
                <a:solidFill>
                  <a:srgbClr val="0000FF"/>
                </a:solidFill>
                <a:effectLst>
                  <a:outerShdw blurRad="38100" dist="38100" dir="2700000" algn="tl">
                    <a:srgbClr val="000000">
                      <a:alpha val="43137"/>
                    </a:srgbClr>
                  </a:outerShdw>
                </a:effectLst>
                <a:latin typeface="Times New Roman" pitchFamily="18" charset="0"/>
              </a:rPr>
              <a:t>công</a:t>
            </a:r>
            <a:r>
              <a:rPr lang="en-US" altLang="zh-CN" sz="35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500" b="1" i="1" dirty="0" err="1">
                <a:solidFill>
                  <a:srgbClr val="0000FF"/>
                </a:solidFill>
                <a:effectLst>
                  <a:outerShdw blurRad="38100" dist="38100" dir="2700000" algn="tl">
                    <a:srgbClr val="000000">
                      <a:alpha val="43137"/>
                    </a:srgbClr>
                  </a:outerShdw>
                </a:effectLst>
                <a:latin typeface="Times New Roman" pitchFamily="18" charset="0"/>
              </a:rPr>
              <a:t>việc</a:t>
            </a:r>
            <a:r>
              <a:rPr lang="en-US" altLang="zh-CN" sz="35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500" b="1" i="1" dirty="0" err="1">
                <a:solidFill>
                  <a:srgbClr val="0000FF"/>
                </a:solidFill>
                <a:effectLst>
                  <a:outerShdw blurRad="38100" dist="38100" dir="2700000" algn="tl">
                    <a:srgbClr val="000000">
                      <a:alpha val="43137"/>
                    </a:srgbClr>
                  </a:outerShdw>
                </a:effectLst>
                <a:latin typeface="Times New Roman" pitchFamily="18" charset="0"/>
              </a:rPr>
              <a:t>gì</a:t>
            </a:r>
            <a:r>
              <a:rPr lang="en-US" altLang="zh-CN" sz="3500" b="1" i="1" dirty="0">
                <a:solidFill>
                  <a:srgbClr val="0000FF"/>
                </a:solidFill>
                <a:effectLst>
                  <a:outerShdw blurRad="38100" dist="38100" dir="2700000" algn="tl">
                    <a:srgbClr val="000000">
                      <a:alpha val="43137"/>
                    </a:srgbClr>
                  </a:outerShdw>
                </a:effectLst>
                <a:latin typeface="Times New Roman" pitchFamily="18" charset="0"/>
              </a:rPr>
              <a:t>?</a:t>
            </a:r>
          </a:p>
        </p:txBody>
      </p:sp>
      <p:sp>
        <p:nvSpPr>
          <p:cNvPr id="45070" name="Text Box 14"/>
          <p:cNvSpPr txBox="1">
            <a:spLocks noChangeArrowheads="1"/>
          </p:cNvSpPr>
          <p:nvPr/>
        </p:nvSpPr>
        <p:spPr bwMode="auto">
          <a:xfrm>
            <a:off x="499534" y="1571628"/>
            <a:ext cx="11302999"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just">
              <a:spcBef>
                <a:spcPct val="50000"/>
              </a:spcBef>
              <a:buFontTx/>
              <a:buNone/>
            </a:pPr>
            <a:r>
              <a:rPr lang="en-US" altLang="zh-CN" b="1" dirty="0">
                <a:latin typeface="Times New Roman" panose="02020603050405020304" pitchFamily="18" charset="0"/>
              </a:rPr>
              <a:t>   </a:t>
            </a:r>
            <a:r>
              <a:rPr lang="en-US" altLang="zh-CN" sz="3500" b="1" dirty="0">
                <a:latin typeface="Times New Roman" panose="02020603050405020304" pitchFamily="18" charset="0"/>
              </a:rPr>
              <a:t>Đầu tiên </a:t>
            </a:r>
            <a:r>
              <a:rPr lang="en-US" altLang="zh-CN" sz="3500" b="1" dirty="0" err="1">
                <a:latin typeface="Times New Roman" panose="02020603050405020304" pitchFamily="18" charset="0"/>
              </a:rPr>
              <a:t>Bạch</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Thái</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Bưởi</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làm</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thư</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kí</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cho</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một</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hãng</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buôn</a:t>
            </a:r>
            <a:r>
              <a:rPr lang="en-US" altLang="zh-CN" sz="3500" b="1" dirty="0">
                <a:latin typeface="Times New Roman" panose="02020603050405020304" pitchFamily="18" charset="0"/>
              </a:rPr>
              <a:t>. Sau </a:t>
            </a:r>
            <a:r>
              <a:rPr lang="en-US" altLang="zh-CN" sz="3500" b="1" dirty="0" err="1">
                <a:latin typeface="Times New Roman" panose="02020603050405020304" pitchFamily="18" charset="0"/>
              </a:rPr>
              <a:t>đó</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ông</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kinh</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doanh</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độc</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lập</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trải</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đủ</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mọi</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nghề</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buôn</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gỗ</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buôn</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ngô</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mở</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hiệu</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cầm</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đồ</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lập</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nhà</a:t>
            </a:r>
            <a:r>
              <a:rPr lang="en-US" altLang="zh-CN" sz="3500" b="1" dirty="0">
                <a:latin typeface="Times New Roman" panose="02020603050405020304" pitchFamily="18" charset="0"/>
              </a:rPr>
              <a:t> in, </a:t>
            </a:r>
            <a:r>
              <a:rPr lang="en-US" altLang="zh-CN" sz="3500" b="1" dirty="0" err="1">
                <a:latin typeface="Times New Roman" panose="02020603050405020304" pitchFamily="18" charset="0"/>
              </a:rPr>
              <a:t>khai</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thác</a:t>
            </a:r>
            <a:r>
              <a:rPr lang="en-US" altLang="zh-CN" sz="3500" b="1" dirty="0">
                <a:latin typeface="Times New Roman" panose="02020603050405020304" pitchFamily="18" charset="0"/>
              </a:rPr>
              <a:t> </a:t>
            </a:r>
            <a:r>
              <a:rPr lang="en-US" altLang="zh-CN" sz="3500" b="1" dirty="0" err="1">
                <a:latin typeface="Times New Roman" panose="02020603050405020304" pitchFamily="18" charset="0"/>
              </a:rPr>
              <a:t>mỏ</a:t>
            </a:r>
            <a:r>
              <a:rPr lang="en-US" altLang="zh-CN" sz="3500" b="1" dirty="0">
                <a:latin typeface="Times New Roman" panose="02020603050405020304" pitchFamily="18" charset="0"/>
              </a:rPr>
              <a:t>,…</a:t>
            </a:r>
          </a:p>
        </p:txBody>
      </p:sp>
    </p:spTree>
    <p:extLst>
      <p:ext uri="{BB962C8B-B14F-4D97-AF65-F5344CB8AC3E}">
        <p14:creationId xmlns:p14="http://schemas.microsoft.com/office/powerpoint/2010/main" val="189005855"/>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9"/>
                                        </p:tgtEl>
                                        <p:attrNameLst>
                                          <p:attrName>style.visibility</p:attrName>
                                        </p:attrNameLst>
                                      </p:cBhvr>
                                      <p:to>
                                        <p:strVal val="visible"/>
                                      </p:to>
                                    </p:set>
                                    <p:animEffect transition="in" filter="box(in)">
                                      <p:cBhvr>
                                        <p:cTn id="7" dur="500"/>
                                        <p:tgtEl>
                                          <p:spTgt spid="450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5070"/>
                                        </p:tgtEl>
                                        <p:attrNameLst>
                                          <p:attrName>style.visibility</p:attrName>
                                        </p:attrNameLst>
                                      </p:cBhvr>
                                      <p:to>
                                        <p:strVal val="visible"/>
                                      </p:to>
                                    </p:set>
                                    <p:animEffect transition="in" filter="box(in)">
                                      <p:cBhvr>
                                        <p:cTn id="12" dur="500"/>
                                        <p:tgtEl>
                                          <p:spTgt spid="45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9" grpId="0" autoUpdateAnimBg="0"/>
      <p:bldP spid="4507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1" descr="https://1.bp.blogspot.com/-me5BTm3LVb4/XndGQWd1dmI/AAAAAAAAO_U/_kVda1EWLMIFCsoZK9Y-9A-jcJTAkFfDwCEwYBhgL/s1600/background-untuk-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7"/>
          <p:cNvSpPr txBox="1">
            <a:spLocks noChangeArrowheads="1"/>
          </p:cNvSpPr>
          <p:nvPr/>
        </p:nvSpPr>
        <p:spPr bwMode="auto">
          <a:xfrm>
            <a:off x="8535989" y="419101"/>
            <a:ext cx="1681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endParaRPr lang="vi-VN" altLang="en-US" sz="1800" b="1" i="1">
              <a:latin typeface="Times New Roman" panose="02020603050405020304" pitchFamily="18" charset="0"/>
            </a:endParaRPr>
          </a:p>
        </p:txBody>
      </p:sp>
      <p:sp>
        <p:nvSpPr>
          <p:cNvPr id="19460" name="Text Box 12"/>
          <p:cNvSpPr txBox="1">
            <a:spLocks noChangeArrowheads="1"/>
          </p:cNvSpPr>
          <p:nvPr/>
        </p:nvSpPr>
        <p:spPr bwMode="auto">
          <a:xfrm>
            <a:off x="7046913" y="548640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endParaRPr lang="vi-VN" altLang="en-US" sz="3600"/>
          </a:p>
        </p:txBody>
      </p:sp>
      <p:sp>
        <p:nvSpPr>
          <p:cNvPr id="45069" name="Text Box 13"/>
          <p:cNvSpPr txBox="1">
            <a:spLocks noChangeArrowheads="1"/>
          </p:cNvSpPr>
          <p:nvPr/>
        </p:nvSpPr>
        <p:spPr bwMode="auto">
          <a:xfrm>
            <a:off x="347132" y="311379"/>
            <a:ext cx="114638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50000"/>
              </a:spcBef>
              <a:buNone/>
            </a:pPr>
            <a:r>
              <a:rPr lang="en-US" altLang="zh-CN"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600" b="1" i="1" dirty="0">
                <a:solidFill>
                  <a:srgbClr val="0070C0"/>
                </a:solidFill>
                <a:latin typeface="Times New Roman" panose="02020603050405020304" pitchFamily="18" charset="0"/>
              </a:rPr>
              <a:t>Những chi </a:t>
            </a:r>
            <a:r>
              <a:rPr lang="en-US" altLang="zh-CN" sz="3600" b="1" i="1" dirty="0" err="1">
                <a:solidFill>
                  <a:srgbClr val="0070C0"/>
                </a:solidFill>
                <a:latin typeface="Times New Roman" panose="02020603050405020304" pitchFamily="18" charset="0"/>
              </a:rPr>
              <a:t>tiết</a:t>
            </a:r>
            <a:r>
              <a:rPr lang="en-US" altLang="zh-CN" sz="3600" b="1" i="1" dirty="0">
                <a:solidFill>
                  <a:srgbClr val="0070C0"/>
                </a:solidFill>
                <a:latin typeface="Times New Roman" panose="02020603050405020304" pitchFamily="18" charset="0"/>
              </a:rPr>
              <a:t> nào </a:t>
            </a:r>
            <a:r>
              <a:rPr lang="en-US" altLang="zh-CN" sz="3600" b="1" i="1" dirty="0" err="1">
                <a:solidFill>
                  <a:srgbClr val="0070C0"/>
                </a:solidFill>
                <a:latin typeface="Times New Roman" panose="02020603050405020304" pitchFamily="18" charset="0"/>
              </a:rPr>
              <a:t>chứng</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tỏ</a:t>
            </a:r>
            <a:r>
              <a:rPr lang="en-US" altLang="zh-CN" sz="3600" b="1" i="1" dirty="0">
                <a:solidFill>
                  <a:srgbClr val="0070C0"/>
                </a:solidFill>
                <a:latin typeface="Times New Roman" panose="02020603050405020304" pitchFamily="18" charset="0"/>
              </a:rPr>
              <a:t> anh </a:t>
            </a:r>
            <a:r>
              <a:rPr lang="en-US" altLang="zh-CN" sz="3600" b="1" i="1" dirty="0" err="1">
                <a:solidFill>
                  <a:srgbClr val="0070C0"/>
                </a:solidFill>
                <a:latin typeface="Times New Roman" panose="02020603050405020304" pitchFamily="18" charset="0"/>
              </a:rPr>
              <a:t>là</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một</a:t>
            </a:r>
            <a:r>
              <a:rPr lang="en-US" altLang="zh-CN" sz="3600" b="1" i="1" dirty="0">
                <a:solidFill>
                  <a:srgbClr val="0070C0"/>
                </a:solidFill>
                <a:latin typeface="Times New Roman" panose="02020603050405020304" pitchFamily="18" charset="0"/>
              </a:rPr>
              <a:t> người </a:t>
            </a:r>
            <a:r>
              <a:rPr lang="en-US" altLang="zh-CN" sz="3600" b="1" i="1" dirty="0" err="1">
                <a:solidFill>
                  <a:srgbClr val="0070C0"/>
                </a:solidFill>
                <a:latin typeface="Times New Roman" panose="02020603050405020304" pitchFamily="18" charset="0"/>
              </a:rPr>
              <a:t>rất</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có</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chí</a:t>
            </a:r>
            <a:r>
              <a:rPr lang="en-US" altLang="zh-CN" sz="3600" b="1" i="1" dirty="0">
                <a:solidFill>
                  <a:srgbClr val="0070C0"/>
                </a:solidFill>
                <a:latin typeface="Times New Roman" panose="02020603050405020304" pitchFamily="18" charset="0"/>
              </a:rPr>
              <a:t>?</a:t>
            </a:r>
          </a:p>
        </p:txBody>
      </p:sp>
      <p:sp>
        <p:nvSpPr>
          <p:cNvPr id="45070" name="Text Box 14"/>
          <p:cNvSpPr txBox="1">
            <a:spLocks noChangeArrowheads="1"/>
          </p:cNvSpPr>
          <p:nvPr/>
        </p:nvSpPr>
        <p:spPr bwMode="auto">
          <a:xfrm>
            <a:off x="254000" y="1057942"/>
            <a:ext cx="113029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50000"/>
              </a:spcBef>
              <a:buFontTx/>
              <a:buNone/>
            </a:pPr>
            <a:r>
              <a:rPr lang="en-US" altLang="zh-CN" b="1" dirty="0">
                <a:latin typeface="Times New Roman" panose="02020603050405020304" pitchFamily="18" charset="0"/>
              </a:rPr>
              <a:t>   </a:t>
            </a:r>
            <a:r>
              <a:rPr lang="en-US" altLang="zh-CN" sz="4000" dirty="0">
                <a:solidFill>
                  <a:schemeClr val="tx2"/>
                </a:solidFill>
                <a:latin typeface="Times New Roman" panose="02020603050405020304" pitchFamily="18" charset="0"/>
              </a:rPr>
              <a:t>Có </a:t>
            </a:r>
            <a:r>
              <a:rPr lang="en-US" altLang="zh-CN" sz="4000" dirty="0" err="1">
                <a:solidFill>
                  <a:schemeClr val="tx2"/>
                </a:solidFill>
                <a:latin typeface="Times New Roman" panose="02020603050405020304" pitchFamily="18" charset="0"/>
              </a:rPr>
              <a:t>lúc</a:t>
            </a:r>
            <a:r>
              <a:rPr lang="en-US" altLang="zh-CN" sz="4000" dirty="0">
                <a:solidFill>
                  <a:schemeClr val="tx2"/>
                </a:solidFill>
                <a:latin typeface="Times New Roman" panose="02020603050405020304" pitchFamily="18" charset="0"/>
              </a:rPr>
              <a:t> </a:t>
            </a:r>
            <a:r>
              <a:rPr lang="en-US" altLang="zh-CN" sz="4000" dirty="0" err="1">
                <a:solidFill>
                  <a:schemeClr val="tx2"/>
                </a:solidFill>
                <a:latin typeface="Times New Roman" panose="02020603050405020304" pitchFamily="18" charset="0"/>
              </a:rPr>
              <a:t>mất</a:t>
            </a:r>
            <a:r>
              <a:rPr lang="en-US" altLang="zh-CN" sz="4000" dirty="0">
                <a:solidFill>
                  <a:schemeClr val="tx2"/>
                </a:solidFill>
                <a:latin typeface="Times New Roman" panose="02020603050405020304" pitchFamily="18" charset="0"/>
              </a:rPr>
              <a:t> </a:t>
            </a:r>
            <a:r>
              <a:rPr lang="en-US" altLang="zh-CN" sz="4000" dirty="0" err="1">
                <a:solidFill>
                  <a:schemeClr val="tx2"/>
                </a:solidFill>
                <a:latin typeface="Times New Roman" panose="02020603050405020304" pitchFamily="18" charset="0"/>
              </a:rPr>
              <a:t>trắng</a:t>
            </a:r>
            <a:r>
              <a:rPr lang="en-US" altLang="zh-CN" sz="4000" dirty="0">
                <a:solidFill>
                  <a:schemeClr val="tx2"/>
                </a:solidFill>
                <a:latin typeface="Times New Roman" panose="02020603050405020304" pitchFamily="18" charset="0"/>
              </a:rPr>
              <a:t> </a:t>
            </a:r>
            <a:r>
              <a:rPr lang="en-US" altLang="zh-CN" sz="4000" dirty="0" err="1">
                <a:solidFill>
                  <a:schemeClr val="tx2"/>
                </a:solidFill>
                <a:latin typeface="Times New Roman" panose="02020603050405020304" pitchFamily="18" charset="0"/>
              </a:rPr>
              <a:t>tay</a:t>
            </a:r>
            <a:r>
              <a:rPr lang="en-US" altLang="zh-CN" sz="4000" dirty="0">
                <a:solidFill>
                  <a:schemeClr val="tx2"/>
                </a:solidFill>
                <a:latin typeface="Times New Roman" panose="02020603050405020304" pitchFamily="18" charset="0"/>
              </a:rPr>
              <a:t> </a:t>
            </a:r>
            <a:r>
              <a:rPr lang="en-US" altLang="zh-CN" sz="4000" dirty="0" err="1">
                <a:solidFill>
                  <a:schemeClr val="tx2"/>
                </a:solidFill>
                <a:latin typeface="Times New Roman" panose="02020603050405020304" pitchFamily="18" charset="0"/>
              </a:rPr>
              <a:t>không</a:t>
            </a:r>
            <a:r>
              <a:rPr lang="en-US" altLang="zh-CN" sz="4000" dirty="0">
                <a:solidFill>
                  <a:schemeClr val="tx2"/>
                </a:solidFill>
                <a:latin typeface="Times New Roman" panose="02020603050405020304" pitchFamily="18" charset="0"/>
              </a:rPr>
              <a:t> </a:t>
            </a:r>
            <a:r>
              <a:rPr lang="en-US" altLang="zh-CN" sz="4000" dirty="0" err="1">
                <a:solidFill>
                  <a:schemeClr val="tx2"/>
                </a:solidFill>
                <a:latin typeface="Times New Roman" panose="02020603050405020304" pitchFamily="18" charset="0"/>
              </a:rPr>
              <a:t>còn</a:t>
            </a:r>
            <a:r>
              <a:rPr lang="en-US" altLang="zh-CN" sz="4000" dirty="0">
                <a:solidFill>
                  <a:schemeClr val="tx2"/>
                </a:solidFill>
                <a:latin typeface="Times New Roman" panose="02020603050405020304" pitchFamily="18" charset="0"/>
              </a:rPr>
              <a:t> </a:t>
            </a:r>
            <a:r>
              <a:rPr lang="en-US" altLang="zh-CN" sz="4000" dirty="0" err="1">
                <a:solidFill>
                  <a:schemeClr val="tx2"/>
                </a:solidFill>
                <a:latin typeface="Times New Roman" panose="02020603050405020304" pitchFamily="18" charset="0"/>
              </a:rPr>
              <a:t>gì</a:t>
            </a:r>
            <a:r>
              <a:rPr lang="en-US" altLang="zh-CN" sz="4000" dirty="0">
                <a:solidFill>
                  <a:schemeClr val="tx2"/>
                </a:solidFill>
                <a:latin typeface="Times New Roman" panose="02020603050405020304" pitchFamily="18" charset="0"/>
              </a:rPr>
              <a:t> </a:t>
            </a:r>
            <a:r>
              <a:rPr lang="en-US" altLang="zh-CN" sz="4000" dirty="0" err="1">
                <a:solidFill>
                  <a:schemeClr val="tx2"/>
                </a:solidFill>
                <a:latin typeface="Times New Roman" panose="02020603050405020304" pitchFamily="18" charset="0"/>
              </a:rPr>
              <a:t>nhưng</a:t>
            </a:r>
            <a:r>
              <a:rPr lang="en-US" altLang="zh-CN" sz="4000" dirty="0">
                <a:solidFill>
                  <a:schemeClr val="tx2"/>
                </a:solidFill>
                <a:latin typeface="Times New Roman" panose="02020603050405020304" pitchFamily="18" charset="0"/>
              </a:rPr>
              <a:t> anh </a:t>
            </a:r>
            <a:r>
              <a:rPr lang="en-US" altLang="zh-CN" sz="4000" dirty="0" err="1">
                <a:solidFill>
                  <a:schemeClr val="tx2"/>
                </a:solidFill>
                <a:latin typeface="Times New Roman" panose="02020603050405020304" pitchFamily="18" charset="0"/>
              </a:rPr>
              <a:t>không</a:t>
            </a:r>
            <a:r>
              <a:rPr lang="en-US" altLang="zh-CN" sz="4000" dirty="0">
                <a:solidFill>
                  <a:schemeClr val="tx2"/>
                </a:solidFill>
                <a:latin typeface="Times New Roman" panose="02020603050405020304" pitchFamily="18" charset="0"/>
              </a:rPr>
              <a:t> </a:t>
            </a:r>
            <a:r>
              <a:rPr lang="en-US" altLang="zh-CN" sz="4000" dirty="0" err="1">
                <a:solidFill>
                  <a:schemeClr val="tx2"/>
                </a:solidFill>
                <a:latin typeface="Times New Roman" panose="02020603050405020304" pitchFamily="18" charset="0"/>
              </a:rPr>
              <a:t>nản</a:t>
            </a:r>
            <a:r>
              <a:rPr lang="en-US" altLang="zh-CN" sz="4000" dirty="0">
                <a:solidFill>
                  <a:schemeClr val="tx2"/>
                </a:solidFill>
                <a:latin typeface="Times New Roman" panose="02020603050405020304" pitchFamily="18" charset="0"/>
              </a:rPr>
              <a:t> </a:t>
            </a:r>
            <a:r>
              <a:rPr lang="en-US" altLang="zh-CN" sz="4000" dirty="0" err="1">
                <a:solidFill>
                  <a:schemeClr val="tx2"/>
                </a:solidFill>
                <a:latin typeface="Times New Roman" panose="02020603050405020304" pitchFamily="18" charset="0"/>
              </a:rPr>
              <a:t>chí</a:t>
            </a:r>
            <a:r>
              <a:rPr lang="en-US" altLang="zh-CN" sz="4000" dirty="0">
                <a:solidFill>
                  <a:schemeClr val="tx2"/>
                </a:solidFill>
                <a:latin typeface="Times New Roman" panose="02020603050405020304" pitchFamily="18" charset="0"/>
              </a:rPr>
              <a:t>.</a:t>
            </a:r>
          </a:p>
        </p:txBody>
      </p:sp>
      <p:sp>
        <p:nvSpPr>
          <p:cNvPr id="7" name="Text Box 13"/>
          <p:cNvSpPr txBox="1">
            <a:spLocks noChangeArrowheads="1"/>
          </p:cNvSpPr>
          <p:nvPr/>
        </p:nvSpPr>
        <p:spPr bwMode="auto">
          <a:xfrm>
            <a:off x="173565" y="2526687"/>
            <a:ext cx="114638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50000"/>
              </a:spcBef>
              <a:buNone/>
            </a:pPr>
            <a:r>
              <a:rPr lang="en-US" altLang="zh-CN"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600" b="1" i="1" dirty="0" err="1">
                <a:solidFill>
                  <a:srgbClr val="0000FF"/>
                </a:solidFill>
                <a:effectLst>
                  <a:outerShdw blurRad="38100" dist="38100" dir="2700000" algn="tl">
                    <a:srgbClr val="000000">
                      <a:alpha val="43137"/>
                    </a:srgbClr>
                  </a:outerShdw>
                </a:effectLst>
                <a:latin typeface="Times New Roman" pitchFamily="18" charset="0"/>
              </a:rPr>
              <a:t>Trắng</a:t>
            </a:r>
            <a:r>
              <a:rPr lang="en-US" altLang="zh-CN" sz="36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600" b="1" i="1" dirty="0" err="1">
                <a:solidFill>
                  <a:srgbClr val="0000FF"/>
                </a:solidFill>
                <a:effectLst>
                  <a:outerShdw blurRad="38100" dist="38100" dir="2700000" algn="tl">
                    <a:srgbClr val="000000">
                      <a:alpha val="43137"/>
                    </a:srgbClr>
                  </a:outerShdw>
                </a:effectLst>
                <a:latin typeface="Times New Roman" pitchFamily="18" charset="0"/>
              </a:rPr>
              <a:t>tay</a:t>
            </a:r>
            <a:r>
              <a:rPr lang="en-US" altLang="zh-CN" sz="36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600" b="1" i="1" dirty="0" err="1">
                <a:solidFill>
                  <a:srgbClr val="0000FF"/>
                </a:solidFill>
                <a:effectLst>
                  <a:outerShdw blurRad="38100" dist="38100" dir="2700000" algn="tl">
                    <a:srgbClr val="000000">
                      <a:alpha val="43137"/>
                    </a:srgbClr>
                  </a:outerShdw>
                </a:effectLst>
                <a:latin typeface="Times New Roman" pitchFamily="18" charset="0"/>
              </a:rPr>
              <a:t>có</a:t>
            </a:r>
            <a:r>
              <a:rPr lang="en-US" altLang="zh-CN" sz="36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600" b="1" i="1" dirty="0" err="1">
                <a:solidFill>
                  <a:srgbClr val="0000FF"/>
                </a:solidFill>
                <a:effectLst>
                  <a:outerShdw blurRad="38100" dist="38100" dir="2700000" algn="tl">
                    <a:srgbClr val="000000">
                      <a:alpha val="43137"/>
                    </a:srgbClr>
                  </a:outerShdw>
                </a:effectLst>
                <a:latin typeface="Times New Roman" pitchFamily="18" charset="0"/>
              </a:rPr>
              <a:t>nghĩa</a:t>
            </a:r>
            <a:r>
              <a:rPr lang="en-US" altLang="zh-CN" sz="36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600" b="1" i="1" dirty="0" err="1">
                <a:solidFill>
                  <a:srgbClr val="0000FF"/>
                </a:solidFill>
                <a:effectLst>
                  <a:outerShdw blurRad="38100" dist="38100" dir="2700000" algn="tl">
                    <a:srgbClr val="000000">
                      <a:alpha val="43137"/>
                    </a:srgbClr>
                  </a:outerShdw>
                </a:effectLst>
                <a:latin typeface="Times New Roman" pitchFamily="18" charset="0"/>
              </a:rPr>
              <a:t>là</a:t>
            </a:r>
            <a:r>
              <a:rPr lang="en-US" altLang="zh-CN" sz="36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600" b="1" i="1" dirty="0" err="1">
                <a:solidFill>
                  <a:srgbClr val="0000FF"/>
                </a:solidFill>
                <a:effectLst>
                  <a:outerShdw blurRad="38100" dist="38100" dir="2700000" algn="tl">
                    <a:srgbClr val="000000">
                      <a:alpha val="43137"/>
                    </a:srgbClr>
                  </a:outerShdw>
                </a:effectLst>
                <a:latin typeface="Times New Roman" pitchFamily="18" charset="0"/>
              </a:rPr>
              <a:t>gì</a:t>
            </a:r>
            <a:r>
              <a:rPr lang="en-US" altLang="zh-CN" sz="3600" b="1" i="1" dirty="0">
                <a:solidFill>
                  <a:srgbClr val="0000FF"/>
                </a:solidFill>
                <a:effectLst>
                  <a:outerShdw blurRad="38100" dist="38100" dir="2700000" algn="tl">
                    <a:srgbClr val="000000">
                      <a:alpha val="43137"/>
                    </a:srgbClr>
                  </a:outerShdw>
                </a:effectLst>
                <a:latin typeface="Times New Roman" pitchFamily="18" charset="0"/>
              </a:rPr>
              <a:t> ? </a:t>
            </a:r>
            <a:endParaRPr lang="en-US" altLang="zh-CN" sz="3600" b="1" i="1" dirty="0">
              <a:solidFill>
                <a:srgbClr val="0070C0"/>
              </a:solidFill>
              <a:latin typeface="Times New Roman" panose="02020603050405020304" pitchFamily="18" charset="0"/>
            </a:endParaRPr>
          </a:p>
        </p:txBody>
      </p:sp>
      <p:sp>
        <p:nvSpPr>
          <p:cNvPr id="8" name="Text Box 14"/>
          <p:cNvSpPr txBox="1">
            <a:spLocks noChangeArrowheads="1"/>
          </p:cNvSpPr>
          <p:nvPr/>
        </p:nvSpPr>
        <p:spPr bwMode="auto">
          <a:xfrm>
            <a:off x="173565" y="3199969"/>
            <a:ext cx="113029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50000"/>
              </a:spcBef>
              <a:buFontTx/>
              <a:buNone/>
            </a:pPr>
            <a:r>
              <a:rPr lang="en-US" altLang="zh-CN" b="1" dirty="0">
                <a:latin typeface="Times New Roman" panose="02020603050405020304" pitchFamily="18" charset="0"/>
              </a:rPr>
              <a:t>   </a:t>
            </a:r>
            <a:r>
              <a:rPr lang="en-US" altLang="zh-CN" sz="4000" b="1" dirty="0" err="1">
                <a:latin typeface="Times New Roman" panose="02020603050405020304" pitchFamily="18" charset="0"/>
              </a:rPr>
              <a:t>Trắng</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tay</a:t>
            </a:r>
            <a:r>
              <a:rPr lang="en-US" altLang="zh-CN" sz="4000" b="1" dirty="0">
                <a:latin typeface="Times New Roman" panose="02020603050405020304" pitchFamily="18" charset="0"/>
              </a:rPr>
              <a:t> : </a:t>
            </a:r>
            <a:r>
              <a:rPr lang="en-US" altLang="zh-CN" sz="4000" b="1" dirty="0" err="1">
                <a:latin typeface="Times New Roman" panose="02020603050405020304" pitchFamily="18" charset="0"/>
              </a:rPr>
              <a:t>mất</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sạch</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tiền</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của</a:t>
            </a:r>
            <a:endParaRPr lang="en-US" altLang="zh-CN" sz="4000" dirty="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3377829799"/>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9"/>
                                        </p:tgtEl>
                                        <p:attrNameLst>
                                          <p:attrName>style.visibility</p:attrName>
                                        </p:attrNameLst>
                                      </p:cBhvr>
                                      <p:to>
                                        <p:strVal val="visible"/>
                                      </p:to>
                                    </p:set>
                                    <p:animEffect transition="in" filter="box(in)">
                                      <p:cBhvr>
                                        <p:cTn id="7" dur="500"/>
                                        <p:tgtEl>
                                          <p:spTgt spid="450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5070"/>
                                        </p:tgtEl>
                                        <p:attrNameLst>
                                          <p:attrName>style.visibility</p:attrName>
                                        </p:attrNameLst>
                                      </p:cBhvr>
                                      <p:to>
                                        <p:strVal val="visible"/>
                                      </p:to>
                                    </p:set>
                                    <p:animEffect transition="in" filter="box(in)">
                                      <p:cBhvr>
                                        <p:cTn id="12" dur="500"/>
                                        <p:tgtEl>
                                          <p:spTgt spid="4507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9" grpId="0" autoUpdateAnimBg="0"/>
      <p:bldP spid="45070" grpId="0" autoUpdateAnimBg="0"/>
      <p:bldP spid="7" grpId="0" autoUpdateAnimBg="0"/>
      <p:bldP spid="8"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16"/>
          <p:cNvSpPr txBox="1">
            <a:spLocks noChangeArrowheads="1"/>
          </p:cNvSpPr>
          <p:nvPr/>
        </p:nvSpPr>
        <p:spPr bwMode="auto">
          <a:xfrm>
            <a:off x="1665288" y="404814"/>
            <a:ext cx="89328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27050">
              <a:defRPr>
                <a:solidFill>
                  <a:schemeClr val="tx1"/>
                </a:solidFill>
                <a:latin typeface="Arial" panose="020B0604020202020204" pitchFamily="34" charset="0"/>
              </a:defRPr>
            </a:lvl1pPr>
            <a:lvl2pPr marL="742950" indent="-285750" defTabSz="527050">
              <a:defRPr>
                <a:solidFill>
                  <a:schemeClr val="tx1"/>
                </a:solidFill>
                <a:latin typeface="Arial" panose="020B0604020202020204" pitchFamily="34" charset="0"/>
              </a:defRPr>
            </a:lvl2pPr>
            <a:lvl3pPr marL="1143000" indent="-228600" defTabSz="527050">
              <a:defRPr>
                <a:solidFill>
                  <a:schemeClr val="tx1"/>
                </a:solidFill>
                <a:latin typeface="Arial" panose="020B0604020202020204" pitchFamily="34" charset="0"/>
              </a:defRPr>
            </a:lvl3pPr>
            <a:lvl4pPr marL="1600200" indent="-228600" defTabSz="527050">
              <a:defRPr>
                <a:solidFill>
                  <a:schemeClr val="tx1"/>
                </a:solidFill>
                <a:latin typeface="Arial" panose="020B0604020202020204" pitchFamily="34" charset="0"/>
              </a:defRPr>
            </a:lvl4pPr>
            <a:lvl5pPr marL="2057400" indent="-228600" defTabSz="527050">
              <a:defRPr>
                <a:solidFill>
                  <a:schemeClr val="tx1"/>
                </a:solidFill>
                <a:latin typeface="Arial" panose="020B0604020202020204" pitchFamily="34" charset="0"/>
              </a:defRPr>
            </a:lvl5pPr>
            <a:lvl6pPr marL="2514600" indent="-228600" defTabSz="527050" eaLnBrk="0" fontAlgn="base" hangingPunct="0">
              <a:spcBef>
                <a:spcPct val="0"/>
              </a:spcBef>
              <a:spcAft>
                <a:spcPct val="0"/>
              </a:spcAft>
              <a:defRPr>
                <a:solidFill>
                  <a:schemeClr val="tx1"/>
                </a:solidFill>
                <a:latin typeface="Arial" panose="020B0604020202020204" pitchFamily="34" charset="0"/>
              </a:defRPr>
            </a:lvl6pPr>
            <a:lvl7pPr marL="2971800" indent="-228600" defTabSz="527050" eaLnBrk="0" fontAlgn="base" hangingPunct="0">
              <a:spcBef>
                <a:spcPct val="0"/>
              </a:spcBef>
              <a:spcAft>
                <a:spcPct val="0"/>
              </a:spcAft>
              <a:defRPr>
                <a:solidFill>
                  <a:schemeClr val="tx1"/>
                </a:solidFill>
                <a:latin typeface="Arial" panose="020B0604020202020204" pitchFamily="34" charset="0"/>
              </a:defRPr>
            </a:lvl7pPr>
            <a:lvl8pPr marL="3429000" indent="-228600" defTabSz="527050" eaLnBrk="0" fontAlgn="base" hangingPunct="0">
              <a:spcBef>
                <a:spcPct val="0"/>
              </a:spcBef>
              <a:spcAft>
                <a:spcPct val="0"/>
              </a:spcAft>
              <a:defRPr>
                <a:solidFill>
                  <a:schemeClr val="tx1"/>
                </a:solidFill>
                <a:latin typeface="Arial" panose="020B0604020202020204" pitchFamily="34" charset="0"/>
              </a:defRPr>
            </a:lvl8pPr>
            <a:lvl9pPr marL="3886200" indent="-228600" defTabSz="52705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4000" b="1" dirty="0" err="1">
                <a:solidFill>
                  <a:srgbClr val="C00000"/>
                </a:solidFill>
                <a:latin typeface="Times New Roman" panose="02020603050405020304" pitchFamily="18" charset="0"/>
                <a:cs typeface="Times New Roman" panose="02020603050405020304" pitchFamily="18" charset="0"/>
              </a:rPr>
              <a:t>Đoạn</a:t>
            </a:r>
            <a:r>
              <a:rPr lang="en-US" sz="4000" b="1" dirty="0">
                <a:solidFill>
                  <a:srgbClr val="C00000"/>
                </a:solidFill>
                <a:latin typeface="Times New Roman" panose="02020603050405020304" pitchFamily="18" charset="0"/>
                <a:cs typeface="Times New Roman" panose="02020603050405020304" pitchFamily="18" charset="0"/>
              </a:rPr>
              <a:t> 1 </a:t>
            </a:r>
            <a:r>
              <a:rPr lang="en-US" sz="4000" b="1" dirty="0" err="1">
                <a:solidFill>
                  <a:srgbClr val="C00000"/>
                </a:solidFill>
                <a:latin typeface="Times New Roman" panose="02020603050405020304" pitchFamily="18" charset="0"/>
                <a:cs typeface="Times New Roman" panose="02020603050405020304" pitchFamily="18" charset="0"/>
              </a:rPr>
              <a:t>và</a:t>
            </a:r>
            <a:r>
              <a:rPr lang="en-US" sz="4000" b="1" dirty="0">
                <a:solidFill>
                  <a:srgbClr val="C00000"/>
                </a:solidFill>
                <a:latin typeface="Times New Roman" panose="02020603050405020304" pitchFamily="18" charset="0"/>
                <a:cs typeface="Times New Roman" panose="02020603050405020304" pitchFamily="18" charset="0"/>
              </a:rPr>
              <a:t> 2 </a:t>
            </a:r>
            <a:r>
              <a:rPr lang="en-US" sz="4000" b="1" dirty="0" err="1">
                <a:solidFill>
                  <a:srgbClr val="C00000"/>
                </a:solidFill>
                <a:latin typeface="Times New Roman" panose="02020603050405020304" pitchFamily="18" charset="0"/>
                <a:cs typeface="Times New Roman" panose="02020603050405020304" pitchFamily="18" charset="0"/>
              </a:rPr>
              <a:t>cho</a:t>
            </a:r>
            <a:r>
              <a:rPr lang="en-US" sz="4000" b="1" dirty="0">
                <a:solidFill>
                  <a:srgbClr val="C00000"/>
                </a:solidFill>
                <a:latin typeface="Times New Roman" panose="02020603050405020304" pitchFamily="18" charset="0"/>
                <a:cs typeface="Times New Roman" panose="02020603050405020304" pitchFamily="18" charset="0"/>
              </a:rPr>
              <a:t> biết </a:t>
            </a:r>
            <a:r>
              <a:rPr lang="en-US" sz="4000" b="1" dirty="0" err="1">
                <a:solidFill>
                  <a:srgbClr val="C00000"/>
                </a:solidFill>
                <a:latin typeface="Times New Roman" panose="02020603050405020304" pitchFamily="18" charset="0"/>
                <a:cs typeface="Times New Roman" panose="02020603050405020304" pitchFamily="18" charset="0"/>
              </a:rPr>
              <a:t>điều</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gì</a:t>
            </a:r>
            <a:r>
              <a:rPr lang="en-US" sz="4000" b="1" dirty="0">
                <a:solidFill>
                  <a:srgbClr val="C00000"/>
                </a:solidFill>
                <a:latin typeface="Times New Roman" panose="02020603050405020304" pitchFamily="18" charset="0"/>
                <a:cs typeface="Times New Roman" panose="02020603050405020304" pitchFamily="18" charset="0"/>
              </a:rPr>
              <a:t> ? </a:t>
            </a:r>
          </a:p>
        </p:txBody>
      </p:sp>
      <p:sp>
        <p:nvSpPr>
          <p:cNvPr id="18" name="Cloud Callout 17"/>
          <p:cNvSpPr/>
          <p:nvPr/>
        </p:nvSpPr>
        <p:spPr bwMode="auto">
          <a:xfrm>
            <a:off x="2135641" y="1443037"/>
            <a:ext cx="9120188" cy="2614613"/>
          </a:xfrm>
          <a:prstGeom prst="cloudCallout">
            <a:avLst>
              <a:gd name="adj1" fmla="val -55497"/>
              <a:gd name="adj2" fmla="val 201150"/>
            </a:avLst>
          </a:prstGeom>
          <a:solidFill>
            <a:srgbClr val="FFF0E1"/>
          </a:solidFill>
          <a:ln w="28575" cap="flat" cmpd="sng" algn="ctr">
            <a:solidFill>
              <a:schemeClr val="tx1"/>
            </a:solidFill>
            <a:prstDash val="solid"/>
            <a:round/>
            <a:headEnd type="none" w="med" len="med"/>
            <a:tailEnd type="none" w="med" len="med"/>
          </a:ln>
          <a:effectLst/>
        </p:spPr>
        <p:txBody>
          <a:bodyPr wrap="none" lIns="84406" tIns="42203" rIns="84406" bIns="42203" anchor="ctr"/>
          <a:lstStyle/>
          <a:p>
            <a:pPr eaLnBrk="1" hangingPunct="1">
              <a:defRPr/>
            </a:pPr>
            <a:r>
              <a:rPr lang="en-US" sz="4000" b="1" dirty="0" err="1">
                <a:solidFill>
                  <a:srgbClr val="0000CC"/>
                </a:solidFill>
                <a:latin typeface="Times New Roman" pitchFamily="18" charset="0"/>
              </a:rPr>
              <a:t>Bạch</a:t>
            </a:r>
            <a:r>
              <a:rPr lang="en-US" sz="4000" b="1" dirty="0">
                <a:solidFill>
                  <a:srgbClr val="0000CC"/>
                </a:solidFill>
                <a:latin typeface="Times New Roman" pitchFamily="18" charset="0"/>
              </a:rPr>
              <a:t> </a:t>
            </a:r>
            <a:r>
              <a:rPr lang="en-US" sz="4000" b="1" dirty="0" err="1">
                <a:solidFill>
                  <a:srgbClr val="0000CC"/>
                </a:solidFill>
                <a:latin typeface="Times New Roman" pitchFamily="18" charset="0"/>
              </a:rPr>
              <a:t>Thái</a:t>
            </a:r>
            <a:r>
              <a:rPr lang="en-US" sz="4000" b="1" dirty="0">
                <a:solidFill>
                  <a:srgbClr val="0000CC"/>
                </a:solidFill>
                <a:latin typeface="Times New Roman" pitchFamily="18" charset="0"/>
              </a:rPr>
              <a:t> </a:t>
            </a:r>
            <a:r>
              <a:rPr lang="en-US" sz="4000" b="1" dirty="0" err="1">
                <a:solidFill>
                  <a:srgbClr val="0000CC"/>
                </a:solidFill>
                <a:latin typeface="Times New Roman" pitchFamily="18" charset="0"/>
              </a:rPr>
              <a:t>Bưởi</a:t>
            </a:r>
            <a:r>
              <a:rPr lang="en-US" sz="4000" b="1" dirty="0">
                <a:solidFill>
                  <a:srgbClr val="0000CC"/>
                </a:solidFill>
                <a:latin typeface="Times New Roman" pitchFamily="18" charset="0"/>
              </a:rPr>
              <a:t> </a:t>
            </a:r>
            <a:r>
              <a:rPr lang="en-US" sz="4000" b="1" dirty="0" err="1">
                <a:solidFill>
                  <a:srgbClr val="0000CC"/>
                </a:solidFill>
                <a:latin typeface="Times New Roman" pitchFamily="18" charset="0"/>
              </a:rPr>
              <a:t>là</a:t>
            </a:r>
            <a:r>
              <a:rPr lang="en-US" sz="4000" b="1" dirty="0">
                <a:solidFill>
                  <a:srgbClr val="0000CC"/>
                </a:solidFill>
                <a:latin typeface="Times New Roman" pitchFamily="18" charset="0"/>
              </a:rPr>
              <a:t> người </a:t>
            </a:r>
            <a:r>
              <a:rPr lang="en-US" sz="4000" b="1" dirty="0" err="1">
                <a:solidFill>
                  <a:srgbClr val="0000CC"/>
                </a:solidFill>
                <a:latin typeface="Times New Roman" pitchFamily="18" charset="0"/>
              </a:rPr>
              <a:t>có</a:t>
            </a:r>
            <a:r>
              <a:rPr lang="en-US" sz="4000" b="1" dirty="0">
                <a:solidFill>
                  <a:srgbClr val="0000CC"/>
                </a:solidFill>
                <a:latin typeface="Times New Roman" pitchFamily="18" charset="0"/>
              </a:rPr>
              <a:t> </a:t>
            </a:r>
            <a:r>
              <a:rPr lang="en-US" sz="4000" b="1" dirty="0" err="1">
                <a:solidFill>
                  <a:srgbClr val="0000CC"/>
                </a:solidFill>
                <a:latin typeface="Times New Roman" pitchFamily="18" charset="0"/>
              </a:rPr>
              <a:t>chí</a:t>
            </a:r>
            <a:r>
              <a:rPr lang="en-US" sz="4000" b="1" dirty="0">
                <a:solidFill>
                  <a:srgbClr val="0000CC"/>
                </a:solidFill>
                <a:latin typeface="Times New Roman" pitchFamily="18" charset="0"/>
              </a:rPr>
              <a:t>. </a:t>
            </a: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4057650"/>
            <a:ext cx="2286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305072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Text Box 4"/>
          <p:cNvSpPr txBox="1">
            <a:spLocks noChangeArrowheads="1"/>
          </p:cNvSpPr>
          <p:nvPr/>
        </p:nvSpPr>
        <p:spPr bwMode="auto">
          <a:xfrm>
            <a:off x="4191000" y="1219200"/>
            <a:ext cx="27447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4400" b="1" i="1">
                <a:solidFill>
                  <a:srgbClr val="0000FF"/>
                </a:solidFill>
                <a:latin typeface="Arial" panose="020B0604020202020204" pitchFamily="34" charset="0"/>
                <a:cs typeface="Arial" panose="020B0604020202020204" pitchFamily="34" charset="0"/>
              </a:rPr>
              <a:t>     </a:t>
            </a:r>
            <a:endParaRPr lang="en-US" altLang="vi-VN" b="1" i="1">
              <a:solidFill>
                <a:srgbClr val="0000FF"/>
              </a:solidFill>
              <a:latin typeface="Arial" panose="020B0604020202020204" pitchFamily="34" charset="0"/>
              <a:cs typeface="Arial" panose="020B0604020202020204" pitchFamily="34" charset="0"/>
            </a:endParaRPr>
          </a:p>
        </p:txBody>
      </p:sp>
      <p:sp>
        <p:nvSpPr>
          <p:cNvPr id="68611" name="Text Box 5"/>
          <p:cNvSpPr txBox="1">
            <a:spLocks noChangeArrowheads="1"/>
          </p:cNvSpPr>
          <p:nvPr/>
        </p:nvSpPr>
        <p:spPr bwMode="auto">
          <a:xfrm>
            <a:off x="5105400" y="2743201"/>
            <a:ext cx="990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800" b="1" i="1">
                <a:solidFill>
                  <a:srgbClr val="000000"/>
                </a:solidFill>
                <a:latin typeface=".VnTimeH" panose="020B7200000000000000" pitchFamily="34" charset="0"/>
                <a:cs typeface="Arial" panose="020B0604020202020204" pitchFamily="34" charset="0"/>
              </a:rPr>
              <a:t> </a:t>
            </a:r>
          </a:p>
        </p:txBody>
      </p:sp>
      <p:sp>
        <p:nvSpPr>
          <p:cNvPr id="68612" name="Text Box 6"/>
          <p:cNvSpPr txBox="1">
            <a:spLocks noChangeArrowheads="1"/>
          </p:cNvSpPr>
          <p:nvPr/>
        </p:nvSpPr>
        <p:spPr bwMode="auto">
          <a:xfrm>
            <a:off x="1524000" y="4191000"/>
            <a:ext cx="1371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b="1" i="1">
                <a:solidFill>
                  <a:srgbClr val="000000"/>
                </a:solidFill>
                <a:latin typeface="Arial" panose="020B0604020202020204" pitchFamily="34" charset="0"/>
                <a:cs typeface="Arial" panose="020B0604020202020204" pitchFamily="34" charset="0"/>
              </a:rPr>
              <a:t>   </a:t>
            </a:r>
          </a:p>
        </p:txBody>
      </p:sp>
      <p:sp>
        <p:nvSpPr>
          <p:cNvPr id="11" name="Rectangle 10"/>
          <p:cNvSpPr/>
          <p:nvPr/>
        </p:nvSpPr>
        <p:spPr>
          <a:xfrm>
            <a:off x="1524000" y="0"/>
            <a:ext cx="9144000" cy="6858000"/>
          </a:xfrm>
          <a:prstGeom prst="rect">
            <a:avLst/>
          </a:prstGeom>
          <a:noFill/>
          <a:ln w="76200">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8614" name="Picture 15" descr="50616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372600" y="55626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15" descr="50616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5626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2" descr="Hình nền pp dễ t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WordArt 14"/>
          <p:cNvSpPr>
            <a:spLocks noChangeArrowheads="1" noChangeShapeType="1" noTextEdit="1"/>
          </p:cNvSpPr>
          <p:nvPr/>
        </p:nvSpPr>
        <p:spPr bwMode="auto">
          <a:xfrm>
            <a:off x="3009900" y="1401763"/>
            <a:ext cx="6172200" cy="1524000"/>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KHỞI ĐỘNG </a:t>
            </a:r>
          </a:p>
        </p:txBody>
      </p:sp>
    </p:spTree>
    <p:extLst>
      <p:ext uri="{BB962C8B-B14F-4D97-AF65-F5344CB8AC3E}">
        <p14:creationId xmlns:p14="http://schemas.microsoft.com/office/powerpoint/2010/main" val="3920022086"/>
      </p:ext>
    </p:extLst>
  </p:cSld>
  <p:clrMapOvr>
    <a:masterClrMapping/>
  </p:clrMapOvr>
  <p:transition advTm="4581">
    <p:cover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1" descr="https://1.bp.blogspot.com/-me5BTm3LVb4/XndGQWd1dmI/AAAAAAAAO_U/_kVda1EWLMIFCsoZK9Y-9A-jcJTAkFfDwCEwYBhgL/s1600/background-untuk-power-poi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899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7"/>
          <p:cNvSpPr txBox="1">
            <a:spLocks noChangeArrowheads="1"/>
          </p:cNvSpPr>
          <p:nvPr/>
        </p:nvSpPr>
        <p:spPr bwMode="auto">
          <a:xfrm>
            <a:off x="8535989" y="419101"/>
            <a:ext cx="1681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endParaRPr lang="vi-VN" altLang="en-US" sz="1800" b="1" i="1">
              <a:latin typeface="Times New Roman" panose="02020603050405020304" pitchFamily="18" charset="0"/>
            </a:endParaRPr>
          </a:p>
        </p:txBody>
      </p:sp>
      <p:sp>
        <p:nvSpPr>
          <p:cNvPr id="15364" name="Text Box 12"/>
          <p:cNvSpPr txBox="1">
            <a:spLocks noChangeArrowheads="1"/>
          </p:cNvSpPr>
          <p:nvPr/>
        </p:nvSpPr>
        <p:spPr bwMode="auto">
          <a:xfrm>
            <a:off x="7046913" y="548640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endParaRPr lang="vi-VN" altLang="en-US" sz="3600"/>
          </a:p>
        </p:txBody>
      </p:sp>
      <p:sp>
        <p:nvSpPr>
          <p:cNvPr id="45069" name="Text Box 13"/>
          <p:cNvSpPr txBox="1">
            <a:spLocks noChangeArrowheads="1"/>
          </p:cNvSpPr>
          <p:nvPr/>
        </p:nvSpPr>
        <p:spPr bwMode="auto">
          <a:xfrm>
            <a:off x="337458" y="419101"/>
            <a:ext cx="1169125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50000"/>
              </a:spcBef>
              <a:buNone/>
            </a:pPr>
            <a:r>
              <a:rPr lang="en-US" altLang="zh-CN" sz="3600" b="1" i="1" dirty="0" err="1">
                <a:solidFill>
                  <a:srgbClr val="0070C0"/>
                </a:solidFill>
                <a:latin typeface="Times New Roman" panose="02020603050405020304" pitchFamily="18" charset="0"/>
              </a:rPr>
              <a:t>Bạch</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Thái</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Bưởi</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mở</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công</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ti</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vận</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tải</a:t>
            </a:r>
            <a:r>
              <a:rPr lang="en-US" altLang="zh-CN" sz="3600" b="1" i="1" dirty="0">
                <a:solidFill>
                  <a:srgbClr val="0070C0"/>
                </a:solidFill>
                <a:latin typeface="Times New Roman" panose="02020603050405020304" pitchFamily="18" charset="0"/>
              </a:rPr>
              <a:t> đường thủy </a:t>
            </a:r>
            <a:r>
              <a:rPr lang="en-US" altLang="zh-CN" sz="3600" b="1" i="1" dirty="0" err="1">
                <a:solidFill>
                  <a:srgbClr val="0070C0"/>
                </a:solidFill>
                <a:latin typeface="Times New Roman" panose="02020603050405020304" pitchFamily="18" charset="0"/>
              </a:rPr>
              <a:t>vào</a:t>
            </a:r>
            <a:r>
              <a:rPr lang="en-US" altLang="zh-CN" sz="3600" b="1" i="1" dirty="0">
                <a:solidFill>
                  <a:srgbClr val="0070C0"/>
                </a:solidFill>
                <a:latin typeface="Times New Roman" panose="02020603050405020304" pitchFamily="18" charset="0"/>
              </a:rPr>
              <a:t> thời </a:t>
            </a:r>
            <a:r>
              <a:rPr lang="en-US" altLang="zh-CN" sz="3600" b="1" i="1" dirty="0" err="1">
                <a:solidFill>
                  <a:srgbClr val="0070C0"/>
                </a:solidFill>
                <a:latin typeface="Times New Roman" panose="02020603050405020304" pitchFamily="18" charset="0"/>
              </a:rPr>
              <a:t>điểm</a:t>
            </a:r>
            <a:r>
              <a:rPr lang="en-US" altLang="zh-CN" sz="3600" b="1" i="1" dirty="0">
                <a:solidFill>
                  <a:srgbClr val="0070C0"/>
                </a:solidFill>
                <a:latin typeface="Times New Roman" panose="02020603050405020304" pitchFamily="18" charset="0"/>
              </a:rPr>
              <a:t> nào?   </a:t>
            </a:r>
          </a:p>
        </p:txBody>
      </p:sp>
      <p:sp>
        <p:nvSpPr>
          <p:cNvPr id="45070" name="Text Box 14"/>
          <p:cNvSpPr txBox="1">
            <a:spLocks noChangeArrowheads="1"/>
          </p:cNvSpPr>
          <p:nvPr/>
        </p:nvSpPr>
        <p:spPr bwMode="auto">
          <a:xfrm>
            <a:off x="111807" y="1741715"/>
            <a:ext cx="1191690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50000"/>
              </a:spcBef>
              <a:buFont typeface="Wingdings" panose="05000000000000000000" pitchFamily="2" charset="2"/>
              <a:buNone/>
            </a:pPr>
            <a:r>
              <a:rPr lang="en-US" altLang="zh-CN" b="1" dirty="0">
                <a:latin typeface="Times New Roman" panose="02020603050405020304" pitchFamily="18" charset="0"/>
              </a:rPr>
              <a:t>    </a:t>
            </a:r>
            <a:r>
              <a:rPr lang="en-US" altLang="zh-CN" sz="4000" b="1" dirty="0">
                <a:latin typeface="Times New Roman" panose="02020603050405020304" pitchFamily="18" charset="0"/>
              </a:rPr>
              <a:t>Vào </a:t>
            </a:r>
            <a:r>
              <a:rPr lang="en-US" altLang="zh-CN" sz="4000" b="1" dirty="0" err="1">
                <a:latin typeface="Times New Roman" panose="02020603050405020304" pitchFamily="18" charset="0"/>
              </a:rPr>
              <a:t>lúc</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những</a:t>
            </a:r>
            <a:r>
              <a:rPr lang="en-US" altLang="zh-CN" sz="4000" b="1" dirty="0">
                <a:latin typeface="Times New Roman" panose="02020603050405020304" pitchFamily="18" charset="0"/>
              </a:rPr>
              <a:t> con </a:t>
            </a:r>
            <a:r>
              <a:rPr lang="en-US" altLang="zh-CN" sz="4000" b="1" dirty="0" err="1">
                <a:latin typeface="Times New Roman" panose="02020603050405020304" pitchFamily="18" charset="0"/>
              </a:rPr>
              <a:t>tàu</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của</a:t>
            </a:r>
            <a:r>
              <a:rPr lang="en-US" altLang="zh-CN" sz="4000" b="1" dirty="0">
                <a:latin typeface="Times New Roman" panose="02020603050405020304" pitchFamily="18" charset="0"/>
              </a:rPr>
              <a:t> người </a:t>
            </a:r>
            <a:r>
              <a:rPr lang="en-US" altLang="zh-CN" sz="4000" b="1" dirty="0" err="1">
                <a:latin typeface="Times New Roman" panose="02020603050405020304" pitchFamily="18" charset="0"/>
              </a:rPr>
              <a:t>Hoa</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đã</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độc</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chiếm</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các</a:t>
            </a:r>
            <a:r>
              <a:rPr lang="en-US" altLang="zh-CN" sz="4000" b="1" dirty="0">
                <a:latin typeface="Times New Roman" panose="02020603050405020304" pitchFamily="18" charset="0"/>
              </a:rPr>
              <a:t> đường </a:t>
            </a:r>
            <a:r>
              <a:rPr lang="en-US" altLang="zh-CN" sz="4000" b="1" dirty="0" err="1">
                <a:latin typeface="Times New Roman" panose="02020603050405020304" pitchFamily="18" charset="0"/>
              </a:rPr>
              <a:t>sông</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miền</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Bắc</a:t>
            </a:r>
            <a:r>
              <a:rPr lang="en-US" altLang="zh-CN" sz="4000" b="1" dirty="0">
                <a:latin typeface="Times New Roman" panose="02020603050405020304" pitchFamily="18" charset="0"/>
              </a:rPr>
              <a:t>.</a:t>
            </a:r>
          </a:p>
        </p:txBody>
      </p:sp>
      <p:sp>
        <p:nvSpPr>
          <p:cNvPr id="8" name="Text Box 13"/>
          <p:cNvSpPr txBox="1">
            <a:spLocks noChangeArrowheads="1"/>
          </p:cNvSpPr>
          <p:nvPr/>
        </p:nvSpPr>
        <p:spPr bwMode="auto">
          <a:xfrm>
            <a:off x="111807" y="3207060"/>
            <a:ext cx="114638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50000"/>
              </a:spcBef>
              <a:buNone/>
            </a:pPr>
            <a:r>
              <a:rPr lang="en-US" altLang="zh-CN"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600" b="1" i="1" dirty="0" err="1">
                <a:solidFill>
                  <a:srgbClr val="0000FF"/>
                </a:solidFill>
                <a:effectLst>
                  <a:outerShdw blurRad="38100" dist="38100" dir="2700000" algn="tl">
                    <a:srgbClr val="000000">
                      <a:alpha val="43137"/>
                    </a:srgbClr>
                  </a:outerShdw>
                </a:effectLst>
                <a:latin typeface="Times New Roman" pitchFamily="18" charset="0"/>
              </a:rPr>
              <a:t>Độc</a:t>
            </a:r>
            <a:r>
              <a:rPr lang="en-US" altLang="zh-CN" sz="36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600" b="1" i="1" dirty="0" err="1">
                <a:solidFill>
                  <a:srgbClr val="0000FF"/>
                </a:solidFill>
                <a:effectLst>
                  <a:outerShdw blurRad="38100" dist="38100" dir="2700000" algn="tl">
                    <a:srgbClr val="000000">
                      <a:alpha val="43137"/>
                    </a:srgbClr>
                  </a:outerShdw>
                </a:effectLst>
                <a:latin typeface="Times New Roman" pitchFamily="18" charset="0"/>
              </a:rPr>
              <a:t>chiếm</a:t>
            </a:r>
            <a:r>
              <a:rPr lang="en-US" altLang="zh-CN" sz="36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600" b="1" i="1" dirty="0" err="1">
                <a:solidFill>
                  <a:srgbClr val="0000FF"/>
                </a:solidFill>
                <a:effectLst>
                  <a:outerShdw blurRad="38100" dist="38100" dir="2700000" algn="tl">
                    <a:srgbClr val="000000">
                      <a:alpha val="43137"/>
                    </a:srgbClr>
                  </a:outerShdw>
                </a:effectLst>
                <a:latin typeface="Times New Roman" pitchFamily="18" charset="0"/>
              </a:rPr>
              <a:t>có</a:t>
            </a:r>
            <a:r>
              <a:rPr lang="en-US" altLang="zh-CN" sz="36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600" b="1" i="1" dirty="0" err="1">
                <a:solidFill>
                  <a:srgbClr val="0000FF"/>
                </a:solidFill>
                <a:effectLst>
                  <a:outerShdw blurRad="38100" dist="38100" dir="2700000" algn="tl">
                    <a:srgbClr val="000000">
                      <a:alpha val="43137"/>
                    </a:srgbClr>
                  </a:outerShdw>
                </a:effectLst>
                <a:latin typeface="Times New Roman" pitchFamily="18" charset="0"/>
              </a:rPr>
              <a:t>nghĩa</a:t>
            </a:r>
            <a:r>
              <a:rPr lang="en-US" altLang="zh-CN" sz="36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600" b="1" i="1" dirty="0" err="1">
                <a:solidFill>
                  <a:srgbClr val="0000FF"/>
                </a:solidFill>
                <a:effectLst>
                  <a:outerShdw blurRad="38100" dist="38100" dir="2700000" algn="tl">
                    <a:srgbClr val="000000">
                      <a:alpha val="43137"/>
                    </a:srgbClr>
                  </a:outerShdw>
                </a:effectLst>
                <a:latin typeface="Times New Roman" pitchFamily="18" charset="0"/>
              </a:rPr>
              <a:t>là</a:t>
            </a:r>
            <a:r>
              <a:rPr lang="en-US" altLang="zh-CN" sz="3600" b="1" i="1" dirty="0">
                <a:solidFill>
                  <a:srgbClr val="0000FF"/>
                </a:solidFill>
                <a:effectLst>
                  <a:outerShdw blurRad="38100" dist="38100" dir="2700000" algn="tl">
                    <a:srgbClr val="000000">
                      <a:alpha val="43137"/>
                    </a:srgbClr>
                  </a:outerShdw>
                </a:effectLst>
                <a:latin typeface="Times New Roman" pitchFamily="18" charset="0"/>
              </a:rPr>
              <a:t> </a:t>
            </a:r>
            <a:r>
              <a:rPr lang="en-US" altLang="zh-CN" sz="3600" b="1" i="1" dirty="0" err="1">
                <a:solidFill>
                  <a:srgbClr val="0000FF"/>
                </a:solidFill>
                <a:effectLst>
                  <a:outerShdw blurRad="38100" dist="38100" dir="2700000" algn="tl">
                    <a:srgbClr val="000000">
                      <a:alpha val="43137"/>
                    </a:srgbClr>
                  </a:outerShdw>
                </a:effectLst>
                <a:latin typeface="Times New Roman" pitchFamily="18" charset="0"/>
              </a:rPr>
              <a:t>gì</a:t>
            </a:r>
            <a:r>
              <a:rPr lang="en-US" altLang="zh-CN" sz="3600" b="1" i="1" dirty="0">
                <a:solidFill>
                  <a:srgbClr val="0000FF"/>
                </a:solidFill>
                <a:effectLst>
                  <a:outerShdw blurRad="38100" dist="38100" dir="2700000" algn="tl">
                    <a:srgbClr val="000000">
                      <a:alpha val="43137"/>
                    </a:srgbClr>
                  </a:outerShdw>
                </a:effectLst>
                <a:latin typeface="Times New Roman" pitchFamily="18" charset="0"/>
              </a:rPr>
              <a:t> ? </a:t>
            </a:r>
            <a:endParaRPr lang="en-US" altLang="zh-CN" sz="3600" b="1" i="1" dirty="0">
              <a:solidFill>
                <a:srgbClr val="0070C0"/>
              </a:solidFill>
              <a:latin typeface="Times New Roman" panose="02020603050405020304" pitchFamily="18" charset="0"/>
            </a:endParaRPr>
          </a:p>
        </p:txBody>
      </p:sp>
      <p:sp>
        <p:nvSpPr>
          <p:cNvPr id="9" name="Text Box 14"/>
          <p:cNvSpPr txBox="1">
            <a:spLocks noChangeArrowheads="1"/>
          </p:cNvSpPr>
          <p:nvPr/>
        </p:nvSpPr>
        <p:spPr bwMode="auto">
          <a:xfrm>
            <a:off x="0" y="3853391"/>
            <a:ext cx="11302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50000"/>
              </a:spcBef>
              <a:buFontTx/>
              <a:buNone/>
            </a:pPr>
            <a:r>
              <a:rPr lang="en-US" altLang="zh-CN" b="1" dirty="0">
                <a:latin typeface="Times New Roman" panose="02020603050405020304" pitchFamily="18" charset="0"/>
              </a:rPr>
              <a:t>   </a:t>
            </a:r>
            <a:r>
              <a:rPr lang="en-US" altLang="zh-CN" sz="3600" b="1" dirty="0" err="1">
                <a:latin typeface="Times New Roman" panose="02020603050405020304" pitchFamily="18" charset="0"/>
              </a:rPr>
              <a:t>Độc</a:t>
            </a:r>
            <a:r>
              <a:rPr lang="en-US" altLang="zh-CN" sz="3600" b="1" dirty="0">
                <a:latin typeface="Times New Roman" panose="02020603050405020304" pitchFamily="18" charset="0"/>
              </a:rPr>
              <a:t> </a:t>
            </a:r>
            <a:r>
              <a:rPr lang="en-US" altLang="zh-CN" sz="3600" b="1" dirty="0" err="1">
                <a:latin typeface="Times New Roman" panose="02020603050405020304" pitchFamily="18" charset="0"/>
              </a:rPr>
              <a:t>chiếm</a:t>
            </a:r>
            <a:r>
              <a:rPr lang="en-US" altLang="zh-CN" sz="3600" b="1" dirty="0">
                <a:latin typeface="Times New Roman" panose="02020603050405020304" pitchFamily="18" charset="0"/>
              </a:rPr>
              <a:t> : </a:t>
            </a:r>
            <a:r>
              <a:rPr lang="en-US" altLang="zh-CN" sz="3600" b="1" dirty="0" err="1">
                <a:latin typeface="Times New Roman" panose="02020603050405020304" pitchFamily="18" charset="0"/>
              </a:rPr>
              <a:t>chiếm</a:t>
            </a:r>
            <a:r>
              <a:rPr lang="en-US" altLang="zh-CN" sz="3600" b="1" dirty="0">
                <a:latin typeface="Times New Roman" panose="02020603050405020304" pitchFamily="18" charset="0"/>
              </a:rPr>
              <a:t> </a:t>
            </a:r>
            <a:r>
              <a:rPr lang="en-US" altLang="zh-CN" sz="3600" b="1" dirty="0" err="1">
                <a:latin typeface="Times New Roman" panose="02020603050405020304" pitchFamily="18" charset="0"/>
              </a:rPr>
              <a:t>giữ</a:t>
            </a:r>
            <a:r>
              <a:rPr lang="en-US" altLang="zh-CN" sz="3600" b="1" dirty="0">
                <a:latin typeface="Times New Roman" panose="02020603050405020304" pitchFamily="18" charset="0"/>
              </a:rPr>
              <a:t> </a:t>
            </a:r>
            <a:r>
              <a:rPr lang="en-US" altLang="zh-CN" sz="3600" b="1" dirty="0" err="1">
                <a:latin typeface="Times New Roman" panose="02020603050405020304" pitchFamily="18" charset="0"/>
              </a:rPr>
              <a:t>một</a:t>
            </a:r>
            <a:r>
              <a:rPr lang="en-US" altLang="zh-CN" sz="3600" b="1" dirty="0">
                <a:latin typeface="Times New Roman" panose="02020603050405020304" pitchFamily="18" charset="0"/>
              </a:rPr>
              <a:t> </a:t>
            </a:r>
            <a:r>
              <a:rPr lang="en-US" altLang="zh-CN" sz="3600" b="1" dirty="0" err="1">
                <a:latin typeface="Times New Roman" panose="02020603050405020304" pitchFamily="18" charset="0"/>
              </a:rPr>
              <a:t>mình</a:t>
            </a:r>
            <a:r>
              <a:rPr lang="en-US" altLang="zh-CN" sz="3600" b="1" dirty="0">
                <a:latin typeface="Times New Roman" panose="02020603050405020304" pitchFamily="18" charset="0"/>
              </a:rPr>
              <a:t>, </a:t>
            </a:r>
            <a:r>
              <a:rPr lang="en-US" altLang="zh-CN" sz="3600" b="1" dirty="0" err="1">
                <a:latin typeface="Times New Roman" panose="02020603050405020304" pitchFamily="18" charset="0"/>
              </a:rPr>
              <a:t>không</a:t>
            </a:r>
            <a:r>
              <a:rPr lang="en-US" altLang="zh-CN" sz="3600" b="1" dirty="0">
                <a:latin typeface="Times New Roman" panose="02020603050405020304" pitchFamily="18" charset="0"/>
              </a:rPr>
              <a:t> chia </a:t>
            </a:r>
            <a:r>
              <a:rPr lang="en-US" altLang="zh-CN" sz="3600" b="1" dirty="0" err="1">
                <a:latin typeface="Times New Roman" panose="02020603050405020304" pitchFamily="18" charset="0"/>
              </a:rPr>
              <a:t>sẻ</a:t>
            </a:r>
            <a:r>
              <a:rPr lang="en-US" altLang="zh-CN" sz="3600" b="1" dirty="0">
                <a:latin typeface="Times New Roman" panose="02020603050405020304" pitchFamily="18" charset="0"/>
              </a:rPr>
              <a:t> </a:t>
            </a:r>
            <a:r>
              <a:rPr lang="en-US" altLang="zh-CN" sz="3600" b="1" dirty="0" err="1">
                <a:latin typeface="Times New Roman" panose="02020603050405020304" pitchFamily="18" charset="0"/>
              </a:rPr>
              <a:t>cho</a:t>
            </a:r>
            <a:r>
              <a:rPr lang="en-US" altLang="zh-CN" sz="3600" b="1" dirty="0">
                <a:latin typeface="Times New Roman" panose="02020603050405020304" pitchFamily="18" charset="0"/>
              </a:rPr>
              <a:t> </a:t>
            </a:r>
            <a:r>
              <a:rPr lang="en-US" altLang="zh-CN" sz="3600" b="1" dirty="0" err="1">
                <a:latin typeface="Times New Roman" panose="02020603050405020304" pitchFamily="18" charset="0"/>
              </a:rPr>
              <a:t>ai</a:t>
            </a:r>
            <a:r>
              <a:rPr lang="en-US" altLang="zh-CN" sz="3600" b="1" dirty="0">
                <a:latin typeface="Times New Roman" panose="02020603050405020304" pitchFamily="18" charset="0"/>
              </a:rPr>
              <a:t> </a:t>
            </a:r>
            <a:endParaRPr lang="en-US" altLang="zh-CN" sz="3600" dirty="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17587728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9"/>
                                        </p:tgtEl>
                                        <p:attrNameLst>
                                          <p:attrName>style.visibility</p:attrName>
                                        </p:attrNameLst>
                                      </p:cBhvr>
                                      <p:to>
                                        <p:strVal val="visible"/>
                                      </p:to>
                                    </p:set>
                                    <p:animEffect transition="in" filter="box(in)">
                                      <p:cBhvr>
                                        <p:cTn id="7" dur="500"/>
                                        <p:tgtEl>
                                          <p:spTgt spid="45069"/>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5070"/>
                                        </p:tgtEl>
                                        <p:attrNameLst>
                                          <p:attrName>style.visibility</p:attrName>
                                        </p:attrNameLst>
                                      </p:cBhvr>
                                      <p:to>
                                        <p:strVal val="visible"/>
                                      </p:to>
                                    </p:set>
                                    <p:animEffect transition="in" filter="box(in)">
                                      <p:cBhvr>
                                        <p:cTn id="12" dur="500"/>
                                        <p:tgtEl>
                                          <p:spTgt spid="45070"/>
                                        </p:tgtEl>
                                      </p:cBhvr>
                                    </p:animEffect>
                                  </p:childTnLst>
                                  <p:subTnLst>
                                    <p:audio>
                                      <p:cMediaNode>
                                        <p:cTn display="0" masterRel="sameClick">
                                          <p:stCondLst>
                                            <p:cond evt="begin" delay="0">
                                              <p:tn val="10"/>
                                            </p:cond>
                                          </p:stCondLst>
                                          <p:endCondLst>
                                            <p:cond evt="onStopAudio" delay="0">
                                              <p:tgtEl>
                                                <p:sldTgt/>
                                              </p:tgtEl>
                                            </p:cond>
                                          </p:endCondLst>
                                        </p:cTn>
                                        <p:tgtEl>
                                          <p:sndTgt r:embed="rId2" name="coin.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9" grpId="0" autoUpdateAnimBg="0"/>
      <p:bldP spid="45070" grpId="0" autoUpdateAnimBg="0"/>
      <p:bldP spid="8" grpId="0" autoUpdateAnimBg="0"/>
      <p:bldP spid="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1" descr="https://1.bp.blogspot.com/-me5BTm3LVb4/XndGQWd1dmI/AAAAAAAAO_U/_kVda1EWLMIFCsoZK9Y-9A-jcJTAkFfDwCEwYBhgL/s1600/background-untuk-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7"/>
          <p:cNvSpPr txBox="1">
            <a:spLocks noChangeArrowheads="1"/>
          </p:cNvSpPr>
          <p:nvPr/>
        </p:nvSpPr>
        <p:spPr bwMode="auto">
          <a:xfrm>
            <a:off x="8535989" y="419101"/>
            <a:ext cx="1681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endParaRPr lang="vi-VN" altLang="en-US" sz="1800" b="1" i="1">
              <a:latin typeface="Times New Roman" panose="02020603050405020304" pitchFamily="18" charset="0"/>
            </a:endParaRPr>
          </a:p>
        </p:txBody>
      </p:sp>
      <p:sp>
        <p:nvSpPr>
          <p:cNvPr id="16388" name="Text Box 12"/>
          <p:cNvSpPr txBox="1">
            <a:spLocks noChangeArrowheads="1"/>
          </p:cNvSpPr>
          <p:nvPr/>
        </p:nvSpPr>
        <p:spPr bwMode="auto">
          <a:xfrm>
            <a:off x="7046913" y="548640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endParaRPr lang="vi-VN" altLang="en-US" sz="3600"/>
          </a:p>
        </p:txBody>
      </p:sp>
      <p:sp>
        <p:nvSpPr>
          <p:cNvPr id="45069" name="Text Box 13"/>
          <p:cNvSpPr txBox="1">
            <a:spLocks noChangeArrowheads="1"/>
          </p:cNvSpPr>
          <p:nvPr/>
        </p:nvSpPr>
        <p:spPr bwMode="auto">
          <a:xfrm>
            <a:off x="130629" y="246857"/>
            <a:ext cx="1193074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50000"/>
              </a:spcBef>
              <a:buNone/>
            </a:pPr>
            <a:r>
              <a:rPr lang="en-US" altLang="zh-CN" b="1" i="1" dirty="0">
                <a:solidFill>
                  <a:srgbClr val="FF0000"/>
                </a:solidFill>
                <a:latin typeface="Times New Roman" panose="02020603050405020304" pitchFamily="18" charset="0"/>
              </a:rPr>
              <a:t>    </a:t>
            </a:r>
            <a:r>
              <a:rPr lang="en-US" altLang="zh-CN" sz="3600" b="1" i="1" dirty="0">
                <a:solidFill>
                  <a:srgbClr val="0070C0"/>
                </a:solidFill>
                <a:latin typeface="Times New Roman" panose="02020603050405020304" pitchFamily="18" charset="0"/>
              </a:rPr>
              <a:t>Bạch </a:t>
            </a:r>
            <a:r>
              <a:rPr lang="en-US" altLang="zh-CN" sz="3600" b="1" i="1" dirty="0" err="1">
                <a:solidFill>
                  <a:srgbClr val="0070C0"/>
                </a:solidFill>
                <a:latin typeface="Times New Roman" panose="02020603050405020304" pitchFamily="18" charset="0"/>
              </a:rPr>
              <a:t>Thái</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Bưởi</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đã</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làm</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gì</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để</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cạnh</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tranh</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với</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chủ</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tàu</a:t>
            </a:r>
            <a:r>
              <a:rPr lang="en-US" altLang="zh-CN" sz="3600" b="1" i="1" dirty="0">
                <a:solidFill>
                  <a:srgbClr val="0070C0"/>
                </a:solidFill>
                <a:latin typeface="Times New Roman" panose="02020603050405020304" pitchFamily="18" charset="0"/>
              </a:rPr>
              <a:t> người </a:t>
            </a:r>
            <a:r>
              <a:rPr lang="en-US" altLang="zh-CN" sz="3600" b="1" i="1" dirty="0" err="1">
                <a:solidFill>
                  <a:srgbClr val="0070C0"/>
                </a:solidFill>
                <a:latin typeface="Times New Roman" panose="02020603050405020304" pitchFamily="18" charset="0"/>
              </a:rPr>
              <a:t>nước</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ngoài</a:t>
            </a:r>
            <a:r>
              <a:rPr lang="en-US" altLang="zh-CN" sz="3600" b="1" i="1" dirty="0">
                <a:solidFill>
                  <a:srgbClr val="0070C0"/>
                </a:solidFill>
                <a:latin typeface="Times New Roman" panose="02020603050405020304" pitchFamily="18" charset="0"/>
              </a:rPr>
              <a:t>?   </a:t>
            </a:r>
          </a:p>
        </p:txBody>
      </p:sp>
      <p:sp>
        <p:nvSpPr>
          <p:cNvPr id="45070" name="Text Box 14"/>
          <p:cNvSpPr txBox="1">
            <a:spLocks noChangeArrowheads="1"/>
          </p:cNvSpPr>
          <p:nvPr/>
        </p:nvSpPr>
        <p:spPr bwMode="auto">
          <a:xfrm>
            <a:off x="359229" y="1694043"/>
            <a:ext cx="1136468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just">
              <a:spcBef>
                <a:spcPct val="50000"/>
              </a:spcBef>
              <a:buFontTx/>
              <a:buChar char="-"/>
            </a:pPr>
            <a:r>
              <a:rPr lang="en-US" altLang="zh-CN" sz="4000" b="1" dirty="0">
                <a:latin typeface="Times New Roman" panose="02020603050405020304" pitchFamily="18" charset="0"/>
              </a:rPr>
              <a:t>Cho người </a:t>
            </a:r>
            <a:r>
              <a:rPr lang="en-US" altLang="zh-CN" sz="4000" b="1" dirty="0" err="1">
                <a:latin typeface="Times New Roman" panose="02020603050405020304" pitchFamily="18" charset="0"/>
              </a:rPr>
              <a:t>đến</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bến</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tàu</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diễn</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thuyết</a:t>
            </a:r>
            <a:r>
              <a:rPr lang="en-US" altLang="zh-CN" sz="4000" b="1" dirty="0">
                <a:latin typeface="Times New Roman" panose="02020603050405020304" pitchFamily="18" charset="0"/>
              </a:rPr>
              <a:t>.</a:t>
            </a:r>
          </a:p>
          <a:p>
            <a:pPr algn="just">
              <a:spcBef>
                <a:spcPct val="50000"/>
              </a:spcBef>
              <a:buFontTx/>
              <a:buChar char="-"/>
            </a:pPr>
            <a:r>
              <a:rPr lang="en-US" altLang="zh-CN" sz="4000" b="1" dirty="0">
                <a:latin typeface="Times New Roman" panose="02020603050405020304" pitchFamily="18" charset="0"/>
              </a:rPr>
              <a:t>Dán </a:t>
            </a:r>
            <a:r>
              <a:rPr lang="en-US" altLang="zh-CN" sz="4000" b="1" dirty="0" err="1">
                <a:latin typeface="Times New Roman" panose="02020603050405020304" pitchFamily="18" charset="0"/>
              </a:rPr>
              <a:t>dòng</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chữ</a:t>
            </a:r>
            <a:r>
              <a:rPr lang="en-US" altLang="zh-CN" sz="4000" b="1" dirty="0">
                <a:latin typeface="Times New Roman" panose="02020603050405020304" pitchFamily="18" charset="0"/>
              </a:rPr>
              <a:t> “ Người ta </a:t>
            </a:r>
            <a:r>
              <a:rPr lang="en-US" altLang="zh-CN" sz="4000" b="1" dirty="0" err="1">
                <a:latin typeface="Times New Roman" panose="02020603050405020304" pitchFamily="18" charset="0"/>
              </a:rPr>
              <a:t>thì</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đi</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tàu</a:t>
            </a:r>
            <a:r>
              <a:rPr lang="en-US" altLang="zh-CN" sz="4000" b="1" dirty="0">
                <a:latin typeface="Times New Roman" panose="02020603050405020304" pitchFamily="18" charset="0"/>
              </a:rPr>
              <a:t> ta” </a:t>
            </a:r>
            <a:r>
              <a:rPr lang="en-US" altLang="zh-CN" sz="4000" b="1" dirty="0" err="1">
                <a:latin typeface="Times New Roman" panose="02020603050405020304" pitchFamily="18" charset="0"/>
              </a:rPr>
              <a:t>để</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khơi</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dậy</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lòng</a:t>
            </a:r>
            <a:r>
              <a:rPr lang="en-US" altLang="zh-CN" sz="4000" b="1" dirty="0">
                <a:latin typeface="Times New Roman" panose="02020603050405020304" pitchFamily="18" charset="0"/>
              </a:rPr>
              <a:t> tự </a:t>
            </a:r>
            <a:r>
              <a:rPr lang="en-US" altLang="zh-CN" sz="4000" b="1" dirty="0" err="1">
                <a:latin typeface="Times New Roman" panose="02020603050405020304" pitchFamily="18" charset="0"/>
              </a:rPr>
              <a:t>hào</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dân</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tộc</a:t>
            </a:r>
            <a:endParaRPr lang="en-US" altLang="zh-CN" sz="4000" b="1" dirty="0">
              <a:latin typeface="Times New Roman" panose="02020603050405020304" pitchFamily="18" charset="0"/>
            </a:endParaRPr>
          </a:p>
        </p:txBody>
      </p:sp>
    </p:spTree>
    <p:extLst>
      <p:ext uri="{BB962C8B-B14F-4D97-AF65-F5344CB8AC3E}">
        <p14:creationId xmlns:p14="http://schemas.microsoft.com/office/powerpoint/2010/main" val="374668603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9"/>
                                        </p:tgtEl>
                                        <p:attrNameLst>
                                          <p:attrName>style.visibility</p:attrName>
                                        </p:attrNameLst>
                                      </p:cBhvr>
                                      <p:to>
                                        <p:strVal val="visible"/>
                                      </p:to>
                                    </p:set>
                                    <p:animEffect transition="in" filter="box(in)">
                                      <p:cBhvr>
                                        <p:cTn id="7" dur="500"/>
                                        <p:tgtEl>
                                          <p:spTgt spid="450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5070"/>
                                        </p:tgtEl>
                                        <p:attrNameLst>
                                          <p:attrName>style.visibility</p:attrName>
                                        </p:attrNameLst>
                                      </p:cBhvr>
                                      <p:to>
                                        <p:strVal val="visible"/>
                                      </p:to>
                                    </p:set>
                                    <p:animEffect transition="in" filter="box(in)">
                                      <p:cBhvr>
                                        <p:cTn id="12" dur="500"/>
                                        <p:tgtEl>
                                          <p:spTgt spid="45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9" grpId="0" autoUpdateAnimBg="0"/>
      <p:bldP spid="45070"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1" descr="https://1.bp.blogspot.com/-me5BTm3LVb4/XndGQWd1dmI/AAAAAAAAO_U/_kVda1EWLMIFCsoZK9Y-9A-jcJTAkFfDwCEwYBhgL/s1600/background-untuk-power-poi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899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7"/>
          <p:cNvSpPr txBox="1">
            <a:spLocks noChangeArrowheads="1"/>
          </p:cNvSpPr>
          <p:nvPr/>
        </p:nvSpPr>
        <p:spPr bwMode="auto">
          <a:xfrm>
            <a:off x="8535989" y="419101"/>
            <a:ext cx="1681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endParaRPr lang="vi-VN" altLang="en-US" sz="1800" b="1" i="1">
              <a:latin typeface="Times New Roman" panose="02020603050405020304" pitchFamily="18" charset="0"/>
            </a:endParaRPr>
          </a:p>
        </p:txBody>
      </p:sp>
      <p:sp>
        <p:nvSpPr>
          <p:cNvPr id="15364" name="Text Box 12"/>
          <p:cNvSpPr txBox="1">
            <a:spLocks noChangeArrowheads="1"/>
          </p:cNvSpPr>
          <p:nvPr/>
        </p:nvSpPr>
        <p:spPr bwMode="auto">
          <a:xfrm>
            <a:off x="7046913" y="548640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endParaRPr lang="vi-VN" altLang="en-US" sz="3600"/>
          </a:p>
        </p:txBody>
      </p:sp>
      <p:sp>
        <p:nvSpPr>
          <p:cNvPr id="45069" name="Text Box 13"/>
          <p:cNvSpPr txBox="1">
            <a:spLocks noChangeArrowheads="1"/>
          </p:cNvSpPr>
          <p:nvPr/>
        </p:nvSpPr>
        <p:spPr bwMode="auto">
          <a:xfrm>
            <a:off x="299356" y="185649"/>
            <a:ext cx="1169125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just">
              <a:spcBef>
                <a:spcPct val="50000"/>
              </a:spcBef>
              <a:buFontTx/>
              <a:buNone/>
            </a:pPr>
            <a:r>
              <a:rPr lang="en-US" altLang="zh-CN" sz="3600" b="1" dirty="0">
                <a:solidFill>
                  <a:srgbClr val="002060"/>
                </a:solidFill>
                <a:latin typeface="Times New Roman" panose="02020603050405020304" pitchFamily="18" charset="0"/>
                <a:cs typeface="Times New Roman" panose="02020603050405020304" pitchFamily="18" charset="0"/>
              </a:rPr>
              <a:t>   Bạch </a:t>
            </a:r>
            <a:r>
              <a:rPr lang="en-US" altLang="zh-CN" sz="3600" b="1" dirty="0" err="1">
                <a:solidFill>
                  <a:srgbClr val="002060"/>
                </a:solidFill>
                <a:latin typeface="Times New Roman" panose="02020603050405020304" pitchFamily="18" charset="0"/>
                <a:cs typeface="Times New Roman" panose="02020603050405020304" pitchFamily="18" charset="0"/>
              </a:rPr>
              <a:t>Thái</a:t>
            </a:r>
            <a:r>
              <a:rPr lang="en-US" altLang="zh-CN" sz="3600" b="1" dirty="0">
                <a:solidFill>
                  <a:srgbClr val="002060"/>
                </a:solidFill>
                <a:latin typeface="Times New Roman" panose="02020603050405020304" pitchFamily="18" charset="0"/>
                <a:cs typeface="Times New Roman" panose="02020603050405020304" pitchFamily="18" charset="0"/>
              </a:rPr>
              <a:t> </a:t>
            </a:r>
            <a:r>
              <a:rPr lang="en-US" altLang="zh-CN" sz="3600" b="1" dirty="0" err="1">
                <a:solidFill>
                  <a:srgbClr val="002060"/>
                </a:solidFill>
                <a:latin typeface="Times New Roman" panose="02020603050405020304" pitchFamily="18" charset="0"/>
                <a:cs typeface="Times New Roman" panose="02020603050405020304" pitchFamily="18" charset="0"/>
              </a:rPr>
              <a:t>Bưởi</a:t>
            </a:r>
            <a:r>
              <a:rPr lang="en-US" altLang="zh-CN" sz="3600" b="1" dirty="0">
                <a:solidFill>
                  <a:srgbClr val="002060"/>
                </a:solidFill>
                <a:latin typeface="Times New Roman" panose="02020603050405020304" pitchFamily="18" charset="0"/>
                <a:cs typeface="Times New Roman" panose="02020603050405020304" pitchFamily="18" charset="0"/>
              </a:rPr>
              <a:t> </a:t>
            </a:r>
            <a:r>
              <a:rPr lang="en-US" altLang="zh-CN" sz="3600" b="1" dirty="0" err="1">
                <a:solidFill>
                  <a:srgbClr val="002060"/>
                </a:solidFill>
                <a:latin typeface="Times New Roman" panose="02020603050405020304" pitchFamily="18" charset="0"/>
                <a:cs typeface="Times New Roman" panose="02020603050405020304" pitchFamily="18" charset="0"/>
              </a:rPr>
              <a:t>đã</a:t>
            </a:r>
            <a:r>
              <a:rPr lang="en-US" altLang="zh-CN" sz="3600" b="1" dirty="0">
                <a:solidFill>
                  <a:srgbClr val="002060"/>
                </a:solidFill>
                <a:latin typeface="Times New Roman" panose="02020603050405020304" pitchFamily="18" charset="0"/>
                <a:cs typeface="Times New Roman" panose="02020603050405020304" pitchFamily="18" charset="0"/>
              </a:rPr>
              <a:t> </a:t>
            </a:r>
            <a:r>
              <a:rPr lang="en-US" altLang="zh-CN" sz="3600" b="1" dirty="0" err="1">
                <a:solidFill>
                  <a:srgbClr val="002060"/>
                </a:solidFill>
                <a:latin typeface="Times New Roman" panose="02020603050405020304" pitchFamily="18" charset="0"/>
                <a:cs typeface="Times New Roman" panose="02020603050405020304" pitchFamily="18" charset="0"/>
              </a:rPr>
              <a:t>thắng</a:t>
            </a:r>
            <a:r>
              <a:rPr lang="en-US" altLang="zh-CN" sz="3600" b="1" dirty="0">
                <a:solidFill>
                  <a:srgbClr val="002060"/>
                </a:solidFill>
                <a:latin typeface="Times New Roman" panose="02020603050405020304" pitchFamily="18" charset="0"/>
                <a:cs typeface="Times New Roman" panose="02020603050405020304" pitchFamily="18" charset="0"/>
              </a:rPr>
              <a:t> </a:t>
            </a:r>
            <a:r>
              <a:rPr lang="en-US" altLang="zh-CN" sz="3600" b="1" dirty="0" err="1">
                <a:solidFill>
                  <a:srgbClr val="002060"/>
                </a:solidFill>
                <a:latin typeface="Times New Roman" panose="02020603050405020304" pitchFamily="18" charset="0"/>
                <a:cs typeface="Times New Roman" panose="02020603050405020304" pitchFamily="18" charset="0"/>
              </a:rPr>
              <a:t>trong</a:t>
            </a:r>
            <a:r>
              <a:rPr lang="en-US" altLang="zh-CN" sz="3600" b="1" dirty="0">
                <a:solidFill>
                  <a:srgbClr val="002060"/>
                </a:solidFill>
                <a:latin typeface="Times New Roman" panose="02020603050405020304" pitchFamily="18" charset="0"/>
                <a:cs typeface="Times New Roman" panose="02020603050405020304" pitchFamily="18" charset="0"/>
              </a:rPr>
              <a:t> </a:t>
            </a:r>
            <a:r>
              <a:rPr lang="en-US" altLang="zh-CN" sz="3600" b="1" dirty="0" err="1">
                <a:solidFill>
                  <a:srgbClr val="002060"/>
                </a:solidFill>
                <a:latin typeface="Times New Roman" panose="02020603050405020304" pitchFamily="18" charset="0"/>
                <a:cs typeface="Times New Roman" panose="02020603050405020304" pitchFamily="18" charset="0"/>
              </a:rPr>
              <a:t>cuộc</a:t>
            </a:r>
            <a:r>
              <a:rPr lang="en-US" altLang="zh-CN" sz="3600" b="1" dirty="0">
                <a:solidFill>
                  <a:srgbClr val="002060"/>
                </a:solidFill>
                <a:latin typeface="Times New Roman" panose="02020603050405020304" pitchFamily="18" charset="0"/>
                <a:cs typeface="Times New Roman" panose="02020603050405020304" pitchFamily="18" charset="0"/>
              </a:rPr>
              <a:t> </a:t>
            </a:r>
            <a:r>
              <a:rPr lang="en-US" altLang="zh-CN" sz="3600" b="1" dirty="0" err="1">
                <a:solidFill>
                  <a:srgbClr val="002060"/>
                </a:solidFill>
                <a:latin typeface="Times New Roman" panose="02020603050405020304" pitchFamily="18" charset="0"/>
                <a:cs typeface="Times New Roman" panose="02020603050405020304" pitchFamily="18" charset="0"/>
              </a:rPr>
              <a:t>cạnh</a:t>
            </a:r>
            <a:r>
              <a:rPr lang="en-US" altLang="zh-CN" sz="3600" b="1" dirty="0">
                <a:solidFill>
                  <a:srgbClr val="002060"/>
                </a:solidFill>
                <a:latin typeface="Times New Roman" panose="02020603050405020304" pitchFamily="18" charset="0"/>
                <a:cs typeface="Times New Roman" panose="02020603050405020304" pitchFamily="18" charset="0"/>
              </a:rPr>
              <a:t> </a:t>
            </a:r>
            <a:r>
              <a:rPr lang="en-US" altLang="zh-CN" sz="3600" b="1" dirty="0" err="1">
                <a:solidFill>
                  <a:srgbClr val="002060"/>
                </a:solidFill>
                <a:latin typeface="Times New Roman" panose="02020603050405020304" pitchFamily="18" charset="0"/>
                <a:cs typeface="Times New Roman" panose="02020603050405020304" pitchFamily="18" charset="0"/>
              </a:rPr>
              <a:t>tranh</a:t>
            </a:r>
            <a:r>
              <a:rPr lang="en-US" altLang="zh-CN" sz="3600" b="1" dirty="0">
                <a:solidFill>
                  <a:srgbClr val="002060"/>
                </a:solidFill>
                <a:latin typeface="Times New Roman" panose="02020603050405020304" pitchFamily="18" charset="0"/>
                <a:cs typeface="Times New Roman" panose="02020603050405020304" pitchFamily="18" charset="0"/>
              </a:rPr>
              <a:t> </a:t>
            </a:r>
            <a:r>
              <a:rPr lang="en-US" altLang="zh-CN" sz="3600" b="1" dirty="0" err="1">
                <a:solidFill>
                  <a:srgbClr val="002060"/>
                </a:solidFill>
                <a:latin typeface="Times New Roman" panose="02020603050405020304" pitchFamily="18" charset="0"/>
                <a:cs typeface="Times New Roman" panose="02020603050405020304" pitchFamily="18" charset="0"/>
              </a:rPr>
              <a:t>không</a:t>
            </a:r>
            <a:r>
              <a:rPr lang="en-US" altLang="zh-CN" sz="3600" b="1" dirty="0">
                <a:solidFill>
                  <a:srgbClr val="002060"/>
                </a:solidFill>
                <a:latin typeface="Times New Roman" panose="02020603050405020304" pitchFamily="18" charset="0"/>
                <a:cs typeface="Times New Roman" panose="02020603050405020304" pitchFamily="18" charset="0"/>
              </a:rPr>
              <a:t> </a:t>
            </a:r>
            <a:r>
              <a:rPr lang="en-US" altLang="zh-CN" sz="3600" b="1" dirty="0" err="1">
                <a:solidFill>
                  <a:srgbClr val="002060"/>
                </a:solidFill>
                <a:latin typeface="Times New Roman" panose="02020603050405020304" pitchFamily="18" charset="0"/>
                <a:cs typeface="Times New Roman" panose="02020603050405020304" pitchFamily="18" charset="0"/>
              </a:rPr>
              <a:t>ngang</a:t>
            </a:r>
            <a:r>
              <a:rPr lang="en-US" altLang="zh-CN" sz="3600" b="1" dirty="0">
                <a:solidFill>
                  <a:srgbClr val="002060"/>
                </a:solidFill>
                <a:latin typeface="Times New Roman" panose="02020603050405020304" pitchFamily="18" charset="0"/>
                <a:cs typeface="Times New Roman" panose="02020603050405020304" pitchFamily="18" charset="0"/>
              </a:rPr>
              <a:t> </a:t>
            </a:r>
            <a:r>
              <a:rPr lang="en-US" altLang="zh-CN" sz="3600" b="1" dirty="0" err="1">
                <a:solidFill>
                  <a:srgbClr val="002060"/>
                </a:solidFill>
                <a:latin typeface="Times New Roman" panose="02020603050405020304" pitchFamily="18" charset="0"/>
                <a:cs typeface="Times New Roman" panose="02020603050405020304" pitchFamily="18" charset="0"/>
              </a:rPr>
              <a:t>sức</a:t>
            </a:r>
            <a:r>
              <a:rPr lang="en-US" altLang="zh-CN" sz="3600" b="1" dirty="0">
                <a:solidFill>
                  <a:srgbClr val="002060"/>
                </a:solidFill>
                <a:latin typeface="Times New Roman" panose="02020603050405020304" pitchFamily="18" charset="0"/>
                <a:cs typeface="Times New Roman" panose="02020603050405020304" pitchFamily="18" charset="0"/>
              </a:rPr>
              <a:t> </a:t>
            </a:r>
            <a:r>
              <a:rPr lang="en-US" altLang="zh-CN" sz="3600" b="1" dirty="0" err="1">
                <a:solidFill>
                  <a:srgbClr val="002060"/>
                </a:solidFill>
                <a:latin typeface="Times New Roman" panose="02020603050405020304" pitchFamily="18" charset="0"/>
                <a:cs typeface="Times New Roman" panose="02020603050405020304" pitchFamily="18" charset="0"/>
              </a:rPr>
              <a:t>với</a:t>
            </a:r>
            <a:r>
              <a:rPr lang="en-US" altLang="zh-CN" sz="3600" b="1" dirty="0">
                <a:solidFill>
                  <a:srgbClr val="002060"/>
                </a:solidFill>
                <a:latin typeface="Times New Roman" panose="02020603050405020304" pitchFamily="18" charset="0"/>
                <a:cs typeface="Times New Roman" panose="02020603050405020304" pitchFamily="18" charset="0"/>
              </a:rPr>
              <a:t> </a:t>
            </a:r>
            <a:r>
              <a:rPr lang="en-US" altLang="zh-CN" sz="3600" b="1" dirty="0" err="1">
                <a:solidFill>
                  <a:srgbClr val="002060"/>
                </a:solidFill>
                <a:latin typeface="Times New Roman" panose="02020603050405020304" pitchFamily="18" charset="0"/>
                <a:cs typeface="Times New Roman" panose="02020603050405020304" pitchFamily="18" charset="0"/>
              </a:rPr>
              <a:t>các</a:t>
            </a:r>
            <a:r>
              <a:rPr lang="en-US" altLang="zh-CN" sz="3600" b="1" dirty="0">
                <a:solidFill>
                  <a:srgbClr val="002060"/>
                </a:solidFill>
                <a:latin typeface="Times New Roman" panose="02020603050405020304" pitchFamily="18" charset="0"/>
                <a:cs typeface="Times New Roman" panose="02020603050405020304" pitchFamily="18" charset="0"/>
              </a:rPr>
              <a:t> </a:t>
            </a:r>
            <a:r>
              <a:rPr lang="en-US" altLang="zh-CN" sz="3600" b="1" dirty="0" err="1">
                <a:solidFill>
                  <a:srgbClr val="002060"/>
                </a:solidFill>
                <a:latin typeface="Times New Roman" panose="02020603050405020304" pitchFamily="18" charset="0"/>
                <a:cs typeface="Times New Roman" panose="02020603050405020304" pitchFamily="18" charset="0"/>
              </a:rPr>
              <a:t>chủ</a:t>
            </a:r>
            <a:r>
              <a:rPr lang="en-US" altLang="zh-CN" sz="3600" b="1" dirty="0">
                <a:solidFill>
                  <a:srgbClr val="002060"/>
                </a:solidFill>
                <a:latin typeface="Times New Roman" panose="02020603050405020304" pitchFamily="18" charset="0"/>
                <a:cs typeface="Times New Roman" panose="02020603050405020304" pitchFamily="18" charset="0"/>
              </a:rPr>
              <a:t> </a:t>
            </a:r>
            <a:r>
              <a:rPr lang="en-US" altLang="zh-CN" sz="3600" b="1" dirty="0" err="1">
                <a:solidFill>
                  <a:srgbClr val="002060"/>
                </a:solidFill>
                <a:latin typeface="Times New Roman" panose="02020603050405020304" pitchFamily="18" charset="0"/>
                <a:cs typeface="Times New Roman" panose="02020603050405020304" pitchFamily="18" charset="0"/>
              </a:rPr>
              <a:t>tàu</a:t>
            </a:r>
            <a:r>
              <a:rPr lang="en-US" altLang="zh-CN" sz="3600" b="1" dirty="0">
                <a:solidFill>
                  <a:srgbClr val="002060"/>
                </a:solidFill>
                <a:latin typeface="Times New Roman" panose="02020603050405020304" pitchFamily="18" charset="0"/>
                <a:cs typeface="Times New Roman" panose="02020603050405020304" pitchFamily="18" charset="0"/>
              </a:rPr>
              <a:t> </a:t>
            </a:r>
            <a:r>
              <a:rPr lang="en-US" altLang="zh-CN" sz="3600" b="1" dirty="0" err="1">
                <a:solidFill>
                  <a:srgbClr val="002060"/>
                </a:solidFill>
                <a:latin typeface="Times New Roman" panose="02020603050405020304" pitchFamily="18" charset="0"/>
                <a:cs typeface="Times New Roman" panose="02020603050405020304" pitchFamily="18" charset="0"/>
              </a:rPr>
              <a:t>nước</a:t>
            </a:r>
            <a:r>
              <a:rPr lang="en-US" altLang="zh-CN" sz="3600" b="1" dirty="0">
                <a:solidFill>
                  <a:srgbClr val="002060"/>
                </a:solidFill>
                <a:latin typeface="Times New Roman" panose="02020603050405020304" pitchFamily="18" charset="0"/>
                <a:cs typeface="Times New Roman" panose="02020603050405020304" pitchFamily="18" charset="0"/>
              </a:rPr>
              <a:t> </a:t>
            </a:r>
            <a:r>
              <a:rPr lang="en-US" altLang="zh-CN" sz="3600" b="1" dirty="0" err="1">
                <a:solidFill>
                  <a:srgbClr val="002060"/>
                </a:solidFill>
                <a:latin typeface="Times New Roman" panose="02020603050405020304" pitchFamily="18" charset="0"/>
                <a:cs typeface="Times New Roman" panose="02020603050405020304" pitchFamily="18" charset="0"/>
              </a:rPr>
              <a:t>ngoài</a:t>
            </a:r>
            <a:r>
              <a:rPr lang="en-US" altLang="zh-CN" sz="3600" b="1" dirty="0">
                <a:solidFill>
                  <a:srgbClr val="002060"/>
                </a:solidFill>
                <a:latin typeface="Times New Roman" panose="02020603050405020304" pitchFamily="18" charset="0"/>
                <a:cs typeface="Times New Roman" panose="02020603050405020304" pitchFamily="18" charset="0"/>
              </a:rPr>
              <a:t> </a:t>
            </a:r>
            <a:r>
              <a:rPr lang="en-US" altLang="zh-CN" sz="3600" b="1" dirty="0" err="1">
                <a:solidFill>
                  <a:srgbClr val="002060"/>
                </a:solidFill>
                <a:latin typeface="Times New Roman" panose="02020603050405020304" pitchFamily="18" charset="0"/>
                <a:cs typeface="Times New Roman" panose="02020603050405020304" pitchFamily="18" charset="0"/>
              </a:rPr>
              <a:t>như</a:t>
            </a:r>
            <a:r>
              <a:rPr lang="en-US" altLang="zh-CN" sz="3600" b="1" dirty="0">
                <a:solidFill>
                  <a:srgbClr val="002060"/>
                </a:solidFill>
                <a:latin typeface="Times New Roman" panose="02020603050405020304" pitchFamily="18" charset="0"/>
                <a:cs typeface="Times New Roman" panose="02020603050405020304" pitchFamily="18" charset="0"/>
              </a:rPr>
              <a:t> </a:t>
            </a:r>
            <a:r>
              <a:rPr lang="en-US" altLang="zh-CN" sz="3600" b="1" dirty="0" err="1">
                <a:solidFill>
                  <a:srgbClr val="002060"/>
                </a:solidFill>
                <a:latin typeface="Times New Roman" panose="02020603050405020304" pitchFamily="18" charset="0"/>
                <a:cs typeface="Times New Roman" panose="02020603050405020304" pitchFamily="18" charset="0"/>
              </a:rPr>
              <a:t>thế</a:t>
            </a:r>
            <a:r>
              <a:rPr lang="en-US" altLang="zh-CN" sz="3600" b="1" dirty="0">
                <a:solidFill>
                  <a:srgbClr val="002060"/>
                </a:solidFill>
                <a:latin typeface="Times New Roman" panose="02020603050405020304" pitchFamily="18" charset="0"/>
                <a:cs typeface="Times New Roman" panose="02020603050405020304" pitchFamily="18" charset="0"/>
              </a:rPr>
              <a:t> nào ?</a:t>
            </a:r>
          </a:p>
        </p:txBody>
      </p:sp>
      <p:sp>
        <p:nvSpPr>
          <p:cNvPr id="45070" name="Text Box 14"/>
          <p:cNvSpPr txBox="1">
            <a:spLocks noChangeArrowheads="1"/>
          </p:cNvSpPr>
          <p:nvPr/>
        </p:nvSpPr>
        <p:spPr bwMode="auto">
          <a:xfrm>
            <a:off x="73705" y="1405870"/>
            <a:ext cx="1191690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just">
              <a:spcBef>
                <a:spcPct val="50000"/>
              </a:spcBef>
              <a:buFontTx/>
              <a:buNone/>
            </a:pPr>
            <a:r>
              <a:rPr lang="en-US" altLang="zh-CN" b="1" dirty="0">
                <a:latin typeface="Times New Roman" panose="02020603050405020304" pitchFamily="18" charset="0"/>
              </a:rPr>
              <a:t>    </a:t>
            </a:r>
            <a:r>
              <a:rPr lang="en-US" altLang="zh-CN" sz="4000" b="1" dirty="0">
                <a:latin typeface="Times New Roman" panose="02020603050405020304" pitchFamily="18" charset="0"/>
              </a:rPr>
              <a:t>Ông </a:t>
            </a:r>
            <a:r>
              <a:rPr lang="en-US" altLang="zh-CN" sz="4000" b="1" dirty="0" err="1">
                <a:latin typeface="Times New Roman" panose="02020603050405020304" pitchFamily="18" charset="0"/>
              </a:rPr>
              <a:t>đã</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khơi</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dậy</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lòng</a:t>
            </a:r>
            <a:r>
              <a:rPr lang="en-US" altLang="zh-CN" sz="4000" b="1" dirty="0">
                <a:latin typeface="Times New Roman" panose="02020603050405020304" pitchFamily="18" charset="0"/>
              </a:rPr>
              <a:t> tự </a:t>
            </a:r>
            <a:r>
              <a:rPr lang="en-US" altLang="zh-CN" sz="4000" b="1" dirty="0" err="1">
                <a:latin typeface="Times New Roman" panose="02020603050405020304" pitchFamily="18" charset="0"/>
              </a:rPr>
              <a:t>hào</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dân</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tộc</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của</a:t>
            </a:r>
            <a:r>
              <a:rPr lang="en-US" altLang="zh-CN" sz="4000" b="1" dirty="0">
                <a:latin typeface="Times New Roman" panose="02020603050405020304" pitchFamily="18" charset="0"/>
              </a:rPr>
              <a:t> người </a:t>
            </a:r>
            <a:r>
              <a:rPr lang="en-US" altLang="zh-CN" sz="4000" b="1" dirty="0" err="1">
                <a:latin typeface="Times New Roman" panose="02020603050405020304" pitchFamily="18" charset="0"/>
              </a:rPr>
              <a:t>Việt</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cho</a:t>
            </a:r>
            <a:r>
              <a:rPr lang="en-US" altLang="zh-CN" sz="4000" b="1" dirty="0">
                <a:latin typeface="Times New Roman" panose="02020603050405020304" pitchFamily="18" charset="0"/>
              </a:rPr>
              <a:t> người </a:t>
            </a:r>
            <a:r>
              <a:rPr lang="en-US" altLang="zh-CN" sz="4000" b="1" dirty="0" err="1">
                <a:latin typeface="Times New Roman" panose="02020603050405020304" pitchFamily="18" charset="0"/>
              </a:rPr>
              <a:t>đến</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các</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bến</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tàu</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để</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diễn</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thuyết</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kêu</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gọi</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hành</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khách</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với</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khẩu</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hiệu</a:t>
            </a:r>
            <a:r>
              <a:rPr lang="en-US" altLang="zh-CN" sz="4000" b="1" dirty="0">
                <a:latin typeface="Times New Roman" panose="02020603050405020304" pitchFamily="18" charset="0"/>
              </a:rPr>
              <a:t> “Người ta </a:t>
            </a:r>
            <a:r>
              <a:rPr lang="en-US" altLang="zh-CN" sz="4000" b="1" dirty="0" err="1">
                <a:latin typeface="Times New Roman" panose="02020603050405020304" pitchFamily="18" charset="0"/>
              </a:rPr>
              <a:t>thì</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đi</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tàu</a:t>
            </a:r>
            <a:r>
              <a:rPr lang="en-US" altLang="zh-CN" sz="4000" b="1" dirty="0">
                <a:latin typeface="Times New Roman" panose="02020603050405020304" pitchFamily="18" charset="0"/>
              </a:rPr>
              <a:t> ta”. </a:t>
            </a:r>
            <a:r>
              <a:rPr lang="en-US" altLang="zh-CN" sz="4000" b="1" dirty="0" err="1">
                <a:latin typeface="Times New Roman" panose="02020603050405020304" pitchFamily="18" charset="0"/>
              </a:rPr>
              <a:t>Khách</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đi</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tàu</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của</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ông</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ngày</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một</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đông</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Nhiều</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chủ</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tàu</a:t>
            </a:r>
            <a:r>
              <a:rPr lang="en-US" altLang="zh-CN" sz="4000" b="1" dirty="0">
                <a:latin typeface="Times New Roman" panose="02020603050405020304" pitchFamily="18" charset="0"/>
              </a:rPr>
              <a:t> người </a:t>
            </a:r>
            <a:r>
              <a:rPr lang="en-US" altLang="zh-CN" sz="4000" b="1" dirty="0" err="1">
                <a:latin typeface="Times New Roman" panose="02020603050405020304" pitchFamily="18" charset="0"/>
              </a:rPr>
              <a:t>Hoa</a:t>
            </a:r>
            <a:r>
              <a:rPr lang="en-US" altLang="zh-CN" sz="4000" b="1" dirty="0">
                <a:latin typeface="Times New Roman" panose="02020603050405020304" pitchFamily="18" charset="0"/>
              </a:rPr>
              <a:t>, người </a:t>
            </a:r>
            <a:r>
              <a:rPr lang="en-US" altLang="zh-CN" sz="4000" b="1" dirty="0" err="1">
                <a:latin typeface="Times New Roman" panose="02020603050405020304" pitchFamily="18" charset="0"/>
              </a:rPr>
              <a:t>Pháp</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phải</a:t>
            </a:r>
            <a:r>
              <a:rPr lang="en-US" altLang="zh-CN" sz="4000" b="1" dirty="0">
                <a:latin typeface="Times New Roman" panose="02020603050405020304" pitchFamily="18" charset="0"/>
              </a:rPr>
              <a:t> bán </a:t>
            </a:r>
            <a:r>
              <a:rPr lang="en-US" altLang="zh-CN" sz="4000" b="1" dirty="0" err="1">
                <a:latin typeface="Times New Roman" panose="02020603050405020304" pitchFamily="18" charset="0"/>
              </a:rPr>
              <a:t>lại</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tàu</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cho</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ông</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Rồi</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ông</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mua</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xưởng</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sửa</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chữa</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tàu</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thuê</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kĩ</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sư</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giỏi</a:t>
            </a:r>
            <a:r>
              <a:rPr lang="en-US" altLang="zh-CN" sz="4000" b="1" dirty="0">
                <a:latin typeface="Times New Roman" panose="02020603050405020304" pitchFamily="18" charset="0"/>
              </a:rPr>
              <a:t> </a:t>
            </a:r>
            <a:r>
              <a:rPr lang="en-US" altLang="zh-CN" sz="4000" b="1" dirty="0" err="1">
                <a:latin typeface="Times New Roman" panose="02020603050405020304" pitchFamily="18" charset="0"/>
              </a:rPr>
              <a:t>trông</a:t>
            </a:r>
            <a:r>
              <a:rPr lang="en-US" altLang="zh-CN" sz="4000" b="1" dirty="0">
                <a:latin typeface="Times New Roman" panose="02020603050405020304" pitchFamily="18" charset="0"/>
              </a:rPr>
              <a:t> nom. </a:t>
            </a:r>
          </a:p>
        </p:txBody>
      </p:sp>
    </p:spTree>
    <p:extLst>
      <p:ext uri="{BB962C8B-B14F-4D97-AF65-F5344CB8AC3E}">
        <p14:creationId xmlns:p14="http://schemas.microsoft.com/office/powerpoint/2010/main" val="5660165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9"/>
                                        </p:tgtEl>
                                        <p:attrNameLst>
                                          <p:attrName>style.visibility</p:attrName>
                                        </p:attrNameLst>
                                      </p:cBhvr>
                                      <p:to>
                                        <p:strVal val="visible"/>
                                      </p:to>
                                    </p:set>
                                    <p:animEffect transition="in" filter="box(in)">
                                      <p:cBhvr>
                                        <p:cTn id="7" dur="500"/>
                                        <p:tgtEl>
                                          <p:spTgt spid="45069"/>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5070"/>
                                        </p:tgtEl>
                                        <p:attrNameLst>
                                          <p:attrName>style.visibility</p:attrName>
                                        </p:attrNameLst>
                                      </p:cBhvr>
                                      <p:to>
                                        <p:strVal val="visible"/>
                                      </p:to>
                                    </p:set>
                                    <p:animEffect transition="in" filter="box(in)">
                                      <p:cBhvr>
                                        <p:cTn id="12" dur="500"/>
                                        <p:tgtEl>
                                          <p:spTgt spid="45070"/>
                                        </p:tgtEl>
                                      </p:cBhvr>
                                    </p:animEffect>
                                  </p:childTnLst>
                                  <p:subTnLst>
                                    <p:audio>
                                      <p:cMediaNode>
                                        <p:cTn display="0" masterRel="sameClick">
                                          <p:stCondLst>
                                            <p:cond evt="begin" delay="0">
                                              <p:tn val="10"/>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9" grpId="0" autoUpdateAnimBg="0"/>
      <p:bldP spid="45070"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97970"/>
            <a:ext cx="5671457" cy="662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71" y="97970"/>
            <a:ext cx="6015492" cy="662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817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43015"/>
                                        </p:tgtEl>
                                        <p:attrNameLst>
                                          <p:attrName>style.visibility</p:attrName>
                                        </p:attrNameLst>
                                      </p:cBhvr>
                                      <p:to>
                                        <p:strVal val="visible"/>
                                      </p:to>
                                    </p:set>
                                    <p:animEffect transition="in" filter="box(in)">
                                      <p:cBhvr>
                                        <p:cTn id="7" dur="500"/>
                                        <p:tgtEl>
                                          <p:spTgt spid="43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ăm 1945 - 1946, nước Việt Nam Dân chủ Cộng hòa phát hành bộ tiền xu gồm 6 mệnh giá là 20 xu, 5 hào, 1 đồng và 2 đồng. Ngoài mệnh giá 2 đồng được làm bằng chất liệu đồng thau, các đồng tiền khác đều được làm bằng nhô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829" y="424543"/>
            <a:ext cx="423454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Năm 1958, Ngân hàng Quốc gia Việt Nam (tại miền Bắc) phát hành 3 đồng xu bằng chất liệu nhôm, mệnh giá 1 xu, 2 xu và 5 xu. Mặt trước của các đồng tiền này in hình quốc huy, giữa đồng tiền có khoét một lỗ tròn lớ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9027" y="424543"/>
            <a:ext cx="4158344"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25105208dea9fbe6e4709f309b8a99e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9543" y="3701143"/>
            <a:ext cx="7456714"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048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1" descr="https://1.bp.blogspot.com/-me5BTm3LVb4/XndGQWd1dmI/AAAAAAAAO_U/_kVda1EWLMIFCsoZK9Y-9A-jcJTAkFfDwCEwYBhgL/s1600/background-untuk-power-poi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7"/>
          <p:cNvSpPr txBox="1">
            <a:spLocks noChangeArrowheads="1"/>
          </p:cNvSpPr>
          <p:nvPr/>
        </p:nvSpPr>
        <p:spPr bwMode="auto">
          <a:xfrm>
            <a:off x="8535989" y="419101"/>
            <a:ext cx="1681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endParaRPr lang="vi-VN" altLang="en-US" sz="1800" b="1" i="1">
              <a:latin typeface="Times New Roman" panose="02020603050405020304" pitchFamily="18" charset="0"/>
            </a:endParaRPr>
          </a:p>
        </p:txBody>
      </p:sp>
      <p:sp>
        <p:nvSpPr>
          <p:cNvPr id="16388" name="Text Box 12"/>
          <p:cNvSpPr txBox="1">
            <a:spLocks noChangeArrowheads="1"/>
          </p:cNvSpPr>
          <p:nvPr/>
        </p:nvSpPr>
        <p:spPr bwMode="auto">
          <a:xfrm>
            <a:off x="7046913" y="548640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endParaRPr lang="vi-VN" altLang="en-US" sz="3600"/>
          </a:p>
        </p:txBody>
      </p:sp>
      <p:sp>
        <p:nvSpPr>
          <p:cNvPr id="45069" name="Text Box 13"/>
          <p:cNvSpPr txBox="1">
            <a:spLocks noChangeArrowheads="1"/>
          </p:cNvSpPr>
          <p:nvPr/>
        </p:nvSpPr>
        <p:spPr bwMode="auto">
          <a:xfrm>
            <a:off x="130629" y="316598"/>
            <a:ext cx="119307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50000"/>
              </a:spcBef>
              <a:buFontTx/>
              <a:buNone/>
            </a:pPr>
            <a:r>
              <a:rPr lang="en-US" altLang="zh-CN" b="1" i="1" dirty="0">
                <a:solidFill>
                  <a:srgbClr val="FF0000"/>
                </a:solidFill>
                <a:latin typeface="Times New Roman" panose="02020603050405020304" pitchFamily="18" charset="0"/>
              </a:rPr>
              <a:t>    </a:t>
            </a:r>
            <a:r>
              <a:rPr lang="en-US" altLang="zh-CN" sz="3600" b="1" i="1" dirty="0">
                <a:solidFill>
                  <a:srgbClr val="0070C0"/>
                </a:solidFill>
                <a:latin typeface="Times New Roman" panose="02020603050405020304" pitchFamily="18" charset="0"/>
              </a:rPr>
              <a:t>Em </a:t>
            </a:r>
            <a:r>
              <a:rPr lang="en-US" altLang="zh-CN" sz="3600" b="1" i="1" dirty="0" err="1">
                <a:solidFill>
                  <a:srgbClr val="0070C0"/>
                </a:solidFill>
                <a:latin typeface="Times New Roman" panose="02020603050405020304" pitchFamily="18" charset="0"/>
              </a:rPr>
              <a:t>hiểu</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thế</a:t>
            </a:r>
            <a:r>
              <a:rPr lang="en-US" altLang="zh-CN" sz="3600" b="1" i="1" dirty="0">
                <a:solidFill>
                  <a:srgbClr val="0070C0"/>
                </a:solidFill>
                <a:latin typeface="Times New Roman" panose="02020603050405020304" pitchFamily="18" charset="0"/>
              </a:rPr>
              <a:t> nào </a:t>
            </a:r>
            <a:r>
              <a:rPr lang="en-US" altLang="zh-CN" sz="3600" b="1" i="1" dirty="0" err="1">
                <a:solidFill>
                  <a:srgbClr val="0070C0"/>
                </a:solidFill>
                <a:latin typeface="Times New Roman" panose="02020603050405020304" pitchFamily="18" charset="0"/>
              </a:rPr>
              <a:t>là</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Một</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bậc</a:t>
            </a:r>
            <a:r>
              <a:rPr lang="en-US" altLang="zh-CN" sz="3600" b="1" i="1" dirty="0">
                <a:solidFill>
                  <a:srgbClr val="0070C0"/>
                </a:solidFill>
                <a:latin typeface="Times New Roman" panose="02020603050405020304" pitchFamily="18" charset="0"/>
              </a:rPr>
              <a:t> anh </a:t>
            </a:r>
            <a:r>
              <a:rPr lang="en-US" altLang="zh-CN" sz="3600" b="1" i="1" dirty="0" err="1">
                <a:solidFill>
                  <a:srgbClr val="0070C0"/>
                </a:solidFill>
                <a:latin typeface="Times New Roman" panose="02020603050405020304" pitchFamily="18" charset="0"/>
              </a:rPr>
              <a:t>hùng</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kinh</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tế</a:t>
            </a:r>
            <a:r>
              <a:rPr lang="en-US" altLang="zh-CN" sz="3600" b="1" i="1" dirty="0">
                <a:solidFill>
                  <a:srgbClr val="0070C0"/>
                </a:solidFill>
                <a:latin typeface="Times New Roman" panose="02020603050405020304" pitchFamily="18" charset="0"/>
              </a:rPr>
              <a:t>” ?</a:t>
            </a:r>
          </a:p>
        </p:txBody>
      </p:sp>
      <p:sp>
        <p:nvSpPr>
          <p:cNvPr id="45070" name="Text Box 14"/>
          <p:cNvSpPr txBox="1">
            <a:spLocks noChangeArrowheads="1"/>
          </p:cNvSpPr>
          <p:nvPr/>
        </p:nvSpPr>
        <p:spPr bwMode="auto">
          <a:xfrm>
            <a:off x="261258" y="1140045"/>
            <a:ext cx="1136468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indent="0" algn="just">
              <a:spcBef>
                <a:spcPct val="50000"/>
              </a:spcBef>
              <a:buNone/>
            </a:pPr>
            <a:r>
              <a:rPr lang="en-US" altLang="zh-CN" sz="4000" b="1" dirty="0">
                <a:solidFill>
                  <a:schemeClr val="tx1">
                    <a:lumMod val="85000"/>
                    <a:lumOff val="15000"/>
                  </a:schemeClr>
                </a:solidFill>
                <a:latin typeface="Times New Roman" pitchFamily="18" charset="0"/>
              </a:rPr>
              <a:t>“</a:t>
            </a:r>
            <a:r>
              <a:rPr lang="en-US" altLang="zh-CN" sz="4000" b="1" dirty="0" err="1">
                <a:solidFill>
                  <a:schemeClr val="tx1">
                    <a:lumMod val="85000"/>
                    <a:lumOff val="15000"/>
                  </a:schemeClr>
                </a:solidFill>
                <a:latin typeface="Times New Roman" pitchFamily="18" charset="0"/>
              </a:rPr>
              <a:t>Một</a:t>
            </a:r>
            <a:r>
              <a:rPr lang="en-US" altLang="zh-CN" sz="4000" b="1" dirty="0">
                <a:solidFill>
                  <a:schemeClr val="tx1">
                    <a:lumMod val="85000"/>
                    <a:lumOff val="15000"/>
                  </a:schemeClr>
                </a:solidFill>
                <a:latin typeface="Times New Roman" pitchFamily="18" charset="0"/>
              </a:rPr>
              <a:t> </a:t>
            </a:r>
            <a:r>
              <a:rPr lang="en-US" altLang="zh-CN" sz="4000" b="1" dirty="0" err="1">
                <a:solidFill>
                  <a:schemeClr val="tx1">
                    <a:lumMod val="85000"/>
                    <a:lumOff val="15000"/>
                  </a:schemeClr>
                </a:solidFill>
                <a:latin typeface="Times New Roman" pitchFamily="18" charset="0"/>
              </a:rPr>
              <a:t>bậc</a:t>
            </a:r>
            <a:r>
              <a:rPr lang="en-US" altLang="zh-CN" sz="4000" b="1" dirty="0">
                <a:solidFill>
                  <a:schemeClr val="tx1">
                    <a:lumMod val="85000"/>
                    <a:lumOff val="15000"/>
                  </a:schemeClr>
                </a:solidFill>
                <a:latin typeface="Times New Roman" pitchFamily="18" charset="0"/>
              </a:rPr>
              <a:t> anh </a:t>
            </a:r>
            <a:r>
              <a:rPr lang="en-US" altLang="zh-CN" sz="4000" b="1" dirty="0" err="1">
                <a:solidFill>
                  <a:schemeClr val="tx1">
                    <a:lumMod val="85000"/>
                    <a:lumOff val="15000"/>
                  </a:schemeClr>
                </a:solidFill>
                <a:latin typeface="Times New Roman" pitchFamily="18" charset="0"/>
              </a:rPr>
              <a:t>hùng</a:t>
            </a:r>
            <a:r>
              <a:rPr lang="en-US" altLang="zh-CN" sz="4000" b="1" dirty="0">
                <a:solidFill>
                  <a:schemeClr val="tx1">
                    <a:lumMod val="85000"/>
                    <a:lumOff val="15000"/>
                  </a:schemeClr>
                </a:solidFill>
                <a:latin typeface="Times New Roman" pitchFamily="18" charset="0"/>
              </a:rPr>
              <a:t> </a:t>
            </a:r>
            <a:r>
              <a:rPr lang="en-US" altLang="zh-CN" sz="4000" b="1" dirty="0" err="1">
                <a:solidFill>
                  <a:schemeClr val="tx1">
                    <a:lumMod val="85000"/>
                    <a:lumOff val="15000"/>
                  </a:schemeClr>
                </a:solidFill>
                <a:latin typeface="Times New Roman" pitchFamily="18" charset="0"/>
              </a:rPr>
              <a:t>kinh</a:t>
            </a:r>
            <a:r>
              <a:rPr lang="en-US" altLang="zh-CN" sz="4000" b="1" dirty="0">
                <a:solidFill>
                  <a:schemeClr val="tx1">
                    <a:lumMod val="85000"/>
                    <a:lumOff val="15000"/>
                  </a:schemeClr>
                </a:solidFill>
                <a:latin typeface="Times New Roman" pitchFamily="18" charset="0"/>
              </a:rPr>
              <a:t> </a:t>
            </a:r>
            <a:r>
              <a:rPr lang="en-US" altLang="zh-CN" sz="4000" b="1" dirty="0" err="1">
                <a:solidFill>
                  <a:schemeClr val="tx1">
                    <a:lumMod val="85000"/>
                    <a:lumOff val="15000"/>
                  </a:schemeClr>
                </a:solidFill>
                <a:latin typeface="Times New Roman" pitchFamily="18" charset="0"/>
              </a:rPr>
              <a:t>tế</a:t>
            </a:r>
            <a:r>
              <a:rPr lang="en-US" altLang="zh-CN" sz="4000" b="1" dirty="0">
                <a:solidFill>
                  <a:schemeClr val="tx1">
                    <a:lumMod val="85000"/>
                    <a:lumOff val="15000"/>
                  </a:schemeClr>
                </a:solidFill>
                <a:latin typeface="Times New Roman" pitchFamily="18" charset="0"/>
              </a:rPr>
              <a:t>” </a:t>
            </a:r>
            <a:r>
              <a:rPr lang="en-US" altLang="zh-CN" sz="4000" b="1" dirty="0" err="1">
                <a:solidFill>
                  <a:schemeClr val="tx1">
                    <a:lumMod val="85000"/>
                    <a:lumOff val="15000"/>
                  </a:schemeClr>
                </a:solidFill>
                <a:latin typeface="Times New Roman" pitchFamily="18" charset="0"/>
              </a:rPr>
              <a:t>là</a:t>
            </a:r>
            <a:r>
              <a:rPr lang="en-US" altLang="zh-CN" sz="4000" b="1" dirty="0">
                <a:solidFill>
                  <a:schemeClr val="tx1">
                    <a:lumMod val="85000"/>
                    <a:lumOff val="15000"/>
                  </a:schemeClr>
                </a:solidFill>
                <a:latin typeface="Times New Roman" pitchFamily="18" charset="0"/>
              </a:rPr>
              <a:t> người </a:t>
            </a:r>
            <a:r>
              <a:rPr lang="en-US" altLang="zh-CN" sz="4000" b="1" dirty="0" err="1">
                <a:solidFill>
                  <a:schemeClr val="tx1">
                    <a:lumMod val="85000"/>
                    <a:lumOff val="15000"/>
                  </a:schemeClr>
                </a:solidFill>
                <a:latin typeface="Times New Roman" pitchFamily="18" charset="0"/>
              </a:rPr>
              <a:t>giành</a:t>
            </a:r>
            <a:r>
              <a:rPr lang="en-US" altLang="zh-CN" sz="4000" b="1" dirty="0">
                <a:solidFill>
                  <a:schemeClr val="tx1">
                    <a:lumMod val="85000"/>
                    <a:lumOff val="15000"/>
                  </a:schemeClr>
                </a:solidFill>
                <a:latin typeface="Times New Roman" pitchFamily="18" charset="0"/>
              </a:rPr>
              <a:t> được </a:t>
            </a:r>
            <a:r>
              <a:rPr lang="en-US" altLang="zh-CN" sz="4000" b="1" dirty="0" err="1">
                <a:solidFill>
                  <a:schemeClr val="tx1">
                    <a:lumMod val="85000"/>
                    <a:lumOff val="15000"/>
                  </a:schemeClr>
                </a:solidFill>
                <a:latin typeface="Times New Roman" pitchFamily="18" charset="0"/>
              </a:rPr>
              <a:t>nhiều</a:t>
            </a:r>
            <a:r>
              <a:rPr lang="en-US" altLang="zh-CN" sz="4000" b="1" dirty="0">
                <a:solidFill>
                  <a:schemeClr val="tx1">
                    <a:lumMod val="85000"/>
                    <a:lumOff val="15000"/>
                  </a:schemeClr>
                </a:solidFill>
                <a:latin typeface="Times New Roman" pitchFamily="18" charset="0"/>
              </a:rPr>
              <a:t> </a:t>
            </a:r>
            <a:r>
              <a:rPr lang="en-US" altLang="zh-CN" sz="4000" b="1" dirty="0" err="1">
                <a:solidFill>
                  <a:schemeClr val="tx1">
                    <a:lumMod val="85000"/>
                    <a:lumOff val="15000"/>
                  </a:schemeClr>
                </a:solidFill>
                <a:latin typeface="Times New Roman" pitchFamily="18" charset="0"/>
              </a:rPr>
              <a:t>thắng</a:t>
            </a:r>
            <a:r>
              <a:rPr lang="en-US" altLang="zh-CN" sz="4000" b="1" dirty="0">
                <a:solidFill>
                  <a:schemeClr val="tx1">
                    <a:lumMod val="85000"/>
                    <a:lumOff val="15000"/>
                  </a:schemeClr>
                </a:solidFill>
                <a:latin typeface="Times New Roman" pitchFamily="18" charset="0"/>
              </a:rPr>
              <a:t> </a:t>
            </a:r>
            <a:r>
              <a:rPr lang="en-US" altLang="zh-CN" sz="4000" b="1" dirty="0" err="1">
                <a:solidFill>
                  <a:schemeClr val="tx1">
                    <a:lumMod val="85000"/>
                    <a:lumOff val="15000"/>
                  </a:schemeClr>
                </a:solidFill>
                <a:latin typeface="Times New Roman" pitchFamily="18" charset="0"/>
              </a:rPr>
              <a:t>lợi</a:t>
            </a:r>
            <a:r>
              <a:rPr lang="en-US" altLang="zh-CN" sz="4000" b="1" dirty="0">
                <a:solidFill>
                  <a:schemeClr val="tx1">
                    <a:lumMod val="85000"/>
                    <a:lumOff val="15000"/>
                  </a:schemeClr>
                </a:solidFill>
                <a:latin typeface="Times New Roman" pitchFamily="18" charset="0"/>
              </a:rPr>
              <a:t> </a:t>
            </a:r>
            <a:r>
              <a:rPr lang="en-US" altLang="zh-CN" sz="4000" b="1" dirty="0" err="1">
                <a:solidFill>
                  <a:schemeClr val="tx1">
                    <a:lumMod val="85000"/>
                    <a:lumOff val="15000"/>
                  </a:schemeClr>
                </a:solidFill>
                <a:latin typeface="Times New Roman" pitchFamily="18" charset="0"/>
              </a:rPr>
              <a:t>trên</a:t>
            </a:r>
            <a:r>
              <a:rPr lang="en-US" altLang="zh-CN" sz="4000" b="1" dirty="0">
                <a:solidFill>
                  <a:schemeClr val="tx1">
                    <a:lumMod val="85000"/>
                    <a:lumOff val="15000"/>
                  </a:schemeClr>
                </a:solidFill>
                <a:latin typeface="Times New Roman" pitchFamily="18" charset="0"/>
              </a:rPr>
              <a:t> </a:t>
            </a:r>
            <a:r>
              <a:rPr lang="en-US" altLang="zh-CN" sz="4000" b="1" dirty="0" err="1">
                <a:solidFill>
                  <a:schemeClr val="tx1">
                    <a:lumMod val="85000"/>
                    <a:lumOff val="15000"/>
                  </a:schemeClr>
                </a:solidFill>
                <a:latin typeface="Times New Roman" pitchFamily="18" charset="0"/>
              </a:rPr>
              <a:t>bước</a:t>
            </a:r>
            <a:r>
              <a:rPr lang="en-US" altLang="zh-CN" sz="4000" b="1" dirty="0">
                <a:solidFill>
                  <a:schemeClr val="tx1">
                    <a:lumMod val="85000"/>
                    <a:lumOff val="15000"/>
                  </a:schemeClr>
                </a:solidFill>
                <a:latin typeface="Times New Roman" pitchFamily="18" charset="0"/>
              </a:rPr>
              <a:t> đường </a:t>
            </a:r>
            <a:r>
              <a:rPr lang="en-US" altLang="zh-CN" sz="4000" b="1" dirty="0" err="1">
                <a:solidFill>
                  <a:schemeClr val="tx1">
                    <a:lumMod val="85000"/>
                    <a:lumOff val="15000"/>
                  </a:schemeClr>
                </a:solidFill>
                <a:latin typeface="Times New Roman" pitchFamily="18" charset="0"/>
              </a:rPr>
              <a:t>kinh</a:t>
            </a:r>
            <a:r>
              <a:rPr lang="en-US" altLang="zh-CN" sz="4000" b="1" dirty="0">
                <a:solidFill>
                  <a:schemeClr val="tx1">
                    <a:lumMod val="85000"/>
                    <a:lumOff val="15000"/>
                  </a:schemeClr>
                </a:solidFill>
                <a:latin typeface="Times New Roman" pitchFamily="18" charset="0"/>
              </a:rPr>
              <a:t> </a:t>
            </a:r>
            <a:r>
              <a:rPr lang="en-US" altLang="zh-CN" sz="4000" b="1" dirty="0" err="1">
                <a:solidFill>
                  <a:schemeClr val="tx1">
                    <a:lumMod val="85000"/>
                    <a:lumOff val="15000"/>
                  </a:schemeClr>
                </a:solidFill>
                <a:latin typeface="Times New Roman" pitchFamily="18" charset="0"/>
              </a:rPr>
              <a:t>doanh</a:t>
            </a:r>
            <a:r>
              <a:rPr lang="en-US" altLang="zh-CN" sz="4000" b="1" dirty="0">
                <a:solidFill>
                  <a:schemeClr val="tx1">
                    <a:lumMod val="85000"/>
                    <a:lumOff val="15000"/>
                  </a:schemeClr>
                </a:solidFill>
                <a:latin typeface="Times New Roman" pitchFamily="18" charset="0"/>
              </a:rPr>
              <a:t>. </a:t>
            </a:r>
          </a:p>
          <a:p>
            <a:pPr marL="0" indent="0" algn="just">
              <a:spcBef>
                <a:spcPct val="50000"/>
              </a:spcBef>
              <a:buNone/>
            </a:pPr>
            <a:endParaRPr lang="en-US" altLang="zh-CN" sz="4000" b="1" dirty="0">
              <a:latin typeface="Times New Roman" panose="02020603050405020304" pitchFamily="18" charset="0"/>
            </a:endParaRPr>
          </a:p>
        </p:txBody>
      </p:sp>
      <p:sp>
        <p:nvSpPr>
          <p:cNvPr id="7" name="Text Box 13"/>
          <p:cNvSpPr txBox="1">
            <a:spLocks noChangeArrowheads="1"/>
          </p:cNvSpPr>
          <p:nvPr/>
        </p:nvSpPr>
        <p:spPr bwMode="auto">
          <a:xfrm>
            <a:off x="1" y="2739349"/>
            <a:ext cx="119307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50000"/>
              </a:spcBef>
              <a:buFontTx/>
              <a:buNone/>
            </a:pPr>
            <a:r>
              <a:rPr lang="en-US" altLang="zh-CN" b="1" i="1" dirty="0">
                <a:solidFill>
                  <a:srgbClr val="FF0000"/>
                </a:solidFill>
                <a:latin typeface="Times New Roman" panose="02020603050405020304" pitchFamily="18" charset="0"/>
              </a:rPr>
              <a:t>    </a:t>
            </a:r>
            <a:r>
              <a:rPr lang="en-US" altLang="zh-CN" sz="3600" b="1" i="1" dirty="0">
                <a:solidFill>
                  <a:srgbClr val="0070C0"/>
                </a:solidFill>
                <a:latin typeface="Times New Roman" panose="02020603050405020304" pitchFamily="18" charset="0"/>
              </a:rPr>
              <a:t>Em </a:t>
            </a:r>
            <a:r>
              <a:rPr lang="en-US" altLang="zh-CN" sz="3600" b="1" i="1" dirty="0" err="1">
                <a:solidFill>
                  <a:srgbClr val="0070C0"/>
                </a:solidFill>
                <a:latin typeface="Times New Roman" panose="02020603050405020304" pitchFamily="18" charset="0"/>
              </a:rPr>
              <a:t>hiểu</a:t>
            </a:r>
            <a:r>
              <a:rPr lang="en-US" altLang="zh-CN" sz="3600" b="1" i="1" dirty="0">
                <a:solidFill>
                  <a:srgbClr val="0070C0"/>
                </a:solidFill>
                <a:latin typeface="Times New Roman" panose="02020603050405020304" pitchFamily="18" charset="0"/>
              </a:rPr>
              <a:t>: người </a:t>
            </a:r>
            <a:r>
              <a:rPr lang="en-US" altLang="zh-CN" sz="3600" b="1" i="1" dirty="0" err="1">
                <a:solidFill>
                  <a:srgbClr val="0070C0"/>
                </a:solidFill>
                <a:latin typeface="Times New Roman" panose="02020603050405020304" pitchFamily="18" charset="0"/>
              </a:rPr>
              <a:t>cùng</a:t>
            </a:r>
            <a:r>
              <a:rPr lang="en-US" altLang="zh-CN" sz="3600" b="1" i="1" dirty="0">
                <a:solidFill>
                  <a:srgbClr val="0070C0"/>
                </a:solidFill>
                <a:latin typeface="Times New Roman" panose="02020603050405020304" pitchFamily="18" charset="0"/>
              </a:rPr>
              <a:t> thời </a:t>
            </a:r>
            <a:r>
              <a:rPr lang="en-US" altLang="zh-CN" sz="3600" b="1" i="1" dirty="0" err="1">
                <a:solidFill>
                  <a:srgbClr val="0070C0"/>
                </a:solidFill>
                <a:latin typeface="Times New Roman" panose="02020603050405020304" pitchFamily="18" charset="0"/>
              </a:rPr>
              <a:t>là</a:t>
            </a:r>
            <a:r>
              <a:rPr lang="en-US" altLang="zh-CN" sz="3600" b="1" i="1" dirty="0">
                <a:solidFill>
                  <a:srgbClr val="0070C0"/>
                </a:solidFill>
                <a:latin typeface="Times New Roman" panose="02020603050405020304" pitchFamily="18" charset="0"/>
              </a:rPr>
              <a:t> </a:t>
            </a:r>
            <a:r>
              <a:rPr lang="en-US" altLang="zh-CN" sz="3600" b="1" i="1" dirty="0" err="1">
                <a:solidFill>
                  <a:srgbClr val="0070C0"/>
                </a:solidFill>
                <a:latin typeface="Times New Roman" panose="02020603050405020304" pitchFamily="18" charset="0"/>
              </a:rPr>
              <a:t>gì</a:t>
            </a:r>
            <a:r>
              <a:rPr lang="en-US" altLang="zh-CN" sz="3600" b="1" i="1" dirty="0">
                <a:solidFill>
                  <a:srgbClr val="0070C0"/>
                </a:solidFill>
                <a:latin typeface="Times New Roman" panose="02020603050405020304" pitchFamily="18" charset="0"/>
              </a:rPr>
              <a:t> ?</a:t>
            </a:r>
          </a:p>
        </p:txBody>
      </p:sp>
      <p:sp>
        <p:nvSpPr>
          <p:cNvPr id="8" name="Text Box 14"/>
          <p:cNvSpPr txBox="1">
            <a:spLocks noChangeArrowheads="1"/>
          </p:cNvSpPr>
          <p:nvPr/>
        </p:nvSpPr>
        <p:spPr bwMode="auto">
          <a:xfrm>
            <a:off x="413657" y="3429000"/>
            <a:ext cx="1136468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indent="0" algn="just">
              <a:spcBef>
                <a:spcPct val="50000"/>
              </a:spcBef>
              <a:buNone/>
            </a:pPr>
            <a:r>
              <a:rPr lang="en-US" altLang="zh-CN" sz="3600" b="1" dirty="0">
                <a:latin typeface="Times New Roman" panose="02020603050405020304" pitchFamily="18" charset="0"/>
              </a:rPr>
              <a:t>Người </a:t>
            </a:r>
            <a:r>
              <a:rPr lang="en-US" altLang="zh-CN" sz="3600" b="1" dirty="0" err="1">
                <a:latin typeface="Times New Roman" panose="02020603050405020304" pitchFamily="18" charset="0"/>
              </a:rPr>
              <a:t>cùng</a:t>
            </a:r>
            <a:r>
              <a:rPr lang="en-US" altLang="zh-CN" sz="3600" b="1" dirty="0">
                <a:latin typeface="Times New Roman" panose="02020603050405020304" pitchFamily="18" charset="0"/>
              </a:rPr>
              <a:t> thời </a:t>
            </a:r>
            <a:r>
              <a:rPr lang="en-US" altLang="zh-CN" sz="3600" b="1" dirty="0" err="1">
                <a:latin typeface="Times New Roman" panose="02020603050405020304" pitchFamily="18" charset="0"/>
              </a:rPr>
              <a:t>là</a:t>
            </a:r>
            <a:r>
              <a:rPr lang="en-US" altLang="zh-CN" sz="3600" b="1" dirty="0">
                <a:latin typeface="Times New Roman" panose="02020603050405020304" pitchFamily="18" charset="0"/>
              </a:rPr>
              <a:t> </a:t>
            </a:r>
            <a:r>
              <a:rPr lang="en-US" altLang="zh-CN" sz="3600" b="1" dirty="0" err="1">
                <a:latin typeface="Times New Roman" panose="02020603050405020304" pitchFamily="18" charset="0"/>
              </a:rPr>
              <a:t>những</a:t>
            </a:r>
            <a:r>
              <a:rPr lang="en-US" altLang="zh-CN" sz="3600" b="1" dirty="0">
                <a:latin typeface="Times New Roman" panose="02020603050405020304" pitchFamily="18" charset="0"/>
              </a:rPr>
              <a:t> người </a:t>
            </a:r>
            <a:r>
              <a:rPr lang="en-US" altLang="zh-CN" sz="3600" b="1" dirty="0" err="1">
                <a:latin typeface="Times New Roman" panose="02020603050405020304" pitchFamily="18" charset="0"/>
              </a:rPr>
              <a:t>cùng</a:t>
            </a:r>
            <a:r>
              <a:rPr lang="en-US" altLang="zh-CN" sz="3600" b="1" dirty="0">
                <a:latin typeface="Times New Roman" panose="02020603050405020304" pitchFamily="18" charset="0"/>
              </a:rPr>
              <a:t> </a:t>
            </a:r>
            <a:r>
              <a:rPr lang="en-US" altLang="zh-CN" sz="3600" b="1" dirty="0" err="1">
                <a:latin typeface="Times New Roman" panose="02020603050405020304" pitchFamily="18" charset="0"/>
              </a:rPr>
              <a:t>sống</a:t>
            </a:r>
            <a:r>
              <a:rPr lang="en-US" altLang="zh-CN" sz="3600" b="1" dirty="0">
                <a:latin typeface="Times New Roman" panose="02020603050405020304" pitchFamily="18" charset="0"/>
              </a:rPr>
              <a:t> </a:t>
            </a:r>
            <a:r>
              <a:rPr lang="en-US" altLang="zh-CN" sz="3600" b="1" dirty="0" err="1">
                <a:latin typeface="Times New Roman" panose="02020603050405020304" pitchFamily="18" charset="0"/>
              </a:rPr>
              <a:t>với</a:t>
            </a:r>
            <a:r>
              <a:rPr lang="en-US" altLang="zh-CN" sz="3600" b="1" dirty="0">
                <a:latin typeface="Times New Roman" panose="02020603050405020304" pitchFamily="18" charset="0"/>
              </a:rPr>
              <a:t> thời </a:t>
            </a:r>
            <a:r>
              <a:rPr lang="en-US" altLang="zh-CN" sz="3600" b="1" dirty="0" err="1">
                <a:latin typeface="Times New Roman" panose="02020603050405020304" pitchFamily="18" charset="0"/>
              </a:rPr>
              <a:t>đại</a:t>
            </a:r>
            <a:r>
              <a:rPr lang="en-US" altLang="zh-CN" sz="3600" b="1" dirty="0">
                <a:latin typeface="Times New Roman" panose="02020603050405020304" pitchFamily="18" charset="0"/>
              </a:rPr>
              <a:t> </a:t>
            </a:r>
            <a:r>
              <a:rPr lang="en-US" altLang="zh-CN" sz="3600" b="1" dirty="0" err="1">
                <a:latin typeface="Times New Roman" panose="02020603050405020304" pitchFamily="18" charset="0"/>
              </a:rPr>
              <a:t>của</a:t>
            </a:r>
            <a:r>
              <a:rPr lang="en-US" altLang="zh-CN" sz="3600" b="1" dirty="0">
                <a:latin typeface="Times New Roman" panose="02020603050405020304" pitchFamily="18" charset="0"/>
              </a:rPr>
              <a:t> </a:t>
            </a:r>
            <a:r>
              <a:rPr lang="en-US" altLang="zh-CN" sz="3600" b="1" dirty="0" err="1">
                <a:latin typeface="Times New Roman" panose="02020603050405020304" pitchFamily="18" charset="0"/>
              </a:rPr>
              <a:t>ông</a:t>
            </a:r>
            <a:r>
              <a:rPr lang="en-US" altLang="zh-CN" sz="3600" b="1" dirty="0">
                <a:latin typeface="Times New Roman" panose="02020603050405020304" pitchFamily="18" charset="0"/>
              </a:rPr>
              <a:t> </a:t>
            </a:r>
          </a:p>
        </p:txBody>
      </p:sp>
    </p:spTree>
    <p:extLst>
      <p:ext uri="{BB962C8B-B14F-4D97-AF65-F5344CB8AC3E}">
        <p14:creationId xmlns:p14="http://schemas.microsoft.com/office/powerpoint/2010/main" val="3670739602"/>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9"/>
                                        </p:tgtEl>
                                        <p:attrNameLst>
                                          <p:attrName>style.visibility</p:attrName>
                                        </p:attrNameLst>
                                      </p:cBhvr>
                                      <p:to>
                                        <p:strVal val="visible"/>
                                      </p:to>
                                    </p:set>
                                    <p:animEffect transition="in" filter="box(in)">
                                      <p:cBhvr>
                                        <p:cTn id="7" dur="500"/>
                                        <p:tgtEl>
                                          <p:spTgt spid="450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5070"/>
                                        </p:tgtEl>
                                        <p:attrNameLst>
                                          <p:attrName>style.visibility</p:attrName>
                                        </p:attrNameLst>
                                      </p:cBhvr>
                                      <p:to>
                                        <p:strVal val="visible"/>
                                      </p:to>
                                    </p:set>
                                    <p:animEffect transition="in" filter="box(in)">
                                      <p:cBhvr>
                                        <p:cTn id="12" dur="500"/>
                                        <p:tgtEl>
                                          <p:spTgt spid="45070"/>
                                        </p:tgtEl>
                                      </p:cBhvr>
                                    </p:animEffect>
                                  </p:childTnLst>
                                  <p:subTnLst>
                                    <p:audio>
                                      <p:cMediaNode>
                                        <p:cTn display="0" masterRel="sameClick">
                                          <p:stCondLst>
                                            <p:cond evt="begin" delay="0">
                                              <p:tn val="10"/>
                                            </p:cond>
                                          </p:stCondLst>
                                          <p:endCondLst>
                                            <p:cond evt="onStopAudio" delay="0">
                                              <p:tgtEl>
                                                <p:sldTgt/>
                                              </p:tgtEl>
                                            </p:cond>
                                          </p:endCondLst>
                                        </p:cTn>
                                        <p:tgtEl>
                                          <p:sndTgt r:embed="rId2" name="coin.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9" grpId="0" autoUpdateAnimBg="0"/>
      <p:bldP spid="45070" grpId="0" autoUpdateAnimBg="0"/>
      <p:bldP spid="7" grpId="0" autoUpdateAnimBg="0"/>
      <p:bldP spid="8"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1" descr="https://1.bp.blogspot.com/-me5BTm3LVb4/XndGQWd1dmI/AAAAAAAAO_U/_kVda1EWLMIFCsoZK9Y-9A-jcJTAkFfDwCEwYBhgL/s1600/background-untuk-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7"/>
          <p:cNvSpPr txBox="1">
            <a:spLocks noChangeArrowheads="1"/>
          </p:cNvSpPr>
          <p:nvPr/>
        </p:nvSpPr>
        <p:spPr bwMode="auto">
          <a:xfrm>
            <a:off x="8535989" y="419101"/>
            <a:ext cx="1681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endParaRPr lang="vi-VN" altLang="en-US" sz="1800" b="1" i="1">
              <a:latin typeface="Times New Roman" panose="02020603050405020304" pitchFamily="18" charset="0"/>
            </a:endParaRPr>
          </a:p>
        </p:txBody>
      </p:sp>
      <p:sp>
        <p:nvSpPr>
          <p:cNvPr id="16388" name="Text Box 12"/>
          <p:cNvSpPr txBox="1">
            <a:spLocks noChangeArrowheads="1"/>
          </p:cNvSpPr>
          <p:nvPr/>
        </p:nvSpPr>
        <p:spPr bwMode="auto">
          <a:xfrm>
            <a:off x="7046913" y="548640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endParaRPr lang="vi-VN" altLang="en-US" sz="3600"/>
          </a:p>
        </p:txBody>
      </p:sp>
      <p:sp>
        <p:nvSpPr>
          <p:cNvPr id="45069" name="Text Box 13"/>
          <p:cNvSpPr txBox="1">
            <a:spLocks noChangeArrowheads="1"/>
          </p:cNvSpPr>
          <p:nvPr/>
        </p:nvSpPr>
        <p:spPr bwMode="auto">
          <a:xfrm>
            <a:off x="130629" y="316598"/>
            <a:ext cx="1193074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50000"/>
              </a:spcBef>
              <a:buNone/>
            </a:pPr>
            <a:r>
              <a:rPr lang="en-US" altLang="zh-CN" b="1" i="1" dirty="0">
                <a:solidFill>
                  <a:srgbClr val="FF0000"/>
                </a:solidFill>
                <a:latin typeface="Times New Roman" panose="02020603050405020304" pitchFamily="18" charset="0"/>
              </a:rPr>
              <a:t>    </a:t>
            </a:r>
            <a:r>
              <a:rPr lang="en-US" altLang="zh-CN" sz="3600" b="1" i="1" dirty="0">
                <a:solidFill>
                  <a:srgbClr val="0070C0"/>
                </a:solidFill>
                <a:latin typeface="Times New Roman" panose="02020603050405020304" pitchFamily="18" charset="0"/>
                <a:cs typeface="Times New Roman" panose="02020603050405020304" pitchFamily="18" charset="0"/>
              </a:rPr>
              <a:t>Theo </a:t>
            </a:r>
            <a:r>
              <a:rPr lang="en-US" altLang="zh-CN" sz="3600" b="1" i="1" dirty="0" err="1">
                <a:solidFill>
                  <a:srgbClr val="0070C0"/>
                </a:solidFill>
                <a:latin typeface="Times New Roman" panose="02020603050405020304" pitchFamily="18" charset="0"/>
                <a:cs typeface="Times New Roman" panose="02020603050405020304" pitchFamily="18" charset="0"/>
              </a:rPr>
              <a:t>em</a:t>
            </a:r>
            <a:r>
              <a:rPr lang="en-US" altLang="zh-CN" sz="3600" b="1" i="1" dirty="0">
                <a:solidFill>
                  <a:srgbClr val="0070C0"/>
                </a:solidFill>
                <a:latin typeface="Times New Roman" panose="02020603050405020304" pitchFamily="18" charset="0"/>
                <a:cs typeface="Times New Roman" panose="02020603050405020304" pitchFamily="18" charset="0"/>
              </a:rPr>
              <a:t>, </a:t>
            </a:r>
            <a:r>
              <a:rPr lang="en-US" altLang="zh-CN" sz="3600" b="1" i="1" dirty="0" err="1">
                <a:solidFill>
                  <a:srgbClr val="0070C0"/>
                </a:solidFill>
                <a:latin typeface="Times New Roman" panose="02020603050405020304" pitchFamily="18" charset="0"/>
                <a:cs typeface="Times New Roman" panose="02020603050405020304" pitchFamily="18" charset="0"/>
              </a:rPr>
              <a:t>nhờ</a:t>
            </a:r>
            <a:r>
              <a:rPr lang="en-US" altLang="zh-CN" sz="3600" b="1" i="1" dirty="0">
                <a:solidFill>
                  <a:srgbClr val="0070C0"/>
                </a:solidFill>
                <a:latin typeface="Times New Roman" panose="02020603050405020304" pitchFamily="18" charset="0"/>
                <a:cs typeface="Times New Roman" panose="02020603050405020304" pitchFamily="18" charset="0"/>
              </a:rPr>
              <a:t> </a:t>
            </a:r>
            <a:r>
              <a:rPr lang="en-US" altLang="zh-CN" sz="3600" b="1" i="1" dirty="0" err="1">
                <a:solidFill>
                  <a:srgbClr val="0070C0"/>
                </a:solidFill>
                <a:latin typeface="Times New Roman" panose="02020603050405020304" pitchFamily="18" charset="0"/>
                <a:cs typeface="Times New Roman" panose="02020603050405020304" pitchFamily="18" charset="0"/>
              </a:rPr>
              <a:t>đâu</a:t>
            </a:r>
            <a:r>
              <a:rPr lang="en-US" altLang="zh-CN" sz="3600" b="1" i="1" dirty="0">
                <a:solidFill>
                  <a:srgbClr val="0070C0"/>
                </a:solidFill>
                <a:latin typeface="Times New Roman" panose="02020603050405020304" pitchFamily="18" charset="0"/>
                <a:cs typeface="Times New Roman" panose="02020603050405020304" pitchFamily="18" charset="0"/>
              </a:rPr>
              <a:t> </a:t>
            </a:r>
            <a:r>
              <a:rPr lang="en-US" altLang="zh-CN" sz="3600" b="1" i="1" dirty="0" err="1">
                <a:solidFill>
                  <a:srgbClr val="0070C0"/>
                </a:solidFill>
                <a:latin typeface="Times New Roman" panose="02020603050405020304" pitchFamily="18" charset="0"/>
                <a:cs typeface="Times New Roman" panose="02020603050405020304" pitchFamily="18" charset="0"/>
              </a:rPr>
              <a:t>mà</a:t>
            </a:r>
            <a:r>
              <a:rPr lang="en-US" altLang="zh-CN" sz="3600" b="1" i="1" dirty="0">
                <a:solidFill>
                  <a:srgbClr val="0070C0"/>
                </a:solidFill>
                <a:latin typeface="Times New Roman" panose="02020603050405020304" pitchFamily="18" charset="0"/>
                <a:cs typeface="Times New Roman" panose="02020603050405020304" pitchFamily="18" charset="0"/>
              </a:rPr>
              <a:t> Bạch </a:t>
            </a:r>
            <a:r>
              <a:rPr lang="en-US" altLang="zh-CN" sz="3600" b="1" i="1" dirty="0" err="1">
                <a:solidFill>
                  <a:srgbClr val="0070C0"/>
                </a:solidFill>
                <a:latin typeface="Times New Roman" panose="02020603050405020304" pitchFamily="18" charset="0"/>
                <a:cs typeface="Times New Roman" panose="02020603050405020304" pitchFamily="18" charset="0"/>
              </a:rPr>
              <a:t>Thái</a:t>
            </a:r>
            <a:r>
              <a:rPr lang="en-US" altLang="zh-CN" sz="3600" b="1" i="1" dirty="0">
                <a:solidFill>
                  <a:srgbClr val="0070C0"/>
                </a:solidFill>
                <a:latin typeface="Times New Roman" panose="02020603050405020304" pitchFamily="18" charset="0"/>
                <a:cs typeface="Times New Roman" panose="02020603050405020304" pitchFamily="18" charset="0"/>
              </a:rPr>
              <a:t> </a:t>
            </a:r>
            <a:r>
              <a:rPr lang="en-US" altLang="zh-CN" sz="3600" b="1" i="1" dirty="0" err="1">
                <a:solidFill>
                  <a:srgbClr val="0070C0"/>
                </a:solidFill>
                <a:latin typeface="Times New Roman" panose="02020603050405020304" pitchFamily="18" charset="0"/>
                <a:cs typeface="Times New Roman" panose="02020603050405020304" pitchFamily="18" charset="0"/>
              </a:rPr>
              <a:t>Bưởi</a:t>
            </a:r>
            <a:r>
              <a:rPr lang="en-US" altLang="zh-CN" sz="3600" b="1" i="1" dirty="0">
                <a:solidFill>
                  <a:srgbClr val="0070C0"/>
                </a:solidFill>
                <a:latin typeface="Times New Roman" panose="02020603050405020304" pitchFamily="18" charset="0"/>
                <a:cs typeface="Times New Roman" panose="02020603050405020304" pitchFamily="18" charset="0"/>
              </a:rPr>
              <a:t> </a:t>
            </a:r>
            <a:r>
              <a:rPr lang="en-US" altLang="zh-CN" sz="3600" b="1" i="1" dirty="0" err="1">
                <a:solidFill>
                  <a:srgbClr val="0070C0"/>
                </a:solidFill>
                <a:latin typeface="Times New Roman" panose="02020603050405020304" pitchFamily="18" charset="0"/>
                <a:cs typeface="Times New Roman" panose="02020603050405020304" pitchFamily="18" charset="0"/>
              </a:rPr>
              <a:t>thành</a:t>
            </a:r>
            <a:r>
              <a:rPr lang="en-US" altLang="zh-CN" sz="3600" b="1" i="1" dirty="0">
                <a:solidFill>
                  <a:srgbClr val="0070C0"/>
                </a:solidFill>
                <a:latin typeface="Times New Roman" panose="02020603050405020304" pitchFamily="18" charset="0"/>
                <a:cs typeface="Times New Roman" panose="02020603050405020304" pitchFamily="18" charset="0"/>
              </a:rPr>
              <a:t> </a:t>
            </a:r>
            <a:r>
              <a:rPr lang="en-US" altLang="zh-CN" sz="3600" b="1" i="1" dirty="0" err="1">
                <a:solidFill>
                  <a:srgbClr val="0070C0"/>
                </a:solidFill>
                <a:latin typeface="Times New Roman" panose="02020603050405020304" pitchFamily="18" charset="0"/>
                <a:cs typeface="Times New Roman" panose="02020603050405020304" pitchFamily="18" charset="0"/>
              </a:rPr>
              <a:t>công</a:t>
            </a:r>
            <a:r>
              <a:rPr lang="en-US" altLang="zh-CN" sz="3600" b="1" i="1" dirty="0">
                <a:solidFill>
                  <a:srgbClr val="0070C0"/>
                </a:solidFill>
                <a:latin typeface="Times New Roman" panose="02020603050405020304" pitchFamily="18" charset="0"/>
                <a:cs typeface="Times New Roman" panose="02020603050405020304" pitchFamily="18" charset="0"/>
              </a:rPr>
              <a:t>?</a:t>
            </a:r>
          </a:p>
          <a:p>
            <a:pPr>
              <a:spcBef>
                <a:spcPct val="50000"/>
              </a:spcBef>
              <a:buFontTx/>
              <a:buNone/>
            </a:pPr>
            <a:endParaRPr lang="en-US" altLang="zh-CN" sz="3600" b="1" i="1" dirty="0">
              <a:solidFill>
                <a:srgbClr val="0070C0"/>
              </a:solidFill>
              <a:latin typeface="Times New Roman" panose="02020603050405020304" pitchFamily="18" charset="0"/>
            </a:endParaRPr>
          </a:p>
        </p:txBody>
      </p:sp>
      <p:sp>
        <p:nvSpPr>
          <p:cNvPr id="45070" name="Text Box 14"/>
          <p:cNvSpPr txBox="1">
            <a:spLocks noChangeArrowheads="1"/>
          </p:cNvSpPr>
          <p:nvPr/>
        </p:nvSpPr>
        <p:spPr bwMode="auto">
          <a:xfrm>
            <a:off x="130630" y="1140045"/>
            <a:ext cx="11930742"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indent="0">
              <a:spcBef>
                <a:spcPct val="50000"/>
              </a:spcBef>
              <a:buNone/>
            </a:pPr>
            <a:r>
              <a:rPr lang="en-US" altLang="zh-CN" sz="4000" b="1" dirty="0">
                <a:latin typeface="Times New Roman" panose="02020603050405020304" pitchFamily="18" charset="0"/>
                <a:cs typeface="Times New Roman" panose="02020603050405020304" pitchFamily="18" charset="0"/>
              </a:rPr>
              <a:t>- Bạch </a:t>
            </a:r>
            <a:r>
              <a:rPr lang="en-US" altLang="zh-CN" sz="4000" b="1" dirty="0" err="1">
                <a:latin typeface="Times New Roman" panose="02020603050405020304" pitchFamily="18" charset="0"/>
                <a:cs typeface="Times New Roman" panose="02020603050405020304" pitchFamily="18" charset="0"/>
              </a:rPr>
              <a:t>Thái</a:t>
            </a:r>
            <a:r>
              <a:rPr lang="en-US" altLang="zh-CN" sz="4000" b="1" dirty="0">
                <a:latin typeface="Times New Roman" panose="02020603050405020304" pitchFamily="18" charset="0"/>
                <a:cs typeface="Times New Roman" panose="02020603050405020304" pitchFamily="18" charset="0"/>
              </a:rPr>
              <a:t> </a:t>
            </a:r>
            <a:r>
              <a:rPr lang="en-US" altLang="zh-CN" sz="4000" b="1" dirty="0" err="1">
                <a:latin typeface="Times New Roman" panose="02020603050405020304" pitchFamily="18" charset="0"/>
                <a:cs typeface="Times New Roman" panose="02020603050405020304" pitchFamily="18" charset="0"/>
              </a:rPr>
              <a:t>Bưởi</a:t>
            </a:r>
            <a:r>
              <a:rPr lang="en-US" altLang="zh-CN" sz="4000" b="1" dirty="0">
                <a:latin typeface="Times New Roman" panose="02020603050405020304" pitchFamily="18" charset="0"/>
                <a:cs typeface="Times New Roman" panose="02020603050405020304" pitchFamily="18" charset="0"/>
              </a:rPr>
              <a:t> </a:t>
            </a:r>
            <a:r>
              <a:rPr lang="en-US" altLang="zh-CN" sz="4000" b="1" dirty="0" err="1">
                <a:latin typeface="Times New Roman" panose="02020603050405020304" pitchFamily="18" charset="0"/>
                <a:cs typeface="Times New Roman" panose="02020603050405020304" pitchFamily="18" charset="0"/>
              </a:rPr>
              <a:t>là</a:t>
            </a:r>
            <a:r>
              <a:rPr lang="en-US" altLang="zh-CN" sz="4000" b="1" dirty="0">
                <a:latin typeface="Times New Roman" panose="02020603050405020304" pitchFamily="18" charset="0"/>
                <a:cs typeface="Times New Roman" panose="02020603050405020304" pitchFamily="18" charset="0"/>
              </a:rPr>
              <a:t> người </a:t>
            </a:r>
            <a:r>
              <a:rPr lang="en-US" altLang="zh-CN" sz="4000" b="1" dirty="0" err="1">
                <a:latin typeface="Times New Roman" panose="02020603050405020304" pitchFamily="18" charset="0"/>
                <a:cs typeface="Times New Roman" panose="02020603050405020304" pitchFamily="18" charset="0"/>
              </a:rPr>
              <a:t>có</a:t>
            </a:r>
            <a:r>
              <a:rPr lang="en-US" altLang="zh-CN" sz="4000" b="1" dirty="0">
                <a:latin typeface="Times New Roman" panose="02020603050405020304" pitchFamily="18" charset="0"/>
                <a:cs typeface="Times New Roman" panose="02020603050405020304" pitchFamily="18" charset="0"/>
              </a:rPr>
              <a:t> ý </a:t>
            </a:r>
            <a:r>
              <a:rPr lang="en-US" altLang="zh-CN" sz="4000" b="1" dirty="0" err="1">
                <a:latin typeface="Times New Roman" panose="02020603050405020304" pitchFamily="18" charset="0"/>
                <a:cs typeface="Times New Roman" panose="02020603050405020304" pitchFamily="18" charset="0"/>
              </a:rPr>
              <a:t>chí</a:t>
            </a:r>
            <a:r>
              <a:rPr lang="en-US" altLang="zh-CN" sz="4000" b="1" dirty="0">
                <a:latin typeface="Times New Roman" panose="02020603050405020304" pitchFamily="18" charset="0"/>
                <a:cs typeface="Times New Roman" panose="02020603050405020304" pitchFamily="18" charset="0"/>
              </a:rPr>
              <a:t>, biết </a:t>
            </a:r>
            <a:r>
              <a:rPr lang="en-US" altLang="zh-CN" sz="4000" b="1" dirty="0" err="1">
                <a:latin typeface="Times New Roman" panose="02020603050405020304" pitchFamily="18" charset="0"/>
                <a:cs typeface="Times New Roman" panose="02020603050405020304" pitchFamily="18" charset="0"/>
              </a:rPr>
              <a:t>tổ</a:t>
            </a:r>
            <a:r>
              <a:rPr lang="en-US" altLang="zh-CN" sz="4000" b="1" dirty="0">
                <a:latin typeface="Times New Roman" panose="02020603050405020304" pitchFamily="18" charset="0"/>
                <a:cs typeface="Times New Roman" panose="02020603050405020304" pitchFamily="18" charset="0"/>
              </a:rPr>
              <a:t> </a:t>
            </a:r>
            <a:r>
              <a:rPr lang="en-US" altLang="zh-CN" sz="4000" b="1" dirty="0" err="1">
                <a:latin typeface="Times New Roman" panose="02020603050405020304" pitchFamily="18" charset="0"/>
                <a:cs typeface="Times New Roman" panose="02020603050405020304" pitchFamily="18" charset="0"/>
              </a:rPr>
              <a:t>chức</a:t>
            </a:r>
            <a:r>
              <a:rPr lang="en-US" altLang="zh-CN" sz="4000" b="1" dirty="0">
                <a:latin typeface="Times New Roman" panose="02020603050405020304" pitchFamily="18" charset="0"/>
                <a:cs typeface="Times New Roman" panose="02020603050405020304" pitchFamily="18" charset="0"/>
              </a:rPr>
              <a:t> </a:t>
            </a:r>
            <a:r>
              <a:rPr lang="en-US" altLang="zh-CN" sz="4000" b="1" dirty="0" err="1">
                <a:latin typeface="Times New Roman" panose="02020603050405020304" pitchFamily="18" charset="0"/>
                <a:cs typeface="Times New Roman" panose="02020603050405020304" pitchFamily="18" charset="0"/>
              </a:rPr>
              <a:t>kinh</a:t>
            </a:r>
            <a:r>
              <a:rPr lang="en-US" altLang="zh-CN" sz="4000" b="1" dirty="0">
                <a:latin typeface="Times New Roman" panose="02020603050405020304" pitchFamily="18" charset="0"/>
                <a:cs typeface="Times New Roman" panose="02020603050405020304" pitchFamily="18" charset="0"/>
              </a:rPr>
              <a:t> </a:t>
            </a:r>
            <a:r>
              <a:rPr lang="en-US" altLang="zh-CN" sz="4000" b="1" dirty="0" err="1">
                <a:latin typeface="Times New Roman" panose="02020603050405020304" pitchFamily="18" charset="0"/>
                <a:cs typeface="Times New Roman" panose="02020603050405020304" pitchFamily="18" charset="0"/>
              </a:rPr>
              <a:t>doanh</a:t>
            </a:r>
            <a:r>
              <a:rPr lang="en-US" altLang="zh-CN" sz="4000" b="1" dirty="0">
                <a:latin typeface="Times New Roman" panose="02020603050405020304" pitchFamily="18" charset="0"/>
                <a:cs typeface="Times New Roman" panose="02020603050405020304" pitchFamily="18" charset="0"/>
              </a:rPr>
              <a:t>.</a:t>
            </a:r>
          </a:p>
          <a:p>
            <a:pPr marL="0" indent="0">
              <a:spcBef>
                <a:spcPct val="50000"/>
              </a:spcBef>
              <a:buNone/>
            </a:pPr>
            <a:r>
              <a:rPr lang="en-US" altLang="zh-CN" sz="4000" b="1" dirty="0">
                <a:latin typeface="Times New Roman" panose="02020603050405020304" pitchFamily="18" charset="0"/>
                <a:cs typeface="Times New Roman" panose="02020603050405020304" pitchFamily="18" charset="0"/>
              </a:rPr>
              <a:t>- Ông biết </a:t>
            </a:r>
            <a:r>
              <a:rPr lang="en-US" altLang="zh-CN" sz="4000" b="1" dirty="0" err="1">
                <a:latin typeface="Times New Roman" panose="02020603050405020304" pitchFamily="18" charset="0"/>
                <a:cs typeface="Times New Roman" panose="02020603050405020304" pitchFamily="18" charset="0"/>
              </a:rPr>
              <a:t>khơi</a:t>
            </a:r>
            <a:r>
              <a:rPr lang="en-US" altLang="zh-CN" sz="4000" b="1" dirty="0">
                <a:latin typeface="Times New Roman" panose="02020603050405020304" pitchFamily="18" charset="0"/>
                <a:cs typeface="Times New Roman" panose="02020603050405020304" pitchFamily="18" charset="0"/>
              </a:rPr>
              <a:t> </a:t>
            </a:r>
            <a:r>
              <a:rPr lang="en-US" altLang="zh-CN" sz="4000" b="1" dirty="0" err="1">
                <a:latin typeface="Times New Roman" panose="02020603050405020304" pitchFamily="18" charset="0"/>
                <a:cs typeface="Times New Roman" panose="02020603050405020304" pitchFamily="18" charset="0"/>
              </a:rPr>
              <a:t>dậy</a:t>
            </a:r>
            <a:r>
              <a:rPr lang="en-US" altLang="zh-CN" sz="4000" b="1" dirty="0">
                <a:latin typeface="Times New Roman" panose="02020603050405020304" pitchFamily="18" charset="0"/>
                <a:cs typeface="Times New Roman" panose="02020603050405020304" pitchFamily="18" charset="0"/>
              </a:rPr>
              <a:t> </a:t>
            </a:r>
            <a:r>
              <a:rPr lang="en-US" altLang="zh-CN" sz="4000" b="1" dirty="0" err="1">
                <a:latin typeface="Times New Roman" panose="02020603050405020304" pitchFamily="18" charset="0"/>
                <a:cs typeface="Times New Roman" panose="02020603050405020304" pitchFamily="18" charset="0"/>
              </a:rPr>
              <a:t>lòng</a:t>
            </a:r>
            <a:r>
              <a:rPr lang="en-US" altLang="zh-CN" sz="4000" b="1" dirty="0">
                <a:latin typeface="Times New Roman" panose="02020603050405020304" pitchFamily="18" charset="0"/>
                <a:cs typeface="Times New Roman" panose="02020603050405020304" pitchFamily="18" charset="0"/>
              </a:rPr>
              <a:t> tự </a:t>
            </a:r>
            <a:r>
              <a:rPr lang="en-US" altLang="zh-CN" sz="4000" b="1" dirty="0" err="1">
                <a:latin typeface="Times New Roman" panose="02020603050405020304" pitchFamily="18" charset="0"/>
                <a:cs typeface="Times New Roman" panose="02020603050405020304" pitchFamily="18" charset="0"/>
              </a:rPr>
              <a:t>hào</a:t>
            </a:r>
            <a:r>
              <a:rPr lang="en-US" altLang="zh-CN" sz="4000" b="1" dirty="0">
                <a:latin typeface="Times New Roman" panose="02020603050405020304" pitchFamily="18" charset="0"/>
                <a:cs typeface="Times New Roman" panose="02020603050405020304" pitchFamily="18" charset="0"/>
              </a:rPr>
              <a:t> </a:t>
            </a:r>
            <a:r>
              <a:rPr lang="en-US" altLang="zh-CN" sz="4000" b="1" dirty="0" err="1">
                <a:latin typeface="Times New Roman" panose="02020603050405020304" pitchFamily="18" charset="0"/>
                <a:cs typeface="Times New Roman" panose="02020603050405020304" pitchFamily="18" charset="0"/>
              </a:rPr>
              <a:t>dân</a:t>
            </a:r>
            <a:r>
              <a:rPr lang="en-US" altLang="zh-CN" sz="4000" b="1" dirty="0">
                <a:latin typeface="Times New Roman" panose="02020603050405020304" pitchFamily="18" charset="0"/>
                <a:cs typeface="Times New Roman" panose="02020603050405020304" pitchFamily="18" charset="0"/>
              </a:rPr>
              <a:t> </a:t>
            </a:r>
            <a:r>
              <a:rPr lang="en-US" altLang="zh-CN" sz="4000" b="1" dirty="0" err="1">
                <a:latin typeface="Times New Roman" panose="02020603050405020304" pitchFamily="18" charset="0"/>
                <a:cs typeface="Times New Roman" panose="02020603050405020304" pitchFamily="18" charset="0"/>
              </a:rPr>
              <a:t>tộc</a:t>
            </a:r>
            <a:r>
              <a:rPr lang="en-US" altLang="zh-CN" sz="4000" b="1" dirty="0">
                <a:latin typeface="Times New Roman" panose="02020603050405020304" pitchFamily="18" charset="0"/>
                <a:cs typeface="Times New Roman" panose="02020603050405020304" pitchFamily="18" charset="0"/>
              </a:rPr>
              <a:t> </a:t>
            </a:r>
            <a:r>
              <a:rPr lang="en-US" altLang="zh-CN" sz="4000" b="1" dirty="0" err="1">
                <a:latin typeface="Times New Roman" panose="02020603050405020304" pitchFamily="18" charset="0"/>
                <a:cs typeface="Times New Roman" panose="02020603050405020304" pitchFamily="18" charset="0"/>
              </a:rPr>
              <a:t>của</a:t>
            </a:r>
            <a:r>
              <a:rPr lang="en-US" altLang="zh-CN" sz="4000" b="1" dirty="0">
                <a:latin typeface="Times New Roman" panose="02020603050405020304" pitchFamily="18" charset="0"/>
                <a:cs typeface="Times New Roman" panose="02020603050405020304" pitchFamily="18" charset="0"/>
              </a:rPr>
              <a:t> </a:t>
            </a:r>
            <a:r>
              <a:rPr lang="en-US" altLang="zh-CN" sz="4000" b="1" dirty="0" err="1">
                <a:latin typeface="Times New Roman" panose="02020603050405020304" pitchFamily="18" charset="0"/>
                <a:cs typeface="Times New Roman" panose="02020603050405020304" pitchFamily="18" charset="0"/>
              </a:rPr>
              <a:t>hành</a:t>
            </a:r>
            <a:r>
              <a:rPr lang="en-US" altLang="zh-CN" sz="4000" b="1" dirty="0">
                <a:latin typeface="Times New Roman" panose="02020603050405020304" pitchFamily="18" charset="0"/>
                <a:cs typeface="Times New Roman" panose="02020603050405020304" pitchFamily="18" charset="0"/>
              </a:rPr>
              <a:t> </a:t>
            </a:r>
            <a:r>
              <a:rPr lang="en-US" altLang="zh-CN" sz="4000" b="1" dirty="0" err="1">
                <a:latin typeface="Times New Roman" panose="02020603050405020304" pitchFamily="18" charset="0"/>
                <a:cs typeface="Times New Roman" panose="02020603050405020304" pitchFamily="18" charset="0"/>
              </a:rPr>
              <a:t>khách</a:t>
            </a:r>
            <a:r>
              <a:rPr lang="en-US" altLang="zh-CN" sz="4000" b="1" dirty="0">
                <a:latin typeface="Times New Roman" panose="02020603050405020304" pitchFamily="18" charset="0"/>
                <a:cs typeface="Times New Roman" panose="02020603050405020304" pitchFamily="18" charset="0"/>
              </a:rPr>
              <a:t> người </a:t>
            </a:r>
            <a:r>
              <a:rPr lang="en-US" altLang="zh-CN" sz="4000" b="1" dirty="0" err="1">
                <a:latin typeface="Times New Roman" panose="02020603050405020304" pitchFamily="18" charset="0"/>
                <a:cs typeface="Times New Roman" panose="02020603050405020304" pitchFamily="18" charset="0"/>
              </a:rPr>
              <a:t>Việt</a:t>
            </a:r>
            <a:r>
              <a:rPr lang="en-US" altLang="zh-CN" sz="4000" b="1" dirty="0">
                <a:latin typeface="Times New Roman" panose="02020603050405020304" pitchFamily="18" charset="0"/>
                <a:cs typeface="Times New Roman" panose="02020603050405020304" pitchFamily="18" charset="0"/>
              </a:rPr>
              <a:t>: </a:t>
            </a:r>
            <a:r>
              <a:rPr lang="en-US" altLang="zh-CN" sz="4000" b="1" dirty="0" err="1">
                <a:latin typeface="Times New Roman" panose="02020603050405020304" pitchFamily="18" charset="0"/>
                <a:cs typeface="Times New Roman" panose="02020603050405020304" pitchFamily="18" charset="0"/>
              </a:rPr>
              <a:t>ủng</a:t>
            </a:r>
            <a:r>
              <a:rPr lang="en-US" altLang="zh-CN" sz="4000" b="1" dirty="0">
                <a:latin typeface="Times New Roman" panose="02020603050405020304" pitchFamily="18" charset="0"/>
                <a:cs typeface="Times New Roman" panose="02020603050405020304" pitchFamily="18" charset="0"/>
              </a:rPr>
              <a:t> </a:t>
            </a:r>
            <a:r>
              <a:rPr lang="en-US" altLang="zh-CN" sz="4000" b="1" dirty="0" err="1">
                <a:latin typeface="Times New Roman" panose="02020603050405020304" pitchFamily="18" charset="0"/>
                <a:cs typeface="Times New Roman" panose="02020603050405020304" pitchFamily="18" charset="0"/>
              </a:rPr>
              <a:t>hộ</a:t>
            </a:r>
            <a:r>
              <a:rPr lang="en-US" altLang="zh-CN" sz="4000" b="1" dirty="0">
                <a:latin typeface="Times New Roman" panose="02020603050405020304" pitchFamily="18" charset="0"/>
                <a:cs typeface="Times New Roman" panose="02020603050405020304" pitchFamily="18" charset="0"/>
              </a:rPr>
              <a:t> </a:t>
            </a:r>
            <a:r>
              <a:rPr lang="en-US" altLang="zh-CN" sz="4000" b="1" dirty="0" err="1">
                <a:latin typeface="Times New Roman" panose="02020603050405020304" pitchFamily="18" charset="0"/>
                <a:cs typeface="Times New Roman" panose="02020603050405020304" pitchFamily="18" charset="0"/>
              </a:rPr>
              <a:t>chủ</a:t>
            </a:r>
            <a:r>
              <a:rPr lang="en-US" altLang="zh-CN" sz="4000" b="1" dirty="0">
                <a:latin typeface="Times New Roman" panose="02020603050405020304" pitchFamily="18" charset="0"/>
                <a:cs typeface="Times New Roman" panose="02020603050405020304" pitchFamily="18" charset="0"/>
              </a:rPr>
              <a:t> </a:t>
            </a:r>
            <a:r>
              <a:rPr lang="en-US" altLang="zh-CN" sz="4000" b="1" dirty="0" err="1">
                <a:latin typeface="Times New Roman" panose="02020603050405020304" pitchFamily="18" charset="0"/>
                <a:cs typeface="Times New Roman" panose="02020603050405020304" pitchFamily="18" charset="0"/>
              </a:rPr>
              <a:t>tàu</a:t>
            </a:r>
            <a:r>
              <a:rPr lang="en-US" altLang="zh-CN" sz="4000" b="1" dirty="0">
                <a:latin typeface="Times New Roman" panose="02020603050405020304" pitchFamily="18" charset="0"/>
                <a:cs typeface="Times New Roman" panose="02020603050405020304" pitchFamily="18" charset="0"/>
              </a:rPr>
              <a:t> </a:t>
            </a:r>
            <a:r>
              <a:rPr lang="en-US" altLang="zh-CN" sz="4000" b="1" dirty="0" err="1">
                <a:latin typeface="Times New Roman" panose="02020603050405020304" pitchFamily="18" charset="0"/>
                <a:cs typeface="Times New Roman" panose="02020603050405020304" pitchFamily="18" charset="0"/>
              </a:rPr>
              <a:t>Việt</a:t>
            </a:r>
            <a:r>
              <a:rPr lang="en-US" altLang="zh-CN" sz="4000" b="1" dirty="0">
                <a:latin typeface="Times New Roman" panose="02020603050405020304" pitchFamily="18" charset="0"/>
                <a:cs typeface="Times New Roman" panose="02020603050405020304" pitchFamily="18" charset="0"/>
              </a:rPr>
              <a:t> Nam, </a:t>
            </a:r>
            <a:r>
              <a:rPr lang="en-US" altLang="zh-CN" sz="4000" b="1" dirty="0" err="1">
                <a:latin typeface="Times New Roman" panose="02020603050405020304" pitchFamily="18" charset="0"/>
                <a:cs typeface="Times New Roman" panose="02020603050405020304" pitchFamily="18" charset="0"/>
              </a:rPr>
              <a:t>giúp</a:t>
            </a:r>
            <a:r>
              <a:rPr lang="en-US" altLang="zh-CN" sz="4000" b="1" dirty="0">
                <a:latin typeface="Times New Roman" panose="02020603050405020304" pitchFamily="18" charset="0"/>
                <a:cs typeface="Times New Roman" panose="02020603050405020304" pitchFamily="18" charset="0"/>
              </a:rPr>
              <a:t> </a:t>
            </a:r>
            <a:r>
              <a:rPr lang="en-US" altLang="zh-CN" sz="4000" b="1" dirty="0" err="1">
                <a:latin typeface="Times New Roman" panose="02020603050405020304" pitchFamily="18" charset="0"/>
                <a:cs typeface="Times New Roman" panose="02020603050405020304" pitchFamily="18" charset="0"/>
              </a:rPr>
              <a:t>kinh</a:t>
            </a:r>
            <a:r>
              <a:rPr lang="en-US" altLang="zh-CN" sz="4000" b="1" dirty="0">
                <a:latin typeface="Times New Roman" panose="02020603050405020304" pitchFamily="18" charset="0"/>
                <a:cs typeface="Times New Roman" panose="02020603050405020304" pitchFamily="18" charset="0"/>
              </a:rPr>
              <a:t> </a:t>
            </a:r>
            <a:r>
              <a:rPr lang="en-US" altLang="zh-CN" sz="4000" b="1" dirty="0" err="1">
                <a:latin typeface="Times New Roman" panose="02020603050405020304" pitchFamily="18" charset="0"/>
                <a:cs typeface="Times New Roman" panose="02020603050405020304" pitchFamily="18" charset="0"/>
              </a:rPr>
              <a:t>tế</a:t>
            </a:r>
            <a:r>
              <a:rPr lang="en-US" altLang="zh-CN" sz="4000" b="1" dirty="0">
                <a:latin typeface="Times New Roman" panose="02020603050405020304" pitchFamily="18" charset="0"/>
                <a:cs typeface="Times New Roman" panose="02020603050405020304" pitchFamily="18" charset="0"/>
              </a:rPr>
              <a:t> </a:t>
            </a:r>
            <a:r>
              <a:rPr lang="en-US" altLang="zh-CN" sz="4000" b="1" dirty="0" err="1">
                <a:latin typeface="Times New Roman" panose="02020603050405020304" pitchFamily="18" charset="0"/>
                <a:cs typeface="Times New Roman" panose="02020603050405020304" pitchFamily="18" charset="0"/>
              </a:rPr>
              <a:t>Việt</a:t>
            </a:r>
            <a:r>
              <a:rPr lang="en-US" altLang="zh-CN" sz="4000" b="1" dirty="0">
                <a:latin typeface="Times New Roman" panose="02020603050405020304" pitchFamily="18" charset="0"/>
                <a:cs typeface="Times New Roman" panose="02020603050405020304" pitchFamily="18" charset="0"/>
              </a:rPr>
              <a:t> Nam </a:t>
            </a:r>
            <a:r>
              <a:rPr lang="en-US" altLang="zh-CN" sz="4000" b="1" dirty="0" err="1">
                <a:latin typeface="Times New Roman" panose="02020603050405020304" pitchFamily="18" charset="0"/>
                <a:cs typeface="Times New Roman" panose="02020603050405020304" pitchFamily="18" charset="0"/>
              </a:rPr>
              <a:t>phát</a:t>
            </a:r>
            <a:r>
              <a:rPr lang="en-US" altLang="zh-CN" sz="4000" b="1" dirty="0">
                <a:latin typeface="Times New Roman" panose="02020603050405020304" pitchFamily="18" charset="0"/>
                <a:cs typeface="Times New Roman" panose="02020603050405020304" pitchFamily="18" charset="0"/>
              </a:rPr>
              <a:t> </a:t>
            </a:r>
            <a:r>
              <a:rPr lang="en-US" altLang="zh-CN" sz="4000" b="1" dirty="0" err="1">
                <a:latin typeface="Times New Roman" panose="02020603050405020304" pitchFamily="18" charset="0"/>
                <a:cs typeface="Times New Roman" panose="02020603050405020304" pitchFamily="18" charset="0"/>
              </a:rPr>
              <a:t>triển</a:t>
            </a:r>
            <a:r>
              <a:rPr lang="en-US" altLang="zh-CN" sz="4000" b="1" dirty="0">
                <a:latin typeface="Times New Roman" panose="02020603050405020304" pitchFamily="18" charset="0"/>
                <a:cs typeface="Times New Roman" panose="02020603050405020304" pitchFamily="18" charset="0"/>
              </a:rPr>
              <a:t>.</a:t>
            </a:r>
          </a:p>
          <a:p>
            <a:pPr algn="just">
              <a:spcBef>
                <a:spcPct val="50000"/>
              </a:spcBef>
              <a:buFontTx/>
              <a:buChar char="-"/>
            </a:pPr>
            <a:endParaRPr lang="en-US" altLang="zh-CN" sz="4000" b="1" dirty="0">
              <a:latin typeface="Times New Roman" panose="02020603050405020304" pitchFamily="18" charset="0"/>
              <a:cs typeface="Times New Roman" panose="02020603050405020304" pitchFamily="18" charset="0"/>
            </a:endParaRPr>
          </a:p>
          <a:p>
            <a:pPr marL="0" indent="0" algn="just">
              <a:spcBef>
                <a:spcPct val="50000"/>
              </a:spcBef>
              <a:buNone/>
            </a:pPr>
            <a:endParaRPr lang="en-US" altLang="zh-CN" sz="4000" b="1" dirty="0">
              <a:latin typeface="Times New Roman" panose="02020603050405020304" pitchFamily="18" charset="0"/>
            </a:endParaRPr>
          </a:p>
        </p:txBody>
      </p:sp>
    </p:spTree>
    <p:extLst>
      <p:ext uri="{BB962C8B-B14F-4D97-AF65-F5344CB8AC3E}">
        <p14:creationId xmlns:p14="http://schemas.microsoft.com/office/powerpoint/2010/main" val="316947264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9"/>
                                        </p:tgtEl>
                                        <p:attrNameLst>
                                          <p:attrName>style.visibility</p:attrName>
                                        </p:attrNameLst>
                                      </p:cBhvr>
                                      <p:to>
                                        <p:strVal val="visible"/>
                                      </p:to>
                                    </p:set>
                                    <p:animEffect transition="in" filter="box(in)">
                                      <p:cBhvr>
                                        <p:cTn id="7" dur="500"/>
                                        <p:tgtEl>
                                          <p:spTgt spid="450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5070"/>
                                        </p:tgtEl>
                                        <p:attrNameLst>
                                          <p:attrName>style.visibility</p:attrName>
                                        </p:attrNameLst>
                                      </p:cBhvr>
                                      <p:to>
                                        <p:strVal val="visible"/>
                                      </p:to>
                                    </p:set>
                                    <p:animEffect transition="in" filter="box(in)">
                                      <p:cBhvr>
                                        <p:cTn id="12" dur="500"/>
                                        <p:tgtEl>
                                          <p:spTgt spid="45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9" grpId="0" autoUpdateAnimBg="0"/>
      <p:bldP spid="4507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41" name="Picture 9" descr="v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679370"/>
            <a:ext cx="6161313" cy="310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10" descr="vn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44" y="3679370"/>
            <a:ext cx="5595257" cy="317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1" descr="hang-Vi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944" y="0"/>
            <a:ext cx="1175657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2331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circle(in)">
                                      <p:cBhvr>
                                        <p:cTn id="7" dur="2000"/>
                                        <p:tgtEl>
                                          <p:spTgt spid="25605"/>
                                        </p:tgtEl>
                                      </p:cBhvr>
                                    </p:animEffect>
                                  </p:childTnLst>
                                </p:cTn>
                              </p:par>
                              <p:par>
                                <p:cTn id="8" presetID="5" presetClass="entr" presetSubtype="10" fill="hold" nodeType="withEffect">
                                  <p:stCondLst>
                                    <p:cond delay="0"/>
                                  </p:stCondLst>
                                  <p:childTnLst>
                                    <p:set>
                                      <p:cBhvr>
                                        <p:cTn id="9" dur="1" fill="hold">
                                          <p:stCondLst>
                                            <p:cond delay="0"/>
                                          </p:stCondLst>
                                        </p:cTn>
                                        <p:tgtEl>
                                          <p:spTgt spid="44042"/>
                                        </p:tgtEl>
                                        <p:attrNameLst>
                                          <p:attrName>style.visibility</p:attrName>
                                        </p:attrNameLst>
                                      </p:cBhvr>
                                      <p:to>
                                        <p:strVal val="visible"/>
                                      </p:to>
                                    </p:set>
                                    <p:animEffect transition="in" filter="checkerboard(across)">
                                      <p:cBhvr>
                                        <p:cTn id="10" dur="2000"/>
                                        <p:tgtEl>
                                          <p:spTgt spid="44042"/>
                                        </p:tgtEl>
                                      </p:cBhvr>
                                    </p:animEffect>
                                  </p:childTnLst>
                                </p:cTn>
                              </p:par>
                              <p:par>
                                <p:cTn id="11" presetID="4" presetClass="entr" presetSubtype="16" fill="hold" nodeType="withEffect">
                                  <p:stCondLst>
                                    <p:cond delay="0"/>
                                  </p:stCondLst>
                                  <p:childTnLst>
                                    <p:set>
                                      <p:cBhvr>
                                        <p:cTn id="12" dur="1" fill="hold">
                                          <p:stCondLst>
                                            <p:cond delay="0"/>
                                          </p:stCondLst>
                                        </p:cTn>
                                        <p:tgtEl>
                                          <p:spTgt spid="44041"/>
                                        </p:tgtEl>
                                        <p:attrNameLst>
                                          <p:attrName>style.visibility</p:attrName>
                                        </p:attrNameLst>
                                      </p:cBhvr>
                                      <p:to>
                                        <p:strVal val="visible"/>
                                      </p:to>
                                    </p:set>
                                    <p:animEffect transition="in" filter="box(in)">
                                      <p:cBhvr>
                                        <p:cTn id="13" dur="2000"/>
                                        <p:tgtEl>
                                          <p:spTgt spid="44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16"/>
          <p:cNvSpPr txBox="1">
            <a:spLocks noChangeArrowheads="1"/>
          </p:cNvSpPr>
          <p:nvPr/>
        </p:nvSpPr>
        <p:spPr bwMode="auto">
          <a:xfrm>
            <a:off x="1665288" y="404814"/>
            <a:ext cx="89328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27050">
              <a:defRPr>
                <a:solidFill>
                  <a:schemeClr val="tx1"/>
                </a:solidFill>
                <a:latin typeface="Arial" panose="020B0604020202020204" pitchFamily="34" charset="0"/>
              </a:defRPr>
            </a:lvl1pPr>
            <a:lvl2pPr marL="742950" indent="-285750" defTabSz="527050">
              <a:defRPr>
                <a:solidFill>
                  <a:schemeClr val="tx1"/>
                </a:solidFill>
                <a:latin typeface="Arial" panose="020B0604020202020204" pitchFamily="34" charset="0"/>
              </a:defRPr>
            </a:lvl2pPr>
            <a:lvl3pPr marL="1143000" indent="-228600" defTabSz="527050">
              <a:defRPr>
                <a:solidFill>
                  <a:schemeClr val="tx1"/>
                </a:solidFill>
                <a:latin typeface="Arial" panose="020B0604020202020204" pitchFamily="34" charset="0"/>
              </a:defRPr>
            </a:lvl3pPr>
            <a:lvl4pPr marL="1600200" indent="-228600" defTabSz="527050">
              <a:defRPr>
                <a:solidFill>
                  <a:schemeClr val="tx1"/>
                </a:solidFill>
                <a:latin typeface="Arial" panose="020B0604020202020204" pitchFamily="34" charset="0"/>
              </a:defRPr>
            </a:lvl4pPr>
            <a:lvl5pPr marL="2057400" indent="-228600" defTabSz="527050">
              <a:defRPr>
                <a:solidFill>
                  <a:schemeClr val="tx1"/>
                </a:solidFill>
                <a:latin typeface="Arial" panose="020B0604020202020204" pitchFamily="34" charset="0"/>
              </a:defRPr>
            </a:lvl5pPr>
            <a:lvl6pPr marL="2514600" indent="-228600" defTabSz="527050" eaLnBrk="0" fontAlgn="base" hangingPunct="0">
              <a:spcBef>
                <a:spcPct val="0"/>
              </a:spcBef>
              <a:spcAft>
                <a:spcPct val="0"/>
              </a:spcAft>
              <a:defRPr>
                <a:solidFill>
                  <a:schemeClr val="tx1"/>
                </a:solidFill>
                <a:latin typeface="Arial" panose="020B0604020202020204" pitchFamily="34" charset="0"/>
              </a:defRPr>
            </a:lvl6pPr>
            <a:lvl7pPr marL="2971800" indent="-228600" defTabSz="527050" eaLnBrk="0" fontAlgn="base" hangingPunct="0">
              <a:spcBef>
                <a:spcPct val="0"/>
              </a:spcBef>
              <a:spcAft>
                <a:spcPct val="0"/>
              </a:spcAft>
              <a:defRPr>
                <a:solidFill>
                  <a:schemeClr val="tx1"/>
                </a:solidFill>
                <a:latin typeface="Arial" panose="020B0604020202020204" pitchFamily="34" charset="0"/>
              </a:defRPr>
            </a:lvl7pPr>
            <a:lvl8pPr marL="3429000" indent="-228600" defTabSz="527050" eaLnBrk="0" fontAlgn="base" hangingPunct="0">
              <a:spcBef>
                <a:spcPct val="0"/>
              </a:spcBef>
              <a:spcAft>
                <a:spcPct val="0"/>
              </a:spcAft>
              <a:defRPr>
                <a:solidFill>
                  <a:schemeClr val="tx1"/>
                </a:solidFill>
                <a:latin typeface="Arial" panose="020B0604020202020204" pitchFamily="34" charset="0"/>
              </a:defRPr>
            </a:lvl8pPr>
            <a:lvl9pPr marL="3886200" indent="-228600" defTabSz="52705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4000" b="1" dirty="0" err="1">
                <a:solidFill>
                  <a:srgbClr val="C00000"/>
                </a:solidFill>
                <a:latin typeface="Times New Roman" panose="02020603050405020304" pitchFamily="18" charset="0"/>
                <a:cs typeface="Times New Roman" panose="02020603050405020304" pitchFamily="18" charset="0"/>
              </a:rPr>
              <a:t>Đoạn</a:t>
            </a:r>
            <a:r>
              <a:rPr lang="en-US" sz="4000" b="1" dirty="0">
                <a:solidFill>
                  <a:srgbClr val="C00000"/>
                </a:solidFill>
                <a:latin typeface="Times New Roman" panose="02020603050405020304" pitchFamily="18" charset="0"/>
                <a:cs typeface="Times New Roman" panose="02020603050405020304" pitchFamily="18" charset="0"/>
              </a:rPr>
              <a:t> 3 </a:t>
            </a:r>
            <a:r>
              <a:rPr lang="en-US" sz="4000" b="1" dirty="0" err="1">
                <a:solidFill>
                  <a:srgbClr val="C00000"/>
                </a:solidFill>
                <a:latin typeface="Times New Roman" panose="02020603050405020304" pitchFamily="18" charset="0"/>
                <a:cs typeface="Times New Roman" panose="02020603050405020304" pitchFamily="18" charset="0"/>
              </a:rPr>
              <a:t>và</a:t>
            </a:r>
            <a:r>
              <a:rPr lang="en-US" sz="4000" b="1" dirty="0">
                <a:solidFill>
                  <a:srgbClr val="C00000"/>
                </a:solidFill>
                <a:latin typeface="Times New Roman" panose="02020603050405020304" pitchFamily="18" charset="0"/>
                <a:cs typeface="Times New Roman" panose="02020603050405020304" pitchFamily="18" charset="0"/>
              </a:rPr>
              <a:t> 4 </a:t>
            </a:r>
            <a:r>
              <a:rPr lang="en-US" sz="4000" b="1" dirty="0" err="1">
                <a:solidFill>
                  <a:srgbClr val="C00000"/>
                </a:solidFill>
                <a:latin typeface="Times New Roman" panose="02020603050405020304" pitchFamily="18" charset="0"/>
                <a:cs typeface="Times New Roman" panose="02020603050405020304" pitchFamily="18" charset="0"/>
              </a:rPr>
              <a:t>cho</a:t>
            </a:r>
            <a:r>
              <a:rPr lang="en-US" sz="4000" b="1" dirty="0">
                <a:solidFill>
                  <a:srgbClr val="C00000"/>
                </a:solidFill>
                <a:latin typeface="Times New Roman" panose="02020603050405020304" pitchFamily="18" charset="0"/>
                <a:cs typeface="Times New Roman" panose="02020603050405020304" pitchFamily="18" charset="0"/>
              </a:rPr>
              <a:t> biết </a:t>
            </a:r>
            <a:r>
              <a:rPr lang="en-US" sz="4000" b="1" dirty="0" err="1">
                <a:solidFill>
                  <a:srgbClr val="C00000"/>
                </a:solidFill>
                <a:latin typeface="Times New Roman" panose="02020603050405020304" pitchFamily="18" charset="0"/>
                <a:cs typeface="Times New Roman" panose="02020603050405020304" pitchFamily="18" charset="0"/>
              </a:rPr>
              <a:t>điều</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gì</a:t>
            </a:r>
            <a:r>
              <a:rPr lang="en-US" sz="4000" b="1" dirty="0">
                <a:solidFill>
                  <a:srgbClr val="C00000"/>
                </a:solidFill>
                <a:latin typeface="Times New Roman" panose="02020603050405020304" pitchFamily="18" charset="0"/>
                <a:cs typeface="Times New Roman" panose="02020603050405020304" pitchFamily="18" charset="0"/>
              </a:rPr>
              <a:t> ? </a:t>
            </a:r>
          </a:p>
        </p:txBody>
      </p:sp>
      <p:sp>
        <p:nvSpPr>
          <p:cNvPr id="18" name="Cloud Callout 17"/>
          <p:cNvSpPr/>
          <p:nvPr/>
        </p:nvSpPr>
        <p:spPr bwMode="auto">
          <a:xfrm>
            <a:off x="1948543" y="1443037"/>
            <a:ext cx="9655627" cy="2614613"/>
          </a:xfrm>
          <a:prstGeom prst="cloudCallout">
            <a:avLst>
              <a:gd name="adj1" fmla="val -55497"/>
              <a:gd name="adj2" fmla="val 201150"/>
            </a:avLst>
          </a:prstGeom>
          <a:solidFill>
            <a:srgbClr val="FFF0E1"/>
          </a:solidFill>
          <a:ln w="28575" cap="flat" cmpd="sng" algn="ctr">
            <a:solidFill>
              <a:schemeClr val="tx1"/>
            </a:solidFill>
            <a:prstDash val="solid"/>
            <a:round/>
            <a:headEnd type="none" w="med" len="med"/>
            <a:tailEnd type="none" w="med" len="med"/>
          </a:ln>
          <a:effectLst/>
        </p:spPr>
        <p:txBody>
          <a:bodyPr wrap="none" lIns="84406" tIns="42203" rIns="84406" bIns="42203" anchor="ctr"/>
          <a:lstStyle/>
          <a:p>
            <a:pPr eaLnBrk="1" hangingPunct="1">
              <a:defRPr/>
            </a:pPr>
            <a:r>
              <a:rPr lang="en-US" sz="4000" b="1" dirty="0" err="1">
                <a:solidFill>
                  <a:srgbClr val="0000CC"/>
                </a:solidFill>
                <a:latin typeface="Times New Roman" pitchFamily="18" charset="0"/>
              </a:rPr>
              <a:t>Sự</a:t>
            </a:r>
            <a:r>
              <a:rPr lang="en-US" sz="4000" b="1" dirty="0">
                <a:solidFill>
                  <a:srgbClr val="0000CC"/>
                </a:solidFill>
                <a:latin typeface="Times New Roman" pitchFamily="18" charset="0"/>
              </a:rPr>
              <a:t> </a:t>
            </a:r>
            <a:r>
              <a:rPr lang="en-US" sz="4000" b="1" dirty="0" err="1">
                <a:solidFill>
                  <a:srgbClr val="0000CC"/>
                </a:solidFill>
                <a:latin typeface="Times New Roman" pitchFamily="18" charset="0"/>
              </a:rPr>
              <a:t>thành</a:t>
            </a:r>
            <a:r>
              <a:rPr lang="en-US" sz="4000" b="1" dirty="0">
                <a:solidFill>
                  <a:srgbClr val="0000CC"/>
                </a:solidFill>
                <a:latin typeface="Times New Roman" pitchFamily="18" charset="0"/>
              </a:rPr>
              <a:t> </a:t>
            </a:r>
            <a:r>
              <a:rPr lang="en-US" sz="4000" b="1" dirty="0" err="1">
                <a:solidFill>
                  <a:srgbClr val="0000CC"/>
                </a:solidFill>
                <a:latin typeface="Times New Roman" pitchFamily="18" charset="0"/>
              </a:rPr>
              <a:t>công</a:t>
            </a:r>
            <a:r>
              <a:rPr lang="en-US" sz="4000" b="1" dirty="0">
                <a:solidFill>
                  <a:srgbClr val="0000CC"/>
                </a:solidFill>
                <a:latin typeface="Times New Roman" pitchFamily="18" charset="0"/>
              </a:rPr>
              <a:t> </a:t>
            </a:r>
            <a:r>
              <a:rPr lang="en-US" sz="4000" b="1" dirty="0" err="1">
                <a:solidFill>
                  <a:srgbClr val="0000CC"/>
                </a:solidFill>
                <a:latin typeface="Times New Roman" pitchFamily="18" charset="0"/>
              </a:rPr>
              <a:t>của</a:t>
            </a:r>
            <a:r>
              <a:rPr lang="en-US" sz="4000" b="1" dirty="0">
                <a:solidFill>
                  <a:srgbClr val="0000CC"/>
                </a:solidFill>
                <a:latin typeface="Times New Roman" pitchFamily="18" charset="0"/>
              </a:rPr>
              <a:t> Bạch </a:t>
            </a:r>
            <a:r>
              <a:rPr lang="en-US" sz="4000" b="1" dirty="0" err="1">
                <a:solidFill>
                  <a:srgbClr val="0000CC"/>
                </a:solidFill>
                <a:latin typeface="Times New Roman" pitchFamily="18" charset="0"/>
              </a:rPr>
              <a:t>Thái</a:t>
            </a:r>
            <a:r>
              <a:rPr lang="en-US" sz="4000" b="1" dirty="0">
                <a:solidFill>
                  <a:srgbClr val="0000CC"/>
                </a:solidFill>
                <a:latin typeface="Times New Roman" pitchFamily="18" charset="0"/>
              </a:rPr>
              <a:t> </a:t>
            </a:r>
            <a:r>
              <a:rPr lang="en-US" sz="4000" b="1" dirty="0" err="1">
                <a:solidFill>
                  <a:srgbClr val="0000CC"/>
                </a:solidFill>
                <a:latin typeface="Times New Roman" pitchFamily="18" charset="0"/>
              </a:rPr>
              <a:t>Bưởi</a:t>
            </a:r>
            <a:endParaRPr lang="en-US" sz="4000" b="1" dirty="0">
              <a:solidFill>
                <a:srgbClr val="0000CC"/>
              </a:solidFill>
              <a:latin typeface="Times New Roman" pitchFamily="18" charset="0"/>
            </a:endParaRP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4057650"/>
            <a:ext cx="2286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934538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Vua tau thuy Bach Thai Bu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7" y="391886"/>
            <a:ext cx="3929743" cy="616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7"/>
          <p:cNvGrpSpPr>
            <a:grpSpLocks/>
          </p:cNvGrpSpPr>
          <p:nvPr/>
        </p:nvGrpSpPr>
        <p:grpSpPr bwMode="auto">
          <a:xfrm>
            <a:off x="4190999" y="4848229"/>
            <a:ext cx="7881651" cy="630238"/>
            <a:chOff x="1584" y="3120"/>
            <a:chExt cx="4760" cy="397"/>
          </a:xfrm>
        </p:grpSpPr>
        <p:sp>
          <p:nvSpPr>
            <p:cNvPr id="26638" name="Line 6"/>
            <p:cNvSpPr>
              <a:spLocks noChangeShapeType="1"/>
            </p:cNvSpPr>
            <p:nvPr/>
          </p:nvSpPr>
          <p:spPr bwMode="auto">
            <a:xfrm>
              <a:off x="1584" y="3168"/>
              <a:ext cx="480" cy="19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6639" name="Rectangle 7"/>
            <p:cNvSpPr>
              <a:spLocks noChangeArrowheads="1"/>
            </p:cNvSpPr>
            <p:nvPr/>
          </p:nvSpPr>
          <p:spPr bwMode="auto">
            <a:xfrm>
              <a:off x="2032" y="3120"/>
              <a:ext cx="4312" cy="39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3500" i="1" dirty="0" err="1">
                  <a:solidFill>
                    <a:schemeClr val="accent2"/>
                  </a:solidFill>
                  <a:latin typeface="Times New Roman" panose="02020603050405020304" pitchFamily="18" charset="0"/>
                  <a:cs typeface="Times New Roman" panose="02020603050405020304" pitchFamily="18" charset="0"/>
                </a:rPr>
                <a:t>Sự</a:t>
              </a:r>
              <a:r>
                <a:rPr lang="en-US" altLang="en-US" sz="3500" i="1" dirty="0">
                  <a:solidFill>
                    <a:schemeClr val="accent2"/>
                  </a:solidFill>
                  <a:latin typeface="Times New Roman" panose="02020603050405020304" pitchFamily="18" charset="0"/>
                  <a:cs typeface="Times New Roman" panose="02020603050405020304" pitchFamily="18" charset="0"/>
                </a:rPr>
                <a:t> </a:t>
              </a:r>
              <a:r>
                <a:rPr lang="en-US" altLang="en-US" sz="3500" i="1" dirty="0" err="1">
                  <a:solidFill>
                    <a:schemeClr val="accent2"/>
                  </a:solidFill>
                  <a:latin typeface="Times New Roman" panose="02020603050405020304" pitchFamily="18" charset="0"/>
                  <a:cs typeface="Times New Roman" panose="02020603050405020304" pitchFamily="18" charset="0"/>
                </a:rPr>
                <a:t>thành</a:t>
              </a:r>
              <a:r>
                <a:rPr lang="en-US" altLang="en-US" sz="3500" i="1" dirty="0">
                  <a:solidFill>
                    <a:schemeClr val="accent2"/>
                  </a:solidFill>
                  <a:latin typeface="Times New Roman" panose="02020603050405020304" pitchFamily="18" charset="0"/>
                  <a:cs typeface="Times New Roman" panose="02020603050405020304" pitchFamily="18" charset="0"/>
                </a:rPr>
                <a:t> </a:t>
              </a:r>
              <a:r>
                <a:rPr lang="en-US" altLang="en-US" sz="3500" i="1" dirty="0" err="1">
                  <a:solidFill>
                    <a:schemeClr val="accent2"/>
                  </a:solidFill>
                  <a:latin typeface="Times New Roman" panose="02020603050405020304" pitchFamily="18" charset="0"/>
                  <a:cs typeface="Times New Roman" panose="02020603050405020304" pitchFamily="18" charset="0"/>
                </a:rPr>
                <a:t>công</a:t>
              </a:r>
              <a:r>
                <a:rPr lang="en-US" altLang="en-US" sz="3500" i="1" dirty="0">
                  <a:solidFill>
                    <a:schemeClr val="accent2"/>
                  </a:solidFill>
                  <a:latin typeface="Times New Roman" panose="02020603050405020304" pitchFamily="18" charset="0"/>
                  <a:cs typeface="Times New Roman" panose="02020603050405020304" pitchFamily="18" charset="0"/>
                </a:rPr>
                <a:t> </a:t>
              </a:r>
              <a:r>
                <a:rPr lang="en-US" altLang="en-US" sz="3500" i="1" dirty="0" err="1">
                  <a:solidFill>
                    <a:schemeClr val="accent2"/>
                  </a:solidFill>
                  <a:latin typeface="Times New Roman" panose="02020603050405020304" pitchFamily="18" charset="0"/>
                  <a:cs typeface="Times New Roman" panose="02020603050405020304" pitchFamily="18" charset="0"/>
                </a:rPr>
                <a:t>của</a:t>
              </a:r>
              <a:r>
                <a:rPr lang="en-US" altLang="en-US" sz="3500" i="1" dirty="0">
                  <a:solidFill>
                    <a:schemeClr val="accent2"/>
                  </a:solidFill>
                  <a:latin typeface="Times New Roman" panose="02020603050405020304" pitchFamily="18" charset="0"/>
                  <a:cs typeface="Times New Roman" panose="02020603050405020304" pitchFamily="18" charset="0"/>
                </a:rPr>
                <a:t> Bạch </a:t>
              </a:r>
              <a:r>
                <a:rPr lang="en-US" altLang="en-US" sz="3500" i="1" dirty="0" err="1">
                  <a:solidFill>
                    <a:schemeClr val="accent2"/>
                  </a:solidFill>
                  <a:latin typeface="Times New Roman" panose="02020603050405020304" pitchFamily="18" charset="0"/>
                  <a:cs typeface="Times New Roman" panose="02020603050405020304" pitchFamily="18" charset="0"/>
                </a:rPr>
                <a:t>Thái</a:t>
              </a:r>
              <a:r>
                <a:rPr lang="en-US" altLang="en-US" sz="3500" i="1" dirty="0">
                  <a:solidFill>
                    <a:schemeClr val="accent2"/>
                  </a:solidFill>
                  <a:latin typeface="Times New Roman" panose="02020603050405020304" pitchFamily="18" charset="0"/>
                  <a:cs typeface="Times New Roman" panose="02020603050405020304" pitchFamily="18" charset="0"/>
                </a:rPr>
                <a:t> </a:t>
              </a:r>
              <a:r>
                <a:rPr lang="en-US" altLang="en-US" sz="3500" i="1" dirty="0" err="1">
                  <a:solidFill>
                    <a:schemeClr val="accent2"/>
                  </a:solidFill>
                  <a:latin typeface="Times New Roman" panose="02020603050405020304" pitchFamily="18" charset="0"/>
                  <a:cs typeface="Times New Roman" panose="02020603050405020304" pitchFamily="18" charset="0"/>
                </a:rPr>
                <a:t>Bưởi</a:t>
              </a:r>
              <a:endParaRPr lang="en-US" altLang="en-US" sz="3500" i="1" dirty="0">
                <a:solidFill>
                  <a:schemeClr val="accent2"/>
                </a:solidFill>
                <a:latin typeface="Times New Roman" panose="02020603050405020304" pitchFamily="18" charset="0"/>
                <a:cs typeface="Times New Roman" panose="02020603050405020304" pitchFamily="18" charset="0"/>
              </a:endParaRPr>
            </a:p>
          </p:txBody>
        </p:sp>
      </p:grpSp>
      <p:grpSp>
        <p:nvGrpSpPr>
          <p:cNvPr id="3" name="Group 15"/>
          <p:cNvGrpSpPr>
            <a:grpSpLocks/>
          </p:cNvGrpSpPr>
          <p:nvPr/>
        </p:nvGrpSpPr>
        <p:grpSpPr bwMode="auto">
          <a:xfrm>
            <a:off x="4191000" y="1114425"/>
            <a:ext cx="7609114" cy="630854"/>
            <a:chOff x="1584" y="720"/>
            <a:chExt cx="4820" cy="619"/>
          </a:xfrm>
        </p:grpSpPr>
        <p:sp>
          <p:nvSpPr>
            <p:cNvPr id="26636" name="Line 5"/>
            <p:cNvSpPr>
              <a:spLocks noChangeShapeType="1"/>
            </p:cNvSpPr>
            <p:nvPr/>
          </p:nvSpPr>
          <p:spPr bwMode="auto">
            <a:xfrm flipV="1">
              <a:off x="1584" y="960"/>
              <a:ext cx="480" cy="14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6637" name="Rectangle 8"/>
            <p:cNvSpPr>
              <a:spLocks noChangeArrowheads="1"/>
            </p:cNvSpPr>
            <p:nvPr/>
          </p:nvSpPr>
          <p:spPr bwMode="auto">
            <a:xfrm>
              <a:off x="2064" y="720"/>
              <a:ext cx="4340" cy="61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3500" i="1" dirty="0">
                  <a:solidFill>
                    <a:schemeClr val="accent2"/>
                  </a:solidFill>
                  <a:latin typeface="Times New Roman" panose="02020603050405020304" pitchFamily="18" charset="0"/>
                  <a:cs typeface="Times New Roman" panose="02020603050405020304" pitchFamily="18" charset="0"/>
                </a:rPr>
                <a:t>Bạch </a:t>
              </a:r>
              <a:r>
                <a:rPr lang="en-US" altLang="en-US" sz="3500" i="1" dirty="0" err="1">
                  <a:solidFill>
                    <a:schemeClr val="accent2"/>
                  </a:solidFill>
                  <a:latin typeface="Times New Roman" panose="02020603050405020304" pitchFamily="18" charset="0"/>
                  <a:cs typeface="Times New Roman" panose="02020603050405020304" pitchFamily="18" charset="0"/>
                </a:rPr>
                <a:t>Thái</a:t>
              </a:r>
              <a:r>
                <a:rPr lang="en-US" altLang="en-US" sz="3500" i="1" dirty="0">
                  <a:solidFill>
                    <a:schemeClr val="accent2"/>
                  </a:solidFill>
                  <a:latin typeface="Times New Roman" panose="02020603050405020304" pitchFamily="18" charset="0"/>
                  <a:cs typeface="Times New Roman" panose="02020603050405020304" pitchFamily="18" charset="0"/>
                </a:rPr>
                <a:t> </a:t>
              </a:r>
              <a:r>
                <a:rPr lang="en-US" altLang="en-US" sz="3500" i="1" dirty="0" err="1">
                  <a:solidFill>
                    <a:schemeClr val="accent2"/>
                  </a:solidFill>
                  <a:latin typeface="Times New Roman" panose="02020603050405020304" pitchFamily="18" charset="0"/>
                  <a:cs typeface="Times New Roman" panose="02020603050405020304" pitchFamily="18" charset="0"/>
                </a:rPr>
                <a:t>Bưởi</a:t>
              </a:r>
              <a:r>
                <a:rPr lang="en-US" altLang="en-US" sz="3500" i="1" dirty="0">
                  <a:solidFill>
                    <a:schemeClr val="accent2"/>
                  </a:solidFill>
                  <a:latin typeface="Times New Roman" panose="02020603050405020304" pitchFamily="18" charset="0"/>
                  <a:cs typeface="Times New Roman" panose="02020603050405020304" pitchFamily="18" charset="0"/>
                </a:rPr>
                <a:t> </a:t>
              </a:r>
              <a:r>
                <a:rPr lang="en-US" altLang="en-US" sz="3500" i="1" dirty="0" err="1">
                  <a:solidFill>
                    <a:schemeClr val="accent2"/>
                  </a:solidFill>
                  <a:latin typeface="Times New Roman" panose="02020603050405020304" pitchFamily="18" charset="0"/>
                  <a:cs typeface="Times New Roman" panose="02020603050405020304" pitchFamily="18" charset="0"/>
                </a:rPr>
                <a:t>là</a:t>
              </a:r>
              <a:r>
                <a:rPr lang="en-US" altLang="en-US" sz="3500" i="1" dirty="0">
                  <a:solidFill>
                    <a:schemeClr val="accent2"/>
                  </a:solidFill>
                  <a:latin typeface="Times New Roman" panose="02020603050405020304" pitchFamily="18" charset="0"/>
                  <a:cs typeface="Times New Roman" panose="02020603050405020304" pitchFamily="18" charset="0"/>
                </a:rPr>
                <a:t> người </a:t>
              </a:r>
              <a:r>
                <a:rPr lang="en-US" altLang="en-US" sz="3500" i="1" dirty="0" err="1">
                  <a:solidFill>
                    <a:schemeClr val="accent2"/>
                  </a:solidFill>
                  <a:latin typeface="Times New Roman" panose="02020603050405020304" pitchFamily="18" charset="0"/>
                  <a:cs typeface="Times New Roman" panose="02020603050405020304" pitchFamily="18" charset="0"/>
                </a:rPr>
                <a:t>có</a:t>
              </a:r>
              <a:r>
                <a:rPr lang="en-US" altLang="en-US" sz="3500" i="1" dirty="0">
                  <a:solidFill>
                    <a:schemeClr val="accent2"/>
                  </a:solidFill>
                  <a:latin typeface="Times New Roman" panose="02020603050405020304" pitchFamily="18" charset="0"/>
                  <a:cs typeface="Times New Roman" panose="02020603050405020304" pitchFamily="18" charset="0"/>
                </a:rPr>
                <a:t> ý </a:t>
              </a:r>
              <a:r>
                <a:rPr lang="en-US" altLang="en-US" sz="3500" i="1" dirty="0" err="1">
                  <a:solidFill>
                    <a:schemeClr val="accent2"/>
                  </a:solidFill>
                  <a:latin typeface="Times New Roman" panose="02020603050405020304" pitchFamily="18" charset="0"/>
                  <a:cs typeface="Times New Roman" panose="02020603050405020304" pitchFamily="18" charset="0"/>
                </a:rPr>
                <a:t>chí</a:t>
              </a:r>
              <a:endParaRPr lang="en-US" altLang="en-US" sz="3500" i="1" dirty="0">
                <a:solidFill>
                  <a:schemeClr val="accent2"/>
                </a:solidFill>
                <a:latin typeface="Times New Roman" panose="02020603050405020304" pitchFamily="18" charset="0"/>
                <a:cs typeface="Times New Roman" panose="02020603050405020304" pitchFamily="18" charset="0"/>
              </a:endParaRPr>
            </a:p>
          </p:txBody>
        </p:sp>
      </p:grpSp>
      <p:grpSp>
        <p:nvGrpSpPr>
          <p:cNvPr id="4" name="Group 16"/>
          <p:cNvGrpSpPr>
            <a:grpSpLocks/>
          </p:cNvGrpSpPr>
          <p:nvPr/>
        </p:nvGrpSpPr>
        <p:grpSpPr bwMode="auto">
          <a:xfrm>
            <a:off x="4191000" y="2266951"/>
            <a:ext cx="7609114" cy="2062163"/>
            <a:chOff x="1584" y="1494"/>
            <a:chExt cx="3936" cy="1299"/>
          </a:xfrm>
        </p:grpSpPr>
        <p:sp>
          <p:nvSpPr>
            <p:cNvPr id="26634" name="Line 9"/>
            <p:cNvSpPr>
              <a:spLocks noChangeShapeType="1"/>
            </p:cNvSpPr>
            <p:nvPr/>
          </p:nvSpPr>
          <p:spPr bwMode="auto">
            <a:xfrm>
              <a:off x="1584" y="2112"/>
              <a:ext cx="384"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6635" name="Rectangle 10"/>
            <p:cNvSpPr>
              <a:spLocks noChangeArrowheads="1"/>
            </p:cNvSpPr>
            <p:nvPr/>
          </p:nvSpPr>
          <p:spPr bwMode="auto">
            <a:xfrm>
              <a:off x="1968" y="1494"/>
              <a:ext cx="3552" cy="1299"/>
            </a:xfrm>
            <a:prstGeom prst="rect">
              <a:avLst/>
            </a:prstGeom>
            <a:solidFill>
              <a:schemeClr val="accent1"/>
            </a:solidFill>
            <a:ln w="9525">
              <a:solidFill>
                <a:srgbClr val="FF3300"/>
              </a:solidFill>
              <a:miter lim="800000"/>
              <a:headEnd/>
              <a:tailEnd/>
            </a:ln>
          </p:spPr>
          <p:txBody>
            <a:bodyPr anchor="ctr">
              <a:spAutoFit/>
            </a:bodyPr>
            <a:lstStyle>
              <a:lvl1pPr>
                <a:spcBef>
                  <a:spcPts val="1000"/>
                </a:spcBef>
                <a:buClr>
                  <a:schemeClr val="accent1"/>
                </a:buClr>
                <a:buSzPct val="80000"/>
                <a:buFont typeface="Wingdings 3" panose="05040102010807070707" pitchFamily="18" charset="2"/>
                <a:buChar char=""/>
                <a:tabLst>
                  <a:tab pos="457200" algn="l"/>
                </a:tabLst>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tabLst>
                  <a:tab pos="457200" algn="l"/>
                </a:tabLst>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tabLst>
                  <a:tab pos="457200" algn="l"/>
                </a:tabLst>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tabLst>
                  <a:tab pos="457200" algn="l"/>
                </a:tabLst>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tabLst>
                  <a:tab pos="457200" algn="l"/>
                </a:tabLst>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tabLst>
                  <a:tab pos="457200" algn="l"/>
                </a:tabLst>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tabLst>
                  <a:tab pos="457200" algn="l"/>
                </a:tabLst>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tabLst>
                  <a:tab pos="457200" algn="l"/>
                </a:tabLst>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tabLst>
                  <a:tab pos="457200" algn="l"/>
                </a:tabLst>
                <a:defRPr sz="1200">
                  <a:solidFill>
                    <a:srgbClr val="404040"/>
                  </a:solidFill>
                  <a:latin typeface="Trebuchet MS" panose="020B0603020202020204" pitchFamily="34" charset="0"/>
                </a:defRPr>
              </a:lvl9pPr>
            </a:lstStyle>
            <a:p>
              <a:pPr eaLnBrk="1" hangingPunct="1">
                <a:spcBef>
                  <a:spcPct val="0"/>
                </a:spcBef>
                <a:buClrTx/>
                <a:buSzTx/>
                <a:buFont typeface="Times New Roman" panose="02020603050405020304" pitchFamily="18" charset="0"/>
                <a:buNone/>
              </a:pPr>
              <a:r>
                <a:rPr lang="en-US" altLang="en-US" sz="3200" dirty="0">
                  <a:solidFill>
                    <a:srgbClr val="FF3300"/>
                  </a:solidFill>
                  <a:latin typeface="Times New Roman" panose="02020603050405020304" pitchFamily="18" charset="0"/>
                  <a:cs typeface="Times New Roman" panose="02020603050405020304" pitchFamily="18" charset="0"/>
                </a:rPr>
                <a:t>Nội dung : </a:t>
              </a:r>
              <a:r>
                <a:rPr lang="en-US" altLang="en-US" sz="3200" dirty="0" err="1">
                  <a:solidFill>
                    <a:srgbClr val="FF3300"/>
                  </a:solidFill>
                  <a:latin typeface="Times New Roman" panose="02020603050405020304" pitchFamily="18" charset="0"/>
                  <a:cs typeface="Times New Roman" panose="02020603050405020304" pitchFamily="18" charset="0"/>
                </a:rPr>
                <a:t>Ca</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ngợi</a:t>
              </a:r>
              <a:r>
                <a:rPr lang="en-US" altLang="en-US" sz="3200" dirty="0">
                  <a:solidFill>
                    <a:srgbClr val="FF3300"/>
                  </a:solidFill>
                  <a:latin typeface="Times New Roman" panose="02020603050405020304" pitchFamily="18" charset="0"/>
                  <a:cs typeface="Times New Roman" panose="02020603050405020304" pitchFamily="18" charset="0"/>
                </a:rPr>
                <a:t> Bạch </a:t>
              </a:r>
              <a:r>
                <a:rPr lang="en-US" altLang="en-US" sz="3200" dirty="0" err="1">
                  <a:solidFill>
                    <a:srgbClr val="FF3300"/>
                  </a:solidFill>
                  <a:latin typeface="Times New Roman" panose="02020603050405020304" pitchFamily="18" charset="0"/>
                  <a:cs typeface="Times New Roman" panose="02020603050405020304" pitchFamily="18" charset="0"/>
                </a:rPr>
                <a:t>Thái</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Bưởi</a:t>
              </a:r>
              <a:r>
                <a:rPr lang="en-US" altLang="en-US" sz="3200" dirty="0">
                  <a:solidFill>
                    <a:srgbClr val="FF3300"/>
                  </a:solidFill>
                  <a:latin typeface="Times New Roman" panose="02020603050405020304" pitchFamily="18" charset="0"/>
                  <a:cs typeface="Times New Roman" panose="02020603050405020304" pitchFamily="18" charset="0"/>
                </a:rPr>
                <a:t> từ cậu </a:t>
              </a:r>
              <a:r>
                <a:rPr lang="en-US" altLang="en-US" sz="3200" dirty="0" err="1">
                  <a:solidFill>
                    <a:srgbClr val="FF3300"/>
                  </a:solidFill>
                  <a:latin typeface="Times New Roman" panose="02020603050405020304" pitchFamily="18" charset="0"/>
                  <a:cs typeface="Times New Roman" panose="02020603050405020304" pitchFamily="18" charset="0"/>
                </a:rPr>
                <a:t>bé</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mồ</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côi</a:t>
              </a:r>
              <a:r>
                <a:rPr lang="en-US" altLang="en-US" sz="3200" dirty="0">
                  <a:solidFill>
                    <a:srgbClr val="FF3300"/>
                  </a:solidFill>
                  <a:latin typeface="Times New Roman" panose="02020603050405020304" pitchFamily="18" charset="0"/>
                  <a:cs typeface="Times New Roman" panose="02020603050405020304" pitchFamily="18" charset="0"/>
                </a:rPr>
                <a:t> cha, </a:t>
              </a:r>
              <a:r>
                <a:rPr lang="en-US" altLang="en-US" sz="3200" dirty="0" err="1">
                  <a:solidFill>
                    <a:srgbClr val="FF3300"/>
                  </a:solidFill>
                  <a:latin typeface="Times New Roman" panose="02020603050405020304" pitchFamily="18" charset="0"/>
                  <a:cs typeface="Times New Roman" panose="02020603050405020304" pitchFamily="18" charset="0"/>
                </a:rPr>
                <a:t>nhờ</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giàu</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nghị</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lực</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và</a:t>
              </a:r>
              <a:r>
                <a:rPr lang="en-US" altLang="en-US" sz="3200" dirty="0">
                  <a:solidFill>
                    <a:srgbClr val="FF3300"/>
                  </a:solidFill>
                  <a:latin typeface="Times New Roman" panose="02020603050405020304" pitchFamily="18" charset="0"/>
                  <a:cs typeface="Times New Roman" panose="02020603050405020304" pitchFamily="18" charset="0"/>
                </a:rPr>
                <a:t> ý </a:t>
              </a:r>
              <a:r>
                <a:rPr lang="en-US" altLang="en-US" sz="3200" dirty="0" err="1">
                  <a:solidFill>
                    <a:srgbClr val="FF3300"/>
                  </a:solidFill>
                  <a:latin typeface="Times New Roman" panose="02020603050405020304" pitchFamily="18" charset="0"/>
                  <a:cs typeface="Times New Roman" panose="02020603050405020304" pitchFamily="18" charset="0"/>
                </a:rPr>
                <a:t>chí</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vươn</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lên</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đã</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trở</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thành</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một</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nhà</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kinh</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doanh</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tên</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tuổi</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lừng</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lẫy</a:t>
              </a:r>
              <a:r>
                <a:rPr lang="en-US" altLang="en-US" sz="3200" dirty="0">
                  <a:solidFill>
                    <a:srgbClr val="FF3300"/>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4014488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6" descr="b3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28491" y="1992313"/>
            <a:ext cx="23558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16" descr="b3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184944" y="533400"/>
            <a:ext cx="415448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AutoShape 11"/>
          <p:cNvSpPr>
            <a:spLocks noChangeArrowheads="1"/>
          </p:cNvSpPr>
          <p:nvPr/>
        </p:nvSpPr>
        <p:spPr bwMode="auto">
          <a:xfrm>
            <a:off x="773444" y="2442717"/>
            <a:ext cx="1081088" cy="1152525"/>
          </a:xfrm>
          <a:prstGeom prst="sun">
            <a:avLst>
              <a:gd name="adj" fmla="val 25000"/>
            </a:avLst>
          </a:prstGeom>
          <a:solidFill>
            <a:srgbClr val="FFFF99"/>
          </a:solidFill>
          <a:ln w="9525">
            <a:solidFill>
              <a:schemeClr val="tx1"/>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000" b="1" dirty="0">
                <a:solidFill>
                  <a:schemeClr val="tx1"/>
                </a:solidFill>
                <a:latin typeface="Arial" panose="020B0604020202020204" pitchFamily="34" charset="0"/>
              </a:rPr>
              <a:t>2</a:t>
            </a:r>
          </a:p>
        </p:txBody>
      </p:sp>
      <p:sp>
        <p:nvSpPr>
          <p:cNvPr id="9228" name="AutoShape 12"/>
          <p:cNvSpPr>
            <a:spLocks noChangeArrowheads="1"/>
          </p:cNvSpPr>
          <p:nvPr/>
        </p:nvSpPr>
        <p:spPr bwMode="auto">
          <a:xfrm>
            <a:off x="899135" y="4799626"/>
            <a:ext cx="1081088" cy="1152525"/>
          </a:xfrm>
          <a:prstGeom prst="sun">
            <a:avLst>
              <a:gd name="adj" fmla="val 25000"/>
            </a:avLst>
          </a:prstGeom>
          <a:solidFill>
            <a:srgbClr val="FFFF99"/>
          </a:solidFill>
          <a:ln w="9525">
            <a:solidFill>
              <a:schemeClr val="tx1"/>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000" b="1">
                <a:solidFill>
                  <a:schemeClr val="tx1"/>
                </a:solidFill>
                <a:latin typeface="Arial" panose="020B0604020202020204" pitchFamily="34" charset="0"/>
              </a:rPr>
              <a:t>3</a:t>
            </a:r>
          </a:p>
        </p:txBody>
      </p:sp>
      <p:sp>
        <p:nvSpPr>
          <p:cNvPr id="9229" name="AutoShape 13"/>
          <p:cNvSpPr>
            <a:spLocks noChangeArrowheads="1"/>
          </p:cNvSpPr>
          <p:nvPr/>
        </p:nvSpPr>
        <p:spPr bwMode="auto">
          <a:xfrm>
            <a:off x="2828197" y="2058375"/>
            <a:ext cx="1081088" cy="1079500"/>
          </a:xfrm>
          <a:prstGeom prst="sun">
            <a:avLst>
              <a:gd name="adj" fmla="val 25000"/>
            </a:avLst>
          </a:prstGeom>
          <a:solidFill>
            <a:srgbClr val="FFFF99"/>
          </a:solidFill>
          <a:ln w="9525">
            <a:solidFill>
              <a:schemeClr val="tx1"/>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000" b="1">
                <a:solidFill>
                  <a:schemeClr val="tx1"/>
                </a:solidFill>
                <a:latin typeface="Arial" panose="020B0604020202020204" pitchFamily="34" charset="0"/>
              </a:rPr>
              <a:t>1</a:t>
            </a:r>
          </a:p>
        </p:txBody>
      </p:sp>
      <p:sp>
        <p:nvSpPr>
          <p:cNvPr id="9230" name="AutoShape 14"/>
          <p:cNvSpPr>
            <a:spLocks noChangeArrowheads="1"/>
          </p:cNvSpPr>
          <p:nvPr/>
        </p:nvSpPr>
        <p:spPr bwMode="auto">
          <a:xfrm>
            <a:off x="3562415" y="4799625"/>
            <a:ext cx="1081088" cy="1152525"/>
          </a:xfrm>
          <a:prstGeom prst="sun">
            <a:avLst>
              <a:gd name="adj" fmla="val 25000"/>
            </a:avLst>
          </a:prstGeom>
          <a:solidFill>
            <a:srgbClr val="FFFF99"/>
          </a:solidFill>
          <a:ln w="9525">
            <a:solidFill>
              <a:schemeClr val="tx1"/>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000" b="1">
                <a:solidFill>
                  <a:schemeClr val="tx1"/>
                </a:solidFill>
                <a:latin typeface="Arial" panose="020B0604020202020204" pitchFamily="34" charset="0"/>
              </a:rPr>
              <a:t>4</a:t>
            </a:r>
          </a:p>
        </p:txBody>
      </p:sp>
      <p:sp>
        <p:nvSpPr>
          <p:cNvPr id="9231" name="Text Box 15"/>
          <p:cNvSpPr txBox="1">
            <a:spLocks noChangeArrowheads="1"/>
          </p:cNvSpPr>
          <p:nvPr/>
        </p:nvSpPr>
        <p:spPr bwMode="auto">
          <a:xfrm>
            <a:off x="5486399" y="1484313"/>
            <a:ext cx="6417733" cy="2554545"/>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3200" dirty="0">
                <a:solidFill>
                  <a:schemeClr val="accent2"/>
                </a:solidFill>
                <a:latin typeface="Times New Roman" panose="02020603050405020304" pitchFamily="18" charset="0"/>
                <a:cs typeface="Times New Roman" panose="02020603050405020304" pitchFamily="18" charset="0"/>
              </a:rPr>
              <a:t>* Đọc </a:t>
            </a:r>
            <a:r>
              <a:rPr lang="en-US" altLang="en-US" sz="3200" dirty="0" err="1">
                <a:solidFill>
                  <a:schemeClr val="accent2"/>
                </a:solidFill>
                <a:latin typeface="Times New Roman" panose="02020603050405020304" pitchFamily="18" charset="0"/>
                <a:cs typeface="Times New Roman" panose="02020603050405020304" pitchFamily="18" charset="0"/>
              </a:rPr>
              <a:t>thuộc</a:t>
            </a:r>
            <a:r>
              <a:rPr lang="en-US" altLang="en-US" sz="3200" dirty="0">
                <a:solidFill>
                  <a:schemeClr val="accent2"/>
                </a:solidFill>
                <a:latin typeface="Times New Roman" panose="02020603050405020304" pitchFamily="18" charset="0"/>
                <a:cs typeface="Times New Roman" panose="02020603050405020304" pitchFamily="18" charset="0"/>
              </a:rPr>
              <a:t> 7 </a:t>
            </a:r>
            <a:r>
              <a:rPr lang="en-US" altLang="en-US" sz="3200" dirty="0" err="1">
                <a:solidFill>
                  <a:schemeClr val="accent2"/>
                </a:solidFill>
                <a:latin typeface="Times New Roman" panose="02020603050405020304" pitchFamily="18" charset="0"/>
                <a:cs typeface="Times New Roman" panose="02020603050405020304" pitchFamily="18" charset="0"/>
              </a:rPr>
              <a:t>câu</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tục</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ngữ</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trong</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bài</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i="1" dirty="0">
                <a:solidFill>
                  <a:schemeClr val="hlink"/>
                </a:solidFill>
                <a:latin typeface="Times New Roman" panose="02020603050405020304" pitchFamily="18" charset="0"/>
                <a:cs typeface="Times New Roman" panose="02020603050405020304" pitchFamily="18" charset="0"/>
              </a:rPr>
              <a:t>Có </a:t>
            </a:r>
            <a:r>
              <a:rPr lang="en-US" altLang="en-US" sz="3200" i="1" dirty="0" err="1">
                <a:solidFill>
                  <a:schemeClr val="hlink"/>
                </a:solidFill>
                <a:latin typeface="Times New Roman" panose="02020603050405020304" pitchFamily="18" charset="0"/>
                <a:cs typeface="Times New Roman" panose="02020603050405020304" pitchFamily="18" charset="0"/>
              </a:rPr>
              <a:t>chí</a:t>
            </a:r>
            <a:r>
              <a:rPr lang="en-US" altLang="en-US" sz="3200" i="1" dirty="0">
                <a:solidFill>
                  <a:schemeClr val="hlink"/>
                </a:solidFill>
                <a:latin typeface="Times New Roman" panose="02020603050405020304" pitchFamily="18" charset="0"/>
                <a:cs typeface="Times New Roman" panose="02020603050405020304" pitchFamily="18" charset="0"/>
              </a:rPr>
              <a:t> </a:t>
            </a:r>
            <a:r>
              <a:rPr lang="en-US" altLang="en-US" sz="3200" i="1" dirty="0" err="1">
                <a:solidFill>
                  <a:schemeClr val="hlink"/>
                </a:solidFill>
                <a:latin typeface="Times New Roman" panose="02020603050405020304" pitchFamily="18" charset="0"/>
                <a:cs typeface="Times New Roman" panose="02020603050405020304" pitchFamily="18" charset="0"/>
              </a:rPr>
              <a:t>thì</a:t>
            </a:r>
            <a:r>
              <a:rPr lang="en-US" altLang="en-US" sz="3200" i="1" dirty="0">
                <a:solidFill>
                  <a:schemeClr val="hlink"/>
                </a:solidFill>
                <a:latin typeface="Times New Roman" panose="02020603050405020304" pitchFamily="18" charset="0"/>
                <a:cs typeface="Times New Roman" panose="02020603050405020304" pitchFamily="18" charset="0"/>
              </a:rPr>
              <a:t> </a:t>
            </a:r>
            <a:r>
              <a:rPr lang="en-US" altLang="en-US" sz="3200" i="1" dirty="0" err="1">
                <a:solidFill>
                  <a:schemeClr val="hlink"/>
                </a:solidFill>
                <a:latin typeface="Times New Roman" panose="02020603050405020304" pitchFamily="18" charset="0"/>
                <a:cs typeface="Times New Roman" panose="02020603050405020304" pitchFamily="18" charset="0"/>
              </a:rPr>
              <a:t>nên</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và</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cho</a:t>
            </a:r>
            <a:r>
              <a:rPr lang="en-US" altLang="en-US" sz="3200" dirty="0">
                <a:solidFill>
                  <a:schemeClr val="accent2"/>
                </a:solidFill>
                <a:latin typeface="Times New Roman" panose="02020603050405020304" pitchFamily="18" charset="0"/>
                <a:cs typeface="Times New Roman" panose="02020603050405020304" pitchFamily="18" charset="0"/>
              </a:rPr>
              <a:t> biết:</a:t>
            </a:r>
          </a:p>
          <a:p>
            <a:pPr eaLnBrk="1" hangingPunct="1">
              <a:spcBef>
                <a:spcPct val="0"/>
              </a:spcBef>
              <a:buClrTx/>
              <a:buSzTx/>
              <a:buFontTx/>
              <a:buNone/>
            </a:pP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Nhóm</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câu</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tục</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ngữ</a:t>
            </a:r>
            <a:r>
              <a:rPr lang="en-US" altLang="en-US" sz="3200" dirty="0">
                <a:solidFill>
                  <a:srgbClr val="FF3300"/>
                </a:solidFill>
                <a:latin typeface="Times New Roman" panose="02020603050405020304" pitchFamily="18" charset="0"/>
                <a:cs typeface="Times New Roman" panose="02020603050405020304" pitchFamily="18" charset="0"/>
              </a:rPr>
              <a:t> nào </a:t>
            </a:r>
            <a:r>
              <a:rPr lang="en-US" altLang="en-US" sz="3200" dirty="0" err="1">
                <a:solidFill>
                  <a:srgbClr val="FF3300"/>
                </a:solidFill>
                <a:latin typeface="Times New Roman" panose="02020603050405020304" pitchFamily="18" charset="0"/>
                <a:cs typeface="Times New Roman" panose="02020603050405020304" pitchFamily="18" charset="0"/>
              </a:rPr>
              <a:t>khuyên</a:t>
            </a:r>
            <a:r>
              <a:rPr lang="en-US" altLang="en-US" sz="3200" dirty="0">
                <a:solidFill>
                  <a:srgbClr val="FF3300"/>
                </a:solidFill>
                <a:latin typeface="Times New Roman" panose="02020603050405020304" pitchFamily="18" charset="0"/>
                <a:cs typeface="Times New Roman" panose="02020603050405020304" pitchFamily="18" charset="0"/>
              </a:rPr>
              <a:t> người ta </a:t>
            </a:r>
            <a:r>
              <a:rPr lang="en-US" altLang="en-US" sz="3200" dirty="0" err="1">
                <a:solidFill>
                  <a:srgbClr val="FF3300"/>
                </a:solidFill>
                <a:latin typeface="Times New Roman" panose="02020603050405020304" pitchFamily="18" charset="0"/>
                <a:cs typeface="Times New Roman" panose="02020603050405020304" pitchFamily="18" charset="0"/>
              </a:rPr>
              <a:t>không</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nản</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lòng</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khi</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gặp</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khó</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khăn</a:t>
            </a:r>
            <a:r>
              <a:rPr lang="en-US" altLang="en-US" sz="3200" dirty="0">
                <a:solidFill>
                  <a:srgbClr val="FF3300"/>
                </a:solidFill>
                <a:latin typeface="Times New Roman" panose="02020603050405020304" pitchFamily="18" charset="0"/>
                <a:cs typeface="Times New Roman" panose="02020603050405020304" pitchFamily="18" charset="0"/>
              </a:rPr>
              <a:t>?</a:t>
            </a:r>
          </a:p>
        </p:txBody>
      </p:sp>
      <p:sp>
        <p:nvSpPr>
          <p:cNvPr id="9232" name="Text Box 16"/>
          <p:cNvSpPr txBox="1">
            <a:spLocks noChangeArrowheads="1"/>
          </p:cNvSpPr>
          <p:nvPr/>
        </p:nvSpPr>
        <p:spPr bwMode="auto">
          <a:xfrm>
            <a:off x="5551753" y="2442717"/>
            <a:ext cx="6417732" cy="1815882"/>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2800" dirty="0">
                <a:solidFill>
                  <a:schemeClr val="accent2"/>
                </a:solidFill>
                <a:latin typeface="Times New Roman" panose="02020603050405020304" pitchFamily="18" charset="0"/>
                <a:cs typeface="Times New Roman" panose="02020603050405020304" pitchFamily="18" charset="0"/>
              </a:rPr>
              <a:t>* Đọc </a:t>
            </a:r>
            <a:r>
              <a:rPr lang="en-US" altLang="en-US" sz="2800" dirty="0" err="1">
                <a:solidFill>
                  <a:schemeClr val="accent2"/>
                </a:solidFill>
                <a:latin typeface="Times New Roman" panose="02020603050405020304" pitchFamily="18" charset="0"/>
                <a:cs typeface="Times New Roman" panose="02020603050405020304" pitchFamily="18" charset="0"/>
              </a:rPr>
              <a:t>thuộc</a:t>
            </a:r>
            <a:r>
              <a:rPr lang="en-US" altLang="en-US" sz="2800" dirty="0">
                <a:solidFill>
                  <a:schemeClr val="accent2"/>
                </a:solidFill>
                <a:latin typeface="Times New Roman" panose="02020603050405020304" pitchFamily="18" charset="0"/>
                <a:cs typeface="Times New Roman" panose="02020603050405020304" pitchFamily="18" charset="0"/>
              </a:rPr>
              <a:t> </a:t>
            </a:r>
            <a:r>
              <a:rPr lang="en-US" altLang="en-US" sz="2800" dirty="0" err="1">
                <a:solidFill>
                  <a:schemeClr val="accent2"/>
                </a:solidFill>
                <a:latin typeface="Times New Roman" panose="02020603050405020304" pitchFamily="18" charset="0"/>
                <a:cs typeface="Times New Roman" panose="02020603050405020304" pitchFamily="18" charset="0"/>
              </a:rPr>
              <a:t>các</a:t>
            </a:r>
            <a:r>
              <a:rPr lang="en-US" altLang="en-US" sz="2800" dirty="0">
                <a:solidFill>
                  <a:schemeClr val="accent2"/>
                </a:solidFill>
                <a:latin typeface="Times New Roman" panose="02020603050405020304" pitchFamily="18" charset="0"/>
                <a:cs typeface="Times New Roman" panose="02020603050405020304" pitchFamily="18" charset="0"/>
              </a:rPr>
              <a:t> </a:t>
            </a:r>
            <a:r>
              <a:rPr lang="en-US" altLang="en-US" sz="2800" dirty="0" err="1">
                <a:solidFill>
                  <a:schemeClr val="accent2"/>
                </a:solidFill>
                <a:latin typeface="Times New Roman" panose="02020603050405020304" pitchFamily="18" charset="0"/>
                <a:cs typeface="Times New Roman" panose="02020603050405020304" pitchFamily="18" charset="0"/>
              </a:rPr>
              <a:t>câu</a:t>
            </a:r>
            <a:r>
              <a:rPr lang="en-US" altLang="en-US" sz="2800" dirty="0">
                <a:solidFill>
                  <a:schemeClr val="accent2"/>
                </a:solidFill>
                <a:latin typeface="Times New Roman" panose="02020603050405020304" pitchFamily="18" charset="0"/>
                <a:cs typeface="Times New Roman" panose="02020603050405020304" pitchFamily="18" charset="0"/>
              </a:rPr>
              <a:t> </a:t>
            </a:r>
            <a:r>
              <a:rPr lang="en-US" altLang="en-US" sz="2800" dirty="0" err="1">
                <a:solidFill>
                  <a:schemeClr val="accent2"/>
                </a:solidFill>
                <a:latin typeface="Times New Roman" panose="02020603050405020304" pitchFamily="18" charset="0"/>
                <a:cs typeface="Times New Roman" panose="02020603050405020304" pitchFamily="18" charset="0"/>
              </a:rPr>
              <a:t>tục</a:t>
            </a:r>
            <a:r>
              <a:rPr lang="en-US" altLang="en-US" sz="2800" dirty="0">
                <a:solidFill>
                  <a:schemeClr val="accent2"/>
                </a:solidFill>
                <a:latin typeface="Times New Roman" panose="02020603050405020304" pitchFamily="18" charset="0"/>
                <a:cs typeface="Times New Roman" panose="02020603050405020304" pitchFamily="18" charset="0"/>
              </a:rPr>
              <a:t> </a:t>
            </a:r>
            <a:r>
              <a:rPr lang="en-US" altLang="en-US" sz="2800" dirty="0" err="1">
                <a:solidFill>
                  <a:schemeClr val="accent2"/>
                </a:solidFill>
                <a:latin typeface="Times New Roman" panose="02020603050405020304" pitchFamily="18" charset="0"/>
                <a:cs typeface="Times New Roman" panose="02020603050405020304" pitchFamily="18" charset="0"/>
              </a:rPr>
              <a:t>ngữ</a:t>
            </a:r>
            <a:r>
              <a:rPr lang="en-US" altLang="en-US" sz="2800" dirty="0">
                <a:solidFill>
                  <a:schemeClr val="accent2"/>
                </a:solidFill>
                <a:latin typeface="Times New Roman" panose="02020603050405020304" pitchFamily="18" charset="0"/>
                <a:cs typeface="Times New Roman" panose="02020603050405020304" pitchFamily="18" charset="0"/>
              </a:rPr>
              <a:t> 2,3,4,5 </a:t>
            </a:r>
            <a:r>
              <a:rPr lang="en-US" altLang="en-US" sz="2800" dirty="0" err="1">
                <a:solidFill>
                  <a:schemeClr val="accent2"/>
                </a:solidFill>
                <a:latin typeface="Times New Roman" panose="02020603050405020304" pitchFamily="18" charset="0"/>
                <a:cs typeface="Times New Roman" panose="02020603050405020304" pitchFamily="18" charset="0"/>
              </a:rPr>
              <a:t>và</a:t>
            </a:r>
            <a:r>
              <a:rPr lang="en-US" altLang="en-US" sz="2800" dirty="0">
                <a:solidFill>
                  <a:schemeClr val="accent2"/>
                </a:solidFill>
                <a:latin typeface="Times New Roman" panose="02020603050405020304" pitchFamily="18" charset="0"/>
                <a:cs typeface="Times New Roman" panose="02020603050405020304" pitchFamily="18" charset="0"/>
              </a:rPr>
              <a:t> </a:t>
            </a:r>
            <a:r>
              <a:rPr lang="en-US" altLang="en-US" sz="2800" dirty="0" err="1">
                <a:solidFill>
                  <a:schemeClr val="accent2"/>
                </a:solidFill>
                <a:latin typeface="Times New Roman" panose="02020603050405020304" pitchFamily="18" charset="0"/>
                <a:cs typeface="Times New Roman" panose="02020603050405020304" pitchFamily="18" charset="0"/>
              </a:rPr>
              <a:t>cho</a:t>
            </a:r>
            <a:r>
              <a:rPr lang="en-US" altLang="en-US" sz="2800" dirty="0">
                <a:solidFill>
                  <a:schemeClr val="accent2"/>
                </a:solidFill>
                <a:latin typeface="Times New Roman" panose="02020603050405020304" pitchFamily="18" charset="0"/>
                <a:cs typeface="Times New Roman" panose="02020603050405020304" pitchFamily="18" charset="0"/>
              </a:rPr>
              <a:t> biết:</a:t>
            </a:r>
          </a:p>
          <a:p>
            <a:pPr eaLnBrk="1" hangingPunct="1">
              <a:spcBef>
                <a:spcPct val="0"/>
              </a:spcBef>
              <a:buClrTx/>
              <a:buSzTx/>
              <a:buFontTx/>
              <a:buNone/>
            </a:pPr>
            <a:r>
              <a:rPr lang="en-US" altLang="en-US" sz="2800" dirty="0">
                <a:solidFill>
                  <a:srgbClr val="FF3300"/>
                </a:solidFill>
                <a:latin typeface="Times New Roman" panose="02020603050405020304" pitchFamily="18" charset="0"/>
                <a:cs typeface="Times New Roman" panose="02020603050405020304" pitchFamily="18" charset="0"/>
              </a:rPr>
              <a:t>+  Câu </a:t>
            </a:r>
            <a:r>
              <a:rPr lang="en-US" altLang="en-US" sz="2800" dirty="0" err="1">
                <a:solidFill>
                  <a:srgbClr val="FF3300"/>
                </a:solidFill>
                <a:latin typeface="Times New Roman" panose="02020603050405020304" pitchFamily="18" charset="0"/>
                <a:cs typeface="Times New Roman" panose="02020603050405020304" pitchFamily="18" charset="0"/>
              </a:rPr>
              <a:t>tục</a:t>
            </a:r>
            <a:r>
              <a:rPr lang="en-US" altLang="en-US" sz="2800" dirty="0">
                <a:solidFill>
                  <a:srgbClr val="FF3300"/>
                </a:solidFill>
                <a:latin typeface="Times New Roman" panose="02020603050405020304" pitchFamily="18" charset="0"/>
                <a:cs typeface="Times New Roman" panose="02020603050405020304" pitchFamily="18" charset="0"/>
              </a:rPr>
              <a:t> </a:t>
            </a:r>
            <a:r>
              <a:rPr lang="en-US" altLang="en-US" sz="2800" dirty="0" err="1">
                <a:solidFill>
                  <a:srgbClr val="FF3300"/>
                </a:solidFill>
                <a:latin typeface="Times New Roman" panose="02020603050405020304" pitchFamily="18" charset="0"/>
                <a:cs typeface="Times New Roman" panose="02020603050405020304" pitchFamily="18" charset="0"/>
              </a:rPr>
              <a:t>ngữ</a:t>
            </a:r>
            <a:r>
              <a:rPr lang="en-US" altLang="en-US" sz="2800" dirty="0">
                <a:solidFill>
                  <a:srgbClr val="FF3300"/>
                </a:solidFill>
                <a:latin typeface="Times New Roman" panose="02020603050405020304" pitchFamily="18" charset="0"/>
                <a:cs typeface="Times New Roman" panose="02020603050405020304" pitchFamily="18" charset="0"/>
              </a:rPr>
              <a:t> nào </a:t>
            </a:r>
            <a:r>
              <a:rPr lang="en-US" altLang="en-US" sz="2800" dirty="0" err="1">
                <a:solidFill>
                  <a:srgbClr val="FF3300"/>
                </a:solidFill>
                <a:latin typeface="Times New Roman" panose="02020603050405020304" pitchFamily="18" charset="0"/>
                <a:cs typeface="Times New Roman" panose="02020603050405020304" pitchFamily="18" charset="0"/>
              </a:rPr>
              <a:t>khuyên</a:t>
            </a:r>
            <a:r>
              <a:rPr lang="en-US" altLang="en-US" sz="2800" dirty="0">
                <a:solidFill>
                  <a:srgbClr val="FF3300"/>
                </a:solidFill>
                <a:latin typeface="Times New Roman" panose="02020603050405020304" pitchFamily="18" charset="0"/>
                <a:cs typeface="Times New Roman" panose="02020603050405020304" pitchFamily="18" charset="0"/>
              </a:rPr>
              <a:t> người ta </a:t>
            </a:r>
            <a:r>
              <a:rPr lang="en-US" altLang="en-US" sz="2800" dirty="0" err="1">
                <a:solidFill>
                  <a:srgbClr val="FF3300"/>
                </a:solidFill>
                <a:latin typeface="Times New Roman" panose="02020603050405020304" pitchFamily="18" charset="0"/>
                <a:cs typeface="Times New Roman" panose="02020603050405020304" pitchFamily="18" charset="0"/>
              </a:rPr>
              <a:t>giữ</a:t>
            </a:r>
            <a:r>
              <a:rPr lang="en-US" altLang="en-US" sz="2800" dirty="0">
                <a:solidFill>
                  <a:srgbClr val="FF3300"/>
                </a:solidFill>
                <a:latin typeface="Times New Roman" panose="02020603050405020304" pitchFamily="18" charset="0"/>
                <a:cs typeface="Times New Roman" panose="02020603050405020304" pitchFamily="18" charset="0"/>
              </a:rPr>
              <a:t> </a:t>
            </a:r>
            <a:r>
              <a:rPr lang="en-US" altLang="en-US" sz="2800" dirty="0" err="1">
                <a:solidFill>
                  <a:srgbClr val="FF3300"/>
                </a:solidFill>
                <a:latin typeface="Times New Roman" panose="02020603050405020304" pitchFamily="18" charset="0"/>
                <a:cs typeface="Times New Roman" panose="02020603050405020304" pitchFamily="18" charset="0"/>
              </a:rPr>
              <a:t>vững</a:t>
            </a:r>
            <a:r>
              <a:rPr lang="en-US" altLang="en-US" sz="2800" dirty="0">
                <a:solidFill>
                  <a:srgbClr val="FF3300"/>
                </a:solidFill>
                <a:latin typeface="Times New Roman" panose="02020603050405020304" pitchFamily="18" charset="0"/>
                <a:cs typeface="Times New Roman" panose="02020603050405020304" pitchFamily="18" charset="0"/>
              </a:rPr>
              <a:t> </a:t>
            </a:r>
            <a:r>
              <a:rPr lang="en-US" altLang="en-US" sz="2800" dirty="0" err="1">
                <a:solidFill>
                  <a:srgbClr val="FF3300"/>
                </a:solidFill>
                <a:latin typeface="Times New Roman" panose="02020603050405020304" pitchFamily="18" charset="0"/>
                <a:cs typeface="Times New Roman" panose="02020603050405020304" pitchFamily="18" charset="0"/>
              </a:rPr>
              <a:t>mục</a:t>
            </a:r>
            <a:r>
              <a:rPr lang="en-US" altLang="en-US" sz="2800" dirty="0">
                <a:solidFill>
                  <a:srgbClr val="FF3300"/>
                </a:solidFill>
                <a:latin typeface="Times New Roman" panose="02020603050405020304" pitchFamily="18" charset="0"/>
                <a:cs typeface="Times New Roman" panose="02020603050405020304" pitchFamily="18" charset="0"/>
              </a:rPr>
              <a:t> </a:t>
            </a:r>
            <a:r>
              <a:rPr lang="en-US" altLang="en-US" sz="2800" dirty="0" err="1">
                <a:solidFill>
                  <a:srgbClr val="FF3300"/>
                </a:solidFill>
                <a:latin typeface="Times New Roman" panose="02020603050405020304" pitchFamily="18" charset="0"/>
                <a:cs typeface="Times New Roman" panose="02020603050405020304" pitchFamily="18" charset="0"/>
              </a:rPr>
              <a:t>tiêu</a:t>
            </a:r>
            <a:r>
              <a:rPr lang="en-US" altLang="en-US" sz="2800" dirty="0">
                <a:solidFill>
                  <a:srgbClr val="FF3300"/>
                </a:solidFill>
                <a:latin typeface="Times New Roman" panose="02020603050405020304" pitchFamily="18" charset="0"/>
                <a:cs typeface="Times New Roman" panose="02020603050405020304" pitchFamily="18" charset="0"/>
              </a:rPr>
              <a:t> </a:t>
            </a:r>
            <a:r>
              <a:rPr lang="en-US" altLang="en-US" sz="2800" dirty="0" err="1">
                <a:solidFill>
                  <a:srgbClr val="FF3300"/>
                </a:solidFill>
                <a:latin typeface="Times New Roman" panose="02020603050405020304" pitchFamily="18" charset="0"/>
                <a:cs typeface="Times New Roman" panose="02020603050405020304" pitchFamily="18" charset="0"/>
              </a:rPr>
              <a:t>đã</a:t>
            </a:r>
            <a:r>
              <a:rPr lang="en-US" altLang="en-US" sz="2800" dirty="0">
                <a:solidFill>
                  <a:srgbClr val="FF3300"/>
                </a:solidFill>
                <a:latin typeface="Times New Roman" panose="02020603050405020304" pitchFamily="18" charset="0"/>
                <a:cs typeface="Times New Roman" panose="02020603050405020304" pitchFamily="18" charset="0"/>
              </a:rPr>
              <a:t> </a:t>
            </a:r>
            <a:r>
              <a:rPr lang="en-US" altLang="en-US" sz="2800" dirty="0" err="1">
                <a:solidFill>
                  <a:srgbClr val="FF3300"/>
                </a:solidFill>
                <a:latin typeface="Times New Roman" panose="02020603050405020304" pitchFamily="18" charset="0"/>
                <a:cs typeface="Times New Roman" panose="02020603050405020304" pitchFamily="18" charset="0"/>
              </a:rPr>
              <a:t>chọn</a:t>
            </a:r>
            <a:r>
              <a:rPr lang="en-US" altLang="en-US" sz="2800" dirty="0">
                <a:solidFill>
                  <a:srgbClr val="FF3300"/>
                </a:solidFill>
                <a:latin typeface="Times New Roman" panose="02020603050405020304" pitchFamily="18" charset="0"/>
                <a:cs typeface="Times New Roman" panose="02020603050405020304" pitchFamily="18" charset="0"/>
              </a:rPr>
              <a:t>?</a:t>
            </a:r>
          </a:p>
        </p:txBody>
      </p:sp>
      <p:sp>
        <p:nvSpPr>
          <p:cNvPr id="9233" name="Text Box 17"/>
          <p:cNvSpPr txBox="1">
            <a:spLocks noChangeArrowheads="1"/>
          </p:cNvSpPr>
          <p:nvPr/>
        </p:nvSpPr>
        <p:spPr bwMode="auto">
          <a:xfrm>
            <a:off x="5483753" y="1452828"/>
            <a:ext cx="6417732" cy="2062103"/>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3200" dirty="0">
                <a:solidFill>
                  <a:schemeClr val="accent2"/>
                </a:solidFill>
                <a:latin typeface="Times New Roman" panose="02020603050405020304" pitchFamily="18" charset="0"/>
                <a:cs typeface="Times New Roman" panose="02020603050405020304" pitchFamily="18" charset="0"/>
              </a:rPr>
              <a:t>* Đọc </a:t>
            </a:r>
            <a:r>
              <a:rPr lang="en-US" altLang="en-US" sz="3200" dirty="0" err="1">
                <a:solidFill>
                  <a:schemeClr val="accent2"/>
                </a:solidFill>
                <a:latin typeface="Times New Roman" panose="02020603050405020304" pitchFamily="18" charset="0"/>
                <a:cs typeface="Times New Roman" panose="02020603050405020304" pitchFamily="18" charset="0"/>
              </a:rPr>
              <a:t>thuộc</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các</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câu</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tục</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ngữ</a:t>
            </a:r>
            <a:r>
              <a:rPr lang="en-US" altLang="en-US" sz="3200" dirty="0">
                <a:solidFill>
                  <a:schemeClr val="accent2"/>
                </a:solidFill>
                <a:latin typeface="Times New Roman" panose="02020603050405020304" pitchFamily="18" charset="0"/>
                <a:cs typeface="Times New Roman" panose="02020603050405020304" pitchFamily="18" charset="0"/>
              </a:rPr>
              <a:t> 1,2,3,4 </a:t>
            </a:r>
            <a:r>
              <a:rPr lang="en-US" altLang="en-US" sz="3200" dirty="0" err="1">
                <a:solidFill>
                  <a:schemeClr val="accent2"/>
                </a:solidFill>
                <a:latin typeface="Times New Roman" panose="02020603050405020304" pitchFamily="18" charset="0"/>
                <a:cs typeface="Times New Roman" panose="02020603050405020304" pitchFamily="18" charset="0"/>
              </a:rPr>
              <a:t>trong</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bài</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i="1" dirty="0">
                <a:solidFill>
                  <a:schemeClr val="folHlink"/>
                </a:solidFill>
                <a:latin typeface="Times New Roman" panose="02020603050405020304" pitchFamily="18" charset="0"/>
                <a:cs typeface="Times New Roman" panose="02020603050405020304" pitchFamily="18" charset="0"/>
              </a:rPr>
              <a:t>Có </a:t>
            </a:r>
            <a:r>
              <a:rPr lang="en-US" altLang="en-US" sz="3200" i="1" dirty="0" err="1">
                <a:solidFill>
                  <a:schemeClr val="folHlink"/>
                </a:solidFill>
                <a:latin typeface="Times New Roman" panose="02020603050405020304" pitchFamily="18" charset="0"/>
                <a:cs typeface="Times New Roman" panose="02020603050405020304" pitchFamily="18" charset="0"/>
              </a:rPr>
              <a:t>chí</a:t>
            </a:r>
            <a:r>
              <a:rPr lang="en-US" altLang="en-US" sz="3200" i="1" dirty="0">
                <a:solidFill>
                  <a:schemeClr val="folHlink"/>
                </a:solidFill>
                <a:latin typeface="Times New Roman" panose="02020603050405020304" pitchFamily="18" charset="0"/>
                <a:cs typeface="Times New Roman" panose="02020603050405020304" pitchFamily="18" charset="0"/>
              </a:rPr>
              <a:t> </a:t>
            </a:r>
            <a:r>
              <a:rPr lang="en-US" altLang="en-US" sz="3200" i="1" dirty="0" err="1">
                <a:solidFill>
                  <a:schemeClr val="folHlink"/>
                </a:solidFill>
                <a:latin typeface="Times New Roman" panose="02020603050405020304" pitchFamily="18" charset="0"/>
                <a:cs typeface="Times New Roman" panose="02020603050405020304" pitchFamily="18" charset="0"/>
              </a:rPr>
              <a:t>thì</a:t>
            </a:r>
            <a:r>
              <a:rPr lang="en-US" altLang="en-US" sz="3200" i="1" dirty="0">
                <a:solidFill>
                  <a:schemeClr val="folHlink"/>
                </a:solidFill>
                <a:latin typeface="Times New Roman" panose="02020603050405020304" pitchFamily="18" charset="0"/>
                <a:cs typeface="Times New Roman" panose="02020603050405020304" pitchFamily="18" charset="0"/>
              </a:rPr>
              <a:t> </a:t>
            </a:r>
            <a:r>
              <a:rPr lang="en-US" altLang="en-US" sz="3200" i="1" dirty="0" err="1">
                <a:solidFill>
                  <a:schemeClr val="folHlink"/>
                </a:solidFill>
                <a:latin typeface="Times New Roman" panose="02020603050405020304" pitchFamily="18" charset="0"/>
                <a:cs typeface="Times New Roman" panose="02020603050405020304" pitchFamily="18" charset="0"/>
              </a:rPr>
              <a:t>nên</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và</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cho</a:t>
            </a:r>
            <a:r>
              <a:rPr lang="en-US" altLang="en-US" sz="3200" dirty="0">
                <a:solidFill>
                  <a:schemeClr val="accent2"/>
                </a:solidFill>
                <a:latin typeface="Times New Roman" panose="02020603050405020304" pitchFamily="18" charset="0"/>
                <a:cs typeface="Times New Roman" panose="02020603050405020304" pitchFamily="18" charset="0"/>
              </a:rPr>
              <a:t> biết:</a:t>
            </a:r>
          </a:p>
          <a:p>
            <a:pPr eaLnBrk="1" hangingPunct="1">
              <a:spcBef>
                <a:spcPct val="0"/>
              </a:spcBef>
              <a:buClrTx/>
              <a:buSzTx/>
              <a:buFontTx/>
              <a:buNone/>
            </a:pPr>
            <a:r>
              <a:rPr lang="en-US" altLang="en-US" sz="3200" dirty="0">
                <a:solidFill>
                  <a:srgbClr val="FF3300"/>
                </a:solidFill>
                <a:latin typeface="Times New Roman" panose="02020603050405020304" pitchFamily="18" charset="0"/>
                <a:cs typeface="Times New Roman" panose="02020603050405020304" pitchFamily="18" charset="0"/>
              </a:rPr>
              <a:t>+ Câu </a:t>
            </a:r>
            <a:r>
              <a:rPr lang="en-US" altLang="en-US" sz="3200" dirty="0" err="1">
                <a:solidFill>
                  <a:srgbClr val="FF3300"/>
                </a:solidFill>
                <a:latin typeface="Times New Roman" panose="02020603050405020304" pitchFamily="18" charset="0"/>
                <a:cs typeface="Times New Roman" panose="02020603050405020304" pitchFamily="18" charset="0"/>
              </a:rPr>
              <a:t>tục</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ngữ</a:t>
            </a:r>
            <a:r>
              <a:rPr lang="en-US" altLang="en-US" sz="3200" dirty="0">
                <a:solidFill>
                  <a:srgbClr val="FF3300"/>
                </a:solidFill>
                <a:latin typeface="Times New Roman" panose="02020603050405020304" pitchFamily="18" charset="0"/>
                <a:cs typeface="Times New Roman" panose="02020603050405020304" pitchFamily="18" charset="0"/>
              </a:rPr>
              <a:t> nào </a:t>
            </a:r>
            <a:r>
              <a:rPr lang="en-US" altLang="en-US" sz="3200" dirty="0" err="1">
                <a:solidFill>
                  <a:srgbClr val="FF3300"/>
                </a:solidFill>
                <a:latin typeface="Times New Roman" panose="02020603050405020304" pitchFamily="18" charset="0"/>
                <a:cs typeface="Times New Roman" panose="02020603050405020304" pitchFamily="18" charset="0"/>
              </a:rPr>
              <a:t>khẳng</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định</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rằng</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có</a:t>
            </a:r>
            <a:r>
              <a:rPr lang="en-US" altLang="en-US" sz="3200" dirty="0">
                <a:solidFill>
                  <a:srgbClr val="FF3300"/>
                </a:solidFill>
                <a:latin typeface="Times New Roman" panose="02020603050405020304" pitchFamily="18" charset="0"/>
                <a:cs typeface="Times New Roman" panose="02020603050405020304" pitchFamily="18" charset="0"/>
              </a:rPr>
              <a:t> ý </a:t>
            </a:r>
            <a:r>
              <a:rPr lang="en-US" altLang="en-US" sz="3200" dirty="0" err="1">
                <a:solidFill>
                  <a:srgbClr val="FF3300"/>
                </a:solidFill>
                <a:latin typeface="Times New Roman" panose="02020603050405020304" pitchFamily="18" charset="0"/>
                <a:cs typeface="Times New Roman" panose="02020603050405020304" pitchFamily="18" charset="0"/>
              </a:rPr>
              <a:t>chí</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nhất</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định</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thành</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công</a:t>
            </a:r>
            <a:r>
              <a:rPr lang="en-US" altLang="en-US" sz="3200" dirty="0">
                <a:solidFill>
                  <a:srgbClr val="FF3300"/>
                </a:solidFill>
                <a:latin typeface="Times New Roman" panose="02020603050405020304" pitchFamily="18" charset="0"/>
                <a:cs typeface="Times New Roman" panose="02020603050405020304" pitchFamily="18" charset="0"/>
              </a:rPr>
              <a:t>?</a:t>
            </a:r>
          </a:p>
        </p:txBody>
      </p:sp>
      <p:sp>
        <p:nvSpPr>
          <p:cNvPr id="9234" name="Text Box 18"/>
          <p:cNvSpPr txBox="1">
            <a:spLocks noChangeArrowheads="1"/>
          </p:cNvSpPr>
          <p:nvPr/>
        </p:nvSpPr>
        <p:spPr bwMode="auto">
          <a:xfrm>
            <a:off x="5715000" y="2360614"/>
            <a:ext cx="6189132" cy="2117725"/>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3200" dirty="0">
                <a:solidFill>
                  <a:schemeClr val="accent2"/>
                </a:solidFill>
                <a:latin typeface="Times New Roman" panose="02020603050405020304" pitchFamily="18" charset="0"/>
                <a:cs typeface="Times New Roman" panose="02020603050405020304" pitchFamily="18" charset="0"/>
              </a:rPr>
              <a:t>*</a:t>
            </a:r>
            <a:r>
              <a:rPr lang="en-US" altLang="en-US" sz="3200" dirty="0" err="1">
                <a:solidFill>
                  <a:schemeClr val="accent2"/>
                </a:solidFill>
                <a:latin typeface="Times New Roman" panose="02020603050405020304" pitchFamily="18" charset="0"/>
                <a:cs typeface="Times New Roman" panose="02020603050405020304" pitchFamily="18" charset="0"/>
              </a:rPr>
              <a:t>Đọc</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thuộc</a:t>
            </a:r>
            <a:r>
              <a:rPr lang="en-US" altLang="en-US" sz="3200" dirty="0">
                <a:solidFill>
                  <a:schemeClr val="accent2"/>
                </a:solidFill>
                <a:latin typeface="Times New Roman" panose="02020603050405020304" pitchFamily="18" charset="0"/>
                <a:cs typeface="Times New Roman" panose="02020603050405020304" pitchFamily="18" charset="0"/>
              </a:rPr>
              <a:t> 7 </a:t>
            </a:r>
            <a:r>
              <a:rPr lang="en-US" altLang="en-US" sz="3200" dirty="0" err="1">
                <a:solidFill>
                  <a:schemeClr val="accent2"/>
                </a:solidFill>
                <a:latin typeface="Times New Roman" panose="02020603050405020304" pitchFamily="18" charset="0"/>
                <a:cs typeface="Times New Roman" panose="02020603050405020304" pitchFamily="18" charset="0"/>
              </a:rPr>
              <a:t>câu</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tục</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ngữ</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và</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cho</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biết</a:t>
            </a:r>
            <a:r>
              <a:rPr lang="en-US" altLang="en-US" sz="3200" dirty="0">
                <a:solidFill>
                  <a:schemeClr val="accent2"/>
                </a:solidFill>
                <a:latin typeface="Times New Roman" panose="02020603050405020304" pitchFamily="18" charset="0"/>
                <a:cs typeface="Times New Roman" panose="02020603050405020304" pitchFamily="18" charset="0"/>
              </a:rPr>
              <a:t>:</a:t>
            </a:r>
          </a:p>
          <a:p>
            <a:pPr eaLnBrk="1" hangingPunct="1">
              <a:spcBef>
                <a:spcPct val="0"/>
              </a:spcBef>
              <a:buClrTx/>
              <a:buSzTx/>
              <a:buFontTx/>
              <a:buNone/>
            </a:pPr>
            <a:r>
              <a:rPr lang="en-US" altLang="en-US" sz="3200" dirty="0">
                <a:solidFill>
                  <a:srgbClr val="FF3300"/>
                </a:solidFill>
                <a:latin typeface="Times New Roman" panose="02020603050405020304" pitchFamily="18" charset="0"/>
                <a:cs typeface="Times New Roman" panose="02020603050405020304" pitchFamily="18" charset="0"/>
              </a:rPr>
              <a:t>+ Theo </a:t>
            </a:r>
            <a:r>
              <a:rPr lang="en-US" altLang="en-US" sz="3200" dirty="0" err="1">
                <a:solidFill>
                  <a:srgbClr val="FF3300"/>
                </a:solidFill>
                <a:latin typeface="Times New Roman" panose="02020603050405020304" pitchFamily="18" charset="0"/>
                <a:cs typeface="Times New Roman" panose="02020603050405020304" pitchFamily="18" charset="0"/>
              </a:rPr>
              <a:t>em</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học</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sinh</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phải</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rèn</a:t>
            </a:r>
            <a:r>
              <a:rPr lang="en-US" altLang="en-US" sz="3200" dirty="0">
                <a:solidFill>
                  <a:srgbClr val="FF3300"/>
                </a:solidFill>
                <a:latin typeface="Times New Roman" panose="02020603050405020304" pitchFamily="18" charset="0"/>
                <a:cs typeface="Times New Roman" panose="02020603050405020304" pitchFamily="18" charset="0"/>
              </a:rPr>
              <a:t> ý </a:t>
            </a:r>
            <a:r>
              <a:rPr lang="en-US" altLang="en-US" sz="3200" dirty="0" err="1">
                <a:solidFill>
                  <a:srgbClr val="FF3300"/>
                </a:solidFill>
                <a:latin typeface="Times New Roman" panose="02020603050405020304" pitchFamily="18" charset="0"/>
                <a:cs typeface="Times New Roman" panose="02020603050405020304" pitchFamily="18" charset="0"/>
              </a:rPr>
              <a:t>chí</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gì</a:t>
            </a:r>
            <a:r>
              <a:rPr lang="en-US" altLang="en-US" sz="3200" dirty="0">
                <a:solidFill>
                  <a:srgbClr val="FF3300"/>
                </a:solidFill>
                <a:latin typeface="Times New Roman" panose="02020603050405020304" pitchFamily="18" charset="0"/>
                <a:cs typeface="Times New Roman" panose="02020603050405020304" pitchFamily="18" charset="0"/>
              </a:rPr>
              <a:t>?</a:t>
            </a:r>
            <a:r>
              <a:rPr lang="en-US" altLang="en-US" dirty="0">
                <a:solidFill>
                  <a:srgbClr val="FF3300"/>
                </a:solidFill>
                <a:latin typeface="Times New Roman" panose="02020603050405020304" pitchFamily="18" charset="0"/>
                <a:cs typeface="Times New Roman" panose="02020603050405020304" pitchFamily="18" charset="0"/>
              </a:rPr>
              <a:t> </a:t>
            </a:r>
          </a:p>
        </p:txBody>
      </p:sp>
      <p:sp>
        <p:nvSpPr>
          <p:cNvPr id="6156" name="WordArt 6"/>
          <p:cNvSpPr>
            <a:spLocks noChangeArrowheads="1" noChangeShapeType="1" noTextEdit="1"/>
          </p:cNvSpPr>
          <p:nvPr/>
        </p:nvSpPr>
        <p:spPr bwMode="auto">
          <a:xfrm>
            <a:off x="254000" y="380999"/>
            <a:ext cx="11811000" cy="722313"/>
          </a:xfrm>
          <a:prstGeom prst="rect">
            <a:avLst/>
          </a:prstGeom>
        </p:spPr>
        <p:txBody>
          <a:bodyPr wrap="none" fromWordArt="1">
            <a:prstTxWarp prst="textPlain">
              <a:avLst>
                <a:gd name="adj" fmla="val 50000"/>
              </a:avLst>
            </a:prstTxWarp>
          </a:bodyPr>
          <a:lstStyle/>
          <a:p>
            <a:pPr algn="ctr"/>
            <a:r>
              <a:rPr lang="vi-VN"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TRÒ CHƠI: HÁI HOA DÂN CHỦ</a:t>
            </a:r>
            <a:endPar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13" name="Picture 5"/>
          <p:cNvPicPr>
            <a:picLocks noChangeAspect="1"/>
          </p:cNvPicPr>
          <p:nvPr/>
        </p:nvPicPr>
        <p:blipFill>
          <a:blip r:embed="rId3" cstate="print">
            <a:extLst>
              <a:ext uri="{28A0092B-C50C-407E-A947-70E740481C1C}">
                <a14:useLocalDpi xmlns:a14="http://schemas.microsoft.com/office/drawing/2010/main" val="0"/>
              </a:ext>
            </a:extLst>
          </a:blip>
          <a:srcRect b="9697"/>
          <a:stretch>
            <a:fillRect/>
          </a:stretch>
        </p:blipFill>
        <p:spPr bwMode="auto">
          <a:xfrm>
            <a:off x="9398000" y="5027614"/>
            <a:ext cx="2667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095442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229"/>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231"/>
                                        </p:tgtEl>
                                        <p:attrNameLst>
                                          <p:attrName>style.visibility</p:attrName>
                                        </p:attrNameLst>
                                      </p:cBhvr>
                                      <p:to>
                                        <p:strVal val="visible"/>
                                      </p:to>
                                    </p:set>
                                    <p:animEffect transition="in" filter="blinds(horizontal)">
                                      <p:cBhvr>
                                        <p:cTn id="7" dur="500"/>
                                        <p:tgtEl>
                                          <p:spTgt spid="92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9231"/>
                                        </p:tgtEl>
                                      </p:cBhvr>
                                    </p:animEffect>
                                    <p:set>
                                      <p:cBhvr>
                                        <p:cTn id="12" dur="1" fill="hold">
                                          <p:stCondLst>
                                            <p:cond delay="499"/>
                                          </p:stCondLst>
                                        </p:cTn>
                                        <p:tgtEl>
                                          <p:spTgt spid="9231"/>
                                        </p:tgtEl>
                                        <p:attrNameLst>
                                          <p:attrName>style.visibility</p:attrName>
                                        </p:attrNameLst>
                                      </p:cBhvr>
                                      <p:to>
                                        <p:strVal val="hidden"/>
                                      </p:to>
                                    </p:set>
                                  </p:childTnLst>
                                </p:cTn>
                              </p:par>
                            </p:childTnLst>
                          </p:cTn>
                        </p:par>
                        <p:par>
                          <p:cTn id="13" fill="hold" nodeType="afterGroup">
                            <p:stCondLst>
                              <p:cond delay="500"/>
                            </p:stCondLst>
                            <p:childTnLst>
                              <p:par>
                                <p:cTn id="14" presetID="3" presetClass="exit" presetSubtype="10" fill="hold" grpId="0" nodeType="afterEffect">
                                  <p:stCondLst>
                                    <p:cond delay="0"/>
                                  </p:stCondLst>
                                  <p:childTnLst>
                                    <p:animEffect transition="out" filter="blinds(horizontal)">
                                      <p:cBhvr>
                                        <p:cTn id="15" dur="500"/>
                                        <p:tgtEl>
                                          <p:spTgt spid="9229"/>
                                        </p:tgtEl>
                                      </p:cBhvr>
                                    </p:animEffect>
                                    <p:set>
                                      <p:cBhvr>
                                        <p:cTn id="16" dur="1" fill="hold">
                                          <p:stCondLst>
                                            <p:cond delay="499"/>
                                          </p:stCondLst>
                                        </p:cTn>
                                        <p:tgtEl>
                                          <p:spTgt spid="9229"/>
                                        </p:tgtEl>
                                        <p:attrNameLst>
                                          <p:attrName>style.visibility</p:attrName>
                                        </p:attrNameLst>
                                      </p:cBhvr>
                                      <p:to>
                                        <p:strVal val="hidden"/>
                                      </p:to>
                                    </p:set>
                                  </p:childTnLst>
                                </p:cTn>
                              </p:par>
                            </p:childTnLst>
                          </p:cTn>
                        </p:par>
                      </p:childTnLst>
                    </p:cTn>
                  </p:par>
                </p:childTnLst>
              </p:cTn>
              <p:nextCondLst>
                <p:cond evt="onClick" delay="0">
                  <p:tgtEl>
                    <p:spTgt spid="9229"/>
                  </p:tgtEl>
                </p:cond>
              </p:nextCondLst>
            </p:seq>
            <p:seq concurrent="1" nextAc="seek">
              <p:cTn id="17" restart="whenNotActive" fill="hold" evtFilter="cancelBubble" nodeType="interactiveSeq">
                <p:stCondLst>
                  <p:cond evt="onClick" delay="0">
                    <p:tgtEl>
                      <p:spTgt spid="9228"/>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233"/>
                                        </p:tgtEl>
                                        <p:attrNameLst>
                                          <p:attrName>style.visibility</p:attrName>
                                        </p:attrNameLst>
                                      </p:cBhvr>
                                      <p:to>
                                        <p:strVal val="visible"/>
                                      </p:to>
                                    </p:set>
                                    <p:animEffect transition="in" filter="blinds(horizontal)">
                                      <p:cBhvr>
                                        <p:cTn id="22" dur="500"/>
                                        <p:tgtEl>
                                          <p:spTgt spid="92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1" nodeType="clickEffect">
                                  <p:stCondLst>
                                    <p:cond delay="0"/>
                                  </p:stCondLst>
                                  <p:childTnLst>
                                    <p:animEffect transition="out" filter="blinds(horizontal)">
                                      <p:cBhvr>
                                        <p:cTn id="26" dur="500"/>
                                        <p:tgtEl>
                                          <p:spTgt spid="9233"/>
                                        </p:tgtEl>
                                      </p:cBhvr>
                                    </p:animEffect>
                                    <p:set>
                                      <p:cBhvr>
                                        <p:cTn id="27" dur="1" fill="hold">
                                          <p:stCondLst>
                                            <p:cond delay="499"/>
                                          </p:stCondLst>
                                        </p:cTn>
                                        <p:tgtEl>
                                          <p:spTgt spid="9233"/>
                                        </p:tgtEl>
                                        <p:attrNameLst>
                                          <p:attrName>style.visibility</p:attrName>
                                        </p:attrNameLst>
                                      </p:cBhvr>
                                      <p:to>
                                        <p:strVal val="hidden"/>
                                      </p:to>
                                    </p:set>
                                  </p:childTnLst>
                                </p:cTn>
                              </p:par>
                              <p:par>
                                <p:cTn id="28" presetID="3" presetClass="exit" presetSubtype="10" fill="hold" grpId="0" nodeType="withEffect">
                                  <p:stCondLst>
                                    <p:cond delay="0"/>
                                  </p:stCondLst>
                                  <p:childTnLst>
                                    <p:animEffect transition="out" filter="blinds(horizontal)">
                                      <p:cBhvr>
                                        <p:cTn id="29" dur="500"/>
                                        <p:tgtEl>
                                          <p:spTgt spid="9228"/>
                                        </p:tgtEl>
                                      </p:cBhvr>
                                    </p:animEffect>
                                    <p:set>
                                      <p:cBhvr>
                                        <p:cTn id="30" dur="1" fill="hold">
                                          <p:stCondLst>
                                            <p:cond delay="499"/>
                                          </p:stCondLst>
                                        </p:cTn>
                                        <p:tgtEl>
                                          <p:spTgt spid="9228"/>
                                        </p:tgtEl>
                                        <p:attrNameLst>
                                          <p:attrName>style.visibility</p:attrName>
                                        </p:attrNameLst>
                                      </p:cBhvr>
                                      <p:to>
                                        <p:strVal val="hidden"/>
                                      </p:to>
                                    </p:set>
                                  </p:childTnLst>
                                </p:cTn>
                              </p:par>
                            </p:childTnLst>
                          </p:cTn>
                        </p:par>
                      </p:childTnLst>
                    </p:cTn>
                  </p:par>
                </p:childTnLst>
              </p:cTn>
              <p:nextCondLst>
                <p:cond evt="onClick" delay="0">
                  <p:tgtEl>
                    <p:spTgt spid="9228"/>
                  </p:tgtEl>
                </p:cond>
              </p:nextCondLst>
            </p:seq>
            <p:seq concurrent="1" nextAc="seek">
              <p:cTn id="31" restart="whenNotActive" fill="hold" evtFilter="cancelBubble" nodeType="interactiveSeq">
                <p:stCondLst>
                  <p:cond evt="onClick" delay="0">
                    <p:tgtEl>
                      <p:spTgt spid="9230"/>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9234"/>
                                        </p:tgtEl>
                                        <p:attrNameLst>
                                          <p:attrName>style.visibility</p:attrName>
                                        </p:attrNameLst>
                                      </p:cBhvr>
                                      <p:to>
                                        <p:strVal val="visible"/>
                                      </p:to>
                                    </p:set>
                                    <p:animEffect transition="in" filter="blinds(horizontal)">
                                      <p:cBhvr>
                                        <p:cTn id="36" dur="500"/>
                                        <p:tgtEl>
                                          <p:spTgt spid="923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9234"/>
                                        </p:tgtEl>
                                      </p:cBhvr>
                                    </p:animEffect>
                                    <p:set>
                                      <p:cBhvr>
                                        <p:cTn id="41" dur="1" fill="hold">
                                          <p:stCondLst>
                                            <p:cond delay="499"/>
                                          </p:stCondLst>
                                        </p:cTn>
                                        <p:tgtEl>
                                          <p:spTgt spid="9234"/>
                                        </p:tgtEl>
                                        <p:attrNameLst>
                                          <p:attrName>style.visibility</p:attrName>
                                        </p:attrNameLst>
                                      </p:cBhvr>
                                      <p:to>
                                        <p:strVal val="hidden"/>
                                      </p:to>
                                    </p:set>
                                  </p:childTnLst>
                                </p:cTn>
                              </p:par>
                              <p:par>
                                <p:cTn id="42" presetID="3" presetClass="exit" presetSubtype="10" fill="hold" grpId="0" nodeType="withEffect">
                                  <p:stCondLst>
                                    <p:cond delay="0"/>
                                  </p:stCondLst>
                                  <p:childTnLst>
                                    <p:animEffect transition="out" filter="blinds(horizontal)">
                                      <p:cBhvr>
                                        <p:cTn id="43" dur="500"/>
                                        <p:tgtEl>
                                          <p:spTgt spid="9230"/>
                                        </p:tgtEl>
                                      </p:cBhvr>
                                    </p:animEffect>
                                    <p:set>
                                      <p:cBhvr>
                                        <p:cTn id="44" dur="1" fill="hold">
                                          <p:stCondLst>
                                            <p:cond delay="499"/>
                                          </p:stCondLst>
                                        </p:cTn>
                                        <p:tgtEl>
                                          <p:spTgt spid="9230"/>
                                        </p:tgtEl>
                                        <p:attrNameLst>
                                          <p:attrName>style.visibility</p:attrName>
                                        </p:attrNameLst>
                                      </p:cBhvr>
                                      <p:to>
                                        <p:strVal val="hidden"/>
                                      </p:to>
                                    </p:set>
                                  </p:childTnLst>
                                </p:cTn>
                              </p:par>
                            </p:childTnLst>
                          </p:cTn>
                        </p:par>
                      </p:childTnLst>
                    </p:cTn>
                  </p:par>
                </p:childTnLst>
              </p:cTn>
              <p:nextCondLst>
                <p:cond evt="onClick" delay="0">
                  <p:tgtEl>
                    <p:spTgt spid="9230"/>
                  </p:tgtEl>
                </p:cond>
              </p:nextCondLst>
            </p:seq>
            <p:seq concurrent="1" nextAc="seek">
              <p:cTn id="45" restart="whenNotActive" fill="hold" evtFilter="cancelBubble" nodeType="interactiveSeq">
                <p:stCondLst>
                  <p:cond evt="onClick" delay="0">
                    <p:tgtEl>
                      <p:spTgt spid="9227"/>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9232"/>
                                        </p:tgtEl>
                                        <p:attrNameLst>
                                          <p:attrName>style.visibility</p:attrName>
                                        </p:attrNameLst>
                                      </p:cBhvr>
                                      <p:to>
                                        <p:strVal val="visible"/>
                                      </p:to>
                                    </p:set>
                                    <p:animEffect transition="in" filter="blinds(horizontal)">
                                      <p:cBhvr>
                                        <p:cTn id="50" dur="500"/>
                                        <p:tgtEl>
                                          <p:spTgt spid="923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xit" presetSubtype="10" fill="hold" grpId="1" nodeType="clickEffect">
                                  <p:stCondLst>
                                    <p:cond delay="0"/>
                                  </p:stCondLst>
                                  <p:childTnLst>
                                    <p:animEffect transition="out" filter="blinds(horizontal)">
                                      <p:cBhvr>
                                        <p:cTn id="54" dur="500"/>
                                        <p:tgtEl>
                                          <p:spTgt spid="9232"/>
                                        </p:tgtEl>
                                      </p:cBhvr>
                                    </p:animEffect>
                                    <p:set>
                                      <p:cBhvr>
                                        <p:cTn id="55" dur="1" fill="hold">
                                          <p:stCondLst>
                                            <p:cond delay="499"/>
                                          </p:stCondLst>
                                        </p:cTn>
                                        <p:tgtEl>
                                          <p:spTgt spid="9232"/>
                                        </p:tgtEl>
                                        <p:attrNameLst>
                                          <p:attrName>style.visibility</p:attrName>
                                        </p:attrNameLst>
                                      </p:cBhvr>
                                      <p:to>
                                        <p:strVal val="hidden"/>
                                      </p:to>
                                    </p:set>
                                  </p:childTnLst>
                                </p:cTn>
                              </p:par>
                              <p:par>
                                <p:cTn id="56" presetID="3" presetClass="exit" presetSubtype="10" fill="hold" grpId="0" nodeType="withEffect">
                                  <p:stCondLst>
                                    <p:cond delay="0"/>
                                  </p:stCondLst>
                                  <p:childTnLst>
                                    <p:animEffect transition="out" filter="blinds(horizontal)">
                                      <p:cBhvr>
                                        <p:cTn id="57" dur="500"/>
                                        <p:tgtEl>
                                          <p:spTgt spid="9227"/>
                                        </p:tgtEl>
                                      </p:cBhvr>
                                    </p:animEffect>
                                    <p:set>
                                      <p:cBhvr>
                                        <p:cTn id="58" dur="1" fill="hold">
                                          <p:stCondLst>
                                            <p:cond delay="499"/>
                                          </p:stCondLst>
                                        </p:cTn>
                                        <p:tgtEl>
                                          <p:spTgt spid="9227"/>
                                        </p:tgtEl>
                                        <p:attrNameLst>
                                          <p:attrName>style.visibility</p:attrName>
                                        </p:attrNameLst>
                                      </p:cBhvr>
                                      <p:to>
                                        <p:strVal val="hidden"/>
                                      </p:to>
                                    </p:set>
                                  </p:childTnLst>
                                </p:cTn>
                              </p:par>
                            </p:childTnLst>
                          </p:cTn>
                        </p:par>
                      </p:childTnLst>
                    </p:cTn>
                  </p:par>
                </p:childTnLst>
              </p:cTn>
              <p:nextCondLst>
                <p:cond evt="onClick" delay="0">
                  <p:tgtEl>
                    <p:spTgt spid="9227"/>
                  </p:tgtEl>
                </p:cond>
              </p:nextCondLst>
            </p:seq>
          </p:childTnLst>
        </p:cTn>
      </p:par>
    </p:tnLst>
    <p:bldLst>
      <p:bldP spid="9227" grpId="0" animBg="1"/>
      <p:bldP spid="9228" grpId="0" animBg="1"/>
      <p:bldP spid="9229" grpId="0" animBg="1"/>
      <p:bldP spid="9230" grpId="0" animBg="1"/>
      <p:bldP spid="9231" grpId="0" animBg="1"/>
      <p:bldP spid="9231" grpId="1" animBg="1"/>
      <p:bldP spid="9232" grpId="0" animBg="1"/>
      <p:bldP spid="9232" grpId="1" animBg="1"/>
      <p:bldP spid="9233" grpId="0" animBg="1"/>
      <p:bldP spid="9233" grpId="1" animBg="1"/>
      <p:bldP spid="9234" grpId="0" animBg="1"/>
      <p:bldP spid="923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CC2FD1-8EA0-4077-80F1-DE1D44F35875}"/>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hlinkClick r:id="rId4" action="ppaction://hlinksldjump"/>
          </p:cNvPr>
          <p:cNvSpPr txBox="1"/>
          <p:nvPr/>
        </p:nvSpPr>
        <p:spPr>
          <a:xfrm>
            <a:off x="718457" y="1419255"/>
            <a:ext cx="10515600" cy="992836"/>
          </a:xfrm>
          <a:prstGeom prst="rect">
            <a:avLst/>
          </a:prstGeom>
          <a:noFill/>
        </p:spPr>
        <p:txBody>
          <a:bodyPr wrap="square">
            <a:spAutoFit/>
          </a:bodyPr>
          <a:lstStyle/>
          <a:p>
            <a:pPr>
              <a:lnSpc>
                <a:spcPct val="130000"/>
              </a:lnSpc>
              <a:buFont typeface="Arial" charset="0"/>
              <a:buNone/>
              <a:defRPr/>
            </a:pPr>
            <a:r>
              <a:rPr lang="en-US" sz="5000" b="1" dirty="0" err="1">
                <a:solidFill>
                  <a:srgbClr val="FF3399"/>
                </a:solidFill>
                <a:latin typeface="Times New Roman" panose="02020603050405020304" pitchFamily="18" charset="0"/>
                <a:ea typeface="HP001 5Ha" pitchFamily="34" charset="-127"/>
                <a:cs typeface="Times New Roman" panose="02020603050405020304" pitchFamily="18" charset="0"/>
              </a:rPr>
              <a:t>Hoạt</a:t>
            </a:r>
            <a:r>
              <a:rPr lang="en-US" sz="5000" b="1" dirty="0">
                <a:solidFill>
                  <a:srgbClr val="FF3399"/>
                </a:solidFill>
                <a:latin typeface="Times New Roman" panose="02020603050405020304" pitchFamily="18" charset="0"/>
                <a:ea typeface="HP001 5Ha" pitchFamily="34" charset="-127"/>
                <a:cs typeface="Times New Roman" panose="02020603050405020304" pitchFamily="18" charset="0"/>
              </a:rPr>
              <a:t> </a:t>
            </a:r>
            <a:r>
              <a:rPr lang="en-US" sz="5000" b="1" dirty="0" err="1">
                <a:solidFill>
                  <a:srgbClr val="FF3399"/>
                </a:solidFill>
                <a:latin typeface="Times New Roman" panose="02020603050405020304" pitchFamily="18" charset="0"/>
                <a:ea typeface="HP001 5Ha" pitchFamily="34" charset="-127"/>
                <a:cs typeface="Times New Roman" panose="02020603050405020304" pitchFamily="18" charset="0"/>
              </a:rPr>
              <a:t>động</a:t>
            </a:r>
            <a:r>
              <a:rPr lang="en-US" sz="5000" b="1" dirty="0">
                <a:solidFill>
                  <a:srgbClr val="FF3399"/>
                </a:solidFill>
                <a:latin typeface="Times New Roman" panose="02020603050405020304" pitchFamily="18" charset="0"/>
                <a:ea typeface="HP001 5Ha" pitchFamily="34" charset="-127"/>
                <a:cs typeface="Times New Roman" panose="02020603050405020304" pitchFamily="18" charset="0"/>
              </a:rPr>
              <a:t> 3. </a:t>
            </a:r>
            <a:r>
              <a:rPr lang="en-US" sz="5000" b="1" dirty="0" err="1">
                <a:solidFill>
                  <a:srgbClr val="FF3399"/>
                </a:solidFill>
                <a:latin typeface="Times New Roman" panose="02020603050405020304" pitchFamily="18" charset="0"/>
                <a:ea typeface="HP001 5Ha" pitchFamily="34" charset="-127"/>
                <a:cs typeface="Times New Roman" panose="02020603050405020304" pitchFamily="18" charset="0"/>
              </a:rPr>
              <a:t>Luyện</a:t>
            </a:r>
            <a:r>
              <a:rPr lang="en-US" sz="5000" b="1" dirty="0">
                <a:solidFill>
                  <a:srgbClr val="FF3399"/>
                </a:solidFill>
                <a:latin typeface="Times New Roman" panose="02020603050405020304" pitchFamily="18" charset="0"/>
                <a:ea typeface="HP001 5Ha" pitchFamily="34" charset="-127"/>
                <a:cs typeface="Times New Roman" panose="02020603050405020304" pitchFamily="18" charset="0"/>
              </a:rPr>
              <a:t> </a:t>
            </a:r>
            <a:r>
              <a:rPr lang="en-US" sz="5000" b="1" dirty="0" err="1">
                <a:solidFill>
                  <a:srgbClr val="FF3399"/>
                </a:solidFill>
                <a:latin typeface="Times New Roman" panose="02020603050405020304" pitchFamily="18" charset="0"/>
                <a:ea typeface="HP001 5Ha" pitchFamily="34" charset="-127"/>
                <a:cs typeface="Times New Roman" panose="02020603050405020304" pitchFamily="18" charset="0"/>
              </a:rPr>
              <a:t>đọc</a:t>
            </a:r>
            <a:r>
              <a:rPr lang="en-US" sz="5000" b="1" dirty="0">
                <a:solidFill>
                  <a:srgbClr val="FF3399"/>
                </a:solidFill>
                <a:latin typeface="Times New Roman" panose="02020603050405020304" pitchFamily="18" charset="0"/>
                <a:ea typeface="HP001 5Ha" pitchFamily="34" charset="-127"/>
                <a:cs typeface="Times New Roman" panose="02020603050405020304" pitchFamily="18" charset="0"/>
              </a:rPr>
              <a:t> </a:t>
            </a:r>
            <a:r>
              <a:rPr lang="en-US" sz="5000" b="1" dirty="0" err="1">
                <a:solidFill>
                  <a:srgbClr val="FF3399"/>
                </a:solidFill>
                <a:latin typeface="Times New Roman" panose="02020603050405020304" pitchFamily="18" charset="0"/>
                <a:ea typeface="HP001 5Ha" pitchFamily="34" charset="-127"/>
                <a:cs typeface="Times New Roman" panose="02020603050405020304" pitchFamily="18" charset="0"/>
              </a:rPr>
              <a:t>diễn</a:t>
            </a:r>
            <a:r>
              <a:rPr lang="en-US" sz="5000" b="1" dirty="0">
                <a:solidFill>
                  <a:srgbClr val="FF3399"/>
                </a:solidFill>
                <a:latin typeface="Times New Roman" panose="02020603050405020304" pitchFamily="18" charset="0"/>
                <a:ea typeface="HP001 5Ha" pitchFamily="34" charset="-127"/>
                <a:cs typeface="Times New Roman" panose="02020603050405020304" pitchFamily="18" charset="0"/>
              </a:rPr>
              <a:t> </a:t>
            </a:r>
            <a:r>
              <a:rPr lang="en-US" sz="5000" b="1" dirty="0" err="1">
                <a:solidFill>
                  <a:srgbClr val="FF3399"/>
                </a:solidFill>
                <a:latin typeface="Times New Roman" panose="02020603050405020304" pitchFamily="18" charset="0"/>
                <a:ea typeface="HP001 5Ha" pitchFamily="34" charset="-127"/>
                <a:cs typeface="Times New Roman" panose="02020603050405020304" pitchFamily="18" charset="0"/>
              </a:rPr>
              <a:t>cảm</a:t>
            </a:r>
            <a:r>
              <a:rPr lang="en-US" sz="5000" b="1" dirty="0">
                <a:solidFill>
                  <a:srgbClr val="FF3399"/>
                </a:solidFill>
                <a:latin typeface="Times New Roman" panose="02020603050405020304" pitchFamily="18" charset="0"/>
                <a:ea typeface="HP001 5Ha" pitchFamily="34" charset="-127"/>
                <a:cs typeface="Times New Roman" panose="02020603050405020304" pitchFamily="18" charset="0"/>
              </a:rPr>
              <a:t> </a:t>
            </a:r>
          </a:p>
        </p:txBody>
      </p:sp>
      <p:sp>
        <p:nvSpPr>
          <p:cNvPr id="2" name="AutoShape 2" descr="Powerpoint background image - Google Slides Themes | Powerpoint background  design, Background for powerpoint presentation, Background powerpoint">
            <a:extLst>
              <a:ext uri="{FF2B5EF4-FFF2-40B4-BE49-F238E27FC236}">
                <a16:creationId xmlns:a16="http://schemas.microsoft.com/office/drawing/2014/main" id="{49B3F7EE-25D2-4EA6-B9A0-1250D68877E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srgbClr val="000000"/>
              </a:solidFill>
            </a:endParaRPr>
          </a:p>
        </p:txBody>
      </p:sp>
      <p:pic>
        <p:nvPicPr>
          <p:cNvPr id="3" name="Picture 2">
            <a:extLst>
              <a:ext uri="{FF2B5EF4-FFF2-40B4-BE49-F238E27FC236}">
                <a16:creationId xmlns:a16="http://schemas.microsoft.com/office/drawing/2014/main" id="{9CA7B9D5-6089-4939-B798-62DA86E0403C}"/>
              </a:ext>
            </a:extLst>
          </p:cNvPr>
          <p:cNvPicPr>
            <a:picLocks noChangeAspect="1"/>
          </p:cNvPicPr>
          <p:nvPr/>
        </p:nvPicPr>
        <p:blipFill rotWithShape="1">
          <a:blip r:embed="rId5"/>
          <a:srcRect b="9697"/>
          <a:stretch/>
        </p:blipFill>
        <p:spPr>
          <a:xfrm>
            <a:off x="3886200" y="2511862"/>
            <a:ext cx="4114800" cy="2838450"/>
          </a:xfrm>
          <a:prstGeom prst="rect">
            <a:avLst/>
          </a:prstGeom>
        </p:spPr>
      </p:pic>
    </p:spTree>
    <p:extLst>
      <p:ext uri="{BB962C8B-B14F-4D97-AF65-F5344CB8AC3E}">
        <p14:creationId xmlns:p14="http://schemas.microsoft.com/office/powerpoint/2010/main" val="3898317219"/>
      </p:ext>
    </p:extLst>
  </p:cSld>
  <p:clrMapOvr>
    <a:masterClrMapping/>
  </p:clrMapOvr>
  <p:transition spd="slow">
    <p:fade/>
    <p:sndAc>
      <p:stSnd>
        <p:snd r:embed="rId2" name="chimes.wav"/>
      </p:stSnd>
    </p:sndAc>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idx="1"/>
          </p:nvPr>
        </p:nvSpPr>
        <p:spPr>
          <a:xfrm>
            <a:off x="587829" y="1807028"/>
            <a:ext cx="10689771" cy="4343400"/>
          </a:xfrm>
          <a:solidFill>
            <a:schemeClr val="bg1"/>
          </a:solidFill>
          <a:ln w="57150" cmpd="thinThick">
            <a:solidFill>
              <a:schemeClr val="tx1"/>
            </a:solidFill>
            <a:miter lim="800000"/>
            <a:headEnd/>
            <a:tailEnd/>
          </a:ln>
        </p:spPr>
        <p:txBody>
          <a:bodyPr/>
          <a:lstStyle/>
          <a:p>
            <a:pPr>
              <a:buFontTx/>
              <a:buNone/>
            </a:pPr>
            <a:r>
              <a:rPr lang="en-US" altLang="zh-CN" sz="28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Bưởi</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mồ</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côi</a:t>
            </a:r>
            <a:r>
              <a:rPr lang="en-US" altLang="zh-CN" sz="3400" dirty="0">
                <a:latin typeface="Times New Roman" panose="02020603050405020304" pitchFamily="18" charset="0"/>
                <a:ea typeface="SimSun" panose="02010600030101010101" pitchFamily="2" charset="-122"/>
              </a:rPr>
              <a:t> cha từ </a:t>
            </a:r>
            <a:r>
              <a:rPr lang="en-US" altLang="zh-CN" sz="3400" dirty="0" err="1">
                <a:latin typeface="Times New Roman" panose="02020603050405020304" pitchFamily="18" charset="0"/>
                <a:ea typeface="SimSun" panose="02010600030101010101" pitchFamily="2" charset="-122"/>
              </a:rPr>
              <a:t>nhỏ</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phải</a:t>
            </a:r>
            <a:r>
              <a:rPr lang="en-US" altLang="zh-CN" sz="3400" dirty="0">
                <a:latin typeface="Times New Roman" panose="02020603050405020304" pitchFamily="18" charset="0"/>
                <a:ea typeface="SimSun" panose="02010600030101010101" pitchFamily="2" charset="-122"/>
              </a:rPr>
              <a:t> theo </a:t>
            </a:r>
            <a:r>
              <a:rPr lang="en-US" altLang="zh-CN" sz="3400" dirty="0" err="1">
                <a:latin typeface="Times New Roman" panose="02020603050405020304" pitchFamily="18" charset="0"/>
                <a:ea typeface="SimSun" panose="02010600030101010101" pitchFamily="2" charset="-122"/>
              </a:rPr>
              <a:t>mẹ</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quẩy</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gánh</a:t>
            </a:r>
            <a:r>
              <a:rPr lang="en-US" altLang="zh-CN" sz="3400" dirty="0">
                <a:latin typeface="Times New Roman" panose="02020603050405020304" pitchFamily="18" charset="0"/>
                <a:ea typeface="SimSun" panose="02010600030101010101" pitchFamily="2" charset="-122"/>
              </a:rPr>
              <a:t> hàng </a:t>
            </a:r>
            <a:r>
              <a:rPr lang="en-US" altLang="zh-CN" sz="3400" dirty="0" err="1">
                <a:latin typeface="Times New Roman" panose="02020603050405020304" pitchFamily="18" charset="0"/>
                <a:ea typeface="SimSun" panose="02010600030101010101" pitchFamily="2" charset="-122"/>
              </a:rPr>
              <a:t>rong</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Thấy</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em</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khôi</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ngô</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nhà</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họ</a:t>
            </a:r>
            <a:r>
              <a:rPr lang="en-US" altLang="zh-CN" sz="3400" dirty="0">
                <a:latin typeface="Times New Roman" panose="02020603050405020304" pitchFamily="18" charset="0"/>
                <a:ea typeface="SimSun" panose="02010600030101010101" pitchFamily="2" charset="-122"/>
              </a:rPr>
              <a:t> Bạch </a:t>
            </a:r>
            <a:r>
              <a:rPr lang="en-US" altLang="zh-CN" sz="3400" dirty="0" err="1">
                <a:latin typeface="Times New Roman" panose="02020603050405020304" pitchFamily="18" charset="0"/>
                <a:ea typeface="SimSun" panose="02010600030101010101" pitchFamily="2" charset="-122"/>
              </a:rPr>
              <a:t>nhận</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làm</a:t>
            </a:r>
            <a:r>
              <a:rPr lang="en-US" altLang="zh-CN" sz="3400" dirty="0">
                <a:latin typeface="Times New Roman" panose="02020603050405020304" pitchFamily="18" charset="0"/>
                <a:ea typeface="SimSun" panose="02010600030101010101" pitchFamily="2" charset="-122"/>
              </a:rPr>
              <a:t> con </a:t>
            </a:r>
            <a:r>
              <a:rPr lang="en-US" altLang="zh-CN" sz="3400" dirty="0" err="1">
                <a:latin typeface="Times New Roman" panose="02020603050405020304" pitchFamily="18" charset="0"/>
                <a:ea typeface="SimSun" panose="02010600030101010101" pitchFamily="2" charset="-122"/>
              </a:rPr>
              <a:t>nuôi</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và</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cho</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ăn</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học</a:t>
            </a:r>
            <a:r>
              <a:rPr lang="en-US" altLang="zh-CN" sz="3400" dirty="0">
                <a:latin typeface="Times New Roman" panose="02020603050405020304" pitchFamily="18" charset="0"/>
                <a:ea typeface="SimSun" panose="02010600030101010101" pitchFamily="2" charset="-122"/>
              </a:rPr>
              <a:t>.</a:t>
            </a:r>
          </a:p>
          <a:p>
            <a:pPr>
              <a:buFontTx/>
              <a:buNone/>
            </a:pPr>
            <a:r>
              <a:rPr lang="en-US" altLang="zh-CN" sz="3400" dirty="0">
                <a:latin typeface="Times New Roman" panose="02020603050405020304" pitchFamily="18" charset="0"/>
                <a:ea typeface="SimSun" panose="02010600030101010101" pitchFamily="2" charset="-122"/>
              </a:rPr>
              <a:t>		Năm 21 </a:t>
            </a:r>
            <a:r>
              <a:rPr lang="en-US" altLang="zh-CN" sz="3400" dirty="0" err="1">
                <a:latin typeface="Times New Roman" panose="02020603050405020304" pitchFamily="18" charset="0"/>
                <a:ea typeface="SimSun" panose="02010600030101010101" pitchFamily="2" charset="-122"/>
              </a:rPr>
              <a:t>tuổi</a:t>
            </a:r>
            <a:r>
              <a:rPr lang="en-US" altLang="zh-CN" sz="3400" dirty="0">
                <a:latin typeface="Times New Roman" panose="02020603050405020304" pitchFamily="18" charset="0"/>
                <a:ea typeface="SimSun" panose="02010600030101010101" pitchFamily="2" charset="-122"/>
              </a:rPr>
              <a:t>, Bạch </a:t>
            </a:r>
            <a:r>
              <a:rPr lang="en-US" altLang="zh-CN" sz="3400" dirty="0" err="1">
                <a:latin typeface="Times New Roman" panose="02020603050405020304" pitchFamily="18" charset="0"/>
                <a:ea typeface="SimSun" panose="02010600030101010101" pitchFamily="2" charset="-122"/>
              </a:rPr>
              <a:t>Thái</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Bưởi</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làm</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thư</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kí</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cho</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một</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hãng</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buôn</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Chẳng</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bao</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lâu</a:t>
            </a:r>
            <a:r>
              <a:rPr lang="en-US" altLang="zh-CN" sz="3400" dirty="0">
                <a:latin typeface="Times New Roman" panose="02020603050405020304" pitchFamily="18" charset="0"/>
                <a:ea typeface="SimSun" panose="02010600030101010101" pitchFamily="2" charset="-122"/>
              </a:rPr>
              <a:t>, anh </a:t>
            </a:r>
            <a:r>
              <a:rPr lang="en-US" altLang="zh-CN" sz="3400" dirty="0" err="1">
                <a:latin typeface="Times New Roman" panose="02020603050405020304" pitchFamily="18" charset="0"/>
                <a:ea typeface="SimSun" panose="02010600030101010101" pitchFamily="2" charset="-122"/>
              </a:rPr>
              <a:t>đứng</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ra</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kinh</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doanh</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độc</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lập</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trải</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đủ</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mọi</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nghề</a:t>
            </a:r>
            <a:r>
              <a:rPr lang="en-US" altLang="zh-CN" sz="3400" dirty="0">
                <a:latin typeface="Times New Roman" panose="02020603050405020304" pitchFamily="18" charset="0"/>
                <a:ea typeface="SimSun" panose="02010600030101010101" pitchFamily="2" charset="-122"/>
              </a:rPr>
              <a:t> : </a:t>
            </a:r>
            <a:r>
              <a:rPr lang="en-US" altLang="zh-CN" sz="3400" dirty="0" err="1">
                <a:latin typeface="Times New Roman" panose="02020603050405020304" pitchFamily="18" charset="0"/>
                <a:ea typeface="SimSun" panose="02010600030101010101" pitchFamily="2" charset="-122"/>
              </a:rPr>
              <a:t>buôn</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gỗ</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buôn</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ngô</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mở</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hiệu</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cầm</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đồ</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lập</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nhà</a:t>
            </a:r>
            <a:r>
              <a:rPr lang="en-US" altLang="zh-CN" sz="3400" dirty="0">
                <a:latin typeface="Times New Roman" panose="02020603050405020304" pitchFamily="18" charset="0"/>
                <a:ea typeface="SimSun" panose="02010600030101010101" pitchFamily="2" charset="-122"/>
              </a:rPr>
              <a:t> in, </a:t>
            </a:r>
            <a:r>
              <a:rPr lang="en-US" altLang="zh-CN" sz="3400" dirty="0" err="1">
                <a:latin typeface="Times New Roman" panose="02020603050405020304" pitchFamily="18" charset="0"/>
                <a:ea typeface="SimSun" panose="02010600030101010101" pitchFamily="2" charset="-122"/>
              </a:rPr>
              <a:t>khai</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thác</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mỏ</a:t>
            </a:r>
            <a:r>
              <a:rPr lang="en-US" altLang="zh-CN" sz="3400" dirty="0">
                <a:latin typeface="Times New Roman" panose="02020603050405020304" pitchFamily="18" charset="0"/>
                <a:ea typeface="SimSun" panose="02010600030101010101" pitchFamily="2" charset="-122"/>
              </a:rPr>
              <a:t>,…Có </a:t>
            </a:r>
            <a:r>
              <a:rPr lang="en-US" altLang="zh-CN" sz="3400" dirty="0" err="1">
                <a:latin typeface="Times New Roman" panose="02020603050405020304" pitchFamily="18" charset="0"/>
                <a:ea typeface="SimSun" panose="02010600030101010101" pitchFamily="2" charset="-122"/>
              </a:rPr>
              <a:t>lúc</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mất</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trắng</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tay</a:t>
            </a:r>
            <a:r>
              <a:rPr lang="en-US" altLang="zh-CN" sz="3400" dirty="0">
                <a:latin typeface="Times New Roman" panose="02020603050405020304" pitchFamily="18" charset="0"/>
                <a:ea typeface="SimSun" panose="02010600030101010101" pitchFamily="2" charset="-122"/>
              </a:rPr>
              <a:t>, anh </a:t>
            </a:r>
            <a:r>
              <a:rPr lang="en-US" altLang="zh-CN" sz="3400" dirty="0" err="1">
                <a:latin typeface="Times New Roman" panose="02020603050405020304" pitchFamily="18" charset="0"/>
                <a:ea typeface="SimSun" panose="02010600030101010101" pitchFamily="2" charset="-122"/>
              </a:rPr>
              <a:t>vẫn</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không</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nản</a:t>
            </a:r>
            <a:r>
              <a:rPr lang="en-US" altLang="zh-CN" sz="3400" dirty="0">
                <a:latin typeface="Times New Roman" panose="02020603050405020304" pitchFamily="18" charset="0"/>
                <a:ea typeface="SimSun" panose="02010600030101010101" pitchFamily="2" charset="-122"/>
              </a:rPr>
              <a:t> </a:t>
            </a:r>
            <a:r>
              <a:rPr lang="en-US" altLang="zh-CN" sz="3400" dirty="0" err="1">
                <a:latin typeface="Times New Roman" panose="02020603050405020304" pitchFamily="18" charset="0"/>
                <a:ea typeface="SimSun" panose="02010600030101010101" pitchFamily="2" charset="-122"/>
              </a:rPr>
              <a:t>chí</a:t>
            </a:r>
            <a:r>
              <a:rPr lang="en-US" altLang="zh-CN" sz="3400" dirty="0">
                <a:latin typeface="Times New Roman" panose="02020603050405020304" pitchFamily="18" charset="0"/>
                <a:ea typeface="SimSun" panose="02010600030101010101" pitchFamily="2" charset="-122"/>
              </a:rPr>
              <a:t>.</a:t>
            </a:r>
          </a:p>
        </p:txBody>
      </p:sp>
      <p:sp>
        <p:nvSpPr>
          <p:cNvPr id="26627" name="Line 3"/>
          <p:cNvSpPr>
            <a:spLocks noChangeShapeType="1"/>
          </p:cNvSpPr>
          <p:nvPr/>
        </p:nvSpPr>
        <p:spPr bwMode="auto">
          <a:xfrm flipV="1">
            <a:off x="2481943" y="2373085"/>
            <a:ext cx="1143000" cy="0"/>
          </a:xfrm>
          <a:prstGeom prst="line">
            <a:avLst/>
          </a:prstGeom>
          <a:noFill/>
          <a:ln w="57150" cmpd="thinThick">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6628" name="Line 4"/>
          <p:cNvSpPr>
            <a:spLocks noChangeShapeType="1"/>
          </p:cNvSpPr>
          <p:nvPr/>
        </p:nvSpPr>
        <p:spPr bwMode="auto">
          <a:xfrm flipV="1">
            <a:off x="3701143" y="2858407"/>
            <a:ext cx="1371600" cy="12700"/>
          </a:xfrm>
          <a:prstGeom prst="line">
            <a:avLst/>
          </a:prstGeom>
          <a:noFill/>
          <a:ln w="57150" cmpd="thinThick">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6629" name="Line 5"/>
          <p:cNvSpPr>
            <a:spLocks noChangeShapeType="1"/>
          </p:cNvSpPr>
          <p:nvPr/>
        </p:nvSpPr>
        <p:spPr bwMode="auto">
          <a:xfrm>
            <a:off x="1055917" y="5072743"/>
            <a:ext cx="2057400" cy="0"/>
          </a:xfrm>
          <a:prstGeom prst="line">
            <a:avLst/>
          </a:prstGeom>
          <a:noFill/>
          <a:ln w="57150" cmpd="thinThick">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8678" name="Line 6"/>
          <p:cNvSpPr>
            <a:spLocks noChangeShapeType="1"/>
          </p:cNvSpPr>
          <p:nvPr/>
        </p:nvSpPr>
        <p:spPr bwMode="auto">
          <a:xfrm>
            <a:off x="9829801" y="5715000"/>
            <a:ext cx="857250" cy="0"/>
          </a:xfrm>
          <a:prstGeom prst="line">
            <a:avLst/>
          </a:prstGeom>
          <a:noFill/>
          <a:ln w="57150" cmpd="thinThick">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6631" name="Line 7"/>
          <p:cNvSpPr>
            <a:spLocks noChangeShapeType="1"/>
          </p:cNvSpPr>
          <p:nvPr/>
        </p:nvSpPr>
        <p:spPr bwMode="auto">
          <a:xfrm>
            <a:off x="6280831" y="5573486"/>
            <a:ext cx="2297113" cy="0"/>
          </a:xfrm>
          <a:prstGeom prst="line">
            <a:avLst/>
          </a:prstGeom>
          <a:noFill/>
          <a:ln w="57150" cmpd="thinThick">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6635" name="Line 11"/>
          <p:cNvSpPr>
            <a:spLocks noChangeShapeType="1"/>
          </p:cNvSpPr>
          <p:nvPr/>
        </p:nvSpPr>
        <p:spPr bwMode="auto">
          <a:xfrm>
            <a:off x="2177143" y="6063343"/>
            <a:ext cx="1447800" cy="0"/>
          </a:xfrm>
          <a:prstGeom prst="line">
            <a:avLst/>
          </a:prstGeom>
          <a:noFill/>
          <a:ln w="57150" cmpd="thinThick">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800">
              <a:solidFill>
                <a:srgbClr val="000000"/>
              </a:solidFill>
              <a:latin typeface="Arial" panose="020B0604020202020204" pitchFamily="34" charset="0"/>
            </a:endParaRPr>
          </a:p>
        </p:txBody>
      </p:sp>
      <p:sp>
        <p:nvSpPr>
          <p:cNvPr id="28681" name="AutoShape 13"/>
          <p:cNvSpPr>
            <a:spLocks noChangeArrowheads="1"/>
          </p:cNvSpPr>
          <p:nvPr/>
        </p:nvSpPr>
        <p:spPr bwMode="auto">
          <a:xfrm>
            <a:off x="1774374" y="246290"/>
            <a:ext cx="7794171" cy="1272721"/>
          </a:xfrm>
          <a:prstGeom prst="horizontalScroll">
            <a:avLst>
              <a:gd name="adj" fmla="val 12500"/>
            </a:avLst>
          </a:prstGeom>
          <a:gradFill rotWithShape="1">
            <a:gsLst>
              <a:gs pos="0">
                <a:srgbClr val="99FFCC"/>
              </a:gs>
              <a:gs pos="100000">
                <a:schemeClr val="bg1"/>
              </a:gs>
            </a:gsLst>
            <a:lin ang="5400000" scaled="1"/>
          </a:gra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FontTx/>
              <a:buNone/>
            </a:pPr>
            <a:r>
              <a:rPr lang="en-US" altLang="zh-CN" sz="4500" b="1" dirty="0" err="1">
                <a:solidFill>
                  <a:srgbClr val="000000"/>
                </a:solidFill>
                <a:latin typeface="Times New Roman" panose="02020603050405020304" pitchFamily="18" charset="0"/>
                <a:ea typeface="SimSun" panose="02010600030101010101" pitchFamily="2" charset="-122"/>
              </a:rPr>
              <a:t>Luyện</a:t>
            </a:r>
            <a:r>
              <a:rPr lang="en-US" altLang="zh-CN" sz="4500" b="1" dirty="0">
                <a:solidFill>
                  <a:srgbClr val="000000"/>
                </a:solidFill>
                <a:latin typeface="Times New Roman" panose="02020603050405020304" pitchFamily="18" charset="0"/>
                <a:ea typeface="SimSun" panose="02010600030101010101" pitchFamily="2" charset="-122"/>
              </a:rPr>
              <a:t> </a:t>
            </a:r>
            <a:r>
              <a:rPr lang="en-US" altLang="zh-CN" sz="4500" b="1" dirty="0" err="1">
                <a:solidFill>
                  <a:srgbClr val="000000"/>
                </a:solidFill>
                <a:latin typeface="Times New Roman" panose="02020603050405020304" pitchFamily="18" charset="0"/>
                <a:ea typeface="SimSun" panose="02010600030101010101" pitchFamily="2" charset="-122"/>
              </a:rPr>
              <a:t>đọc</a:t>
            </a:r>
            <a:r>
              <a:rPr lang="en-US" altLang="zh-CN" sz="4500" b="1" dirty="0">
                <a:solidFill>
                  <a:srgbClr val="000000"/>
                </a:solidFill>
                <a:latin typeface="Times New Roman" panose="02020603050405020304" pitchFamily="18" charset="0"/>
                <a:ea typeface="SimSun" panose="02010600030101010101" pitchFamily="2" charset="-122"/>
              </a:rPr>
              <a:t> </a:t>
            </a:r>
            <a:r>
              <a:rPr lang="en-US" altLang="zh-CN" sz="4500" b="1" dirty="0" err="1">
                <a:solidFill>
                  <a:srgbClr val="000000"/>
                </a:solidFill>
                <a:latin typeface="Times New Roman" panose="02020603050405020304" pitchFamily="18" charset="0"/>
                <a:ea typeface="SimSun" panose="02010600030101010101" pitchFamily="2" charset="-122"/>
              </a:rPr>
              <a:t>diễn</a:t>
            </a:r>
            <a:r>
              <a:rPr lang="en-US" altLang="zh-CN" sz="4500" b="1" dirty="0">
                <a:solidFill>
                  <a:srgbClr val="000000"/>
                </a:solidFill>
                <a:latin typeface="Times New Roman" panose="02020603050405020304" pitchFamily="18" charset="0"/>
                <a:ea typeface="SimSun" panose="02010600030101010101" pitchFamily="2" charset="-122"/>
              </a:rPr>
              <a:t> </a:t>
            </a:r>
            <a:r>
              <a:rPr lang="en-US" altLang="zh-CN" sz="4500" b="1" dirty="0" err="1">
                <a:solidFill>
                  <a:srgbClr val="000000"/>
                </a:solidFill>
                <a:latin typeface="Times New Roman" panose="02020603050405020304" pitchFamily="18" charset="0"/>
                <a:ea typeface="SimSun" panose="02010600030101010101" pitchFamily="2" charset="-122"/>
              </a:rPr>
              <a:t>cảm</a:t>
            </a:r>
            <a:endParaRPr lang="en-US" altLang="zh-CN" sz="4500" b="1" dirty="0">
              <a:solidFill>
                <a:srgbClr val="000000"/>
              </a:solidFill>
              <a:latin typeface="Times New Roman" panose="02020603050405020304" pitchFamily="18" charset="0"/>
              <a:ea typeface="SimSun" panose="02010600030101010101" pitchFamily="2" charset="-122"/>
            </a:endParaRPr>
          </a:p>
        </p:txBody>
      </p:sp>
      <p:pic>
        <p:nvPicPr>
          <p:cNvPr id="30731" name="CLAP3420.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9982201" y="7010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561465"/>
      </p:ext>
    </p:extLst>
  </p:cSld>
  <p:clrMapOvr>
    <a:masterClrMapping/>
  </p:clrMapOvr>
  <p:transition>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626">
                                            <p:txEl>
                                              <p:charRg st="4294967295" end="4294967295"/>
                                            </p:txEl>
                                          </p:spTgt>
                                        </p:tgtEl>
                                        <p:attrNameLst>
                                          <p:attrName>style.visibility</p:attrName>
                                        </p:attrNameLst>
                                      </p:cBhvr>
                                      <p:to>
                                        <p:strVal val="visible"/>
                                      </p:to>
                                    </p:set>
                                    <p:animEffect transition="in" filter="box(in)">
                                      <p:cBhvr>
                                        <p:cTn id="7" dur="500"/>
                                        <p:tgtEl>
                                          <p:spTgt spid="26626">
                                            <p:txEl>
                                              <p:charRg st="4294967295" end="4294967295"/>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627"/>
                                        </p:tgtEl>
                                        <p:attrNameLst>
                                          <p:attrName>style.visibility</p:attrName>
                                        </p:attrNameLst>
                                      </p:cBhvr>
                                      <p:to>
                                        <p:strVal val="visible"/>
                                      </p:to>
                                    </p:set>
                                    <p:animEffect transition="in" filter="blinds(horizontal)">
                                      <p:cBhvr>
                                        <p:cTn id="12" dur="500"/>
                                        <p:tgtEl>
                                          <p:spTgt spid="26627"/>
                                        </p:tgtEl>
                                      </p:cBhvr>
                                    </p:animEffect>
                                  </p:childTnLst>
                                </p:cTn>
                              </p:par>
                            </p:childTnLst>
                          </p:cTn>
                        </p:par>
                        <p:par>
                          <p:cTn id="13" fill="hold" nodeType="afterGroup">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26628"/>
                                        </p:tgtEl>
                                        <p:attrNameLst>
                                          <p:attrName>style.visibility</p:attrName>
                                        </p:attrNameLst>
                                      </p:cBhvr>
                                      <p:to>
                                        <p:strVal val="visible"/>
                                      </p:to>
                                    </p:set>
                                    <p:animEffect transition="in" filter="checkerboard(across)">
                                      <p:cBhvr>
                                        <p:cTn id="16" dur="500"/>
                                        <p:tgtEl>
                                          <p:spTgt spid="26628"/>
                                        </p:tgtEl>
                                      </p:cBhvr>
                                    </p:animEffect>
                                  </p:childTnLst>
                                </p:cTn>
                              </p:par>
                            </p:childTnLst>
                          </p:cTn>
                        </p:par>
                        <p:par>
                          <p:cTn id="17" fill="hold" nodeType="afterGroup">
                            <p:stCondLst>
                              <p:cond delay="1000"/>
                            </p:stCondLst>
                            <p:childTnLst>
                              <p:par>
                                <p:cTn id="18" presetID="4" presetClass="entr" presetSubtype="16" fill="hold" grpId="0" nodeType="afterEffect">
                                  <p:stCondLst>
                                    <p:cond delay="0"/>
                                  </p:stCondLst>
                                  <p:childTnLst>
                                    <p:set>
                                      <p:cBhvr>
                                        <p:cTn id="19" dur="1" fill="hold">
                                          <p:stCondLst>
                                            <p:cond delay="0"/>
                                          </p:stCondLst>
                                        </p:cTn>
                                        <p:tgtEl>
                                          <p:spTgt spid="26629"/>
                                        </p:tgtEl>
                                        <p:attrNameLst>
                                          <p:attrName>style.visibility</p:attrName>
                                        </p:attrNameLst>
                                      </p:cBhvr>
                                      <p:to>
                                        <p:strVal val="visible"/>
                                      </p:to>
                                    </p:set>
                                    <p:animEffect transition="in" filter="box(in)">
                                      <p:cBhvr>
                                        <p:cTn id="20" dur="500"/>
                                        <p:tgtEl>
                                          <p:spTgt spid="26629"/>
                                        </p:tgtEl>
                                      </p:cBhvr>
                                    </p:animEffect>
                                  </p:childTnLst>
                                </p:cTn>
                              </p:par>
                            </p:childTnLst>
                          </p:cTn>
                        </p:par>
                        <p:par>
                          <p:cTn id="21" fill="hold" nodeType="afterGroup">
                            <p:stCondLst>
                              <p:cond delay="1500"/>
                            </p:stCondLst>
                            <p:childTnLst>
                              <p:par>
                                <p:cTn id="22" presetID="5" presetClass="entr" presetSubtype="10" fill="hold" grpId="0" nodeType="afterEffect">
                                  <p:stCondLst>
                                    <p:cond delay="0"/>
                                  </p:stCondLst>
                                  <p:childTnLst>
                                    <p:set>
                                      <p:cBhvr>
                                        <p:cTn id="23" dur="1" fill="hold">
                                          <p:stCondLst>
                                            <p:cond delay="0"/>
                                          </p:stCondLst>
                                        </p:cTn>
                                        <p:tgtEl>
                                          <p:spTgt spid="26635"/>
                                        </p:tgtEl>
                                        <p:attrNameLst>
                                          <p:attrName>style.visibility</p:attrName>
                                        </p:attrNameLst>
                                      </p:cBhvr>
                                      <p:to>
                                        <p:strVal val="visible"/>
                                      </p:to>
                                    </p:set>
                                    <p:animEffect transition="in" filter="checkerboard(across)">
                                      <p:cBhvr>
                                        <p:cTn id="24" dur="500"/>
                                        <p:tgtEl>
                                          <p:spTgt spid="26635"/>
                                        </p:tgtEl>
                                      </p:cBhvr>
                                    </p:animEffect>
                                  </p:childTnLst>
                                </p:cTn>
                              </p:par>
                            </p:childTnLst>
                          </p:cTn>
                        </p:par>
                        <p:par>
                          <p:cTn id="25" fill="hold" nodeType="afterGroup">
                            <p:stCondLst>
                              <p:cond delay="2000"/>
                            </p:stCondLst>
                            <p:childTnLst>
                              <p:par>
                                <p:cTn id="26" presetID="5" presetClass="entr" presetSubtype="10" fill="hold" grpId="0" nodeType="afterEffect">
                                  <p:stCondLst>
                                    <p:cond delay="0"/>
                                  </p:stCondLst>
                                  <p:childTnLst>
                                    <p:set>
                                      <p:cBhvr>
                                        <p:cTn id="27" dur="1" fill="hold">
                                          <p:stCondLst>
                                            <p:cond delay="0"/>
                                          </p:stCondLst>
                                        </p:cTn>
                                        <p:tgtEl>
                                          <p:spTgt spid="26631"/>
                                        </p:tgtEl>
                                        <p:attrNameLst>
                                          <p:attrName>style.visibility</p:attrName>
                                        </p:attrNameLst>
                                      </p:cBhvr>
                                      <p:to>
                                        <p:strVal val="visible"/>
                                      </p:to>
                                    </p:set>
                                    <p:animEffect transition="in" filter="checkerboard(across)">
                                      <p:cBhvr>
                                        <p:cTn id="28" dur="500"/>
                                        <p:tgtEl>
                                          <p:spTgt spid="266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0731"/>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mediacall" presetSubtype="0" fill="hold" nodeType="clickEffect">
                                  <p:stCondLst>
                                    <p:cond delay="0"/>
                                  </p:stCondLst>
                                  <p:childTnLst>
                                    <p:cmd type="call" cmd="playFrom(0.0)">
                                      <p:cBhvr>
                                        <p:cTn id="33" dur="1689" fill="hold"/>
                                        <p:tgtEl>
                                          <p:spTgt spid="30731"/>
                                        </p:tgtEl>
                                      </p:cBhvr>
                                    </p:cmd>
                                  </p:childTnLst>
                                </p:cTn>
                              </p:par>
                            </p:childTnLst>
                          </p:cTn>
                        </p:par>
                      </p:childTnLst>
                    </p:cTn>
                  </p:par>
                </p:childTnLst>
              </p:cTn>
              <p:nextCondLst>
                <p:cond evt="onClick" delay="0">
                  <p:tgtEl>
                    <p:spTgt spid="30731"/>
                  </p:tgtEl>
                </p:cond>
              </p:nextCondLst>
            </p:seq>
            <p:audio>
              <p:cMediaNode vol="80000">
                <p:cTn id="34" fill="hold" display="0">
                  <p:stCondLst>
                    <p:cond delay="indefinite"/>
                  </p:stCondLst>
                  <p:endCondLst>
                    <p:cond evt="onStopAudio" delay="0">
                      <p:tgtEl>
                        <p:sldTgt/>
                      </p:tgtEl>
                    </p:cond>
                  </p:endCondLst>
                </p:cTn>
                <p:tgtEl>
                  <p:spTgt spid="30731"/>
                </p:tgtEl>
              </p:cMediaNode>
            </p:audio>
          </p:childTnLst>
        </p:cTn>
      </p:par>
    </p:tnLst>
    <p:bldLst>
      <p:bldP spid="26626" grpId="0" autoUpdateAnimBg="0"/>
      <p:bldP spid="26627" grpId="0" animBg="1"/>
      <p:bldP spid="26628" grpId="0" animBg="1"/>
      <p:bldP spid="26629" grpId="0" animBg="1"/>
      <p:bldP spid="26631" grpId="0" animBg="1"/>
      <p:bldP spid="2663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Text Box 4"/>
          <p:cNvSpPr txBox="1">
            <a:spLocks noChangeArrowheads="1"/>
          </p:cNvSpPr>
          <p:nvPr/>
        </p:nvSpPr>
        <p:spPr bwMode="auto">
          <a:xfrm>
            <a:off x="4191000" y="1219200"/>
            <a:ext cx="27447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4400" b="1" i="1">
                <a:solidFill>
                  <a:srgbClr val="0000FF"/>
                </a:solidFill>
                <a:latin typeface="Arial" panose="020B0604020202020204" pitchFamily="34" charset="0"/>
                <a:cs typeface="Arial" panose="020B0604020202020204" pitchFamily="34" charset="0"/>
              </a:rPr>
              <a:t>     </a:t>
            </a:r>
            <a:endParaRPr lang="en-US" altLang="vi-VN" b="1" i="1">
              <a:solidFill>
                <a:srgbClr val="0000FF"/>
              </a:solidFill>
              <a:latin typeface="Arial" panose="020B0604020202020204" pitchFamily="34" charset="0"/>
              <a:cs typeface="Arial" panose="020B0604020202020204" pitchFamily="34" charset="0"/>
            </a:endParaRPr>
          </a:p>
        </p:txBody>
      </p:sp>
      <p:sp>
        <p:nvSpPr>
          <p:cNvPr id="68611" name="Text Box 5"/>
          <p:cNvSpPr txBox="1">
            <a:spLocks noChangeArrowheads="1"/>
          </p:cNvSpPr>
          <p:nvPr/>
        </p:nvSpPr>
        <p:spPr bwMode="auto">
          <a:xfrm>
            <a:off x="5105400" y="2743201"/>
            <a:ext cx="990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i="1">
                <a:solidFill>
                  <a:srgbClr val="000000"/>
                </a:solidFill>
                <a:latin typeface=".VnTimeH" panose="020B7200000000000000" pitchFamily="34" charset="0"/>
                <a:cs typeface="Arial" panose="020B0604020202020204" pitchFamily="34" charset="0"/>
              </a:rPr>
              <a:t> </a:t>
            </a:r>
          </a:p>
        </p:txBody>
      </p:sp>
      <p:sp>
        <p:nvSpPr>
          <p:cNvPr id="68612" name="Text Box 6"/>
          <p:cNvSpPr txBox="1">
            <a:spLocks noChangeArrowheads="1"/>
          </p:cNvSpPr>
          <p:nvPr/>
        </p:nvSpPr>
        <p:spPr bwMode="auto">
          <a:xfrm>
            <a:off x="1524000" y="4191000"/>
            <a:ext cx="1371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b="1" i="1">
                <a:solidFill>
                  <a:srgbClr val="000000"/>
                </a:solidFill>
                <a:latin typeface="Arial" panose="020B0604020202020204" pitchFamily="34" charset="0"/>
                <a:cs typeface="Arial" panose="020B0604020202020204" pitchFamily="34" charset="0"/>
              </a:rPr>
              <a:t>   </a:t>
            </a:r>
          </a:p>
        </p:txBody>
      </p:sp>
      <p:sp>
        <p:nvSpPr>
          <p:cNvPr id="11" name="Rectangle 10"/>
          <p:cNvSpPr/>
          <p:nvPr/>
        </p:nvSpPr>
        <p:spPr>
          <a:xfrm>
            <a:off x="1524000" y="0"/>
            <a:ext cx="9144000" cy="6858000"/>
          </a:xfrm>
          <a:prstGeom prst="rect">
            <a:avLst/>
          </a:prstGeom>
          <a:noFill/>
          <a:ln w="76200">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8614" name="Picture 15" descr="50616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372600" y="55626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15" descr="50616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5626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2" descr="Hình nền pp dễ t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WordArt 14"/>
          <p:cNvSpPr>
            <a:spLocks noChangeArrowheads="1" noChangeShapeType="1" noTextEdit="1"/>
          </p:cNvSpPr>
          <p:nvPr/>
        </p:nvSpPr>
        <p:spPr bwMode="auto">
          <a:xfrm>
            <a:off x="3009900" y="1012197"/>
            <a:ext cx="6172200" cy="933677"/>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VẬN DỤNG </a:t>
            </a:r>
          </a:p>
        </p:txBody>
      </p:sp>
      <p:sp>
        <p:nvSpPr>
          <p:cNvPr id="2" name="TextBox 1"/>
          <p:cNvSpPr txBox="1"/>
          <p:nvPr/>
        </p:nvSpPr>
        <p:spPr>
          <a:xfrm>
            <a:off x="555171" y="2152877"/>
            <a:ext cx="10885714" cy="1169551"/>
          </a:xfrm>
          <a:prstGeom prst="rect">
            <a:avLst/>
          </a:prstGeom>
          <a:noFill/>
        </p:spPr>
        <p:txBody>
          <a:bodyPr wrap="square" rtlCol="0">
            <a:spAutoFit/>
          </a:bodyPr>
          <a:lstStyle/>
          <a:p>
            <a:pPr algn="ctr"/>
            <a:r>
              <a:rPr lang="en-US" sz="3500" b="1" dirty="0" err="1">
                <a:solidFill>
                  <a:srgbClr val="0070C0"/>
                </a:solidFill>
                <a:latin typeface="Times New Roman" panose="02020603050405020304" pitchFamily="18" charset="0"/>
                <a:cs typeface="Times New Roman" panose="02020603050405020304" pitchFamily="18" charset="0"/>
              </a:rPr>
              <a:t>Giáo</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dục</a:t>
            </a:r>
            <a:r>
              <a:rPr lang="en-US" sz="3500" b="1" dirty="0">
                <a:solidFill>
                  <a:srgbClr val="0070C0"/>
                </a:solidFill>
                <a:latin typeface="Times New Roman" panose="02020603050405020304" pitchFamily="18" charset="0"/>
                <a:cs typeface="Times New Roman" panose="02020603050405020304" pitchFamily="18" charset="0"/>
              </a:rPr>
              <a:t> HS </a:t>
            </a:r>
            <a:r>
              <a:rPr lang="en-US" sz="3500" b="1" dirty="0" err="1">
                <a:solidFill>
                  <a:srgbClr val="0070C0"/>
                </a:solidFill>
                <a:latin typeface="Times New Roman" panose="02020603050405020304" pitchFamily="18" charset="0"/>
                <a:cs typeface="Times New Roman" panose="02020603050405020304" pitchFamily="18" charset="0"/>
              </a:rPr>
              <a:t>lòng</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yêu</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nước</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xây</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dựng</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đất</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nước</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ngày</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càng</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phát</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triển</a:t>
            </a:r>
            <a:r>
              <a:rPr lang="en-US" sz="3500" b="1"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51517602"/>
      </p:ext>
    </p:extLst>
  </p:cSld>
  <p:clrMapOvr>
    <a:masterClrMapping/>
  </p:clrMapOvr>
  <p:transition advTm="4581">
    <p:cover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Vua tau thuy Bach Thai Bu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266" y="177800"/>
            <a:ext cx="10320867" cy="596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21266" y="6138333"/>
            <a:ext cx="10320866" cy="630942"/>
          </a:xfrm>
          <a:prstGeom prst="rect">
            <a:avLst/>
          </a:prstGeom>
          <a:noFill/>
        </p:spPr>
        <p:txBody>
          <a:bodyPr wrap="square" rtlCol="0">
            <a:spAutoFit/>
          </a:bodyPr>
          <a:lstStyle/>
          <a:p>
            <a:pPr algn="ctr"/>
            <a:r>
              <a:rPr lang="en-US" sz="3500" b="1" dirty="0" err="1">
                <a:solidFill>
                  <a:srgbClr val="FF0000"/>
                </a:solidFill>
                <a:latin typeface="Times New Roman" panose="02020603050405020304" pitchFamily="18" charset="0"/>
                <a:cs typeface="Times New Roman" panose="02020603050405020304" pitchFamily="18" charset="0"/>
              </a:rPr>
              <a:t>Tranh</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vẽ</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ai</a:t>
            </a:r>
            <a:r>
              <a:rPr lang="en-US" sz="3500" b="1" dirty="0">
                <a:solidFill>
                  <a:srgbClr val="FF0000"/>
                </a:solidFill>
                <a:latin typeface="Times New Roman" panose="02020603050405020304" pitchFamily="18" charset="0"/>
                <a:cs typeface="Times New Roman" panose="02020603050405020304" pitchFamily="18" charset="0"/>
              </a:rPr>
              <a:t> ? </a:t>
            </a:r>
          </a:p>
        </p:txBody>
      </p:sp>
    </p:spTree>
    <p:extLst>
      <p:ext uri="{BB962C8B-B14F-4D97-AF65-F5344CB8AC3E}">
        <p14:creationId xmlns:p14="http://schemas.microsoft.com/office/powerpoint/2010/main" val="410892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1000"/>
                                        <p:tgtEl>
                                          <p:spTgt spid="81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313267" y="880199"/>
            <a:ext cx="11015133"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3200" b="1" dirty="0" err="1">
                <a:solidFill>
                  <a:schemeClr val="tx1"/>
                </a:solidFill>
                <a:latin typeface="Times New Roman" panose="02020603050405020304" pitchFamily="18" charset="0"/>
                <a:cs typeface="Times New Roman" panose="02020603050405020304" pitchFamily="18" charset="0"/>
              </a:rPr>
              <a:t>Tập</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đọc</a:t>
            </a:r>
            <a:endParaRPr lang="en-US" altLang="en-US" sz="3200" b="1" dirty="0">
              <a:solidFill>
                <a:schemeClr val="tx1"/>
              </a:solidFill>
              <a:latin typeface="Times New Roman" panose="02020603050405020304" pitchFamily="18" charset="0"/>
              <a:cs typeface="Times New Roman" panose="02020603050405020304" pitchFamily="18" charset="0"/>
            </a:endParaRPr>
          </a:p>
          <a:p>
            <a:pPr algn="ctr" eaLnBrk="1" hangingPunct="1">
              <a:spcBef>
                <a:spcPct val="50000"/>
              </a:spcBef>
              <a:buClrTx/>
              <a:buSzTx/>
              <a:buFontTx/>
              <a:buNone/>
            </a:pPr>
            <a:r>
              <a:rPr lang="en-US" altLang="en-US" sz="3200" b="1" dirty="0">
                <a:solidFill>
                  <a:srgbClr val="FF3300"/>
                </a:solidFill>
                <a:latin typeface="Times New Roman" panose="02020603050405020304" pitchFamily="18" charset="0"/>
                <a:cs typeface="Times New Roman" panose="02020603050405020304" pitchFamily="18" charset="0"/>
              </a:rPr>
              <a:t>“</a:t>
            </a:r>
            <a:r>
              <a:rPr lang="en-US" altLang="en-US" sz="3200" b="1" dirty="0" err="1">
                <a:solidFill>
                  <a:srgbClr val="FF3300"/>
                </a:solidFill>
                <a:latin typeface="Times New Roman" panose="02020603050405020304" pitchFamily="18" charset="0"/>
                <a:cs typeface="Times New Roman" panose="02020603050405020304" pitchFamily="18" charset="0"/>
              </a:rPr>
              <a:t>Vua</a:t>
            </a:r>
            <a:r>
              <a:rPr lang="en-US" altLang="en-US" sz="3200" b="1" dirty="0">
                <a:solidFill>
                  <a:srgbClr val="FF3300"/>
                </a:solidFill>
                <a:latin typeface="Times New Roman" panose="02020603050405020304" pitchFamily="18" charset="0"/>
                <a:cs typeface="Times New Roman" panose="02020603050405020304" pitchFamily="18" charset="0"/>
              </a:rPr>
              <a:t> </a:t>
            </a:r>
            <a:r>
              <a:rPr lang="en-US" altLang="en-US" sz="3200" b="1" dirty="0" err="1">
                <a:solidFill>
                  <a:srgbClr val="FF3300"/>
                </a:solidFill>
                <a:latin typeface="Times New Roman" panose="02020603050405020304" pitchFamily="18" charset="0"/>
                <a:cs typeface="Times New Roman" panose="02020603050405020304" pitchFamily="18" charset="0"/>
              </a:rPr>
              <a:t>tàu</a:t>
            </a:r>
            <a:r>
              <a:rPr lang="en-US" altLang="en-US" sz="3200" b="1" dirty="0">
                <a:solidFill>
                  <a:srgbClr val="FF3300"/>
                </a:solidFill>
                <a:latin typeface="Times New Roman" panose="02020603050405020304" pitchFamily="18" charset="0"/>
                <a:cs typeface="Times New Roman" panose="02020603050405020304" pitchFamily="18" charset="0"/>
              </a:rPr>
              <a:t> thủy” </a:t>
            </a:r>
            <a:r>
              <a:rPr lang="en-US" altLang="en-US" sz="3200" b="1" dirty="0" err="1">
                <a:solidFill>
                  <a:srgbClr val="FF3300"/>
                </a:solidFill>
                <a:latin typeface="Times New Roman" panose="02020603050405020304" pitchFamily="18" charset="0"/>
                <a:cs typeface="Times New Roman" panose="02020603050405020304" pitchFamily="18" charset="0"/>
              </a:rPr>
              <a:t>Bạch</a:t>
            </a:r>
            <a:r>
              <a:rPr lang="en-US" altLang="en-US" sz="3200" b="1" dirty="0">
                <a:solidFill>
                  <a:srgbClr val="FF3300"/>
                </a:solidFill>
                <a:latin typeface="Times New Roman" panose="02020603050405020304" pitchFamily="18" charset="0"/>
                <a:cs typeface="Times New Roman" panose="02020603050405020304" pitchFamily="18" charset="0"/>
              </a:rPr>
              <a:t> </a:t>
            </a:r>
            <a:r>
              <a:rPr lang="en-US" altLang="en-US" sz="3200" b="1" dirty="0" err="1">
                <a:solidFill>
                  <a:srgbClr val="FF3300"/>
                </a:solidFill>
                <a:latin typeface="Times New Roman" panose="02020603050405020304" pitchFamily="18" charset="0"/>
                <a:cs typeface="Times New Roman" panose="02020603050405020304" pitchFamily="18" charset="0"/>
              </a:rPr>
              <a:t>Thái</a:t>
            </a:r>
            <a:r>
              <a:rPr lang="en-US" altLang="en-US" sz="3200" b="1" dirty="0">
                <a:solidFill>
                  <a:srgbClr val="FF3300"/>
                </a:solidFill>
                <a:latin typeface="Times New Roman" panose="02020603050405020304" pitchFamily="18" charset="0"/>
                <a:cs typeface="Times New Roman" panose="02020603050405020304" pitchFamily="18" charset="0"/>
              </a:rPr>
              <a:t> </a:t>
            </a:r>
            <a:r>
              <a:rPr lang="en-US" altLang="en-US" sz="3200" b="1" dirty="0" err="1">
                <a:solidFill>
                  <a:srgbClr val="FF3300"/>
                </a:solidFill>
                <a:latin typeface="Times New Roman" panose="02020603050405020304" pitchFamily="18" charset="0"/>
                <a:cs typeface="Times New Roman" panose="02020603050405020304" pitchFamily="18" charset="0"/>
              </a:rPr>
              <a:t>Bưởi</a:t>
            </a:r>
            <a:endParaRPr lang="en-US" altLang="en-US" sz="3200" b="1" dirty="0">
              <a:solidFill>
                <a:srgbClr val="FF3300"/>
              </a:solidFill>
              <a:latin typeface="Times New Roman" panose="02020603050405020304" pitchFamily="18" charset="0"/>
              <a:cs typeface="Times New Roman" panose="02020603050405020304" pitchFamily="18" charset="0"/>
            </a:endParaRPr>
          </a:p>
          <a:p>
            <a:pPr algn="r" eaLnBrk="1" hangingPunct="1">
              <a:spcBef>
                <a:spcPct val="50000"/>
              </a:spcBef>
              <a:buClrTx/>
              <a:buSzTx/>
              <a:buFontTx/>
              <a:buNone/>
            </a:pPr>
            <a:r>
              <a:rPr lang="en-US" altLang="en-US" sz="2400" b="1" i="1" dirty="0">
                <a:solidFill>
                  <a:schemeClr val="tx1"/>
                </a:solidFill>
                <a:latin typeface="Times New Roman" panose="02020603050405020304" pitchFamily="18" charset="0"/>
                <a:cs typeface="Times New Roman" panose="02020603050405020304" pitchFamily="18" charset="0"/>
              </a:rPr>
              <a:t>( Theo Từ </a:t>
            </a:r>
            <a:r>
              <a:rPr lang="en-US" altLang="en-US" sz="2400" b="1" i="1" dirty="0" err="1">
                <a:solidFill>
                  <a:schemeClr val="tx1"/>
                </a:solidFill>
                <a:latin typeface="Times New Roman" panose="02020603050405020304" pitchFamily="18" charset="0"/>
                <a:cs typeface="Times New Roman" panose="02020603050405020304" pitchFamily="18" charset="0"/>
              </a:rPr>
              <a:t>điển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Nhân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vật</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Lịch</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sử</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Việt</a:t>
            </a:r>
            <a:r>
              <a:rPr lang="en-US" altLang="en-US" sz="2400" b="1" i="1" dirty="0">
                <a:solidFill>
                  <a:schemeClr val="tx1"/>
                </a:solidFill>
                <a:latin typeface="Times New Roman" panose="02020603050405020304" pitchFamily="18" charset="0"/>
                <a:cs typeface="Times New Roman" panose="02020603050405020304" pitchFamily="18" charset="0"/>
              </a:rPr>
              <a:t> Nam)</a:t>
            </a:r>
          </a:p>
        </p:txBody>
      </p:sp>
      <p:pic>
        <p:nvPicPr>
          <p:cNvPr id="717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67" y="3733800"/>
            <a:ext cx="349673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600" y="3733800"/>
            <a:ext cx="3302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5916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7180"/>
                                        </p:tgtEl>
                                        <p:attrNameLst>
                                          <p:attrName>style.visibility</p:attrName>
                                        </p:attrNameLst>
                                      </p:cBhvr>
                                      <p:to>
                                        <p:strVal val="visible"/>
                                      </p:to>
                                    </p:set>
                                    <p:anim calcmode="lin" valueType="num">
                                      <p:cBhvr>
                                        <p:cTn id="7" dur="1000" fill="hold"/>
                                        <p:tgtEl>
                                          <p:spTgt spid="7180"/>
                                        </p:tgtEl>
                                        <p:attrNameLst>
                                          <p:attrName>ppt_x</p:attrName>
                                        </p:attrNameLst>
                                      </p:cBhvr>
                                      <p:tavLst>
                                        <p:tav tm="0">
                                          <p:val>
                                            <p:strVal val="#ppt_x-.2"/>
                                          </p:val>
                                        </p:tav>
                                        <p:tav tm="100000">
                                          <p:val>
                                            <p:strVal val="#ppt_x"/>
                                          </p:val>
                                        </p:tav>
                                      </p:tavLst>
                                    </p:anim>
                                    <p:anim calcmode="lin" valueType="num">
                                      <p:cBhvr>
                                        <p:cTn id="8" dur="1000" fill="hold"/>
                                        <p:tgtEl>
                                          <p:spTgt spid="7180"/>
                                        </p:tgtEl>
                                        <p:attrNameLst>
                                          <p:attrName>ppt_y</p:attrName>
                                        </p:attrNameLst>
                                      </p:cBhvr>
                                      <p:tavLst>
                                        <p:tav tm="0">
                                          <p:val>
                                            <p:strVal val="#ppt_y"/>
                                          </p:val>
                                        </p:tav>
                                        <p:tav tm="100000">
                                          <p:val>
                                            <p:strVal val="#ppt_y"/>
                                          </p:val>
                                        </p:tav>
                                      </p:tavLst>
                                    </p:anim>
                                    <p:animEffect transition="in" filter="wipe(right)" prLst="gradientSize: 0.1">
                                      <p:cBhvr>
                                        <p:cTn id="9" dur="1000"/>
                                        <p:tgtEl>
                                          <p:spTgt spid="7180"/>
                                        </p:tgtEl>
                                      </p:cBhvr>
                                    </p:animEffect>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79"/>
                                        </p:tgtEl>
                                        <p:attrNameLst>
                                          <p:attrName>style.visibility</p:attrName>
                                        </p:attrNameLst>
                                      </p:cBhvr>
                                      <p:to>
                                        <p:strVal val="visible"/>
                                      </p:to>
                                    </p:set>
                                    <p:anim calcmode="lin" valueType="num">
                                      <p:cBhvr>
                                        <p:cTn id="13" dur="1000" fill="hold"/>
                                        <p:tgtEl>
                                          <p:spTgt spid="7179"/>
                                        </p:tgtEl>
                                        <p:attrNameLst>
                                          <p:attrName>ppt_x</p:attrName>
                                        </p:attrNameLst>
                                      </p:cBhvr>
                                      <p:tavLst>
                                        <p:tav tm="0">
                                          <p:val>
                                            <p:strVal val="#ppt_x-.2"/>
                                          </p:val>
                                        </p:tav>
                                        <p:tav tm="100000">
                                          <p:val>
                                            <p:strVal val="#ppt_x"/>
                                          </p:val>
                                        </p:tav>
                                      </p:tavLst>
                                    </p:anim>
                                    <p:anim calcmode="lin" valueType="num">
                                      <p:cBhvr>
                                        <p:cTn id="14" dur="1000" fill="hold"/>
                                        <p:tgtEl>
                                          <p:spTgt spid="717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8281" y="1435132"/>
            <a:ext cx="3314816" cy="398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lowchart: Connector 5"/>
          <p:cNvSpPr/>
          <p:nvPr/>
        </p:nvSpPr>
        <p:spPr>
          <a:xfrm>
            <a:off x="1924788" y="2466655"/>
            <a:ext cx="1885290" cy="1767329"/>
          </a:xfrm>
          <a:prstGeom prst="flowChartConnector">
            <a:avLst/>
          </a:prstGeom>
          <a:solidFill>
            <a:srgbClr val="2C1E73"/>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MỤC TIÊU</a:t>
            </a:r>
            <a:endParaRPr lang="vi-VN" sz="36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Flowchart: Connector 7"/>
          <p:cNvSpPr/>
          <p:nvPr/>
        </p:nvSpPr>
        <p:spPr>
          <a:xfrm>
            <a:off x="3985818" y="2500312"/>
            <a:ext cx="163811" cy="201216"/>
          </a:xfrm>
          <a:prstGeom prst="flowChartConnector">
            <a:avLst/>
          </a:prstGeom>
          <a:solidFill>
            <a:srgbClr val="FF37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400">
              <a:solidFill>
                <a:prstClr val="white"/>
              </a:solidFill>
              <a:latin typeface="Times New Roman" panose="02020603050405020304" pitchFamily="18" charset="0"/>
              <a:cs typeface="Times New Roman" panose="02020603050405020304" pitchFamily="18" charset="0"/>
            </a:endParaRPr>
          </a:p>
        </p:txBody>
      </p:sp>
      <p:sp>
        <p:nvSpPr>
          <p:cNvPr id="12" name="Freeform: Shape 11"/>
          <p:cNvSpPr/>
          <p:nvPr/>
        </p:nvSpPr>
        <p:spPr>
          <a:xfrm>
            <a:off x="4118672" y="1664495"/>
            <a:ext cx="523677" cy="866775"/>
          </a:xfrm>
          <a:custGeom>
            <a:avLst/>
            <a:gdLst>
              <a:gd name="connsiteX0" fmla="*/ 0 w 2743200"/>
              <a:gd name="connsiteY0" fmla="*/ 857250 h 857250"/>
              <a:gd name="connsiteX1" fmla="*/ 895350 w 2743200"/>
              <a:gd name="connsiteY1" fmla="*/ 0 h 857250"/>
              <a:gd name="connsiteX2" fmla="*/ 2209800 w 2743200"/>
              <a:gd name="connsiteY2" fmla="*/ 0 h 857250"/>
              <a:gd name="connsiteX3" fmla="*/ 2743200 w 2743200"/>
              <a:gd name="connsiteY3" fmla="*/ 0 h 857250"/>
            </a:gdLst>
            <a:ahLst/>
            <a:cxnLst>
              <a:cxn ang="0">
                <a:pos x="connsiteX0" y="connsiteY0"/>
              </a:cxn>
              <a:cxn ang="0">
                <a:pos x="connsiteX1" y="connsiteY1"/>
              </a:cxn>
              <a:cxn ang="0">
                <a:pos x="connsiteX2" y="connsiteY2"/>
              </a:cxn>
              <a:cxn ang="0">
                <a:pos x="connsiteX3" y="connsiteY3"/>
              </a:cxn>
            </a:cxnLst>
            <a:rect l="l" t="t" r="r" b="b"/>
            <a:pathLst>
              <a:path w="2743200" h="857250">
                <a:moveTo>
                  <a:pt x="0" y="857250"/>
                </a:moveTo>
                <a:lnTo>
                  <a:pt x="895350" y="0"/>
                </a:lnTo>
                <a:lnTo>
                  <a:pt x="2209800" y="0"/>
                </a:lnTo>
                <a:lnTo>
                  <a:pt x="274320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400" dirty="0">
              <a:solidFill>
                <a:prstClr val="white"/>
              </a:solidFill>
              <a:latin typeface="Times New Roman" panose="02020603050405020304" pitchFamily="18" charset="0"/>
              <a:cs typeface="Times New Roman" panose="02020603050405020304" pitchFamily="18" charset="0"/>
            </a:endParaRPr>
          </a:p>
        </p:txBody>
      </p:sp>
      <p:grpSp>
        <p:nvGrpSpPr>
          <p:cNvPr id="16" name="Group 15"/>
          <p:cNvGrpSpPr>
            <a:grpSpLocks/>
          </p:cNvGrpSpPr>
          <p:nvPr/>
        </p:nvGrpSpPr>
        <p:grpSpPr bwMode="auto">
          <a:xfrm>
            <a:off x="4775202" y="1219439"/>
            <a:ext cx="5989576" cy="878442"/>
            <a:chOff x="5862048" y="676275"/>
            <a:chExt cx="6539502" cy="1695450"/>
          </a:xfrm>
        </p:grpSpPr>
        <p:sp>
          <p:nvSpPr>
            <p:cNvPr id="14" name="Rectangle: Rounded Corners 13"/>
            <p:cNvSpPr/>
            <p:nvPr/>
          </p:nvSpPr>
          <p:spPr>
            <a:xfrm>
              <a:off x="5862048" y="676275"/>
              <a:ext cx="6539502" cy="169545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400">
                <a:solidFill>
                  <a:prstClr val="white"/>
                </a:solidFill>
                <a:latin typeface="Times New Roman" panose="02020603050405020304" pitchFamily="18" charset="0"/>
                <a:cs typeface="Times New Roman" panose="02020603050405020304" pitchFamily="18" charset="0"/>
              </a:endParaRPr>
            </a:p>
          </p:txBody>
        </p:sp>
        <p:sp>
          <p:nvSpPr>
            <p:cNvPr id="15" name="Flowchart: Connector 14"/>
            <p:cNvSpPr/>
            <p:nvPr/>
          </p:nvSpPr>
          <p:spPr>
            <a:xfrm>
              <a:off x="6091064" y="952524"/>
              <a:ext cx="746655" cy="997447"/>
            </a:xfrm>
            <a:prstGeom prst="flowChartConnector">
              <a:avLst/>
            </a:prstGeom>
            <a:solidFill>
              <a:srgbClr val="FE36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solidFill>
                    <a:prstClr val="white"/>
                  </a:solidFill>
                  <a:latin typeface="Times New Roman" panose="02020603050405020304" pitchFamily="18" charset="0"/>
                  <a:cs typeface="Times New Roman" panose="02020603050405020304" pitchFamily="18" charset="0"/>
                </a:rPr>
                <a:t>1</a:t>
              </a:r>
              <a:endParaRPr lang="vi-VN" sz="4000" dirty="0">
                <a:solidFill>
                  <a:prstClr val="white"/>
                </a:solidFill>
                <a:latin typeface="Times New Roman" panose="02020603050405020304" pitchFamily="18" charset="0"/>
                <a:cs typeface="Times New Roman" panose="02020603050405020304" pitchFamily="18" charset="0"/>
              </a:endParaRPr>
            </a:p>
          </p:txBody>
        </p:sp>
      </p:grpSp>
      <p:sp>
        <p:nvSpPr>
          <p:cNvPr id="18" name="Flowchart: Connector 17"/>
          <p:cNvSpPr/>
          <p:nvPr/>
        </p:nvSpPr>
        <p:spPr>
          <a:xfrm>
            <a:off x="4211540" y="3149104"/>
            <a:ext cx="162520" cy="201216"/>
          </a:xfrm>
          <a:prstGeom prst="flowChartConnector">
            <a:avLst/>
          </a:prstGeom>
          <a:solidFill>
            <a:srgbClr val="FF9B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400">
              <a:solidFill>
                <a:prstClr val="white"/>
              </a:solidFill>
              <a:latin typeface="Times New Roman" panose="02020603050405020304" pitchFamily="18" charset="0"/>
              <a:cs typeface="Times New Roman" panose="02020603050405020304" pitchFamily="18" charset="0"/>
            </a:endParaRPr>
          </a:p>
        </p:txBody>
      </p:sp>
      <p:cxnSp>
        <p:nvCxnSpPr>
          <p:cNvPr id="21" name="Straight Connector 20"/>
          <p:cNvCxnSpPr>
            <a:cxnSpLocks/>
          </p:cNvCxnSpPr>
          <p:nvPr/>
        </p:nvCxnSpPr>
        <p:spPr>
          <a:xfrm>
            <a:off x="4374061" y="3265190"/>
            <a:ext cx="6062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p:cNvGrpSpPr>
            <a:grpSpLocks/>
          </p:cNvGrpSpPr>
          <p:nvPr/>
        </p:nvGrpSpPr>
        <p:grpSpPr bwMode="auto">
          <a:xfrm>
            <a:off x="4980285" y="2922925"/>
            <a:ext cx="6255450" cy="1285601"/>
            <a:chOff x="6007667" y="688785"/>
            <a:chExt cx="6539502" cy="1025613"/>
          </a:xfrm>
        </p:grpSpPr>
        <p:sp>
          <p:nvSpPr>
            <p:cNvPr id="23" name="Rectangle: Rounded Corners 22"/>
            <p:cNvSpPr/>
            <p:nvPr/>
          </p:nvSpPr>
          <p:spPr>
            <a:xfrm>
              <a:off x="6007667" y="688785"/>
              <a:ext cx="6539502" cy="1025613"/>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400" dirty="0">
                <a:solidFill>
                  <a:prstClr val="white"/>
                </a:solidFill>
                <a:latin typeface="Times New Roman" panose="02020603050405020304" pitchFamily="18" charset="0"/>
                <a:cs typeface="Times New Roman" panose="02020603050405020304" pitchFamily="18" charset="0"/>
              </a:endParaRPr>
            </a:p>
          </p:txBody>
        </p:sp>
        <p:sp>
          <p:nvSpPr>
            <p:cNvPr id="24" name="Flowchart: Connector 23"/>
            <p:cNvSpPr/>
            <p:nvPr/>
          </p:nvSpPr>
          <p:spPr>
            <a:xfrm>
              <a:off x="6167002" y="823528"/>
              <a:ext cx="796725" cy="679291"/>
            </a:xfrm>
            <a:prstGeom prst="flowChartConnector">
              <a:avLst/>
            </a:prstGeom>
            <a:solidFill>
              <a:srgbClr val="FF9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solidFill>
                    <a:prstClr val="white"/>
                  </a:solidFill>
                  <a:latin typeface="Times New Roman" panose="02020603050405020304" pitchFamily="18" charset="0"/>
                  <a:cs typeface="Times New Roman" panose="02020603050405020304" pitchFamily="18" charset="0"/>
                </a:rPr>
                <a:t>2</a:t>
              </a:r>
              <a:endParaRPr lang="vi-VN" sz="4000" dirty="0">
                <a:solidFill>
                  <a:prstClr val="white"/>
                </a:solidFill>
                <a:latin typeface="Times New Roman" panose="02020603050405020304" pitchFamily="18" charset="0"/>
                <a:cs typeface="Times New Roman" panose="02020603050405020304" pitchFamily="18" charset="0"/>
              </a:endParaRPr>
            </a:p>
          </p:txBody>
        </p:sp>
      </p:grpSp>
      <p:sp>
        <p:nvSpPr>
          <p:cNvPr id="25" name="Flowchart: Connector 24"/>
          <p:cNvSpPr/>
          <p:nvPr/>
        </p:nvSpPr>
        <p:spPr>
          <a:xfrm>
            <a:off x="3992265" y="4117776"/>
            <a:ext cx="163810" cy="201216"/>
          </a:xfrm>
          <a:prstGeom prst="flowChartConnector">
            <a:avLst/>
          </a:prstGeom>
          <a:solidFill>
            <a:srgbClr val="01B59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400">
              <a:solidFill>
                <a:prstClr val="white"/>
              </a:solidFill>
              <a:latin typeface="Times New Roman" panose="02020603050405020304" pitchFamily="18" charset="0"/>
              <a:cs typeface="Times New Roman" panose="02020603050405020304" pitchFamily="18" charset="0"/>
            </a:endParaRPr>
          </a:p>
        </p:txBody>
      </p:sp>
      <p:sp>
        <p:nvSpPr>
          <p:cNvPr id="28" name="Freeform: Shape 27"/>
          <p:cNvSpPr/>
          <p:nvPr/>
        </p:nvSpPr>
        <p:spPr>
          <a:xfrm>
            <a:off x="4134148" y="4295775"/>
            <a:ext cx="846138" cy="758428"/>
          </a:xfrm>
          <a:custGeom>
            <a:avLst/>
            <a:gdLst>
              <a:gd name="connsiteX0" fmla="*/ 0 w 2381250"/>
              <a:gd name="connsiteY0" fmla="*/ 0 h 933450"/>
              <a:gd name="connsiteX1" fmla="*/ 781050 w 2381250"/>
              <a:gd name="connsiteY1" fmla="*/ 933450 h 933450"/>
              <a:gd name="connsiteX2" fmla="*/ 2381250 w 2381250"/>
              <a:gd name="connsiteY2" fmla="*/ 933450 h 933450"/>
            </a:gdLst>
            <a:ahLst/>
            <a:cxnLst>
              <a:cxn ang="0">
                <a:pos x="connsiteX0" y="connsiteY0"/>
              </a:cxn>
              <a:cxn ang="0">
                <a:pos x="connsiteX1" y="connsiteY1"/>
              </a:cxn>
              <a:cxn ang="0">
                <a:pos x="connsiteX2" y="connsiteY2"/>
              </a:cxn>
            </a:cxnLst>
            <a:rect l="l" t="t" r="r" b="b"/>
            <a:pathLst>
              <a:path w="2381250" h="933450">
                <a:moveTo>
                  <a:pt x="0" y="0"/>
                </a:moveTo>
                <a:lnTo>
                  <a:pt x="781050" y="933450"/>
                </a:lnTo>
                <a:lnTo>
                  <a:pt x="2381250" y="93345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400">
              <a:solidFill>
                <a:prstClr val="white"/>
              </a:solidFill>
              <a:latin typeface="Times New Roman" panose="02020603050405020304" pitchFamily="18" charset="0"/>
              <a:cs typeface="Times New Roman" panose="02020603050405020304" pitchFamily="18" charset="0"/>
            </a:endParaRPr>
          </a:p>
        </p:txBody>
      </p:sp>
      <p:grpSp>
        <p:nvGrpSpPr>
          <p:cNvPr id="29" name="Group 28"/>
          <p:cNvGrpSpPr>
            <a:grpSpLocks/>
          </p:cNvGrpSpPr>
          <p:nvPr/>
        </p:nvGrpSpPr>
        <p:grpSpPr bwMode="auto">
          <a:xfrm>
            <a:off x="4980287" y="4493445"/>
            <a:ext cx="6152469" cy="1009595"/>
            <a:chOff x="5862048" y="867065"/>
            <a:chExt cx="6539502" cy="1504660"/>
          </a:xfrm>
        </p:grpSpPr>
        <p:sp>
          <p:nvSpPr>
            <p:cNvPr id="30" name="Rectangle: Rounded Corners 29"/>
            <p:cNvSpPr/>
            <p:nvPr/>
          </p:nvSpPr>
          <p:spPr>
            <a:xfrm>
              <a:off x="5862048" y="867065"/>
              <a:ext cx="6539502" cy="1504660"/>
            </a:xfrm>
            <a:prstGeom prst="roundRect">
              <a:avLst>
                <a:gd name="adj" fmla="val 50000"/>
              </a:avLst>
            </a:prstGeom>
            <a:noFill/>
            <a:ln w="76200">
              <a:solidFill>
                <a:srgbClr val="01B5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400" dirty="0">
                <a:solidFill>
                  <a:prstClr val="white"/>
                </a:solidFill>
                <a:latin typeface="Times New Roman" panose="02020603050405020304" pitchFamily="18" charset="0"/>
                <a:cs typeface="Times New Roman" panose="02020603050405020304" pitchFamily="18" charset="0"/>
              </a:endParaRPr>
            </a:p>
          </p:txBody>
        </p:sp>
        <p:sp>
          <p:nvSpPr>
            <p:cNvPr id="31" name="Flowchart: Connector 30"/>
            <p:cNvSpPr/>
            <p:nvPr/>
          </p:nvSpPr>
          <p:spPr>
            <a:xfrm>
              <a:off x="6007667" y="1110182"/>
              <a:ext cx="796725" cy="827637"/>
            </a:xfrm>
            <a:prstGeom prst="flowChartConnector">
              <a:avLst/>
            </a:prstGeom>
            <a:solidFill>
              <a:srgbClr val="01B5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solidFill>
                    <a:prstClr val="white"/>
                  </a:solidFill>
                  <a:latin typeface="Times New Roman" panose="02020603050405020304" pitchFamily="18" charset="0"/>
                  <a:cs typeface="Times New Roman" panose="02020603050405020304" pitchFamily="18" charset="0"/>
                </a:rPr>
                <a:t>3</a:t>
              </a:r>
              <a:endParaRPr lang="vi-VN" sz="4000" dirty="0">
                <a:solidFill>
                  <a:prstClr val="white"/>
                </a:solidFill>
                <a:latin typeface="Times New Roman" panose="02020603050405020304" pitchFamily="18" charset="0"/>
                <a:cs typeface="Times New Roman" panose="02020603050405020304" pitchFamily="18" charset="0"/>
              </a:endParaRPr>
            </a:p>
          </p:txBody>
        </p:sp>
      </p:grpSp>
      <p:sp>
        <p:nvSpPr>
          <p:cNvPr id="3" name="Rectangle 2"/>
          <p:cNvSpPr>
            <a:spLocks noChangeArrowheads="1"/>
          </p:cNvSpPr>
          <p:nvPr/>
        </p:nvSpPr>
        <p:spPr bwMode="auto">
          <a:xfrm>
            <a:off x="5669062" y="1363115"/>
            <a:ext cx="50894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nl-NL" sz="3200" dirty="0">
                <a:solidFill>
                  <a:prstClr val="black"/>
                </a:solidFill>
                <a:latin typeface="Times New Roman" panose="02020603050405020304" pitchFamily="18" charset="0"/>
                <a:cs typeface="Times New Roman" panose="02020603050405020304" pitchFamily="18" charset="0"/>
              </a:rPr>
              <a:t>Rèn đọc đúng, đọc diễn cảm</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5832484" y="2954044"/>
            <a:ext cx="579094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nl-NL" sz="3200" dirty="0">
                <a:solidFill>
                  <a:srgbClr val="000000"/>
                </a:solidFill>
                <a:latin typeface="Times New Roman" panose="02020603050405020304" pitchFamily="18" charset="0"/>
                <a:cs typeface="Times New Roman" panose="02020603050405020304" pitchFamily="18" charset="0"/>
              </a:rPr>
              <a:t>Hiểu các từ khó và nội dung bài tập đọc</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7" name="Rectangle 6"/>
          <p:cNvSpPr>
            <a:spLocks noChangeArrowheads="1"/>
          </p:cNvSpPr>
          <p:nvPr/>
        </p:nvSpPr>
        <p:spPr bwMode="auto">
          <a:xfrm>
            <a:off x="5706468" y="4602791"/>
            <a:ext cx="50520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sz="3200" dirty="0" err="1">
                <a:solidFill>
                  <a:prstClr val="black"/>
                </a:solidFill>
                <a:latin typeface="Times New Roman" panose="02020603050405020304" pitchFamily="18" charset="0"/>
                <a:cs typeface="Times New Roman" panose="02020603050405020304" pitchFamily="18" charset="0"/>
              </a:rPr>
              <a:t>Giáo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dục</a:t>
            </a:r>
            <a:r>
              <a:rPr lang="en-US" sz="3200" dirty="0">
                <a:solidFill>
                  <a:prstClr val="black"/>
                </a:solidFill>
                <a:latin typeface="Times New Roman" panose="02020603050405020304" pitchFamily="18" charset="0"/>
                <a:cs typeface="Times New Roman" panose="02020603050405020304" pitchFamily="18" charset="0"/>
              </a:rPr>
              <a:t> HS </a:t>
            </a:r>
            <a:r>
              <a:rPr lang="en-US" sz="3200" dirty="0" err="1">
                <a:solidFill>
                  <a:prstClr val="black"/>
                </a:solidFill>
                <a:latin typeface="Times New Roman" panose="02020603050405020304" pitchFamily="18" charset="0"/>
                <a:cs typeface="Times New Roman" panose="02020603050405020304" pitchFamily="18" charset="0"/>
              </a:rPr>
              <a:t>lòng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yêu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996757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22" presetClass="entr" presetSubtype="8"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22" presetClass="entr" presetSubtype="8"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par>
                                <p:cTn id="36" presetID="22" presetClass="entr" presetSubtype="8"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randombar(horizontal)">
                                      <p:cBhvr>
                                        <p:cTn id="41" dur="500"/>
                                        <p:tgtEl>
                                          <p:spTgt spid="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par>
                                <p:cTn id="47" presetID="22" presetClass="entr" presetSubtype="8"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500"/>
                                        <p:tgtEl>
                                          <p:spTgt spid="28"/>
                                        </p:tgtEl>
                                      </p:cBhvr>
                                    </p:animEffect>
                                  </p:childTnLst>
                                </p:cTn>
                              </p:par>
                              <p:par>
                                <p:cTn id="50" presetID="22" presetClass="entr" presetSubtype="8"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randombar(horizontal)">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8" grpId="0" animBg="1"/>
      <p:bldP spid="25" grpId="0" animBg="1"/>
      <p:bldP spid="3" grpId="0"/>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Text Box 4"/>
          <p:cNvSpPr txBox="1">
            <a:spLocks noChangeArrowheads="1"/>
          </p:cNvSpPr>
          <p:nvPr/>
        </p:nvSpPr>
        <p:spPr bwMode="auto">
          <a:xfrm>
            <a:off x="4191000" y="1219200"/>
            <a:ext cx="27447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4400" b="1" i="1">
                <a:solidFill>
                  <a:srgbClr val="0000FF"/>
                </a:solidFill>
                <a:latin typeface="Arial" panose="020B0604020202020204" pitchFamily="34" charset="0"/>
                <a:cs typeface="Arial" panose="020B0604020202020204" pitchFamily="34" charset="0"/>
              </a:rPr>
              <a:t>     </a:t>
            </a:r>
            <a:endParaRPr lang="en-US" altLang="vi-VN" b="1" i="1">
              <a:solidFill>
                <a:srgbClr val="0000FF"/>
              </a:solidFill>
              <a:latin typeface="Arial" panose="020B0604020202020204" pitchFamily="34" charset="0"/>
              <a:cs typeface="Arial" panose="020B0604020202020204" pitchFamily="34" charset="0"/>
            </a:endParaRPr>
          </a:p>
        </p:txBody>
      </p:sp>
      <p:sp>
        <p:nvSpPr>
          <p:cNvPr id="68611" name="Text Box 5"/>
          <p:cNvSpPr txBox="1">
            <a:spLocks noChangeArrowheads="1"/>
          </p:cNvSpPr>
          <p:nvPr/>
        </p:nvSpPr>
        <p:spPr bwMode="auto">
          <a:xfrm>
            <a:off x="5105400" y="2743201"/>
            <a:ext cx="990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i="1">
                <a:solidFill>
                  <a:srgbClr val="000000"/>
                </a:solidFill>
                <a:latin typeface=".VnTimeH" panose="020B7200000000000000" pitchFamily="34" charset="0"/>
                <a:cs typeface="Arial" panose="020B0604020202020204" pitchFamily="34" charset="0"/>
              </a:rPr>
              <a:t> </a:t>
            </a:r>
          </a:p>
        </p:txBody>
      </p:sp>
      <p:sp>
        <p:nvSpPr>
          <p:cNvPr id="68612" name="Text Box 6"/>
          <p:cNvSpPr txBox="1">
            <a:spLocks noChangeArrowheads="1"/>
          </p:cNvSpPr>
          <p:nvPr/>
        </p:nvSpPr>
        <p:spPr bwMode="auto">
          <a:xfrm>
            <a:off x="1524000" y="4191000"/>
            <a:ext cx="1371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b="1" i="1">
                <a:solidFill>
                  <a:srgbClr val="000000"/>
                </a:solidFill>
                <a:latin typeface="Arial" panose="020B0604020202020204" pitchFamily="34" charset="0"/>
                <a:cs typeface="Arial" panose="020B0604020202020204" pitchFamily="34" charset="0"/>
              </a:rPr>
              <a:t>   </a:t>
            </a:r>
          </a:p>
        </p:txBody>
      </p:sp>
      <p:sp>
        <p:nvSpPr>
          <p:cNvPr id="11" name="Rectangle 10"/>
          <p:cNvSpPr/>
          <p:nvPr/>
        </p:nvSpPr>
        <p:spPr>
          <a:xfrm>
            <a:off x="1524000" y="0"/>
            <a:ext cx="9144000" cy="6858000"/>
          </a:xfrm>
          <a:prstGeom prst="rect">
            <a:avLst/>
          </a:prstGeom>
          <a:noFill/>
          <a:ln w="76200">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8614" name="Picture 15" descr="50616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372600" y="55626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15" descr="50616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5626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2" descr="Hình nền pp dễ t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WordArt 14"/>
          <p:cNvSpPr>
            <a:spLocks noChangeArrowheads="1" noChangeShapeType="1" noTextEdit="1"/>
          </p:cNvSpPr>
          <p:nvPr/>
        </p:nvSpPr>
        <p:spPr bwMode="auto">
          <a:xfrm>
            <a:off x="3009900" y="1401763"/>
            <a:ext cx="6172200" cy="1524000"/>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KHÁM PHÁ </a:t>
            </a:r>
          </a:p>
        </p:txBody>
      </p:sp>
    </p:spTree>
    <p:extLst>
      <p:ext uri="{BB962C8B-B14F-4D97-AF65-F5344CB8AC3E}">
        <p14:creationId xmlns:p14="http://schemas.microsoft.com/office/powerpoint/2010/main" val="156500574"/>
      </p:ext>
    </p:extLst>
  </p:cSld>
  <p:clrMapOvr>
    <a:masterClrMapping/>
  </p:clrMapOvr>
  <p:transition advTm="4581">
    <p:cover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CC2FD1-8EA0-4077-80F1-DE1D44F35875}"/>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hlinkClick r:id="rId4" action="ppaction://hlinksldjump"/>
          </p:cNvPr>
          <p:cNvSpPr txBox="1"/>
          <p:nvPr/>
        </p:nvSpPr>
        <p:spPr>
          <a:xfrm>
            <a:off x="1235179" y="1219200"/>
            <a:ext cx="9677400" cy="1172950"/>
          </a:xfrm>
          <a:prstGeom prst="rect">
            <a:avLst/>
          </a:prstGeom>
          <a:noFill/>
        </p:spPr>
        <p:txBody>
          <a:bodyPr wrap="square">
            <a:spAutoFit/>
          </a:bodyPr>
          <a:lstStyle/>
          <a:p>
            <a:pPr algn="ctr">
              <a:lnSpc>
                <a:spcPct val="130000"/>
              </a:lnSpc>
              <a:buFont typeface="Arial" charset="0"/>
              <a:buNone/>
              <a:defRPr/>
            </a:pPr>
            <a:r>
              <a:rPr lang="en-US" sz="6000" b="1" dirty="0" err="1">
                <a:solidFill>
                  <a:srgbClr val="FF3399"/>
                </a:solidFill>
                <a:latin typeface="Times New Roman" panose="02020603050405020304" pitchFamily="18" charset="0"/>
                <a:ea typeface="HP001 5Ha" pitchFamily="34" charset="-127"/>
                <a:cs typeface="Times New Roman" panose="02020603050405020304" pitchFamily="18" charset="0"/>
              </a:rPr>
              <a:t>Hoạt</a:t>
            </a:r>
            <a:r>
              <a:rPr lang="en-US" sz="6000" b="1" dirty="0">
                <a:solidFill>
                  <a:srgbClr val="FF3399"/>
                </a:solidFill>
                <a:latin typeface="Times New Roman" panose="02020603050405020304" pitchFamily="18" charset="0"/>
                <a:ea typeface="HP001 5Ha" pitchFamily="34" charset="-127"/>
                <a:cs typeface="Times New Roman" panose="02020603050405020304" pitchFamily="18" charset="0"/>
              </a:rPr>
              <a:t> </a:t>
            </a:r>
            <a:r>
              <a:rPr lang="en-US" sz="6000" b="1" dirty="0" err="1">
                <a:solidFill>
                  <a:srgbClr val="FF3399"/>
                </a:solidFill>
                <a:latin typeface="Times New Roman" panose="02020603050405020304" pitchFamily="18" charset="0"/>
                <a:ea typeface="HP001 5Ha" pitchFamily="34" charset="-127"/>
                <a:cs typeface="Times New Roman" panose="02020603050405020304" pitchFamily="18" charset="0"/>
              </a:rPr>
              <a:t>động</a:t>
            </a:r>
            <a:r>
              <a:rPr lang="en-US" sz="6000" b="1" dirty="0">
                <a:solidFill>
                  <a:srgbClr val="FF3399"/>
                </a:solidFill>
                <a:latin typeface="Times New Roman" panose="02020603050405020304" pitchFamily="18" charset="0"/>
                <a:ea typeface="HP001 5Ha" pitchFamily="34" charset="-127"/>
                <a:cs typeface="Times New Roman" panose="02020603050405020304" pitchFamily="18" charset="0"/>
              </a:rPr>
              <a:t> 1. </a:t>
            </a:r>
            <a:r>
              <a:rPr lang="en-US" sz="6000" b="1" dirty="0" err="1">
                <a:solidFill>
                  <a:srgbClr val="FF3399"/>
                </a:solidFill>
                <a:latin typeface="Times New Roman" panose="02020603050405020304" pitchFamily="18" charset="0"/>
                <a:ea typeface="HP001 5Ha" pitchFamily="34" charset="-127"/>
                <a:cs typeface="Times New Roman" panose="02020603050405020304" pitchFamily="18" charset="0"/>
              </a:rPr>
              <a:t>Luyện</a:t>
            </a:r>
            <a:r>
              <a:rPr lang="en-US" sz="6000" b="1" dirty="0">
                <a:solidFill>
                  <a:srgbClr val="FF3399"/>
                </a:solidFill>
                <a:latin typeface="Times New Roman" panose="02020603050405020304" pitchFamily="18" charset="0"/>
                <a:ea typeface="HP001 5Ha" pitchFamily="34" charset="-127"/>
                <a:cs typeface="Times New Roman" panose="02020603050405020304" pitchFamily="18" charset="0"/>
              </a:rPr>
              <a:t> </a:t>
            </a:r>
            <a:r>
              <a:rPr lang="en-US" sz="6000" b="1" dirty="0" err="1">
                <a:solidFill>
                  <a:srgbClr val="FF3399"/>
                </a:solidFill>
                <a:latin typeface="Times New Roman" panose="02020603050405020304" pitchFamily="18" charset="0"/>
                <a:ea typeface="HP001 5Ha" pitchFamily="34" charset="-127"/>
                <a:cs typeface="Times New Roman" panose="02020603050405020304" pitchFamily="18" charset="0"/>
              </a:rPr>
              <a:t>đọc</a:t>
            </a:r>
            <a:endParaRPr lang="en-US" sz="6000" b="1" dirty="0">
              <a:solidFill>
                <a:srgbClr val="FF3399"/>
              </a:solidFill>
              <a:latin typeface="Times New Roman" panose="02020603050405020304" pitchFamily="18" charset="0"/>
              <a:ea typeface="HP001 5Ha" pitchFamily="34" charset="-127"/>
              <a:cs typeface="Times New Roman" panose="02020603050405020304" pitchFamily="18" charset="0"/>
            </a:endParaRPr>
          </a:p>
        </p:txBody>
      </p:sp>
      <p:sp>
        <p:nvSpPr>
          <p:cNvPr id="2" name="AutoShape 2" descr="Powerpoint background image - Google Slides Themes | Powerpoint background  design, Background for powerpoint presentation, Background powerpoint">
            <a:extLst>
              <a:ext uri="{FF2B5EF4-FFF2-40B4-BE49-F238E27FC236}">
                <a16:creationId xmlns:a16="http://schemas.microsoft.com/office/drawing/2014/main" id="{49B3F7EE-25D2-4EA6-B9A0-1250D68877E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3" name="Picture 2">
            <a:extLst>
              <a:ext uri="{FF2B5EF4-FFF2-40B4-BE49-F238E27FC236}">
                <a16:creationId xmlns:a16="http://schemas.microsoft.com/office/drawing/2014/main" id="{9CA7B9D5-6089-4939-B798-62DA86E0403C}"/>
              </a:ext>
            </a:extLst>
          </p:cNvPr>
          <p:cNvPicPr>
            <a:picLocks noChangeAspect="1"/>
          </p:cNvPicPr>
          <p:nvPr/>
        </p:nvPicPr>
        <p:blipFill rotWithShape="1">
          <a:blip r:embed="rId5"/>
          <a:srcRect b="9697"/>
          <a:stretch/>
        </p:blipFill>
        <p:spPr>
          <a:xfrm>
            <a:off x="3886200" y="2511862"/>
            <a:ext cx="4114800" cy="2838450"/>
          </a:xfrm>
          <a:prstGeom prst="rect">
            <a:avLst/>
          </a:prstGeom>
        </p:spPr>
      </p:pic>
    </p:spTree>
    <p:extLst>
      <p:ext uri="{BB962C8B-B14F-4D97-AF65-F5344CB8AC3E}">
        <p14:creationId xmlns:p14="http://schemas.microsoft.com/office/powerpoint/2010/main" val="1990690159"/>
      </p:ext>
    </p:extLst>
  </p:cSld>
  <p:clrMapOvr>
    <a:masterClrMapping/>
  </p:clrMapOvr>
  <p:transition spd="slow">
    <p:fade/>
    <p:sndAc>
      <p:stSnd>
        <p:snd r:embed="rId2" name="chimes.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1261915"/>
            <a:ext cx="11887200" cy="5816977"/>
          </a:xfrm>
          <a:prstGeom prst="rect">
            <a:avLst/>
          </a:prstGeom>
        </p:spPr>
        <p:txBody>
          <a:bodyPr wrap="square">
            <a:spAutoFit/>
          </a:bodyPr>
          <a:lstStyle/>
          <a:p>
            <a:r>
              <a:rPr lang="en-US" sz="2200" dirty="0">
                <a:solidFill>
                  <a:srgbClr val="333333"/>
                </a:solidFill>
                <a:latin typeface="Verdana" panose="020B0604030504040204" pitchFamily="34" charset="0"/>
              </a:rPr>
              <a:t>	</a:t>
            </a:r>
            <a:r>
              <a:rPr lang="vi-VN" sz="2200" dirty="0"/>
              <a:t>Bưởi mồ côi cha từ nhỏ, phải theo mẹ quẩy gánh hàng rong. Thấy em khôi ngô, nhà họ Bạch nhận làm con nuôi và cho ăn học.</a:t>
            </a:r>
          </a:p>
          <a:p>
            <a:r>
              <a:rPr lang="en-US" sz="2200" dirty="0"/>
              <a:t>              </a:t>
            </a:r>
            <a:r>
              <a:rPr lang="vi-VN" sz="2200" dirty="0"/>
              <a:t>Năm 21 tuổi, Bạch Thái Bưởi làm thư kí cho một hãng buôn. Chẳng bao lâu, anh đứng ra kinh doanh độc lập, trải đủ mọi nghề: buôn gỗ, buôn ngô, mở hiệu cầm đồ, lập nhà in, khai thác mỏ,... Có lúc mất trắng tay, anh vẫn không nản chí.</a:t>
            </a:r>
          </a:p>
          <a:p>
            <a:r>
              <a:rPr lang="en-US" sz="2200" dirty="0"/>
              <a:t>               </a:t>
            </a:r>
            <a:r>
              <a:rPr lang="vi-VN" sz="2200" dirty="0"/>
              <a:t>Bạch Thái Bưởi mở công ti vận tải đường thủy vào lúc những con tàu của người Hoa đã độc chiếm các đường sông miền Bắc. Ông cho người đến các bến tàu diễn thuyết. Trên mỗi chiếc tàu, ông dán dòng chữ "Người ta thì đi tàu ta" và treo một cái ống để khách nào đồng tình với ông thì vui lòng bỏ ống tiếp sức cho chủ tàu. Khi bổ ống, tiền đồng rất nhiều, tiền hào, tiền xu thì vô kể. Khách đi tàu của ông ngày một đông. Nhiều chủ tàu người Hoa, người Pháp phải bán lại tàu cho ông. Rồi ông mua xưởng sửa chữa tàu, thuê kĩ sư giỏi trông nom. Lúc thịnh vượng nhất, công ti của Bạch Thái Bưởi có tới ba mươi chiếc tàu lớn nhỏ mang những cái tên lịch sử: Hồng Bàng, Lạc Long, Trưng Trắc, Trưng Nhị,...</a:t>
            </a:r>
            <a:endParaRPr lang="en-US" sz="2200" dirty="0"/>
          </a:p>
          <a:p>
            <a:r>
              <a:rPr lang="en-US" sz="2200" dirty="0"/>
              <a:t>              </a:t>
            </a:r>
            <a:r>
              <a:rPr lang="vi-VN" sz="2200" dirty="0"/>
              <a:t>Chỉ trong mười năm, Bạch Thái Bưởi đã trở thành "một bậc anh hùng kinh tế" như đánh giá của người cùng thời.</a:t>
            </a:r>
          </a:p>
          <a:p>
            <a:r>
              <a:rPr lang="en-US" sz="2200" dirty="0"/>
              <a:t>                                                                                     </a:t>
            </a:r>
            <a:r>
              <a:rPr lang="vi-VN" sz="2200" dirty="0"/>
              <a:t>(Theo TỪ ĐIỂN NHÂN VẬT LỊCH SỬ VIỆT NAM)</a:t>
            </a:r>
          </a:p>
          <a:p>
            <a:endParaRPr lang="vi-VN" sz="2000" dirty="0"/>
          </a:p>
        </p:txBody>
      </p:sp>
      <p:sp>
        <p:nvSpPr>
          <p:cNvPr id="7" name="Rectangle 6"/>
          <p:cNvSpPr/>
          <p:nvPr/>
        </p:nvSpPr>
        <p:spPr>
          <a:xfrm>
            <a:off x="3324580" y="127845"/>
            <a:ext cx="5424305" cy="553998"/>
          </a:xfrm>
          <a:prstGeom prst="rect">
            <a:avLst/>
          </a:prstGeom>
          <a:noFill/>
        </p:spPr>
        <p:txBody>
          <a:bodyPr wrap="none" lIns="91440" tIns="45720" rIns="91440" bIns="45720">
            <a:spAutoFit/>
          </a:bodyPr>
          <a:lstStyle/>
          <a:p>
            <a:pPr algn="ctr"/>
            <a:r>
              <a:rPr lang="vi-VN" sz="3000" b="1" dirty="0">
                <a:solidFill>
                  <a:srgbClr val="FF0000"/>
                </a:solidFill>
                <a:latin typeface="+mj-lt"/>
              </a:rPr>
              <a:t>"Vua tàu thủy" Bạch Thái Bưởi</a:t>
            </a:r>
            <a:endParaRPr lang="en-US" sz="3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mj-lt"/>
            </a:endParaRPr>
          </a:p>
        </p:txBody>
      </p:sp>
      <p:sp>
        <p:nvSpPr>
          <p:cNvPr id="2" name="Oval 1"/>
          <p:cNvSpPr/>
          <p:nvPr/>
        </p:nvSpPr>
        <p:spPr>
          <a:xfrm>
            <a:off x="302524" y="1247198"/>
            <a:ext cx="816592" cy="395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1</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9" name="Oval 8"/>
          <p:cNvSpPr/>
          <p:nvPr/>
        </p:nvSpPr>
        <p:spPr>
          <a:xfrm>
            <a:off x="302524" y="1963455"/>
            <a:ext cx="816592" cy="3656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2</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0" name="Oval 9"/>
          <p:cNvSpPr/>
          <p:nvPr/>
        </p:nvSpPr>
        <p:spPr>
          <a:xfrm>
            <a:off x="302524" y="2952157"/>
            <a:ext cx="816592" cy="3837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3</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1" name="Oval 10"/>
          <p:cNvSpPr/>
          <p:nvPr/>
        </p:nvSpPr>
        <p:spPr>
          <a:xfrm>
            <a:off x="234791" y="5658390"/>
            <a:ext cx="816592" cy="3698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4</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269240" y="662423"/>
            <a:ext cx="6697893" cy="584775"/>
          </a:xfrm>
          <a:prstGeom prst="rect">
            <a:avLst/>
          </a:prstGeom>
          <a:noFill/>
        </p:spPr>
        <p:txBody>
          <a:bodyPr wrap="square" rtlCol="0">
            <a:spAutoFit/>
          </a:bodyPr>
          <a:lstStyle/>
          <a:p>
            <a:r>
              <a:rPr lang="vi-VN" sz="3200" b="1" dirty="0">
                <a:solidFill>
                  <a:srgbClr val="0070C0"/>
                </a:solidFill>
                <a:latin typeface="+mj-lt"/>
              </a:rPr>
              <a:t>Bài được chia làm mấy đoạn?</a:t>
            </a:r>
          </a:p>
        </p:txBody>
      </p:sp>
    </p:spTree>
    <p:extLst>
      <p:ext uri="{BB962C8B-B14F-4D97-AF65-F5344CB8AC3E}">
        <p14:creationId xmlns:p14="http://schemas.microsoft.com/office/powerpoint/2010/main" val="8218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rayons">
  <a:themeElements>
    <a:clrScheme name="2_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2_Crayo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2_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2_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2_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2_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2_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2_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2_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2_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1279</Words>
  <Application>Microsoft Office PowerPoint</Application>
  <PresentationFormat>Widescreen</PresentationFormat>
  <Paragraphs>102</Paragraphs>
  <Slides>32</Slides>
  <Notes>1</Notes>
  <HiddenSlides>0</HiddenSlides>
  <MMClips>1</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32</vt:i4>
      </vt:variant>
    </vt:vector>
  </HeadingPairs>
  <TitlesOfParts>
    <vt:vector size="47" baseType="lpstr">
      <vt:lpstr>.VnTimeH</vt:lpstr>
      <vt:lpstr>Arial</vt:lpstr>
      <vt:lpstr>Calibri</vt:lpstr>
      <vt:lpstr>Calibri Light</vt:lpstr>
      <vt:lpstr>Comic Sans MS</vt:lpstr>
      <vt:lpstr>Permanent Marker</vt:lpstr>
      <vt:lpstr>Tahoma</vt:lpstr>
      <vt:lpstr>Times New Roman</vt:lpstr>
      <vt:lpstr>Verdana</vt:lpstr>
      <vt:lpstr>Wingdings</vt:lpstr>
      <vt:lpstr>Office Theme</vt:lpstr>
      <vt:lpstr>6_Office Theme</vt:lpstr>
      <vt:lpstr>Default Design</vt:lpstr>
      <vt:lpstr>2_Crayons</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Lâm Thị Huyền</cp:lastModifiedBy>
  <cp:revision>16</cp:revision>
  <dcterms:created xsi:type="dcterms:W3CDTF">2021-11-16T14:15:12Z</dcterms:created>
  <dcterms:modified xsi:type="dcterms:W3CDTF">2021-11-20T03:01:03Z</dcterms:modified>
</cp:coreProperties>
</file>