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09" r:id="rId6"/>
    <p:sldMasterId id="2147483721" r:id="rId7"/>
    <p:sldMasterId id="2147483745" r:id="rId8"/>
    <p:sldMasterId id="2147483757" r:id="rId9"/>
    <p:sldMasterId id="2147483769" r:id="rId10"/>
  </p:sldMasterIdLst>
  <p:notesMasterIdLst>
    <p:notesMasterId r:id="rId42"/>
  </p:notesMasterIdLst>
  <p:sldIdLst>
    <p:sldId id="257" r:id="rId11"/>
    <p:sldId id="258" r:id="rId12"/>
    <p:sldId id="259" r:id="rId13"/>
    <p:sldId id="260" r:id="rId14"/>
    <p:sldId id="261" r:id="rId15"/>
    <p:sldId id="262" r:id="rId16"/>
    <p:sldId id="263" r:id="rId17"/>
    <p:sldId id="282" r:id="rId18"/>
    <p:sldId id="266" r:id="rId19"/>
    <p:sldId id="292" r:id="rId20"/>
    <p:sldId id="269" r:id="rId21"/>
    <p:sldId id="272" r:id="rId22"/>
    <p:sldId id="273" r:id="rId23"/>
    <p:sldId id="293" r:id="rId24"/>
    <p:sldId id="280" r:id="rId25"/>
    <p:sldId id="275" r:id="rId26"/>
    <p:sldId id="276" r:id="rId27"/>
    <p:sldId id="295" r:id="rId28"/>
    <p:sldId id="277" r:id="rId29"/>
    <p:sldId id="278" r:id="rId30"/>
    <p:sldId id="279" r:id="rId31"/>
    <p:sldId id="294" r:id="rId32"/>
    <p:sldId id="283" r:id="rId33"/>
    <p:sldId id="284" r:id="rId34"/>
    <p:sldId id="285" r:id="rId35"/>
    <p:sldId id="286" r:id="rId36"/>
    <p:sldId id="287" r:id="rId37"/>
    <p:sldId id="288" r:id="rId38"/>
    <p:sldId id="296" r:id="rId39"/>
    <p:sldId id="289"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22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1701E-2414-48ED-9393-64FB8B541BE1}"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658B5-652E-4997-8E0E-D65E9D19F5A3}" type="slidenum">
              <a:rPr lang="en-US" smtClean="0"/>
              <a:t>‹#›</a:t>
            </a:fld>
            <a:endParaRPr lang="en-US"/>
          </a:p>
        </p:txBody>
      </p:sp>
    </p:spTree>
    <p:extLst>
      <p:ext uri="{BB962C8B-B14F-4D97-AF65-F5344CB8AC3E}">
        <p14:creationId xmlns:p14="http://schemas.microsoft.com/office/powerpoint/2010/main" val="223075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7</a:t>
            </a:fld>
            <a:endParaRPr lang="vi-VN">
              <a:solidFill>
                <a:srgbClr val="000000"/>
              </a:solidFill>
            </a:endParaRPr>
          </a:p>
        </p:txBody>
      </p:sp>
    </p:spTree>
    <p:extLst>
      <p:ext uri="{BB962C8B-B14F-4D97-AF65-F5344CB8AC3E}">
        <p14:creationId xmlns:p14="http://schemas.microsoft.com/office/powerpoint/2010/main" val="191148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3E54C7-7B85-456D-8FD5-F75CA7C45F41}" type="slidenum">
              <a:rPr lang="en-US" altLang="en-US" smtClean="0"/>
              <a:pPr/>
              <a:t>9</a:t>
            </a:fld>
            <a:endParaRPr lang="en-US" altLang="en-US"/>
          </a:p>
        </p:txBody>
      </p:sp>
    </p:spTree>
    <p:extLst>
      <p:ext uri="{BB962C8B-B14F-4D97-AF65-F5344CB8AC3E}">
        <p14:creationId xmlns:p14="http://schemas.microsoft.com/office/powerpoint/2010/main" val="20462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365139-FB32-439E-9DBE-3E97E05FD77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68130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65139-FB32-439E-9DBE-3E97E05FD77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1847043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B686CE-3130-4259-ADD0-2ADCCF54EDCF}" type="datetimeFigureOut">
              <a:rPr lang="zh-CN" altLang="en-US"/>
              <a:pPr>
                <a:defRPr/>
              </a:pPr>
              <a:t>2021/11/19</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smtClean="0">
                <a:latin typeface="Arial" panose="020B0604020202020204" pitchFamily="34" charset="0"/>
              </a:defRPr>
            </a:lvl1pPr>
          </a:lstStyle>
          <a:p>
            <a:pPr>
              <a:defRPr/>
            </a:pPr>
            <a:fld id="{574E1003-2E5E-4C0E-B524-67308EAC25D1}" type="slidenum">
              <a:rPr lang="zh-CN" altLang="en-US"/>
              <a:pPr>
                <a:defRPr/>
              </a:pPr>
              <a:t>‹#›</a:t>
            </a:fld>
            <a:endParaRPr lang="zh-CN" altLang="en-US"/>
          </a:p>
        </p:txBody>
      </p:sp>
    </p:spTree>
    <p:extLst>
      <p:ext uri="{BB962C8B-B14F-4D97-AF65-F5344CB8AC3E}">
        <p14:creationId xmlns:p14="http://schemas.microsoft.com/office/powerpoint/2010/main" val="30522783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1"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1"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22CB20A-3674-40BE-9609-E24C5F8388A1}" type="datetimeFigureOut">
              <a:rPr lang="zh-CN" altLang="en-US"/>
              <a:pPr>
                <a:defRPr/>
              </a:pPr>
              <a:t>2021/11/19</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smtClean="0">
                <a:latin typeface="Arial" panose="020B0604020202020204" pitchFamily="34" charset="0"/>
              </a:defRPr>
            </a:lvl1pPr>
          </a:lstStyle>
          <a:p>
            <a:pPr>
              <a:defRPr/>
            </a:pPr>
            <a:fld id="{86428EF4-4957-4C7A-B4C4-0F3F5EA5BAC9}" type="slidenum">
              <a:rPr lang="zh-CN" altLang="en-US"/>
              <a:pPr>
                <a:defRPr/>
              </a:pPr>
              <a:t>‹#›</a:t>
            </a:fld>
            <a:endParaRPr lang="zh-CN" altLang="en-US"/>
          </a:p>
        </p:txBody>
      </p:sp>
    </p:spTree>
    <p:extLst>
      <p:ext uri="{BB962C8B-B14F-4D97-AF65-F5344CB8AC3E}">
        <p14:creationId xmlns:p14="http://schemas.microsoft.com/office/powerpoint/2010/main" val="6533021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B1AC2-DD85-4BFE-B7EE-25BEAE518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8349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4FCB12-F342-46EF-A808-24A28832D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66758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03777-B994-4698-A09B-24810EE7D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0295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425AE-AFD3-4658-8BD3-A6CAC4BB5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4934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EB678D-7B66-42DE-B760-804E7F78A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2107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B1B11C-9C4A-43B6-92EE-9D1D0B941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994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E5D975-30B3-4DA9-A7CF-93F928E6D8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493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50"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12911E-026F-48BF-B03F-120E7E3A1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27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65139-FB32-439E-9DBE-3E97E05FD77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21037211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09A46B-1FA2-48B0-8014-ABB7C1BC0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0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CB836-1A34-404D-B4F8-44902DDC2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4979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421AC-A104-4F7E-80CF-2FE24D48D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4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989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4599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8448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7877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3881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86446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971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8066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65139-FB32-439E-9DBE-3E97E05FD77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3684801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57811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1527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53077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804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261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81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09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263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031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4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65139-FB32-439E-9DBE-3E97E05FD77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2921106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609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4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3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22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B7D84-A1C0-4349-AC63-362C39AB79E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203712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3A577FA9-B233-4222-8BD4-AF5216492193}" type="slidenum">
              <a:rPr lang="en-US" altLang="en-US"/>
              <a:pPr>
                <a:defRPr/>
              </a:pPr>
              <a:t>‹#›</a:t>
            </a:fld>
            <a:endParaRPr lang="en-US" altLang="en-US"/>
          </a:p>
        </p:txBody>
      </p:sp>
    </p:spTree>
    <p:extLst>
      <p:ext uri="{BB962C8B-B14F-4D97-AF65-F5344CB8AC3E}">
        <p14:creationId xmlns:p14="http://schemas.microsoft.com/office/powerpoint/2010/main" val="1937058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9CB3A4D-4288-4A73-9CB2-C46732EF8912}" type="slidenum">
              <a:rPr lang="en-US" altLang="en-US"/>
              <a:pPr>
                <a:defRPr/>
              </a:pPr>
              <a:t>‹#›</a:t>
            </a:fld>
            <a:endParaRPr lang="en-US" altLang="en-US"/>
          </a:p>
        </p:txBody>
      </p:sp>
    </p:spTree>
    <p:extLst>
      <p:ext uri="{BB962C8B-B14F-4D97-AF65-F5344CB8AC3E}">
        <p14:creationId xmlns:p14="http://schemas.microsoft.com/office/powerpoint/2010/main" val="2126087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7E6C2A2B-4D72-4BC5-880B-DA3D53514005}" type="slidenum">
              <a:rPr lang="en-US" altLang="en-US"/>
              <a:pPr>
                <a:defRPr/>
              </a:pPr>
              <a:t>‹#›</a:t>
            </a:fld>
            <a:endParaRPr lang="en-US" altLang="en-US"/>
          </a:p>
        </p:txBody>
      </p:sp>
    </p:spTree>
    <p:extLst>
      <p:ext uri="{BB962C8B-B14F-4D97-AF65-F5344CB8AC3E}">
        <p14:creationId xmlns:p14="http://schemas.microsoft.com/office/powerpoint/2010/main" val="2857799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1BC11D8C-CDE2-4AF7-B955-EF5D73B6ED5A}" type="slidenum">
              <a:rPr lang="en-US" altLang="en-US"/>
              <a:pPr>
                <a:defRPr/>
              </a:pPr>
              <a:t>‹#›</a:t>
            </a:fld>
            <a:endParaRPr lang="en-US" altLang="en-US"/>
          </a:p>
        </p:txBody>
      </p:sp>
    </p:spTree>
    <p:extLst>
      <p:ext uri="{BB962C8B-B14F-4D97-AF65-F5344CB8AC3E}">
        <p14:creationId xmlns:p14="http://schemas.microsoft.com/office/powerpoint/2010/main" val="757594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6E5E14C5-EF84-400F-985E-BA3A88759B40}" type="slidenum">
              <a:rPr lang="en-US" altLang="en-US"/>
              <a:pPr>
                <a:defRPr/>
              </a:pPr>
              <a:t>‹#›</a:t>
            </a:fld>
            <a:endParaRPr lang="en-US" altLang="en-US"/>
          </a:p>
        </p:txBody>
      </p:sp>
    </p:spTree>
    <p:extLst>
      <p:ext uri="{BB962C8B-B14F-4D97-AF65-F5344CB8AC3E}">
        <p14:creationId xmlns:p14="http://schemas.microsoft.com/office/powerpoint/2010/main" val="26360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65139-FB32-439E-9DBE-3E97E05FD77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588572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67736AF8-0A83-43CE-AB5E-143EAFDEF887}" type="slidenum">
              <a:rPr lang="en-US" altLang="en-US"/>
              <a:pPr>
                <a:defRPr/>
              </a:pPr>
              <a:t>‹#›</a:t>
            </a:fld>
            <a:endParaRPr lang="en-US" altLang="en-US"/>
          </a:p>
        </p:txBody>
      </p:sp>
    </p:spTree>
    <p:extLst>
      <p:ext uri="{BB962C8B-B14F-4D97-AF65-F5344CB8AC3E}">
        <p14:creationId xmlns:p14="http://schemas.microsoft.com/office/powerpoint/2010/main" val="2966099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442EBA88-9E00-4336-9815-5D131C636764}" type="slidenum">
              <a:rPr lang="en-US" altLang="en-US"/>
              <a:pPr>
                <a:defRPr/>
              </a:pPr>
              <a:t>‹#›</a:t>
            </a:fld>
            <a:endParaRPr lang="en-US" altLang="en-US"/>
          </a:p>
        </p:txBody>
      </p:sp>
    </p:spTree>
    <p:extLst>
      <p:ext uri="{BB962C8B-B14F-4D97-AF65-F5344CB8AC3E}">
        <p14:creationId xmlns:p14="http://schemas.microsoft.com/office/powerpoint/2010/main" val="2077768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04CF446A-60D4-4C29-BF78-B088EB1669FD}" type="slidenum">
              <a:rPr lang="en-US" altLang="en-US"/>
              <a:pPr>
                <a:defRPr/>
              </a:pPr>
              <a:t>‹#›</a:t>
            </a:fld>
            <a:endParaRPr lang="en-US" altLang="en-US"/>
          </a:p>
        </p:txBody>
      </p:sp>
    </p:spTree>
    <p:extLst>
      <p:ext uri="{BB962C8B-B14F-4D97-AF65-F5344CB8AC3E}">
        <p14:creationId xmlns:p14="http://schemas.microsoft.com/office/powerpoint/2010/main" val="670320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95651E44-E3C8-4BD0-A82C-DF7F081DCC3D}" type="slidenum">
              <a:rPr lang="en-US" altLang="en-US"/>
              <a:pPr>
                <a:defRPr/>
              </a:pPr>
              <a:t>‹#›</a:t>
            </a:fld>
            <a:endParaRPr lang="en-US" altLang="en-US"/>
          </a:p>
        </p:txBody>
      </p:sp>
    </p:spTree>
    <p:extLst>
      <p:ext uri="{BB962C8B-B14F-4D97-AF65-F5344CB8AC3E}">
        <p14:creationId xmlns:p14="http://schemas.microsoft.com/office/powerpoint/2010/main" val="2435976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7FF454F6-E2E2-4091-A9F7-067ACBF429BE}" type="slidenum">
              <a:rPr lang="en-US" altLang="en-US"/>
              <a:pPr>
                <a:defRPr/>
              </a:pPr>
              <a:t>‹#›</a:t>
            </a:fld>
            <a:endParaRPr lang="en-US" altLang="en-US"/>
          </a:p>
        </p:txBody>
      </p:sp>
    </p:spTree>
    <p:extLst>
      <p:ext uri="{BB962C8B-B14F-4D97-AF65-F5344CB8AC3E}">
        <p14:creationId xmlns:p14="http://schemas.microsoft.com/office/powerpoint/2010/main" val="509695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DDFD35E-DDE8-4776-8C23-E7B8D8D43C83}" type="slidenum">
              <a:rPr lang="en-US" altLang="en-US"/>
              <a:pPr>
                <a:defRPr/>
              </a:pPr>
              <a:t>‹#›</a:t>
            </a:fld>
            <a:endParaRPr lang="en-US" altLang="en-US"/>
          </a:p>
        </p:txBody>
      </p:sp>
    </p:spTree>
    <p:extLst>
      <p:ext uri="{BB962C8B-B14F-4D97-AF65-F5344CB8AC3E}">
        <p14:creationId xmlns:p14="http://schemas.microsoft.com/office/powerpoint/2010/main" val="935018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B1AC2-DD85-4BFE-B7EE-25BEAE518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409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4FCB12-F342-46EF-A808-24A28832D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466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03777-B994-4698-A09B-24810EE7D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130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425AE-AFD3-4658-8BD3-A6CAC4BB5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54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65139-FB32-439E-9DBE-3E97E05FD779}"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4071168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EB678D-7B66-42DE-B760-804E7F78A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2308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B1B11C-9C4A-43B6-92EE-9D1D0B941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804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E5D975-30B3-4DA9-A7CF-93F928E6D8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233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50"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12911E-026F-48BF-B03F-120E7E3A1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822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09A46B-1FA2-48B0-8014-ABB7C1BC0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15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CB836-1A34-404D-B4F8-44902DDC2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263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421AC-A104-4F7E-80CF-2FE24D48D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016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B1AC2-DD85-4BFE-B7EE-25BEAE518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6037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4FCB12-F342-46EF-A808-24A28832D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320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03777-B994-4698-A09B-24810EE7D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58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65139-FB32-439E-9DBE-3E97E05FD779}"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570216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425AE-AFD3-4658-8BD3-A6CAC4BB5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295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EB678D-7B66-42DE-B760-804E7F78A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7624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B1B11C-9C4A-43B6-92EE-9D1D0B941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090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E5D975-30B3-4DA9-A7CF-93F928E6D8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481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50"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12911E-026F-48BF-B03F-120E7E3A1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5314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09A46B-1FA2-48B0-8014-ABB7C1BC0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0408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CB836-1A34-404D-B4F8-44902DDC2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645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421AC-A104-4F7E-80CF-2FE24D48D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6670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F19BF02-02AB-4F7B-8CE9-28BD8E6C68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6F489D-7E38-430B-BBA5-63939704E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3A4AB6-A355-4D8A-AEEC-80B883702167}"/>
              </a:ext>
            </a:extLst>
          </p:cNvPr>
          <p:cNvSpPr>
            <a:spLocks noGrp="1" noChangeArrowheads="1"/>
          </p:cNvSpPr>
          <p:nvPr>
            <p:ph type="sldNum" sz="quarter" idx="12"/>
          </p:nvPr>
        </p:nvSpPr>
        <p:spPr>
          <a:ln/>
        </p:spPr>
        <p:txBody>
          <a:bodyPr/>
          <a:lstStyle>
            <a:lvl1pPr>
              <a:defRPr/>
            </a:lvl1pPr>
          </a:lstStyle>
          <a:p>
            <a:fld id="{B8E2D78A-D534-4672-B856-92EF36D3497B}" type="slidenum">
              <a:rPr lang="en-US" altLang="en-US"/>
              <a:pPr/>
              <a:t>‹#›</a:t>
            </a:fld>
            <a:endParaRPr lang="en-US" altLang="en-US"/>
          </a:p>
        </p:txBody>
      </p:sp>
    </p:spTree>
    <p:extLst>
      <p:ext uri="{BB962C8B-B14F-4D97-AF65-F5344CB8AC3E}">
        <p14:creationId xmlns:p14="http://schemas.microsoft.com/office/powerpoint/2010/main" val="884847082"/>
      </p:ext>
    </p:extLst>
  </p:cSld>
  <p:clrMapOvr>
    <a:masterClrMapping/>
  </p:clrMapOvr>
  <p:transition spd="med">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9D325C17-CCC5-4B74-94FA-1A8457BC0330}" type="slidenum">
              <a:rPr lang="en-US" altLang="en-US"/>
              <a:pPr>
                <a:defRPr/>
              </a:pPr>
              <a:t>‹#›</a:t>
            </a:fld>
            <a:endParaRPr lang="en-US" altLang="en-US"/>
          </a:p>
        </p:txBody>
      </p:sp>
    </p:spTree>
    <p:extLst>
      <p:ext uri="{BB962C8B-B14F-4D97-AF65-F5344CB8AC3E}">
        <p14:creationId xmlns:p14="http://schemas.microsoft.com/office/powerpoint/2010/main" val="326921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65139-FB32-439E-9DBE-3E97E05FD779}"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3605365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E741F3C-28D6-4D50-A6D9-4ED65ECF0138}" type="slidenum">
              <a:rPr lang="en-US" altLang="en-US"/>
              <a:pPr>
                <a:defRPr/>
              </a:pPr>
              <a:t>‹#›</a:t>
            </a:fld>
            <a:endParaRPr lang="en-US" altLang="en-US"/>
          </a:p>
        </p:txBody>
      </p:sp>
    </p:spTree>
    <p:extLst>
      <p:ext uri="{BB962C8B-B14F-4D97-AF65-F5344CB8AC3E}">
        <p14:creationId xmlns:p14="http://schemas.microsoft.com/office/powerpoint/2010/main" val="680062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D549A6C9-AD91-4DA7-B888-F96523AFB715}" type="slidenum">
              <a:rPr lang="en-US" altLang="en-US"/>
              <a:pPr>
                <a:defRPr/>
              </a:pPr>
              <a:t>‹#›</a:t>
            </a:fld>
            <a:endParaRPr lang="en-US" altLang="en-US"/>
          </a:p>
        </p:txBody>
      </p:sp>
    </p:spTree>
    <p:extLst>
      <p:ext uri="{BB962C8B-B14F-4D97-AF65-F5344CB8AC3E}">
        <p14:creationId xmlns:p14="http://schemas.microsoft.com/office/powerpoint/2010/main" val="151135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2420740-A531-409E-BB25-3177635B2960}" type="slidenum">
              <a:rPr lang="en-US" altLang="en-US"/>
              <a:pPr>
                <a:defRPr/>
              </a:pPr>
              <a:t>‹#›</a:t>
            </a:fld>
            <a:endParaRPr lang="en-US" altLang="en-US"/>
          </a:p>
        </p:txBody>
      </p:sp>
    </p:spTree>
    <p:extLst>
      <p:ext uri="{BB962C8B-B14F-4D97-AF65-F5344CB8AC3E}">
        <p14:creationId xmlns:p14="http://schemas.microsoft.com/office/powerpoint/2010/main" val="3494590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78EA676-947E-467D-815F-A92463AB3885}" type="slidenum">
              <a:rPr lang="en-US" altLang="en-US"/>
              <a:pPr>
                <a:defRPr/>
              </a:pPr>
              <a:t>‹#›</a:t>
            </a:fld>
            <a:endParaRPr lang="en-US" altLang="en-US"/>
          </a:p>
        </p:txBody>
      </p:sp>
    </p:spTree>
    <p:extLst>
      <p:ext uri="{BB962C8B-B14F-4D97-AF65-F5344CB8AC3E}">
        <p14:creationId xmlns:p14="http://schemas.microsoft.com/office/powerpoint/2010/main" val="592225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A36C3063-60E3-46FC-853C-44538AFD51FC}" type="slidenum">
              <a:rPr lang="en-US" altLang="en-US"/>
              <a:pPr>
                <a:defRPr/>
              </a:pPr>
              <a:t>‹#›</a:t>
            </a:fld>
            <a:endParaRPr lang="en-US" altLang="en-US"/>
          </a:p>
        </p:txBody>
      </p:sp>
    </p:spTree>
    <p:extLst>
      <p:ext uri="{BB962C8B-B14F-4D97-AF65-F5344CB8AC3E}">
        <p14:creationId xmlns:p14="http://schemas.microsoft.com/office/powerpoint/2010/main" val="1583679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314F6BB6-2428-4276-808A-40CCC5A7E8FA}" type="slidenum">
              <a:rPr lang="en-US" altLang="en-US"/>
              <a:pPr>
                <a:defRPr/>
              </a:pPr>
              <a:t>‹#›</a:t>
            </a:fld>
            <a:endParaRPr lang="en-US" altLang="en-US"/>
          </a:p>
        </p:txBody>
      </p:sp>
    </p:spTree>
    <p:extLst>
      <p:ext uri="{BB962C8B-B14F-4D97-AF65-F5344CB8AC3E}">
        <p14:creationId xmlns:p14="http://schemas.microsoft.com/office/powerpoint/2010/main" val="1034553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B445AD08-D384-4D96-A0ED-AD8AD3CA58B9}" type="slidenum">
              <a:rPr lang="en-US" altLang="en-US"/>
              <a:pPr>
                <a:defRPr/>
              </a:pPr>
              <a:t>‹#›</a:t>
            </a:fld>
            <a:endParaRPr lang="en-US" altLang="en-US"/>
          </a:p>
        </p:txBody>
      </p:sp>
    </p:spTree>
    <p:extLst>
      <p:ext uri="{BB962C8B-B14F-4D97-AF65-F5344CB8AC3E}">
        <p14:creationId xmlns:p14="http://schemas.microsoft.com/office/powerpoint/2010/main" val="2521726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D676F83-977B-41A0-987D-C0C19CBCEE89}" type="slidenum">
              <a:rPr lang="en-US" altLang="en-US"/>
              <a:pPr>
                <a:defRPr/>
              </a:pPr>
              <a:t>‹#›</a:t>
            </a:fld>
            <a:endParaRPr lang="en-US" altLang="en-US"/>
          </a:p>
        </p:txBody>
      </p:sp>
    </p:spTree>
    <p:extLst>
      <p:ext uri="{BB962C8B-B14F-4D97-AF65-F5344CB8AC3E}">
        <p14:creationId xmlns:p14="http://schemas.microsoft.com/office/powerpoint/2010/main" val="425360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FE30205F-08F9-413D-8507-5560C2EF7CAE}" type="slidenum">
              <a:rPr lang="en-US" altLang="en-US"/>
              <a:pPr>
                <a:defRPr/>
              </a:pPr>
              <a:t>‹#›</a:t>
            </a:fld>
            <a:endParaRPr lang="en-US" altLang="en-US"/>
          </a:p>
        </p:txBody>
      </p:sp>
    </p:spTree>
    <p:extLst>
      <p:ext uri="{BB962C8B-B14F-4D97-AF65-F5344CB8AC3E}">
        <p14:creationId xmlns:p14="http://schemas.microsoft.com/office/powerpoint/2010/main" val="11795252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EA2AA40-33B4-452B-8DAB-3F2B27EBEB47}" type="slidenum">
              <a:rPr lang="en-US" altLang="en-US"/>
              <a:pPr>
                <a:defRPr/>
              </a:pPr>
              <a:t>‹#›</a:t>
            </a:fld>
            <a:endParaRPr lang="en-US" altLang="en-US"/>
          </a:p>
        </p:txBody>
      </p:sp>
    </p:spTree>
    <p:extLst>
      <p:ext uri="{BB962C8B-B14F-4D97-AF65-F5344CB8AC3E}">
        <p14:creationId xmlns:p14="http://schemas.microsoft.com/office/powerpoint/2010/main" val="7345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365139-FB32-439E-9DBE-3E97E05FD77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12836563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7B1AC2-DD85-4BFE-B7EE-25BEAE518E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987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4FCB12-F342-46EF-A808-24A28832D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646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C03777-B994-4698-A09B-24810EE7D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520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425AE-AFD3-4658-8BD3-A6CAC4BB5D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6920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EB678D-7B66-42DE-B760-804E7F78A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1846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B1B11C-9C4A-43B6-92EE-9D1D0B9414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480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E5D975-30B3-4DA9-A7CF-93F928E6D8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1977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8"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50" y="27308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8"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12911E-026F-48BF-B03F-120E7E3A1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137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09A46B-1FA2-48B0-8014-ABB7C1BC0D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3146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4CB836-1A34-404D-B4F8-44902DDC2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598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365139-FB32-439E-9DBE-3E97E05FD77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4AF49-F7AF-4203-9982-D335237B7FCD}" type="slidenum">
              <a:rPr lang="en-US" smtClean="0"/>
              <a:t>‹#›</a:t>
            </a:fld>
            <a:endParaRPr lang="en-US"/>
          </a:p>
        </p:txBody>
      </p:sp>
    </p:spTree>
    <p:extLst>
      <p:ext uri="{BB962C8B-B14F-4D97-AF65-F5344CB8AC3E}">
        <p14:creationId xmlns:p14="http://schemas.microsoft.com/office/powerpoint/2010/main" val="31926635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421AC-A104-4F7E-80CF-2FE24D48DA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902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pic>
        <p:nvPicPr>
          <p:cNvPr id="3" name="图片 2"/>
          <p:cNvPicPr>
            <a:picLocks noChangeAspect="1"/>
          </p:cNvPicPr>
          <p:nvPr userDrawn="1"/>
        </p:nvPicPr>
        <p:blipFill>
          <a:blip r:embed="rId2">
            <a:grayscl/>
          </a:blip>
          <a:stretch>
            <a:fillRect/>
          </a:stretch>
        </p:blipFill>
        <p:spPr>
          <a:xfrm>
            <a:off x="109091" y="100014"/>
            <a:ext cx="11973821" cy="6657975"/>
          </a:xfrm>
          <a:prstGeom prst="rect">
            <a:avLst/>
          </a:prstGeom>
          <a:effectLst>
            <a:outerShdw blurRad="50800" dist="38100" dir="2700000" algn="tl" rotWithShape="0">
              <a:prstClr val="black">
                <a:alpha val="40000"/>
              </a:prstClr>
            </a:outerShdw>
          </a:effectLst>
        </p:spPr>
      </p:pic>
      <p:pic>
        <p:nvPicPr>
          <p:cNvPr id="4" name="图片 6"/>
          <p:cNvPicPr>
            <a:picLocks noChangeAspect="1"/>
          </p:cNvPicPr>
          <p:nvPr userDrawn="1"/>
        </p:nvPicPr>
        <p:blipFill>
          <a:blip r:embed="rId3">
            <a:extLst>
              <a:ext uri="{28A0092B-C50C-407E-A947-70E740481C1C}">
                <a14:useLocalDpi xmlns:a14="http://schemas.microsoft.com/office/drawing/2010/main" val="0"/>
              </a:ext>
            </a:extLst>
          </a:blip>
          <a:srcRect l="1305" r="1253" b="21339"/>
          <a:stretch>
            <a:fillRect/>
          </a:stretch>
        </p:blipFill>
        <p:spPr bwMode="auto">
          <a:xfrm>
            <a:off x="109091" y="2082800"/>
            <a:ext cx="11973821"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8399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2"/>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pic>
        <p:nvPicPr>
          <p:cNvPr id="3" name="图片 1"/>
          <p:cNvPicPr>
            <a:picLocks noChangeAspect="1"/>
          </p:cNvPicPr>
          <p:nvPr userDrawn="1"/>
        </p:nvPicPr>
        <p:blipFill>
          <a:blip r:embed="rId2">
            <a:grayscl/>
          </a:blip>
          <a:stretch>
            <a:fillRect/>
          </a:stretch>
        </p:blipFill>
        <p:spPr>
          <a:xfrm>
            <a:off x="109091" y="100014"/>
            <a:ext cx="11973821" cy="6657975"/>
          </a:xfrm>
          <a:prstGeom prst="rect">
            <a:avLst/>
          </a:prstGeom>
          <a:effectLst>
            <a:outerShdw blurRad="50800" dist="38100" dir="2700000" algn="tl" rotWithShape="0">
              <a:prstClr val="black">
                <a:alpha val="40000"/>
              </a:prstClr>
            </a:outerShdw>
          </a:effectLst>
        </p:spPr>
      </p:pic>
      <p:pic>
        <p:nvPicPr>
          <p:cNvPr id="4" name="图片 6"/>
          <p:cNvPicPr>
            <a:picLocks noChangeAspect="1"/>
          </p:cNvPicPr>
          <p:nvPr userDrawn="1"/>
        </p:nvPicPr>
        <p:blipFill>
          <a:blip r:embed="rId3">
            <a:extLst>
              <a:ext uri="{28A0092B-C50C-407E-A947-70E740481C1C}">
                <a14:useLocalDpi xmlns:a14="http://schemas.microsoft.com/office/drawing/2010/main" val="0"/>
              </a:ext>
            </a:extLst>
          </a:blip>
          <a:srcRect l="363" t="7272" r="468"/>
          <a:stretch>
            <a:fillRect/>
          </a:stretch>
        </p:blipFill>
        <p:spPr bwMode="auto">
          <a:xfrm>
            <a:off x="109091" y="100013"/>
            <a:ext cx="1197382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0420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矩形 3"/>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pic>
        <p:nvPicPr>
          <p:cNvPr id="3" name="图片 1"/>
          <p:cNvPicPr>
            <a:picLocks noChangeAspect="1"/>
          </p:cNvPicPr>
          <p:nvPr userDrawn="1"/>
        </p:nvPicPr>
        <p:blipFill>
          <a:blip r:embed="rId2">
            <a:grayscl/>
          </a:blip>
          <a:stretch>
            <a:fillRect/>
          </a:stretch>
        </p:blipFill>
        <p:spPr>
          <a:xfrm>
            <a:off x="109091" y="100014"/>
            <a:ext cx="11973821" cy="6657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2439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D29D69E-A139-4934-93FA-62DC165BB3EE}" type="datetimeFigureOut">
              <a:rPr lang="zh-CN" altLang="en-US"/>
              <a:pPr>
                <a:defRPr/>
              </a:pPr>
              <a:t>2021/11/19</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smtClean="0">
                <a:latin typeface="Arial" panose="020B0604020202020204" pitchFamily="34" charset="0"/>
              </a:defRPr>
            </a:lvl1pPr>
          </a:lstStyle>
          <a:p>
            <a:pPr>
              <a:defRPr/>
            </a:pPr>
            <a:fld id="{86713CA6-BD45-44D4-9F81-EEA95CB086BA}" type="slidenum">
              <a:rPr lang="zh-CN" altLang="en-US"/>
              <a:pPr>
                <a:defRPr/>
              </a:pPr>
              <a:t>‹#›</a:t>
            </a:fld>
            <a:endParaRPr lang="zh-CN" altLang="en-US"/>
          </a:p>
        </p:txBody>
      </p:sp>
    </p:spTree>
    <p:extLst>
      <p:ext uri="{BB962C8B-B14F-4D97-AF65-F5344CB8AC3E}">
        <p14:creationId xmlns:p14="http://schemas.microsoft.com/office/powerpoint/2010/main" val="632126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0"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8F5377-E231-455A-B3DB-678DADC5D7C7}" type="datetimeFigureOut">
              <a:rPr lang="zh-CN" altLang="en-US"/>
              <a:pPr>
                <a:defRPr/>
              </a:pPr>
              <a:t>2021/11/19</a:t>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smtClean="0">
                <a:latin typeface="Arial" panose="020B0604020202020204" pitchFamily="34" charset="0"/>
              </a:defRPr>
            </a:lvl1pPr>
          </a:lstStyle>
          <a:p>
            <a:pPr>
              <a:defRPr/>
            </a:pPr>
            <a:fld id="{FC2536A1-231E-4267-8042-EA8D8B3CACA3}" type="slidenum">
              <a:rPr lang="zh-CN" altLang="en-US"/>
              <a:pPr>
                <a:defRPr/>
              </a:pPr>
              <a:t>‹#›</a:t>
            </a:fld>
            <a:endParaRPr lang="zh-CN" altLang="en-US"/>
          </a:p>
        </p:txBody>
      </p:sp>
    </p:spTree>
    <p:extLst>
      <p:ext uri="{BB962C8B-B14F-4D97-AF65-F5344CB8AC3E}">
        <p14:creationId xmlns:p14="http://schemas.microsoft.com/office/powerpoint/2010/main" val="2704049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BC375B0-8DC6-4314-9BF4-611C2AA53D81}" type="datetimeFigureOut">
              <a:rPr lang="zh-CN" altLang="en-US"/>
              <a:pPr>
                <a:defRPr/>
              </a:pPr>
              <a:t>2021/11/19</a:t>
            </a:fld>
            <a:endParaRPr lang="zh-CN" altLang="en-US"/>
          </a:p>
        </p:txBody>
      </p:sp>
      <p:sp>
        <p:nvSpPr>
          <p:cNvPr id="4" name="页脚占位符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smtClean="0">
                <a:latin typeface="Arial" panose="020B0604020202020204" pitchFamily="34" charset="0"/>
              </a:defRPr>
            </a:lvl1pPr>
          </a:lstStyle>
          <a:p>
            <a:pPr>
              <a:defRPr/>
            </a:pPr>
            <a:fld id="{269A432A-47B2-4E40-813F-8A741BB49D49}" type="slidenum">
              <a:rPr lang="zh-CN" altLang="en-US"/>
              <a:pPr>
                <a:defRPr/>
              </a:pPr>
              <a:t>‹#›</a:t>
            </a:fld>
            <a:endParaRPr lang="zh-CN" altLang="en-US"/>
          </a:p>
        </p:txBody>
      </p:sp>
    </p:spTree>
    <p:extLst>
      <p:ext uri="{BB962C8B-B14F-4D97-AF65-F5344CB8AC3E}">
        <p14:creationId xmlns:p14="http://schemas.microsoft.com/office/powerpoint/2010/main" val="3087676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图文框 5"/>
          <p:cNvSpPr/>
          <p:nvPr userDrawn="1"/>
        </p:nvSpPr>
        <p:spPr>
          <a:xfrm>
            <a:off x="353321" y="342900"/>
            <a:ext cx="11480474" cy="6172200"/>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black"/>
              </a:solidFill>
              <a:cs typeface="思源黑体 CN Regular" panose="020B0500000000000000" charset="-122"/>
            </a:endParaRPr>
          </a:p>
        </p:txBody>
      </p:sp>
    </p:spTree>
    <p:extLst>
      <p:ext uri="{BB962C8B-B14F-4D97-AF65-F5344CB8AC3E}">
        <p14:creationId xmlns:p14="http://schemas.microsoft.com/office/powerpoint/2010/main" val="33541117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D669129-D99A-465E-841C-35832EC53105}" type="datetimeFigureOut">
              <a:rPr lang="zh-CN" altLang="en-US"/>
              <a:pPr>
                <a:defRPr/>
              </a:pPr>
              <a:t>2021/11/19</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smtClean="0">
                <a:latin typeface="Arial" panose="020B0604020202020204" pitchFamily="34" charset="0"/>
              </a:defRPr>
            </a:lvl1pPr>
          </a:lstStyle>
          <a:p>
            <a:pPr>
              <a:defRPr/>
            </a:pPr>
            <a:fld id="{34888AD2-05DD-47EC-9C9C-CB40BCEACD8B}" type="slidenum">
              <a:rPr lang="zh-CN" altLang="en-US"/>
              <a:pPr>
                <a:defRPr/>
              </a:pPr>
              <a:t>‹#›</a:t>
            </a:fld>
            <a:endParaRPr lang="zh-CN" altLang="en-US"/>
          </a:p>
        </p:txBody>
      </p:sp>
    </p:spTree>
    <p:extLst>
      <p:ext uri="{BB962C8B-B14F-4D97-AF65-F5344CB8AC3E}">
        <p14:creationId xmlns:p14="http://schemas.microsoft.com/office/powerpoint/2010/main" val="12272725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F74B9D-E22C-44DE-9844-8D023EA724F7}" type="datetimeFigureOut">
              <a:rPr lang="zh-CN" altLang="en-US"/>
              <a:pPr>
                <a:defRPr/>
              </a:pPr>
              <a:t>2021/11/19</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smtClean="0">
                <a:latin typeface="Arial" panose="020B0604020202020204" pitchFamily="34" charset="0"/>
              </a:defRPr>
            </a:lvl1pPr>
          </a:lstStyle>
          <a:p>
            <a:pPr>
              <a:defRPr/>
            </a:pPr>
            <a:fld id="{F2D36506-06FF-46A6-B927-186EA112E485}" type="slidenum">
              <a:rPr lang="zh-CN" altLang="en-US"/>
              <a:pPr>
                <a:defRPr/>
              </a:pPr>
              <a:t>‹#›</a:t>
            </a:fld>
            <a:endParaRPr lang="zh-CN" altLang="en-US"/>
          </a:p>
        </p:txBody>
      </p:sp>
    </p:spTree>
    <p:extLst>
      <p:ext uri="{BB962C8B-B14F-4D97-AF65-F5344CB8AC3E}">
        <p14:creationId xmlns:p14="http://schemas.microsoft.com/office/powerpoint/2010/main" val="53566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65139-FB32-439E-9DBE-3E97E05FD779}"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4AF49-F7AF-4203-9982-D335237B7FCD}" type="slidenum">
              <a:rPr lang="en-US" smtClean="0"/>
              <a:t>‹#›</a:t>
            </a:fld>
            <a:endParaRPr lang="en-US"/>
          </a:p>
        </p:txBody>
      </p:sp>
    </p:spTree>
    <p:extLst>
      <p:ext uri="{BB962C8B-B14F-4D97-AF65-F5344CB8AC3E}">
        <p14:creationId xmlns:p14="http://schemas.microsoft.com/office/powerpoint/2010/main" val="63429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949" y="274638"/>
            <a:ext cx="109741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949" y="1600201"/>
            <a:ext cx="1097410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949" y="6245225"/>
            <a:ext cx="3862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EEF06A6-3D7D-442D-AF5A-A58D5C110BB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0488053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01EC2-377F-46FD-9805-0CAE1B99587F}" type="datetimeFigureOut">
              <a:rPr lang="vi-VN" smtClean="0">
                <a:solidFill>
                  <a:prstClr val="black">
                    <a:tint val="75000"/>
                  </a:prstClr>
                </a:solidFill>
              </a:rPr>
              <a:pPr/>
              <a:t>19/11/2021</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09076-3DB3-497A-A173-E3BE0D07D9E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2792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D5CB6-8272-404E-9DE8-46E664BB7CD8}"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3A98F-4B07-47C2-B76C-6F7DD69ECB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686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F8AED930-56C5-46AE-AA3F-4174E2408C6E}"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073255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949" y="274638"/>
            <a:ext cx="109741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949" y="1600201"/>
            <a:ext cx="1097410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949" y="6245225"/>
            <a:ext cx="3862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EEF06A6-3D7D-442D-AF5A-A58D5C110BB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0659795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949" y="274638"/>
            <a:ext cx="109741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949" y="1600201"/>
            <a:ext cx="1097410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949" y="6245225"/>
            <a:ext cx="3862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EEF06A6-3D7D-442D-AF5A-A58D5C110BB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695221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68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US">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68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F39D90EE-F706-46C3-935D-E8CEBED3D8EB}"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87947729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949" y="274638"/>
            <a:ext cx="109741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949" y="1600201"/>
            <a:ext cx="1097410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4949" y="6245225"/>
            <a:ext cx="3862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6949" y="6245225"/>
            <a:ext cx="284610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EEF06A6-3D7D-442D-AF5A-A58D5C110BB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029439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标题占位符 1"/>
          <p:cNvSpPr>
            <a:spLocks noGrp="1"/>
          </p:cNvSpPr>
          <p:nvPr>
            <p:ph type="title"/>
          </p:nvPr>
        </p:nvSpPr>
        <p:spPr bwMode="auto">
          <a:xfrm>
            <a:off x="838527" y="365126"/>
            <a:ext cx="1051494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43" name="文本占位符 2"/>
          <p:cNvSpPr>
            <a:spLocks noGrp="1"/>
          </p:cNvSpPr>
          <p:nvPr>
            <p:ph type="body" idx="1"/>
          </p:nvPr>
        </p:nvSpPr>
        <p:spPr bwMode="auto">
          <a:xfrm>
            <a:off x="838527" y="1825625"/>
            <a:ext cx="1051494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527" y="6356351"/>
            <a:ext cx="2743525"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等线"/>
              </a:defRPr>
            </a:lvl1pPr>
          </a:lstStyle>
          <a:p>
            <a:pPr>
              <a:defRPr/>
            </a:pPr>
            <a:fld id="{25EF9FD9-C088-4202-B6BD-E0DBC98AE879}" type="datetimeFigureOut">
              <a:rPr lang="zh-CN" altLang="en-US"/>
              <a:pPr>
                <a:defRPr/>
              </a:pPr>
              <a:t>2021/11/19</a:t>
            </a:fld>
            <a:endParaRPr lang="zh-CN" altLang="en-US"/>
          </a:p>
        </p:txBody>
      </p:sp>
      <p:sp>
        <p:nvSpPr>
          <p:cNvPr id="5" name="页脚占位符 4"/>
          <p:cNvSpPr>
            <a:spLocks noGrp="1"/>
          </p:cNvSpPr>
          <p:nvPr>
            <p:ph type="ftr" sz="quarter" idx="3"/>
          </p:nvPr>
        </p:nvSpPr>
        <p:spPr>
          <a:xfrm>
            <a:off x="4037949" y="6356351"/>
            <a:ext cx="411610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等线"/>
              </a:defRPr>
            </a:lvl1pPr>
          </a:lstStyle>
          <a:p>
            <a:pPr>
              <a:defRPr/>
            </a:pPr>
            <a:endParaRPr lang="zh-CN" altLang="en-US"/>
          </a:p>
        </p:txBody>
      </p:sp>
      <p:sp>
        <p:nvSpPr>
          <p:cNvPr id="6" name="灯片编号占位符 5"/>
          <p:cNvSpPr>
            <a:spLocks noGrp="1"/>
          </p:cNvSpPr>
          <p:nvPr>
            <p:ph type="sldNum" sz="quarter" idx="4"/>
          </p:nvPr>
        </p:nvSpPr>
        <p:spPr>
          <a:xfrm>
            <a:off x="8609949" y="6356351"/>
            <a:ext cx="2743526"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等线"/>
                <a:cs typeface="等线"/>
              </a:defRPr>
            </a:lvl1pPr>
          </a:lstStyle>
          <a:p>
            <a:pPr fontAlgn="base">
              <a:spcBef>
                <a:spcPct val="0"/>
              </a:spcBef>
              <a:spcAft>
                <a:spcPct val="0"/>
              </a:spcAft>
              <a:defRPr/>
            </a:pPr>
            <a:fld id="{B8D3FDC2-2702-4D09-833E-BCBDFB61D499}" type="slidenum">
              <a:rPr lang="zh-CN" altLang="en-US"/>
              <a:pPr fontAlgn="base">
                <a:spcBef>
                  <a:spcPct val="0"/>
                </a:spcBef>
                <a:spcAft>
                  <a:spcPct val="0"/>
                </a:spcAft>
                <a:defRPr/>
              </a:pPr>
              <a:t>‹#›</a:t>
            </a:fld>
            <a:endParaRPr lang="zh-CN" altLang="en-US"/>
          </a:p>
        </p:txBody>
      </p:sp>
    </p:spTree>
    <p:extLst>
      <p:ext uri="{BB962C8B-B14F-4D97-AF65-F5344CB8AC3E}">
        <p14:creationId xmlns:p14="http://schemas.microsoft.com/office/powerpoint/2010/main" val="400261019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等线 Light"/>
        </a:defRPr>
      </a:lvl2pPr>
      <a:lvl3pPr algn="l" defTabSz="912813" rtl="0" eaLnBrk="0" fontAlgn="base" hangingPunct="0">
        <a:lnSpc>
          <a:spcPct val="90000"/>
        </a:lnSpc>
        <a:spcBef>
          <a:spcPct val="0"/>
        </a:spcBef>
        <a:spcAft>
          <a:spcPct val="0"/>
        </a:spcAft>
        <a:defRPr sz="4400">
          <a:solidFill>
            <a:schemeClr val="tx1"/>
          </a:solidFill>
          <a:latin typeface="等线 Light"/>
        </a:defRPr>
      </a:lvl3pPr>
      <a:lvl4pPr algn="l" defTabSz="912813" rtl="0" eaLnBrk="0" fontAlgn="base" hangingPunct="0">
        <a:lnSpc>
          <a:spcPct val="90000"/>
        </a:lnSpc>
        <a:spcBef>
          <a:spcPct val="0"/>
        </a:spcBef>
        <a:spcAft>
          <a:spcPct val="0"/>
        </a:spcAft>
        <a:defRPr sz="4400">
          <a:solidFill>
            <a:schemeClr val="tx1"/>
          </a:solidFill>
          <a:latin typeface="等线 Light"/>
        </a:defRPr>
      </a:lvl4pPr>
      <a:lvl5pPr algn="l" defTabSz="912813" rtl="0" eaLnBrk="0" fontAlgn="base" hangingPunct="0">
        <a:lnSpc>
          <a:spcPct val="90000"/>
        </a:lnSpc>
        <a:spcBef>
          <a:spcPct val="0"/>
        </a:spcBef>
        <a:spcAft>
          <a:spcPct val="0"/>
        </a:spcAft>
        <a:defRPr sz="4400">
          <a:solidFill>
            <a:schemeClr val="tx1"/>
          </a:solidFill>
          <a:latin typeface="等线 Light"/>
        </a:defRPr>
      </a:lvl5pPr>
      <a:lvl6pPr marL="457200" algn="l" defTabSz="912813" rtl="0" fontAlgn="base">
        <a:lnSpc>
          <a:spcPct val="90000"/>
        </a:lnSpc>
        <a:spcBef>
          <a:spcPct val="0"/>
        </a:spcBef>
        <a:spcAft>
          <a:spcPct val="0"/>
        </a:spcAft>
        <a:defRPr sz="4400">
          <a:solidFill>
            <a:schemeClr val="tx1"/>
          </a:solidFill>
          <a:latin typeface="等线 Light"/>
        </a:defRPr>
      </a:lvl6pPr>
      <a:lvl7pPr marL="914400" algn="l" defTabSz="912813" rtl="0" fontAlgn="base">
        <a:lnSpc>
          <a:spcPct val="90000"/>
        </a:lnSpc>
        <a:spcBef>
          <a:spcPct val="0"/>
        </a:spcBef>
        <a:spcAft>
          <a:spcPct val="0"/>
        </a:spcAft>
        <a:defRPr sz="4400">
          <a:solidFill>
            <a:schemeClr val="tx1"/>
          </a:solidFill>
          <a:latin typeface="等线 Light"/>
        </a:defRPr>
      </a:lvl7pPr>
      <a:lvl8pPr marL="1371600" algn="l" defTabSz="912813" rtl="0" fontAlgn="base">
        <a:lnSpc>
          <a:spcPct val="90000"/>
        </a:lnSpc>
        <a:spcBef>
          <a:spcPct val="0"/>
        </a:spcBef>
        <a:spcAft>
          <a:spcPct val="0"/>
        </a:spcAft>
        <a:defRPr sz="4400">
          <a:solidFill>
            <a:schemeClr val="tx1"/>
          </a:solidFill>
          <a:latin typeface="等线 Light"/>
        </a:defRPr>
      </a:lvl8pPr>
      <a:lvl9pPr marL="1828800" algn="l" defTabSz="912813" rtl="0" fontAlgn="base">
        <a:lnSpc>
          <a:spcPct val="90000"/>
        </a:lnSpc>
        <a:spcBef>
          <a:spcPct val="0"/>
        </a:spcBef>
        <a:spcAft>
          <a:spcPct val="0"/>
        </a:spcAft>
        <a:defRPr sz="4400">
          <a:solidFill>
            <a:schemeClr val="tx1"/>
          </a:solidFill>
          <a:latin typeface="等线 Light"/>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2.xml"/><Relationship Id="rId5" Type="http://schemas.openxmlformats.org/officeDocument/2006/relationships/image" Target="../media/image17.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8.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86.xml"/><Relationship Id="rId5" Type="http://schemas.openxmlformats.org/officeDocument/2006/relationships/image" Target="../media/image2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组合 5"/>
          <p:cNvGrpSpPr>
            <a:grpSpLocks/>
          </p:cNvGrpSpPr>
          <p:nvPr/>
        </p:nvGrpSpPr>
        <p:grpSpPr bwMode="auto">
          <a:xfrm>
            <a:off x="-256420" y="1113770"/>
            <a:ext cx="6334132" cy="5559173"/>
            <a:chOff x="-921513" y="1573227"/>
            <a:chExt cx="6496855" cy="5744289"/>
          </a:xfrm>
        </p:grpSpPr>
        <p:pic>
          <p:nvPicPr>
            <p:cNvPr id="11675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01" y="3254174"/>
              <a:ext cx="1793434" cy="39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5835" y="5104283"/>
              <a:ext cx="3309507" cy="221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7"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V="1">
              <a:off x="362209" y="5785118"/>
              <a:ext cx="2041117" cy="152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68" name="图片 45"/>
            <p:cNvPicPr>
              <a:picLocks noChangeAspect="1"/>
            </p:cNvPicPr>
            <p:nvPr/>
          </p:nvPicPr>
          <p:blipFill>
            <a:blip r:embed="rId5">
              <a:extLst>
                <a:ext uri="{28A0092B-C50C-407E-A947-70E740481C1C}">
                  <a14:useLocalDpi xmlns:a14="http://schemas.microsoft.com/office/drawing/2010/main" val="0"/>
                </a:ext>
              </a:extLst>
            </a:blip>
            <a:srcRect t="-13049"/>
            <a:stretch>
              <a:fillRect/>
            </a:stretch>
          </p:blipFill>
          <p:spPr bwMode="auto">
            <a:xfrm>
              <a:off x="-921513" y="1573227"/>
              <a:ext cx="2304280" cy="179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743" name="TextBox 3"/>
          <p:cNvSpPr txBox="1">
            <a:spLocks noChangeArrowheads="1"/>
          </p:cNvSpPr>
          <p:nvPr/>
        </p:nvSpPr>
        <p:spPr bwMode="auto">
          <a:xfrm>
            <a:off x="629369" y="1902926"/>
            <a:ext cx="106954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CÁC EM ĐẾN VỚI TIẾT</a:t>
            </a:r>
          </a:p>
          <a:p>
            <a:pPr algn="ctr" eaLnBrk="1" hangingPunct="1"/>
            <a:r>
              <a:rPr lang="en-US" sz="40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ĐỌC </a:t>
            </a:r>
          </a:p>
        </p:txBody>
      </p:sp>
      <p:grpSp>
        <p:nvGrpSpPr>
          <p:cNvPr id="33" name="组合 5"/>
          <p:cNvGrpSpPr>
            <a:grpSpLocks/>
          </p:cNvGrpSpPr>
          <p:nvPr/>
        </p:nvGrpSpPr>
        <p:grpSpPr bwMode="auto">
          <a:xfrm rot="16200000">
            <a:off x="6393411" y="532026"/>
            <a:ext cx="5762575" cy="6567462"/>
            <a:chOff x="-471777" y="1223149"/>
            <a:chExt cx="5987759" cy="6567529"/>
          </a:xfrm>
        </p:grpSpPr>
        <p:pic>
          <p:nvPicPr>
            <p:cNvPr id="3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227631">
              <a:off x="1187108" y="4524646"/>
              <a:ext cx="1748533" cy="404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16510">
              <a:off x="-1053205" y="1804577"/>
              <a:ext cx="3432923" cy="227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426561" flipV="1">
              <a:off x="-682189" y="4230342"/>
              <a:ext cx="1990016" cy="156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rcRect t="-13049"/>
            <a:stretch>
              <a:fillRect/>
            </a:stretch>
          </p:blipFill>
          <p:spPr bwMode="auto">
            <a:xfrm rot="6519157">
              <a:off x="3409940" y="5684636"/>
              <a:ext cx="2373843" cy="18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0651477"/>
      </p:ext>
    </p:extLst>
  </p:cSld>
  <p:clrMapOvr>
    <a:masterClrMapping/>
  </p:clrMapOvr>
  <p:transition advClick="0" advTm="0"/>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BA271EC-CADD-4966-A6F9-1C4859B080C4}"/>
              </a:ext>
            </a:extLst>
          </p:cNvPr>
          <p:cNvSpPr>
            <a:spLocks noGrp="1" noChangeArrowheads="1"/>
          </p:cNvSpPr>
          <p:nvPr>
            <p:ph type="body" idx="1"/>
          </p:nvPr>
        </p:nvSpPr>
        <p:spPr>
          <a:xfrm>
            <a:off x="3524251" y="428626"/>
            <a:ext cx="4829175" cy="657225"/>
          </a:xfrm>
        </p:spPr>
        <p:txBody>
          <a:bodyPr/>
          <a:lstStyle/>
          <a:p>
            <a:pPr algn="ctr" eaLnBrk="1" hangingPunct="1">
              <a:buFontTx/>
              <a:buNone/>
            </a:pPr>
            <a:r>
              <a:rPr lang="en-US" altLang="en-US" sz="4000" b="1">
                <a:solidFill>
                  <a:srgbClr val="990000"/>
                </a:solidFill>
                <a:latin typeface="Times New Roman" panose="02020603050405020304" pitchFamily="18" charset="0"/>
                <a:cs typeface="Times New Roman" panose="02020603050405020304" pitchFamily="18" charset="0"/>
              </a:rPr>
              <a:t>LUYỆN ĐỌC</a:t>
            </a:r>
            <a:endParaRPr lang="vi-VN" altLang="en-US" sz="4000" b="1" u="sng">
              <a:solidFill>
                <a:srgbClr val="990000"/>
              </a:solidFill>
              <a:latin typeface="Times New Roman" panose="02020603050405020304" pitchFamily="18" charset="0"/>
              <a:cs typeface="Times New Roman" panose="02020603050405020304" pitchFamily="18" charset="0"/>
            </a:endParaRPr>
          </a:p>
          <a:p>
            <a:pPr algn="ctr" eaLnBrk="1" hangingPunct="1">
              <a:buFontTx/>
              <a:buNone/>
            </a:pPr>
            <a:endParaRPr lang="vi-VN" altLang="en-US" sz="4000" b="1" u="sng">
              <a:solidFill>
                <a:srgbClr val="990000"/>
              </a:solidFill>
              <a:latin typeface="Times New Roman" panose="02020603050405020304" pitchFamily="18" charset="0"/>
              <a:cs typeface="Times New Roman" panose="02020603050405020304" pitchFamily="18" charset="0"/>
            </a:endParaRPr>
          </a:p>
        </p:txBody>
      </p:sp>
      <p:sp>
        <p:nvSpPr>
          <p:cNvPr id="13315" name="Text Box 3">
            <a:extLst>
              <a:ext uri="{FF2B5EF4-FFF2-40B4-BE49-F238E27FC236}">
                <a16:creationId xmlns:a16="http://schemas.microsoft.com/office/drawing/2014/main" id="{646866FF-D385-47F6-94F5-3814CFEA4F7D}"/>
              </a:ext>
            </a:extLst>
          </p:cNvPr>
          <p:cNvSpPr txBox="1">
            <a:spLocks noChangeArrowheads="1"/>
          </p:cNvSpPr>
          <p:nvPr/>
        </p:nvSpPr>
        <p:spPr bwMode="auto">
          <a:xfrm>
            <a:off x="1277063" y="1476375"/>
            <a:ext cx="367506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r>
              <a:rPr lang="vi-VN" altLang="en-US" sz="3600" b="1" dirty="0">
                <a:solidFill>
                  <a:srgbClr val="FF0000"/>
                </a:solidFill>
                <a:latin typeface="Times New Roman" panose="02020603050405020304" pitchFamily="18" charset="0"/>
                <a:cs typeface="Times New Roman" panose="02020603050405020304" pitchFamily="18" charset="0"/>
              </a:rPr>
              <a:t>Từ</a:t>
            </a:r>
          </a:p>
          <a:p>
            <a:pPr eaLnBrk="1" hangingPunct="1"/>
            <a:endParaRPr lang="vi-VN" altLang="en-US" sz="3600"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dirty="0">
                <a:solidFill>
                  <a:srgbClr val="002060"/>
                </a:solidFill>
                <a:latin typeface="Times New Roman" panose="02020603050405020304" pitchFamily="18" charset="0"/>
                <a:cs typeface="Times New Roman" panose="02020603050405020304" pitchFamily="18" charset="0"/>
              </a:rPr>
              <a:t>Lê–ô–</a:t>
            </a:r>
            <a:r>
              <a:rPr lang="en-US" altLang="en-US" sz="2800" dirty="0" err="1">
                <a:solidFill>
                  <a:srgbClr val="002060"/>
                </a:solidFill>
                <a:latin typeface="Times New Roman" panose="02020603050405020304" pitchFamily="18" charset="0"/>
                <a:cs typeface="Times New Roman" panose="02020603050405020304" pitchFamily="18" charset="0"/>
              </a:rPr>
              <a:t>nác</a:t>
            </a: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đô</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đa</a:t>
            </a:r>
            <a:r>
              <a:rPr lang="en-US" altLang="en-US" sz="2800" dirty="0">
                <a:solidFill>
                  <a:srgbClr val="002060"/>
                </a:solidFill>
                <a:latin typeface="Times New Roman" panose="02020603050405020304" pitchFamily="18" charset="0"/>
                <a:cs typeface="Times New Roman" panose="02020603050405020304" pitchFamily="18" charset="0"/>
              </a:rPr>
              <a:t> Vin–xi</a:t>
            </a:r>
          </a:p>
          <a:p>
            <a:pPr eaLnBrk="1" hangingPunct="1"/>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dirty="0" err="1">
                <a:solidFill>
                  <a:srgbClr val="002060"/>
                </a:solidFill>
                <a:latin typeface="Times New Roman" panose="02020603050405020304" pitchFamily="18" charset="0"/>
                <a:cs typeface="Times New Roman" panose="02020603050405020304" pitchFamily="18" charset="0"/>
              </a:rPr>
              <a:t>Vê</a:t>
            </a:r>
            <a:r>
              <a:rPr lang="en-US" altLang="en-US" sz="2800" dirty="0">
                <a:solidFill>
                  <a:srgbClr val="002060"/>
                </a:solidFill>
                <a:latin typeface="Times New Roman" panose="02020603050405020304" pitchFamily="18" charset="0"/>
                <a:cs typeface="Times New Roman" panose="02020603050405020304" pitchFamily="18" charset="0"/>
              </a:rPr>
              <a:t>–</a:t>
            </a:r>
            <a:r>
              <a:rPr lang="en-US" altLang="en-US" sz="2800" dirty="0" err="1">
                <a:solidFill>
                  <a:srgbClr val="002060"/>
                </a:solidFill>
                <a:latin typeface="Times New Roman" panose="02020603050405020304" pitchFamily="18" charset="0"/>
                <a:cs typeface="Times New Roman" panose="02020603050405020304" pitchFamily="18" charset="0"/>
              </a:rPr>
              <a:t>rô</a:t>
            </a:r>
            <a:r>
              <a:rPr lang="en-US" altLang="en-US" sz="2800" dirty="0">
                <a:solidFill>
                  <a:srgbClr val="002060"/>
                </a:solidFill>
                <a:latin typeface="Times New Roman" panose="02020603050405020304" pitchFamily="18" charset="0"/>
                <a:cs typeface="Times New Roman" panose="02020603050405020304" pitchFamily="18" charset="0"/>
              </a:rPr>
              <a:t>–ki–ô</a:t>
            </a:r>
          </a:p>
          <a:p>
            <a:pPr eaLnBrk="1" hangingPunct="1"/>
            <a:endParaRPr lang="en-US" altLang="en-US" sz="2800" dirty="0">
              <a:solidFill>
                <a:srgbClr val="002060"/>
              </a:solidFill>
              <a:latin typeface="Times New Roman" panose="02020603050405020304" pitchFamily="18" charset="0"/>
              <a:cs typeface="Times New Roman" panose="02020603050405020304" pitchFamily="18" charset="0"/>
            </a:endParaRPr>
          </a:p>
          <a:p>
            <a:pPr eaLnBrk="1" hangingPunct="1"/>
            <a:r>
              <a:rPr lang="vi-VN" altLang="en-US" sz="2800" dirty="0">
                <a:solidFill>
                  <a:srgbClr val="002060"/>
                </a:solidFill>
                <a:latin typeface="Times New Roman" panose="02020603050405020304" pitchFamily="18" charset="0"/>
                <a:cs typeface="Times New Roman" panose="02020603050405020304" pitchFamily="18" charset="0"/>
              </a:rPr>
              <a:t>Khổ luyện</a:t>
            </a:r>
          </a:p>
          <a:p>
            <a:pPr eaLnBrk="1" hangingPunct="1"/>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13316" name="Text Box 4">
            <a:extLst>
              <a:ext uri="{FF2B5EF4-FFF2-40B4-BE49-F238E27FC236}">
                <a16:creationId xmlns:a16="http://schemas.microsoft.com/office/drawing/2014/main" id="{76DE0C71-3413-4ECD-9131-F34F07417872}"/>
              </a:ext>
            </a:extLst>
          </p:cNvPr>
          <p:cNvSpPr txBox="1">
            <a:spLocks noChangeArrowheads="1"/>
          </p:cNvSpPr>
          <p:nvPr/>
        </p:nvSpPr>
        <p:spPr bwMode="auto">
          <a:xfrm>
            <a:off x="1277063" y="5003007"/>
            <a:ext cx="1657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r>
              <a:rPr lang="vi-VN" altLang="en-US" sz="2800" dirty="0">
                <a:solidFill>
                  <a:srgbClr val="002060"/>
                </a:solidFill>
                <a:latin typeface="Times New Roman" panose="02020603050405020304" pitchFamily="18" charset="0"/>
                <a:cs typeface="Times New Roman" panose="02020603050405020304" pitchFamily="18" charset="0"/>
              </a:rPr>
              <a:t>K</a:t>
            </a:r>
            <a:r>
              <a:rPr lang="en-US" altLang="en-US" sz="2800" dirty="0" err="1">
                <a:solidFill>
                  <a:srgbClr val="002060"/>
                </a:solidFill>
                <a:latin typeface="Times New Roman" panose="02020603050405020304" pitchFamily="18" charset="0"/>
                <a:cs typeface="Times New Roman" panose="02020603050405020304" pitchFamily="18" charset="0"/>
              </a:rPr>
              <a:t>iệt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xuất</a:t>
            </a:r>
            <a:endParaRPr lang="en-US" altLang="en-US" sz="2800" dirty="0">
              <a:solidFill>
                <a:srgbClr val="002060"/>
              </a:solidFill>
              <a:latin typeface="Times New Roman" panose="02020603050405020304" pitchFamily="18" charset="0"/>
              <a:cs typeface="Times New Roman" panose="02020603050405020304" pitchFamily="18" charset="0"/>
            </a:endParaRPr>
          </a:p>
        </p:txBody>
      </p:sp>
      <p:sp>
        <p:nvSpPr>
          <p:cNvPr id="13320" name="Line 8">
            <a:extLst>
              <a:ext uri="{FF2B5EF4-FFF2-40B4-BE49-F238E27FC236}">
                <a16:creationId xmlns:a16="http://schemas.microsoft.com/office/drawing/2014/main" id="{DD6BDCBA-1D92-406E-BC34-4FBDCA0CE833}"/>
              </a:ext>
            </a:extLst>
          </p:cNvPr>
          <p:cNvSpPr>
            <a:spLocks noChangeShapeType="1"/>
          </p:cNvSpPr>
          <p:nvPr/>
        </p:nvSpPr>
        <p:spPr bwMode="auto">
          <a:xfrm>
            <a:off x="5390666" y="1703243"/>
            <a:ext cx="0" cy="4391025"/>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Text Box 9">
            <a:extLst>
              <a:ext uri="{FF2B5EF4-FFF2-40B4-BE49-F238E27FC236}">
                <a16:creationId xmlns:a16="http://schemas.microsoft.com/office/drawing/2014/main" id="{7C0322CC-AC55-48B1-9C80-1AE494FE2D62}"/>
              </a:ext>
            </a:extLst>
          </p:cNvPr>
          <p:cNvSpPr txBox="1">
            <a:spLocks noChangeArrowheads="1"/>
          </p:cNvSpPr>
          <p:nvPr/>
        </p:nvSpPr>
        <p:spPr bwMode="auto">
          <a:xfrm>
            <a:off x="5551326" y="1515836"/>
            <a:ext cx="6074615" cy="331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lgn="ctr" eaLnBrk="1" hangingPunct="1">
              <a:lnSpc>
                <a:spcPct val="150000"/>
              </a:lnSpc>
            </a:pPr>
            <a:r>
              <a:rPr lang="vi-VN" altLang="en-US" sz="3600" b="1" dirty="0">
                <a:solidFill>
                  <a:srgbClr val="FF0000"/>
                </a:solidFill>
                <a:latin typeface="Times New Roman" panose="02020603050405020304" pitchFamily="18" charset="0"/>
                <a:cs typeface="Times New Roman" panose="02020603050405020304" pitchFamily="18" charset="0"/>
              </a:rPr>
              <a:t>Câu</a:t>
            </a:r>
            <a:endParaRPr lang="vi-VN" altLang="en-US" sz="3600" dirty="0">
              <a:solidFill>
                <a:srgbClr val="002060"/>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Trong</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một</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nghìn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quả</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trứng</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xưa</a:t>
            </a:r>
            <a:r>
              <a:rPr lang="en-US" altLang="en-US" sz="3600" i="1" dirty="0">
                <a:solidFill>
                  <a:srgbClr val="002060"/>
                </a:solidFill>
                <a:latin typeface="Times New Roman" panose="02020603050405020304" pitchFamily="18" charset="0"/>
                <a:cs typeface="Times New Roman" panose="02020603050405020304" pitchFamily="18" charset="0"/>
              </a:rPr>
              <a:t> nay</a:t>
            </a:r>
            <a:r>
              <a:rPr lang="vi-VN"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không</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có</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lấy</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hai</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quả</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hoàn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toàn</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giống</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nhau</a:t>
            </a:r>
            <a:r>
              <a:rPr lang="en-US" altLang="en-US" sz="3600" i="1" dirty="0">
                <a:solidFill>
                  <a:srgbClr val="002060"/>
                </a:solidFill>
                <a:latin typeface="Times New Roman" panose="02020603050405020304" pitchFamily="18" charset="0"/>
                <a:cs typeface="Times New Roman" panose="02020603050405020304" pitchFamily="18" charset="0"/>
              </a:rPr>
              <a:t> </a:t>
            </a:r>
            <a:r>
              <a:rPr lang="en-US" altLang="en-US" sz="3600" i="1" dirty="0" err="1">
                <a:solidFill>
                  <a:srgbClr val="002060"/>
                </a:solidFill>
                <a:latin typeface="Times New Roman" panose="02020603050405020304" pitchFamily="18" charset="0"/>
                <a:cs typeface="Times New Roman" panose="02020603050405020304" pitchFamily="18" charset="0"/>
              </a:rPr>
              <a:t>đâu</a:t>
            </a:r>
            <a:r>
              <a:rPr lang="en-US" altLang="en-US" sz="3600" i="1" dirty="0">
                <a:solidFill>
                  <a:srgbClr val="002060"/>
                </a:solidFill>
                <a:latin typeface="Times New Roman" panose="02020603050405020304" pitchFamily="18" charset="0"/>
                <a:cs typeface="Times New Roman" panose="02020603050405020304" pitchFamily="18" charset="0"/>
              </a:rPr>
              <a:t>.</a:t>
            </a:r>
          </a:p>
        </p:txBody>
      </p:sp>
      <p:sp>
        <p:nvSpPr>
          <p:cNvPr id="13322" name="Line 10">
            <a:extLst>
              <a:ext uri="{FF2B5EF4-FFF2-40B4-BE49-F238E27FC236}">
                <a16:creationId xmlns:a16="http://schemas.microsoft.com/office/drawing/2014/main" id="{4B70162E-5CAE-41AC-8CA5-C91BA691890A}"/>
              </a:ext>
            </a:extLst>
          </p:cNvPr>
          <p:cNvSpPr>
            <a:spLocks noChangeShapeType="1"/>
          </p:cNvSpPr>
          <p:nvPr/>
        </p:nvSpPr>
        <p:spPr bwMode="auto">
          <a:xfrm flipH="1">
            <a:off x="7121041" y="3429000"/>
            <a:ext cx="287338" cy="5048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1"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770" decel="100000"/>
                                        <p:tgtEl>
                                          <p:spTgt spid="13314">
                                            <p:txEl>
                                              <p:pRg st="0" end="0"/>
                                            </p:txEl>
                                          </p:spTgt>
                                        </p:tgtEl>
                                      </p:cBhvr>
                                    </p:animEffect>
                                    <p:animScale>
                                      <p:cBhvr>
                                        <p:cTn id="8" dur="770" decel="100000"/>
                                        <p:tgtEl>
                                          <p:spTgt spid="13314">
                                            <p:txEl>
                                              <p:pRg st="0" end="0"/>
                                            </p:txEl>
                                          </p:spTgt>
                                        </p:tgtEl>
                                      </p:cBhvr>
                                      <p:from x="10000" y="10000"/>
                                      <p:to x="200000" y="450000"/>
                                    </p:animScale>
                                    <p:animScale>
                                      <p:cBhvr>
                                        <p:cTn id="9" dur="1230" accel="100000" fill="hold">
                                          <p:stCondLst>
                                            <p:cond delay="770"/>
                                          </p:stCondLst>
                                        </p:cTn>
                                        <p:tgtEl>
                                          <p:spTgt spid="13314">
                                            <p:txEl>
                                              <p:pRg st="0" end="0"/>
                                            </p:txEl>
                                          </p:spTgt>
                                        </p:tgtEl>
                                      </p:cBhvr>
                                      <p:from x="200000" y="450000"/>
                                      <p:to x="100000" y="100000"/>
                                    </p:animScale>
                                    <p:set>
                                      <p:cBhvr>
                                        <p:cTn id="10" dur="770" fill="hold"/>
                                        <p:tgtEl>
                                          <p:spTgt spid="13314">
                                            <p:txEl>
                                              <p:pRg st="0" end="0"/>
                                            </p:txEl>
                                          </p:spTgt>
                                        </p:tgtEl>
                                        <p:attrNameLst>
                                          <p:attrName>ppt_x</p:attrName>
                                        </p:attrNameLst>
                                      </p:cBhvr>
                                      <p:to>
                                        <p:strVal val="(0.5)"/>
                                      </p:to>
                                    </p:set>
                                    <p:anim from="(0.5)" to="(#ppt_x)" calcmode="lin" valueType="num">
                                      <p:cBhvr>
                                        <p:cTn id="11" dur="1230" accel="100000" fill="hold">
                                          <p:stCondLst>
                                            <p:cond delay="770"/>
                                          </p:stCondLst>
                                        </p:cTn>
                                        <p:tgtEl>
                                          <p:spTgt spid="13314">
                                            <p:txEl>
                                              <p:pRg st="0" end="0"/>
                                            </p:txEl>
                                          </p:spTgt>
                                        </p:tgtEl>
                                        <p:attrNameLst>
                                          <p:attrName>ppt_x</p:attrName>
                                        </p:attrNameLst>
                                      </p:cBhvr>
                                    </p:anim>
                                    <p:set>
                                      <p:cBhvr>
                                        <p:cTn id="12" dur="770" fill="hold"/>
                                        <p:tgtEl>
                                          <p:spTgt spid="13314">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3314">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18" dur="500"/>
                                        <p:tgtEl>
                                          <p:spTgt spid="133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randombar(horizontal)">
                                      <p:cBhvr>
                                        <p:cTn id="23" dur="500"/>
                                        <p:tgtEl>
                                          <p:spTgt spid="133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randombar(horizontal)">
                                      <p:cBhvr>
                                        <p:cTn id="28" dur="500"/>
                                        <p:tgtEl>
                                          <p:spTgt spid="1331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13315">
                                            <p:txEl>
                                              <p:pRg st="6" end="6"/>
                                            </p:txEl>
                                          </p:spTgt>
                                        </p:tgtEl>
                                        <p:attrNameLst>
                                          <p:attrName>style.visibility</p:attrName>
                                        </p:attrNameLst>
                                      </p:cBhvr>
                                      <p:to>
                                        <p:strVal val="visible"/>
                                      </p:to>
                                    </p:set>
                                    <p:animEffect transition="in" filter="randombar(horizontal)">
                                      <p:cBhvr>
                                        <p:cTn id="33" dur="500"/>
                                        <p:tgtEl>
                                          <p:spTgt spid="13315">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3316"/>
                                        </p:tgtEl>
                                        <p:attrNameLst>
                                          <p:attrName>style.visibility</p:attrName>
                                        </p:attrNameLst>
                                      </p:cBhvr>
                                      <p:to>
                                        <p:strVal val="visible"/>
                                      </p:to>
                                    </p:set>
                                    <p:animEffect transition="in" filter="randombar(horizontal)">
                                      <p:cBhvr>
                                        <p:cTn id="38" dur="500"/>
                                        <p:tgtEl>
                                          <p:spTgt spid="133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3320"/>
                                        </p:tgtEl>
                                        <p:attrNameLst>
                                          <p:attrName>style.visibility</p:attrName>
                                        </p:attrNameLst>
                                      </p:cBhvr>
                                      <p:to>
                                        <p:strVal val="visible"/>
                                      </p:to>
                                    </p:set>
                                    <p:anim calcmode="lin" valueType="num">
                                      <p:cBhvr>
                                        <p:cTn id="43" dur="1000" fill="hold"/>
                                        <p:tgtEl>
                                          <p:spTgt spid="13320"/>
                                        </p:tgtEl>
                                        <p:attrNameLst>
                                          <p:attrName>ppt_w</p:attrName>
                                        </p:attrNameLst>
                                      </p:cBhvr>
                                      <p:tavLst>
                                        <p:tav tm="0">
                                          <p:val>
                                            <p:strVal val="#ppt_w+.3"/>
                                          </p:val>
                                        </p:tav>
                                        <p:tav tm="100000">
                                          <p:val>
                                            <p:strVal val="#ppt_w"/>
                                          </p:val>
                                        </p:tav>
                                      </p:tavLst>
                                    </p:anim>
                                    <p:anim calcmode="lin" valueType="num">
                                      <p:cBhvr>
                                        <p:cTn id="44" dur="1000" fill="hold"/>
                                        <p:tgtEl>
                                          <p:spTgt spid="13320"/>
                                        </p:tgtEl>
                                        <p:attrNameLst>
                                          <p:attrName>ppt_h</p:attrName>
                                        </p:attrNameLst>
                                      </p:cBhvr>
                                      <p:tavLst>
                                        <p:tav tm="0">
                                          <p:val>
                                            <p:strVal val="#ppt_h"/>
                                          </p:val>
                                        </p:tav>
                                        <p:tav tm="100000">
                                          <p:val>
                                            <p:strVal val="#ppt_h"/>
                                          </p:val>
                                        </p:tav>
                                      </p:tavLst>
                                    </p:anim>
                                    <p:animEffect transition="in" filter="fade">
                                      <p:cBhvr>
                                        <p:cTn id="45" dur="1000"/>
                                        <p:tgtEl>
                                          <p:spTgt spid="133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3321"/>
                                        </p:tgtEl>
                                        <p:attrNameLst>
                                          <p:attrName>style.visibility</p:attrName>
                                        </p:attrNameLst>
                                      </p:cBhvr>
                                      <p:to>
                                        <p:strVal val="visible"/>
                                      </p:to>
                                    </p:set>
                                    <p:anim calcmode="lin" valueType="num">
                                      <p:cBhvr>
                                        <p:cTn id="50" dur="1000" fill="hold"/>
                                        <p:tgtEl>
                                          <p:spTgt spid="13321"/>
                                        </p:tgtEl>
                                        <p:attrNameLst>
                                          <p:attrName>ppt_w</p:attrName>
                                        </p:attrNameLst>
                                      </p:cBhvr>
                                      <p:tavLst>
                                        <p:tav tm="0">
                                          <p:val>
                                            <p:strVal val="#ppt_w+.3"/>
                                          </p:val>
                                        </p:tav>
                                        <p:tav tm="100000">
                                          <p:val>
                                            <p:strVal val="#ppt_w"/>
                                          </p:val>
                                        </p:tav>
                                      </p:tavLst>
                                    </p:anim>
                                    <p:anim calcmode="lin" valueType="num">
                                      <p:cBhvr>
                                        <p:cTn id="51" dur="1000" fill="hold"/>
                                        <p:tgtEl>
                                          <p:spTgt spid="13321"/>
                                        </p:tgtEl>
                                        <p:attrNameLst>
                                          <p:attrName>ppt_h</p:attrName>
                                        </p:attrNameLst>
                                      </p:cBhvr>
                                      <p:tavLst>
                                        <p:tav tm="0">
                                          <p:val>
                                            <p:strVal val="#ppt_h"/>
                                          </p:val>
                                        </p:tav>
                                        <p:tav tm="100000">
                                          <p:val>
                                            <p:strVal val="#ppt_h"/>
                                          </p:val>
                                        </p:tav>
                                      </p:tavLst>
                                    </p:anim>
                                    <p:animEffect transition="in" filter="fade">
                                      <p:cBhvr>
                                        <p:cTn id="52" dur="1000"/>
                                        <p:tgtEl>
                                          <p:spTgt spid="133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7" presetClass="entr" presetSubtype="0" fill="hold" nodeType="clickEffect">
                                  <p:stCondLst>
                                    <p:cond delay="0"/>
                                  </p:stCondLst>
                                  <p:childTnLst>
                                    <p:set>
                                      <p:cBhvr>
                                        <p:cTn id="56" dur="1" fill="hold">
                                          <p:stCondLst>
                                            <p:cond delay="0"/>
                                          </p:stCondLst>
                                        </p:cTn>
                                        <p:tgtEl>
                                          <p:spTgt spid="13322"/>
                                        </p:tgtEl>
                                        <p:attrNameLst>
                                          <p:attrName>style.visibility</p:attrName>
                                        </p:attrNameLst>
                                      </p:cBhvr>
                                      <p:to>
                                        <p:strVal val="visible"/>
                                      </p:to>
                                    </p:set>
                                    <p:animEffect transition="in" filter="fade">
                                      <p:cBhvr>
                                        <p:cTn id="57" dur="1000"/>
                                        <p:tgtEl>
                                          <p:spTgt spid="13322"/>
                                        </p:tgtEl>
                                      </p:cBhvr>
                                    </p:animEffect>
                                    <p:anim calcmode="lin" valueType="num">
                                      <p:cBhvr>
                                        <p:cTn id="58" dur="1000" fill="hold"/>
                                        <p:tgtEl>
                                          <p:spTgt spid="13322"/>
                                        </p:tgtEl>
                                        <p:attrNameLst>
                                          <p:attrName>ppt_x</p:attrName>
                                        </p:attrNameLst>
                                      </p:cBhvr>
                                      <p:tavLst>
                                        <p:tav tm="0">
                                          <p:val>
                                            <p:strVal val="#ppt_x"/>
                                          </p:val>
                                        </p:tav>
                                        <p:tav tm="100000">
                                          <p:val>
                                            <p:strVal val="#ppt_x"/>
                                          </p:val>
                                        </p:tav>
                                      </p:tavLst>
                                    </p:anim>
                                    <p:anim calcmode="lin" valueType="num">
                                      <p:cBhvr>
                                        <p:cTn id="59" dur="900" decel="100000" fill="hold"/>
                                        <p:tgtEl>
                                          <p:spTgt spid="1332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33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4" grpId="1" build="p" autoUpdateAnimBg="0"/>
      <p:bldP spid="13316" grpId="0" bldLvl="0" autoUpdateAnimBg="0"/>
      <p:bldP spid="13321"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idx="4294967295"/>
          </p:nvPr>
        </p:nvSpPr>
        <p:spPr>
          <a:xfrm>
            <a:off x="549276" y="5410200"/>
            <a:ext cx="11193463" cy="882650"/>
          </a:xfrm>
        </p:spPr>
        <p:txBody>
          <a:bodyPr/>
          <a:lstStyle/>
          <a:p>
            <a:pPr eaLnBrk="1" hangingPunct="1"/>
            <a:endParaRPr lang="vi-VN"/>
          </a:p>
        </p:txBody>
      </p:sp>
      <p:sp>
        <p:nvSpPr>
          <p:cNvPr id="120835" name="Text Placeholder 7"/>
          <p:cNvSpPr>
            <a:spLocks noGrp="1"/>
          </p:cNvSpPr>
          <p:nvPr>
            <p:ph type="body" sz="half" idx="4294967295"/>
          </p:nvPr>
        </p:nvSpPr>
        <p:spPr>
          <a:xfrm>
            <a:off x="3468689" y="2941638"/>
            <a:ext cx="5284787" cy="639762"/>
          </a:xfrm>
        </p:spPr>
        <p:txBody>
          <a:bodyPr anchor="ctr"/>
          <a:lstStyle/>
          <a:p>
            <a:pPr marL="0" indent="0" eaLnBrk="1" hangingPunct="1">
              <a:buNone/>
            </a:pPr>
            <a:endParaRPr lang="vi-VN" sz="1800">
              <a:solidFill>
                <a:srgbClr val="BB6126"/>
              </a:solidFill>
              <a:latin typeface="Franklin Gothic Medium" panose="020B0603020102020204" pitchFamily="34" charset="0"/>
            </a:endParaRPr>
          </a:p>
        </p:txBody>
      </p:sp>
      <p:pic>
        <p:nvPicPr>
          <p:cNvPr id="11" name="imgb" descr="http://t1.gstatic.com/images?q=tbn:7dIZ83kdN3q7RM::&amp;t=1&amp;usg=__d6DN_MiIcyGg7JkW1j8nYcpDGtM="/>
          <p:cNvPicPr>
            <a:picLocks noGrp="1"/>
          </p:cNvPicPr>
          <p:nvPr>
            <p:ph sz="quarter" idx="4294967295"/>
          </p:nvPr>
        </p:nvPicPr>
        <p:blipFill>
          <a:blip r:embed="rId2"/>
          <a:srcRect/>
          <a:stretch>
            <a:fillRect/>
          </a:stretch>
        </p:blipFill>
        <p:spPr>
          <a:xfrm>
            <a:off x="6392863" y="914400"/>
            <a:ext cx="5053012" cy="2743200"/>
          </a:xfrm>
          <a:ln w="38100" cap="sq">
            <a:solidFill>
              <a:srgbClr val="000000"/>
            </a:solidFill>
          </a:ln>
          <a:effectLst>
            <a:outerShdw blurRad="50800" dist="38100" dir="2700000" algn="tl" rotWithShape="0">
              <a:srgbClr val="000000">
                <a:alpha val="43000"/>
              </a:srgbClr>
            </a:outerShdw>
          </a:effectLst>
        </p:spPr>
      </p:pic>
      <p:pic>
        <p:nvPicPr>
          <p:cNvPr id="13" name="Content Placeholder 12" descr="http://vnexpress.net/Files/Subject/3B/9F/31/17/TO-1.jpg"/>
          <p:cNvPicPr>
            <a:picLocks noGrp="1"/>
          </p:cNvPicPr>
          <p:nvPr>
            <p:ph sz="quarter" idx="4294967295"/>
          </p:nvPr>
        </p:nvPicPr>
        <p:blipFill>
          <a:blip r:embed="rId3"/>
          <a:srcRect/>
          <a:stretch>
            <a:fillRect/>
          </a:stretch>
        </p:blipFill>
        <p:spPr>
          <a:xfrm>
            <a:off x="647700" y="914400"/>
            <a:ext cx="5200650" cy="2743200"/>
          </a:xfrm>
          <a:ln w="38100" cap="sq">
            <a:solidFill>
              <a:srgbClr val="000000"/>
            </a:solidFill>
          </a:ln>
          <a:effectLst>
            <a:outerShdw blurRad="50800" dist="38100" dir="2700000" algn="tl" rotWithShape="0">
              <a:srgbClr val="000000">
                <a:alpha val="43000"/>
              </a:srgbClr>
            </a:outerShdw>
          </a:effectLst>
        </p:spPr>
      </p:pic>
      <p:pic>
        <p:nvPicPr>
          <p:cNvPr id="14" name="Content Placeholder 10" descr="vua tầu thủy Bạch Thái Buoi.jpg"/>
          <p:cNvPicPr>
            <a:picLocks noChangeAspect="1"/>
          </p:cNvPicPr>
          <p:nvPr/>
        </p:nvPicPr>
        <p:blipFill>
          <a:blip r:embed="rId4">
            <a:lum bright="-10000"/>
          </a:blip>
          <a:stretch>
            <a:fillRect/>
          </a:stretch>
        </p:blipFill>
        <p:spPr>
          <a:xfrm>
            <a:off x="647701" y="3886200"/>
            <a:ext cx="5249863"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1" descr="ông trăng thả diều.jpg"/>
          <p:cNvPicPr>
            <a:picLocks noChangeAspect="1"/>
          </p:cNvPicPr>
          <p:nvPr/>
        </p:nvPicPr>
        <p:blipFill>
          <a:blip r:embed="rId5"/>
          <a:stretch>
            <a:fillRect/>
          </a:stretch>
        </p:blipFill>
        <p:spPr>
          <a:xfrm>
            <a:off x="6392864" y="3886200"/>
            <a:ext cx="5151437"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0840" name="Text Box 10"/>
          <p:cNvSpPr txBox="1">
            <a:spLocks noChangeArrowheads="1"/>
          </p:cNvSpPr>
          <p:nvPr/>
        </p:nvSpPr>
        <p:spPr bwMode="auto">
          <a:xfrm>
            <a:off x="4572171" y="111820"/>
            <a:ext cx="76198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b="1" dirty="0">
                <a:solidFill>
                  <a:srgbClr val="3333FF"/>
                </a:solidFill>
                <a:latin typeface=".VnTime" panose="020B7200000000000000" pitchFamily="34" charset="0"/>
                <a:cs typeface="Arial" panose="020B0604020202020204" pitchFamily="34" charset="0"/>
              </a:rPr>
              <a:t>     </a:t>
            </a:r>
            <a:r>
              <a:rPr lang="en-US" b="1" dirty="0" err="1">
                <a:solidFill>
                  <a:srgbClr val="FF0000"/>
                </a:solidFill>
                <a:latin typeface="Times New Roman" panose="02020603050405020304" pitchFamily="18" charset="0"/>
                <a:cs typeface="Times New Roman" panose="02020603050405020304" pitchFamily="18" charset="0"/>
              </a:rPr>
              <a:t>Dày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luyện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không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vả</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3810000" y="3276600"/>
            <a:ext cx="5410200" cy="533400"/>
          </a:xfrm>
          <a:prstGeom prst="rect">
            <a:avLst/>
          </a:prstGeom>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en-US" sz="2800" b="1" dirty="0">
                <a:solidFill>
                  <a:srgbClr val="3333FF"/>
                </a:solidFill>
                <a:latin typeface="Times New Roman" pitchFamily="18" charset="0"/>
                <a:cs typeface="Times New Roman" pitchFamily="18" charset="0"/>
              </a:rPr>
              <a:t>Nhà </a:t>
            </a:r>
            <a:r>
              <a:rPr lang="en-US" sz="2800" b="1" dirty="0" err="1">
                <a:solidFill>
                  <a:srgbClr val="3333FF"/>
                </a:solidFill>
                <a:latin typeface="Times New Roman" pitchFamily="18" charset="0"/>
                <a:cs typeface="Times New Roman" pitchFamily="18" charset="0"/>
              </a:rPr>
              <a:t>giáo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ưu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tú</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Nguyễn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Ngọc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Ky</a:t>
            </a:r>
            <a:r>
              <a:rPr lang="en-US" sz="2800" b="1" dirty="0">
                <a:solidFill>
                  <a:srgbClr val="3333FF"/>
                </a:solidFill>
                <a:latin typeface="Times New Roman" pitchFamily="18" charset="0"/>
                <a:cs typeface="Times New Roman" pitchFamily="18" charset="0"/>
              </a:rPr>
              <a:t>́</a:t>
            </a:r>
          </a:p>
        </p:txBody>
      </p:sp>
      <p:sp>
        <p:nvSpPr>
          <p:cNvPr id="10" name="Rectangle 9"/>
          <p:cNvSpPr/>
          <p:nvPr/>
        </p:nvSpPr>
        <p:spPr>
          <a:xfrm>
            <a:off x="549275" y="6324600"/>
            <a:ext cx="5348288" cy="533400"/>
          </a:xfrm>
          <a:prstGeom prst="rect">
            <a:avLst/>
          </a:prstGeom>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en-US" sz="2200" b="1" dirty="0">
                <a:solidFill>
                  <a:srgbClr val="3333FF"/>
                </a:solidFill>
                <a:latin typeface="Times New Roman" pitchFamily="18" charset="0"/>
                <a:cs typeface="Times New Roman" pitchFamily="18" charset="0"/>
              </a:rPr>
              <a:t>“</a:t>
            </a:r>
            <a:r>
              <a:rPr lang="en-US" sz="2200" b="1" dirty="0" err="1">
                <a:solidFill>
                  <a:srgbClr val="3333FF"/>
                </a:solidFill>
                <a:latin typeface="Times New Roman" pitchFamily="18" charset="0"/>
                <a:cs typeface="Times New Roman" pitchFamily="18" charset="0"/>
              </a:rPr>
              <a:t>Vua</a:t>
            </a:r>
            <a:r>
              <a:rPr lang="en-US" sz="2200" b="1" dirty="0">
                <a:solidFill>
                  <a:srgbClr val="3333FF"/>
                </a:solidFill>
                <a:latin typeface="Times New Roman" pitchFamily="18" charset="0"/>
                <a:cs typeface="Times New Roman" pitchFamily="18" charset="0"/>
              </a:rPr>
              <a:t> </a:t>
            </a:r>
            <a:r>
              <a:rPr lang="en-US" sz="2200" b="1" dirty="0" err="1">
                <a:solidFill>
                  <a:srgbClr val="3333FF"/>
                </a:solidFill>
                <a:latin typeface="Times New Roman" pitchFamily="18" charset="0"/>
                <a:cs typeface="Times New Roman" pitchFamily="18" charset="0"/>
              </a:rPr>
              <a:t>tàu</a:t>
            </a:r>
            <a:r>
              <a:rPr lang="en-US" sz="2200" b="1" dirty="0">
                <a:solidFill>
                  <a:srgbClr val="3333FF"/>
                </a:solidFill>
                <a:latin typeface="Times New Roman" pitchFamily="18" charset="0"/>
                <a:cs typeface="Times New Roman" pitchFamily="18" charset="0"/>
              </a:rPr>
              <a:t> </a:t>
            </a:r>
            <a:r>
              <a:rPr lang="en-US" sz="2200" b="1" dirty="0" err="1">
                <a:solidFill>
                  <a:srgbClr val="3333FF"/>
                </a:solidFill>
                <a:latin typeface="Times New Roman" pitchFamily="18" charset="0"/>
                <a:cs typeface="Times New Roman" pitchFamily="18" charset="0"/>
              </a:rPr>
              <a:t>thủy</a:t>
            </a:r>
            <a:r>
              <a:rPr lang="en-US" sz="2200" b="1" dirty="0">
                <a:solidFill>
                  <a:srgbClr val="3333FF"/>
                </a:solidFill>
                <a:latin typeface="Times New Roman" pitchFamily="18" charset="0"/>
                <a:cs typeface="Times New Roman" pitchFamily="18" charset="0"/>
              </a:rPr>
              <a:t>” </a:t>
            </a:r>
            <a:r>
              <a:rPr lang="en-US" sz="2200" b="1" dirty="0" err="1">
                <a:solidFill>
                  <a:srgbClr val="3333FF"/>
                </a:solidFill>
                <a:latin typeface="Times New Roman" pitchFamily="18" charset="0"/>
                <a:cs typeface="Times New Roman" pitchFamily="18" charset="0"/>
              </a:rPr>
              <a:t>Bạch</a:t>
            </a:r>
            <a:r>
              <a:rPr lang="en-US" sz="2200" b="1" dirty="0">
                <a:solidFill>
                  <a:srgbClr val="3333FF"/>
                </a:solidFill>
                <a:latin typeface="Times New Roman" pitchFamily="18" charset="0"/>
                <a:cs typeface="Times New Roman" pitchFamily="18" charset="0"/>
              </a:rPr>
              <a:t> </a:t>
            </a:r>
            <a:r>
              <a:rPr lang="en-US" sz="2200" b="1" dirty="0" err="1">
                <a:solidFill>
                  <a:srgbClr val="3333FF"/>
                </a:solidFill>
                <a:latin typeface="Times New Roman" pitchFamily="18" charset="0"/>
                <a:cs typeface="Times New Roman" pitchFamily="18" charset="0"/>
              </a:rPr>
              <a:t>Thái</a:t>
            </a:r>
            <a:r>
              <a:rPr lang="en-US" sz="2200" b="1" dirty="0">
                <a:solidFill>
                  <a:srgbClr val="3333FF"/>
                </a:solidFill>
                <a:latin typeface="Times New Roman" pitchFamily="18" charset="0"/>
                <a:cs typeface="Times New Roman" pitchFamily="18" charset="0"/>
              </a:rPr>
              <a:t> </a:t>
            </a:r>
            <a:r>
              <a:rPr lang="en-US" sz="2200" b="1" dirty="0" err="1">
                <a:solidFill>
                  <a:srgbClr val="3333FF"/>
                </a:solidFill>
                <a:latin typeface="Times New Roman" pitchFamily="18" charset="0"/>
                <a:cs typeface="Times New Roman" pitchFamily="18" charset="0"/>
              </a:rPr>
              <a:t>Bưởi</a:t>
            </a:r>
            <a:endParaRPr lang="en-US" sz="2200" b="1" dirty="0">
              <a:solidFill>
                <a:srgbClr val="3333FF"/>
              </a:solidFill>
              <a:latin typeface="Times New Roman" pitchFamily="18" charset="0"/>
              <a:cs typeface="Times New Roman" pitchFamily="18" charset="0"/>
            </a:endParaRPr>
          </a:p>
        </p:txBody>
      </p:sp>
      <p:sp>
        <p:nvSpPr>
          <p:cNvPr id="12" name="Rectangle 11"/>
          <p:cNvSpPr/>
          <p:nvPr/>
        </p:nvSpPr>
        <p:spPr>
          <a:xfrm>
            <a:off x="6392864" y="6324600"/>
            <a:ext cx="5349875" cy="533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sz="2800" b="1" dirty="0" err="1">
                <a:solidFill>
                  <a:srgbClr val="3333FF"/>
                </a:solidFill>
                <a:latin typeface="Times New Roman" pitchFamily="18" charset="0"/>
                <a:cs typeface="Times New Roman" pitchFamily="18" charset="0"/>
              </a:rPr>
              <a:t>Ông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trạng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Nguyễn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Hiền</a:t>
            </a:r>
            <a:endParaRPr lang="en-US" sz="2800" b="1" dirty="0">
              <a:solidFill>
                <a:srgbClr val="3333FF"/>
              </a:solidFill>
              <a:latin typeface="Times New Roman" pitchFamily="18" charset="0"/>
              <a:cs typeface="Times New Roman" pitchFamily="18" charset="0"/>
            </a:endParaRPr>
          </a:p>
        </p:txBody>
      </p:sp>
      <p:sp>
        <p:nvSpPr>
          <p:cNvPr id="2" name="TextBox 1"/>
          <p:cNvSpPr txBox="1"/>
          <p:nvPr/>
        </p:nvSpPr>
        <p:spPr>
          <a:xfrm>
            <a:off x="152273" y="132318"/>
            <a:ext cx="5016117" cy="584775"/>
          </a:xfrm>
          <a:prstGeom prst="rect">
            <a:avLst/>
          </a:prstGeom>
          <a:noFill/>
        </p:spPr>
        <p:txBody>
          <a:bodyPr wrap="non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Em </a:t>
            </a:r>
            <a:r>
              <a:rPr lang="en-US" sz="3200" b="1" dirty="0" err="1">
                <a:solidFill>
                  <a:srgbClr val="0070C0"/>
                </a:solidFill>
                <a:latin typeface="Times New Roman" panose="02020603050405020304" pitchFamily="18" charset="0"/>
                <a:cs typeface="Times New Roman" panose="02020603050405020304" pitchFamily="18" charset="0"/>
              </a:rPr>
              <a:t>hiểu</a:t>
            </a:r>
            <a:r>
              <a:rPr lang="en-US" sz="3200" b="1" dirty="0">
                <a:solidFill>
                  <a:srgbClr val="0070C0"/>
                </a:solidFill>
                <a:latin typeface="Times New Roman" panose="02020603050405020304" pitchFamily="18" charset="0"/>
                <a:cs typeface="Times New Roman" panose="02020603050405020304" pitchFamily="18" charset="0"/>
              </a:rPr>
              <a:t> : </a:t>
            </a:r>
            <a:r>
              <a:rPr lang="en-US" sz="3200" b="1" dirty="0" err="1">
                <a:solidFill>
                  <a:srgbClr val="0070C0"/>
                </a:solidFill>
                <a:latin typeface="Times New Roman" panose="02020603050405020304" pitchFamily="18" charset="0"/>
                <a:cs typeface="Times New Roman" panose="02020603050405020304" pitchFamily="18" charset="0"/>
              </a:rPr>
              <a:t>Khổ</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814022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0840"/>
                                        </p:tgtEl>
                                        <p:attrNameLst>
                                          <p:attrName>style.visibility</p:attrName>
                                        </p:attrNameLst>
                                      </p:cBhvr>
                                      <p:to>
                                        <p:strVal val="visible"/>
                                      </p:to>
                                    </p:set>
                                    <p:animEffect transition="in" filter="randombar(horizontal)">
                                      <p:cBhvr>
                                        <p:cTn id="25" dur="500"/>
                                        <p:tgtEl>
                                          <p:spTgt spid="12084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par>
                                <p:cTn id="31" presetID="5"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ppt_x</p:attrName>
                                        </p:attrNameLst>
                                      </p:cBhvr>
                                      <p:tavLst>
                                        <p:tav tm="0">
                                          <p:val>
                                            <p:strVal val="#ppt_x-.2"/>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2000"/>
                                        <p:tgtEl>
                                          <p:spTgt spid="12"/>
                                        </p:tgtEl>
                                      </p:cBhvr>
                                    </p:animEffect>
                                  </p:childTnLst>
                                </p:cTn>
                              </p:par>
                              <p:par>
                                <p:cTn id="53" presetID="29"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ppt_x</p:attrName>
                                        </p:attrNameLst>
                                      </p:cBhvr>
                                      <p:tavLst>
                                        <p:tav tm="0">
                                          <p:val>
                                            <p:strVal val="#ppt_x-.2"/>
                                          </p:val>
                                        </p:tav>
                                        <p:tav tm="100000">
                                          <p:val>
                                            <p:strVal val="#ppt_x"/>
                                          </p:val>
                                        </p:tav>
                                      </p:tavLst>
                                    </p:anim>
                                    <p:anim calcmode="lin" valueType="num">
                                      <p:cBhvr>
                                        <p:cTn id="5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P spid="9" grpId="0" animBg="1"/>
      <p:bldP spid="10" grpId="0" animBg="1"/>
      <p:bldP spid="1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2.gstatic.com/images?q=tbn:WcVidUmYAxVwPM::&amp;t=1&amp;usg=__0k1yddZzIIW03EqmRk0SKLaVX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5" y="448769"/>
            <a:ext cx="72310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6248400"/>
            <a:ext cx="103632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Bác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kính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yêu</a:t>
            </a:r>
            <a:r>
              <a:rPr lang="en-US" sz="2800" b="1" dirty="0">
                <a:solidFill>
                  <a:srgbClr val="3333FF"/>
                </a:solidFill>
                <a:latin typeface="Times New Roman" pitchFamily="18" charset="0"/>
                <a:cs typeface="Times New Roman" pitchFamily="18" charset="0"/>
              </a:rPr>
              <a:t>, vị cha </a:t>
            </a:r>
            <a:r>
              <a:rPr lang="en-US" sz="2800" b="1" dirty="0" err="1">
                <a:solidFill>
                  <a:srgbClr val="3333FF"/>
                </a:solidFill>
                <a:latin typeface="Times New Roman" pitchFamily="18" charset="0"/>
                <a:cs typeface="Times New Roman" pitchFamily="18" charset="0"/>
              </a:rPr>
              <a:t>già</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dân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tộc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kiệt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xuất</a:t>
            </a:r>
            <a:r>
              <a:rPr lang="en-US" sz="2800" b="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tộc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Việt</a:t>
            </a:r>
            <a:r>
              <a:rPr lang="en-US" sz="2800" b="1" i="1" dirty="0">
                <a:solidFill>
                  <a:srgbClr val="3333FF"/>
                </a:solidFill>
                <a:latin typeface="Times New Roman" pitchFamily="18" charset="0"/>
                <a:cs typeface="Times New Roman" pitchFamily="18" charset="0"/>
              </a:rPr>
              <a:t> Nam</a:t>
            </a:r>
            <a:endParaRPr lang="en-US" sz="2800" b="1" dirty="0">
              <a:solidFill>
                <a:srgbClr val="3333FF"/>
              </a:solidFill>
              <a:latin typeface="Times New Roman" pitchFamily="18" charset="0"/>
              <a:cs typeface="Times New Roman" pitchFamily="18" charset="0"/>
            </a:endParaRPr>
          </a:p>
        </p:txBody>
      </p:sp>
      <p:pic>
        <p:nvPicPr>
          <p:cNvPr id="5" name="Picture 2" descr="http://www.tuanvietnam.net/assets/images/DaituongVNGi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2" y="251672"/>
            <a:ext cx="7331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66800" y="6226466"/>
            <a:ext cx="10287000" cy="60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fontAlgn="base">
              <a:spcBef>
                <a:spcPct val="0"/>
              </a:spcBef>
              <a:spcAft>
                <a:spcPct val="0"/>
              </a:spcAft>
              <a:defRPr/>
            </a:pP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Đại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tướng</a:t>
            </a:r>
            <a:r>
              <a:rPr lang="en-US" sz="2800" b="1" dirty="0">
                <a:solidFill>
                  <a:srgbClr val="3333FF"/>
                </a:solidFill>
                <a:latin typeface="Times New Roman" pitchFamily="18" charset="0"/>
                <a:cs typeface="Times New Roman" pitchFamily="18" charset="0"/>
              </a:rPr>
              <a:t> Võ </a:t>
            </a:r>
            <a:r>
              <a:rPr lang="en-US" sz="2800" b="1" dirty="0" err="1">
                <a:solidFill>
                  <a:srgbClr val="3333FF"/>
                </a:solidFill>
                <a:latin typeface="Times New Roman" pitchFamily="18" charset="0"/>
                <a:cs typeface="Times New Roman" pitchFamily="18" charset="0"/>
              </a:rPr>
              <a:t>Nguyên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Giáp</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danh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tướng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kiệt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xuất</a:t>
            </a:r>
            <a:endParaRPr lang="en-US" sz="2800" b="1" i="1" dirty="0">
              <a:solidFill>
                <a:srgbClr val="3333FF"/>
              </a:solidFill>
              <a:latin typeface="Times New Roman" pitchFamily="18" charset="0"/>
              <a:cs typeface="Times New Roman" pitchFamily="18" charset="0"/>
            </a:endParaRPr>
          </a:p>
        </p:txBody>
      </p:sp>
      <p:pic>
        <p:nvPicPr>
          <p:cNvPr id="7" name="Picture 6" descr="http://tin180.com/wp-content/blogs.dir/3/files/2010/07/Giao-su-tre-Ngo-Bao-Chau-Nha-toan-hoc-hang-dau-t_Tin180.com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945" y="375346"/>
            <a:ext cx="7331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70857" y="6200401"/>
            <a:ext cx="9829800" cy="60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Nhà</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toán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học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Việt</a:t>
            </a:r>
            <a:r>
              <a:rPr lang="en-US" sz="2800" b="1" dirty="0">
                <a:solidFill>
                  <a:srgbClr val="3333FF"/>
                </a:solidFill>
                <a:latin typeface="Times New Roman" pitchFamily="18" charset="0"/>
                <a:cs typeface="Times New Roman" pitchFamily="18" charset="0"/>
              </a:rPr>
              <a:t> Nam </a:t>
            </a:r>
            <a:r>
              <a:rPr lang="en-US" sz="2800" b="1" dirty="0" err="1">
                <a:solidFill>
                  <a:srgbClr val="3333FF"/>
                </a:solidFill>
                <a:latin typeface="Times New Roman" pitchFamily="18" charset="0"/>
                <a:cs typeface="Times New Roman" pitchFamily="18" charset="0"/>
              </a:rPr>
              <a:t>kiệt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xuất</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Giáo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sư</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Ngô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Châu</a:t>
            </a:r>
            <a:endParaRPr lang="en-US" sz="2800" b="1" dirty="0">
              <a:solidFill>
                <a:srgbClr val="3333FF"/>
              </a:solidFill>
              <a:latin typeface="Times New Roman" pitchFamily="18" charset="0"/>
              <a:cs typeface="Times New Roman" pitchFamily="18" charset="0"/>
            </a:endParaRPr>
          </a:p>
        </p:txBody>
      </p:sp>
      <p:sp>
        <p:nvSpPr>
          <p:cNvPr id="9" name="Text Box 10"/>
          <p:cNvSpPr txBox="1">
            <a:spLocks noChangeArrowheads="1"/>
          </p:cNvSpPr>
          <p:nvPr/>
        </p:nvSpPr>
        <p:spPr bwMode="auto">
          <a:xfrm>
            <a:off x="9095014" y="102009"/>
            <a:ext cx="3211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sz="2800" b="1" dirty="0">
                <a:solidFill>
                  <a:srgbClr val="3333FF"/>
                </a:solidFill>
                <a:latin typeface=".VnTime" panose="020B7200000000000000" pitchFamily="34" charset="0"/>
                <a:cs typeface="Arial" panose="020B0604020202020204" pitchFamily="34" charset="0"/>
              </a:rPr>
              <a:t>     </a:t>
            </a:r>
            <a:r>
              <a:rPr lang="en-US" b="1" dirty="0" err="1">
                <a:solidFill>
                  <a:srgbClr val="FF0000"/>
                </a:solidFill>
                <a:latin typeface="Times New Roman" panose="02020603050405020304" pitchFamily="18" charset="0"/>
                <a:cs typeface="Times New Roman" panose="02020603050405020304" pitchFamily="18" charset="0"/>
              </a:rPr>
              <a:t>Kiệt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xuất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30696" y="82959"/>
            <a:ext cx="8994770" cy="584775"/>
          </a:xfrm>
          <a:prstGeom prst="rect">
            <a:avLst/>
          </a:prstGeom>
          <a:noFill/>
        </p:spPr>
        <p:txBody>
          <a:bodyPr wrap="non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Những người </a:t>
            </a:r>
            <a:r>
              <a:rPr lang="en-US" sz="3200" b="1" dirty="0" err="1">
                <a:solidFill>
                  <a:srgbClr val="0070C0"/>
                </a:solidFill>
                <a:latin typeface="Times New Roman" panose="02020603050405020304" pitchFamily="18" charset="0"/>
                <a:cs typeface="Times New Roman" panose="02020603050405020304" pitchFamily="18" charset="0"/>
              </a:rPr>
              <a:t>có</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năng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giá</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trị</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nổi</a:t>
            </a:r>
            <a:r>
              <a:rPr lang="en-US" sz="3200" b="1" dirty="0">
                <a:solidFill>
                  <a:srgbClr val="0070C0"/>
                </a:solidFill>
                <a:latin typeface="Times New Roman" panose="02020603050405020304" pitchFamily="18" charset="0"/>
                <a:cs typeface="Times New Roman" panose="02020603050405020304" pitchFamily="18" charset="0"/>
              </a:rPr>
              <a:t> bật </a:t>
            </a:r>
            <a:r>
              <a:rPr lang="en-US" sz="3200" b="1" dirty="0" err="1">
                <a:solidFill>
                  <a:srgbClr val="0070C0"/>
                </a:solidFill>
                <a:latin typeface="Times New Roman" panose="02020603050405020304" pitchFamily="18" charset="0"/>
                <a:cs typeface="Times New Roman" panose="02020603050405020304" pitchFamily="18" charset="0"/>
              </a:rPr>
              <a:t>gọi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gì</a:t>
            </a:r>
            <a:r>
              <a:rPr lang="en-US" sz="3200" b="1" dirty="0">
                <a:solidFill>
                  <a:srgbClr val="0070C0"/>
                </a:solidFill>
                <a:latin typeface="Times New Roman" panose="02020603050405020304" pitchFamily="18" charset="0"/>
                <a:cs typeface="Times New Roman" panose="02020603050405020304" pitchFamily="18" charset="0"/>
              </a:rPr>
              <a:t> ? </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775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ppt_x</p:attrName>
                                        </p:attrNameLst>
                                      </p:cBhvr>
                                      <p:tavLst>
                                        <p:tav tm="0">
                                          <p:val>
                                            <p:strVal val="#ppt_x-.2"/>
                                          </p:val>
                                        </p:tav>
                                        <p:tav tm="100000">
                                          <p:val>
                                            <p:strVal val="#ppt_x"/>
                                          </p:val>
                                        </p:tav>
                                      </p:tavLst>
                                    </p:anim>
                                    <p:anim calcmode="lin" valueType="num">
                                      <p:cBhvr>
                                        <p:cTn id="20"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grpId="1" nodeType="clickEffect">
                                  <p:stCondLst>
                                    <p:cond delay="0"/>
                                  </p:stCondLst>
                                  <p:childTnLst>
                                    <p:animEffect transition="out" filter="box(in)">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xit" presetSubtype="10" fill="hold" nodeType="clickEffect">
                                  <p:stCondLst>
                                    <p:cond delay="0"/>
                                  </p:stCondLst>
                                  <p:childTnLst>
                                    <p:animEffect transition="out" filter="checkerboard(across)">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ppt_x</p:attrName>
                                        </p:attrNameLst>
                                      </p:cBhvr>
                                      <p:tavLst>
                                        <p:tav tm="0">
                                          <p:val>
                                            <p:strVal val="#ppt_x-.2"/>
                                          </p:val>
                                        </p:tav>
                                        <p:tav tm="100000">
                                          <p:val>
                                            <p:strVal val="#ppt_x"/>
                                          </p:val>
                                        </p:tav>
                                      </p:tavLst>
                                    </p:anim>
                                    <p:anim calcmode="lin" valueType="num">
                                      <p:cBhvr>
                                        <p:cTn id="5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7"/>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ppt_x</p:attrName>
                                        </p:attrNameLst>
                                      </p:cBhvr>
                                      <p:tavLst>
                                        <p:tav tm="0">
                                          <p:val>
                                            <p:strVal val="#ppt_x-.2"/>
                                          </p:val>
                                        </p:tav>
                                        <p:tav tm="100000">
                                          <p:val>
                                            <p:strVal val="#ppt_x"/>
                                          </p:val>
                                        </p:tav>
                                      </p:tavLst>
                                    </p:anim>
                                    <p:anim calcmode="lin" valueType="num">
                                      <p:cBhvr>
                                        <p:cTn id="6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xit" presetSubtype="10" fill="hold" nodeType="clickEffect">
                                  <p:stCondLst>
                                    <p:cond delay="0"/>
                                  </p:stCondLst>
                                  <p:childTnLst>
                                    <p:animEffect transition="out" filter="checkerboard(across)">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5" presetClass="exit" presetSubtype="10" fill="hold" grpId="1" nodeType="withEffect">
                                  <p:stCondLst>
                                    <p:cond delay="0"/>
                                  </p:stCondLst>
                                  <p:childTnLst>
                                    <p:animEffect transition="out" filter="checkerboard(across)">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10"/>
          <p:cNvSpPr txBox="1">
            <a:spLocks noChangeArrowheads="1"/>
          </p:cNvSpPr>
          <p:nvPr/>
        </p:nvSpPr>
        <p:spPr bwMode="auto">
          <a:xfrm>
            <a:off x="1" y="137975"/>
            <a:ext cx="12192000" cy="62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355" b="1" dirty="0" err="1">
                <a:latin typeface="Times New Roman" panose="02020603050405020304" pitchFamily="18" charset="0"/>
                <a:cs typeface="Times New Roman" panose="02020603050405020304" pitchFamily="18" charset="0"/>
              </a:rPr>
              <a:t>Các</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hình</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ảnh</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về</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thời</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đại</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Phục</a:t>
            </a:r>
            <a:r>
              <a:rPr lang="en-US" sz="3355" b="1" dirty="0">
                <a:latin typeface="Times New Roman" panose="02020603050405020304" pitchFamily="18" charset="0"/>
                <a:cs typeface="Times New Roman" panose="02020603050405020304" pitchFamily="18" charset="0"/>
              </a:rPr>
              <a:t> </a:t>
            </a:r>
            <a:r>
              <a:rPr lang="en-US" sz="3355" b="1" dirty="0" err="1">
                <a:latin typeface="Times New Roman" panose="02020603050405020304" pitchFamily="18" charset="0"/>
                <a:cs typeface="Times New Roman" panose="02020603050405020304" pitchFamily="18" charset="0"/>
              </a:rPr>
              <a:t>hưng</a:t>
            </a:r>
            <a:endParaRPr lang="en-US" sz="3355" b="1" dirty="0">
              <a:latin typeface="Times New Roman" panose="02020603050405020304" pitchFamily="18" charset="0"/>
              <a:cs typeface="Times New Roman" panose="02020603050405020304" pitchFamily="18" charset="0"/>
            </a:endParaRPr>
          </a:p>
        </p:txBody>
      </p:sp>
      <p:pic>
        <p:nvPicPr>
          <p:cNvPr id="10" name="Picture 9" descr="Duom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35" y="947714"/>
            <a:ext cx="10658254" cy="4655378"/>
          </a:xfrm>
          <a:prstGeom prst="rect">
            <a:avLst/>
          </a:prstGeom>
          <a:noFill/>
          <a:ln w="57150" cmpd="thinThick">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691198" y="5771516"/>
            <a:ext cx="4906956" cy="698508"/>
          </a:xfrm>
          <a:prstGeom prst="rect">
            <a:avLst/>
          </a:prstGeom>
        </p:spPr>
        <p:txBody>
          <a:bodyPr wrap="none">
            <a:spAutoFit/>
          </a:bodyPr>
          <a:lstStyle/>
          <a:p>
            <a:r>
              <a:rPr lang="en-US" sz="3947" b="1" dirty="0" err="1">
                <a:solidFill>
                  <a:srgbClr val="0000FF"/>
                </a:solidFill>
                <a:latin typeface="Times New Roman" pitchFamily="18" charset="0"/>
              </a:rPr>
              <a:t>Nhà</a:t>
            </a:r>
            <a:r>
              <a:rPr lang="en-US" sz="3947" b="1" dirty="0">
                <a:solidFill>
                  <a:srgbClr val="0000FF"/>
                </a:solidFill>
                <a:latin typeface="Times New Roman" pitchFamily="18" charset="0"/>
              </a:rPr>
              <a:t> </a:t>
            </a:r>
            <a:r>
              <a:rPr lang="en-US" sz="3947" b="1" dirty="0" err="1">
                <a:solidFill>
                  <a:srgbClr val="0000FF"/>
                </a:solidFill>
                <a:latin typeface="Times New Roman" pitchFamily="18" charset="0"/>
              </a:rPr>
              <a:t>thờ</a:t>
            </a:r>
            <a:r>
              <a:rPr lang="en-US" sz="3947" b="1" dirty="0">
                <a:solidFill>
                  <a:srgbClr val="0000FF"/>
                </a:solidFill>
                <a:latin typeface="Times New Roman" pitchFamily="18" charset="0"/>
              </a:rPr>
              <a:t> Santa Maria </a:t>
            </a:r>
          </a:p>
        </p:txBody>
      </p:sp>
      <p:sp>
        <p:nvSpPr>
          <p:cNvPr id="5" name="Rectangle 4"/>
          <p:cNvSpPr/>
          <p:nvPr/>
        </p:nvSpPr>
        <p:spPr>
          <a:xfrm>
            <a:off x="4262580" y="5776543"/>
            <a:ext cx="3091088" cy="698508"/>
          </a:xfrm>
          <a:prstGeom prst="rect">
            <a:avLst/>
          </a:prstGeom>
        </p:spPr>
        <p:txBody>
          <a:bodyPr wrap="none">
            <a:spAutoFit/>
          </a:bodyPr>
          <a:lstStyle/>
          <a:p>
            <a:r>
              <a:rPr lang="en-US" sz="3947" b="1" dirty="0" err="1">
                <a:solidFill>
                  <a:srgbClr val="0000FF"/>
                </a:solidFill>
                <a:latin typeface="Times New Roman" pitchFamily="18" charset="0"/>
              </a:rPr>
              <a:t>Đền</a:t>
            </a:r>
            <a:r>
              <a:rPr lang="en-US" sz="3947" b="1" dirty="0">
                <a:solidFill>
                  <a:srgbClr val="0000FF"/>
                </a:solidFill>
                <a:latin typeface="Times New Roman" pitchFamily="18" charset="0"/>
              </a:rPr>
              <a:t> </a:t>
            </a:r>
            <a:r>
              <a:rPr lang="en-US" sz="3947" b="1" dirty="0" err="1">
                <a:solidFill>
                  <a:srgbClr val="0000FF"/>
                </a:solidFill>
                <a:latin typeface="Times New Roman" pitchFamily="18" charset="0"/>
              </a:rPr>
              <a:t>thờ</a:t>
            </a:r>
            <a:r>
              <a:rPr lang="en-US" sz="3947" b="1" dirty="0">
                <a:solidFill>
                  <a:srgbClr val="0000FF"/>
                </a:solidFill>
                <a:latin typeface="Times New Roman" pitchFamily="18" charset="0"/>
              </a:rPr>
              <a:t> </a:t>
            </a:r>
            <a:r>
              <a:rPr lang="en-US" sz="3947" b="1" dirty="0" err="1">
                <a:solidFill>
                  <a:srgbClr val="0000FF"/>
                </a:solidFill>
                <a:latin typeface="Times New Roman" pitchFamily="18" charset="0"/>
              </a:rPr>
              <a:t>Pari</a:t>
            </a:r>
            <a:r>
              <a:rPr lang="en-US" sz="3947" b="1" dirty="0">
                <a:solidFill>
                  <a:srgbClr val="0000FF"/>
                </a:solidFill>
                <a:latin typeface="Times New Roman" pitchFamily="18"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35" y="932539"/>
            <a:ext cx="10658254" cy="4670553"/>
          </a:xfrm>
          <a:prstGeom prst="rect">
            <a:avLst/>
          </a:prstGeom>
        </p:spPr>
      </p:pic>
      <p:sp>
        <p:nvSpPr>
          <p:cNvPr id="7" name="Rectangle 6"/>
          <p:cNvSpPr/>
          <p:nvPr/>
        </p:nvSpPr>
        <p:spPr>
          <a:xfrm>
            <a:off x="3915476" y="5910287"/>
            <a:ext cx="4029075" cy="637768"/>
          </a:xfrm>
          <a:prstGeom prst="rect">
            <a:avLst/>
          </a:prstGeom>
        </p:spPr>
        <p:txBody>
          <a:bodyPr wrap="none">
            <a:spAutoFit/>
          </a:bodyPr>
          <a:lstStyle/>
          <a:p>
            <a:r>
              <a:rPr lang="en-US" sz="3552" b="1" dirty="0" err="1">
                <a:solidFill>
                  <a:srgbClr val="0000FF"/>
                </a:solidFill>
                <a:latin typeface="Times New Roman" pitchFamily="18" charset="0"/>
              </a:rPr>
              <a:t>Tháp</a:t>
            </a:r>
            <a:r>
              <a:rPr lang="en-US" sz="3552" b="1" dirty="0">
                <a:solidFill>
                  <a:srgbClr val="0000FF"/>
                </a:solidFill>
                <a:latin typeface="Times New Roman" pitchFamily="18" charset="0"/>
              </a:rPr>
              <a:t> </a:t>
            </a:r>
            <a:r>
              <a:rPr lang="en-US" sz="3552" b="1" dirty="0" err="1">
                <a:solidFill>
                  <a:srgbClr val="0000FF"/>
                </a:solidFill>
                <a:latin typeface="Times New Roman" pitchFamily="18" charset="0"/>
              </a:rPr>
              <a:t>nghiêng</a:t>
            </a:r>
            <a:r>
              <a:rPr lang="en-US" sz="3552" b="1" dirty="0">
                <a:solidFill>
                  <a:srgbClr val="0000FF"/>
                </a:solidFill>
                <a:latin typeface="Times New Roman" pitchFamily="18" charset="0"/>
              </a:rPr>
              <a:t> PISA</a:t>
            </a:r>
          </a:p>
        </p:txBody>
      </p:sp>
      <p:pic>
        <p:nvPicPr>
          <p:cNvPr id="14" name="Picture 13" descr="Hình bài viết Versailles - lâu đài đẹp nhất thế gi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35" y="947714"/>
            <a:ext cx="10658254" cy="458662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2E0048-F637-4E36-9AE2-5417F5A813A6}"/>
              </a:ext>
            </a:extLst>
          </p:cNvPr>
          <p:cNvSpPr txBox="1"/>
          <p:nvPr/>
        </p:nvSpPr>
        <p:spPr>
          <a:xfrm>
            <a:off x="587828" y="1031278"/>
            <a:ext cx="8817429"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giải</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hưng</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sgk</a:t>
            </a:r>
            <a:r>
              <a:rPr lang="en-US" sz="3200" dirty="0">
                <a:solidFill>
                  <a:srgbClr val="FF0000"/>
                </a:solidFill>
                <a:latin typeface="Times New Roman" panose="02020603050405020304" pitchFamily="18" charset="0"/>
                <a:cs typeface="Times New Roman" panose="02020603050405020304" pitchFamily="18" charset="0"/>
              </a:rPr>
              <a:t> tr 121</a:t>
            </a:r>
          </a:p>
        </p:txBody>
      </p:sp>
    </p:spTree>
    <p:extLst>
      <p:ext uri="{BB962C8B-B14F-4D97-AF65-F5344CB8AC3E}">
        <p14:creationId xmlns:p14="http://schemas.microsoft.com/office/powerpoint/2010/main" val="17156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circle(in)">
                                      <p:cBhvr>
                                        <p:cTn id="15" dur="20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par>
                                <p:cTn id="34" presetID="21"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4"/>
                                        </p:tgtEl>
                                        <p:attrNameLst>
                                          <p:attrName>ppt_x</p:attrName>
                                        </p:attrNameLst>
                                      </p:cBhvr>
                                      <p:tavLst>
                                        <p:tav tm="0">
                                          <p:val>
                                            <p:strVal val="ppt_x"/>
                                          </p:val>
                                        </p:tav>
                                        <p:tav tm="100000">
                                          <p:val>
                                            <p:strVal val="ppt_x"/>
                                          </p:val>
                                        </p:tav>
                                      </p:tavLst>
                                    </p:anim>
                                    <p:anim calcmode="lin" valueType="num">
                                      <p:cBhvr additive="base">
                                        <p:cTn id="59" dur="500"/>
                                        <p:tgtEl>
                                          <p:spTgt spid="4"/>
                                        </p:tgtEl>
                                        <p:attrNameLst>
                                          <p:attrName>ppt_y</p:attrName>
                                        </p:attrNameLst>
                                      </p:cBhvr>
                                      <p:tavLst>
                                        <p:tav tm="0">
                                          <p:val>
                                            <p:strVal val="ppt_y"/>
                                          </p:val>
                                        </p:tav>
                                        <p:tav tm="100000">
                                          <p:val>
                                            <p:strVal val="1+ppt_h/2"/>
                                          </p:val>
                                        </p:tav>
                                      </p:tavLst>
                                    </p:anim>
                                    <p:set>
                                      <p:cBhvr>
                                        <p:cTn id="60" dur="1" fill="hold">
                                          <p:stCondLst>
                                            <p:cond delay="499"/>
                                          </p:stCondLst>
                                        </p:cTn>
                                        <p:tgtEl>
                                          <p:spTgt spid="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heel(1)">
                                      <p:cBhvr>
                                        <p:cTn id="71" dur="2000"/>
                                        <p:tgtEl>
                                          <p:spTgt spid="14"/>
                                        </p:tgtEl>
                                      </p:cBhvr>
                                    </p:animEffect>
                                  </p:childTnLst>
                                </p:cTn>
                              </p:par>
                              <p:par>
                                <p:cTn id="72" presetID="26" presetClass="entr" presetSubtype="0" fill="hold" grpId="0"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80">
                                          <p:stCondLst>
                                            <p:cond delay="0"/>
                                          </p:stCondLst>
                                        </p:cTn>
                                        <p:tgtEl>
                                          <p:spTgt spid="5"/>
                                        </p:tgtEl>
                                      </p:cBhvr>
                                    </p:animEffect>
                                    <p:anim calcmode="lin" valueType="num">
                                      <p:cBhvr>
                                        <p:cTn id="7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0" dur="26">
                                          <p:stCondLst>
                                            <p:cond delay="650"/>
                                          </p:stCondLst>
                                        </p:cTn>
                                        <p:tgtEl>
                                          <p:spTgt spid="5"/>
                                        </p:tgtEl>
                                      </p:cBhvr>
                                      <p:to x="100000" y="60000"/>
                                    </p:animScale>
                                    <p:animScale>
                                      <p:cBhvr>
                                        <p:cTn id="81" dur="166" decel="50000">
                                          <p:stCondLst>
                                            <p:cond delay="676"/>
                                          </p:stCondLst>
                                        </p:cTn>
                                        <p:tgtEl>
                                          <p:spTgt spid="5"/>
                                        </p:tgtEl>
                                      </p:cBhvr>
                                      <p:to x="100000" y="100000"/>
                                    </p:animScale>
                                    <p:animScale>
                                      <p:cBhvr>
                                        <p:cTn id="82" dur="26">
                                          <p:stCondLst>
                                            <p:cond delay="1312"/>
                                          </p:stCondLst>
                                        </p:cTn>
                                        <p:tgtEl>
                                          <p:spTgt spid="5"/>
                                        </p:tgtEl>
                                      </p:cBhvr>
                                      <p:to x="100000" y="80000"/>
                                    </p:animScale>
                                    <p:animScale>
                                      <p:cBhvr>
                                        <p:cTn id="83" dur="166" decel="50000">
                                          <p:stCondLst>
                                            <p:cond delay="1338"/>
                                          </p:stCondLst>
                                        </p:cTn>
                                        <p:tgtEl>
                                          <p:spTgt spid="5"/>
                                        </p:tgtEl>
                                      </p:cBhvr>
                                      <p:to x="100000" y="100000"/>
                                    </p:animScale>
                                    <p:animScale>
                                      <p:cBhvr>
                                        <p:cTn id="84" dur="26">
                                          <p:stCondLst>
                                            <p:cond delay="1642"/>
                                          </p:stCondLst>
                                        </p:cTn>
                                        <p:tgtEl>
                                          <p:spTgt spid="5"/>
                                        </p:tgtEl>
                                      </p:cBhvr>
                                      <p:to x="100000" y="90000"/>
                                    </p:animScale>
                                    <p:animScale>
                                      <p:cBhvr>
                                        <p:cTn id="85" dur="166" decel="50000">
                                          <p:stCondLst>
                                            <p:cond delay="1668"/>
                                          </p:stCondLst>
                                        </p:cTn>
                                        <p:tgtEl>
                                          <p:spTgt spid="5"/>
                                        </p:tgtEl>
                                      </p:cBhvr>
                                      <p:to x="100000" y="100000"/>
                                    </p:animScale>
                                    <p:animScale>
                                      <p:cBhvr>
                                        <p:cTn id="86" dur="26">
                                          <p:stCondLst>
                                            <p:cond delay="1808"/>
                                          </p:stCondLst>
                                        </p:cTn>
                                        <p:tgtEl>
                                          <p:spTgt spid="5"/>
                                        </p:tgtEl>
                                      </p:cBhvr>
                                      <p:to x="100000" y="95000"/>
                                    </p:animScale>
                                    <p:animScale>
                                      <p:cBhvr>
                                        <p:cTn id="8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3" grpId="0"/>
      <p:bldP spid="3" grpId="1"/>
      <p:bldP spid="5" grpId="0"/>
      <p:bldP spid="7" grpId="0"/>
      <p:bldP spid="7" grpId="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gradFill>
          <a:gsLst>
            <a:gs pos="62582">
              <a:srgbClr val="92D050">
                <a:alpha val="29000"/>
              </a:srgbClr>
            </a:gs>
            <a:gs pos="19058">
              <a:schemeClr val="accent5">
                <a:lumMod val="90000"/>
              </a:schemeClr>
            </a:gs>
            <a:gs pos="31977">
              <a:srgbClr val="92D050"/>
            </a:gs>
            <a:gs pos="49654">
              <a:srgbClr val="FFFF0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8314CB-2DE3-4E4D-A3C6-BD3B206D82A9}"/>
              </a:ext>
            </a:extLst>
          </p:cNvPr>
          <p:cNvSpPr>
            <a:spLocks noGrp="1" noChangeArrowheads="1"/>
          </p:cNvSpPr>
          <p:nvPr>
            <p:ph type="body" sz="half" idx="1"/>
          </p:nvPr>
        </p:nvSpPr>
        <p:spPr>
          <a:xfrm>
            <a:off x="832339" y="2176830"/>
            <a:ext cx="5603630" cy="2219323"/>
          </a:xfrm>
        </p:spPr>
        <p:txBody>
          <a:bodyPr/>
          <a:lstStyle/>
          <a:p>
            <a:pPr algn="ctr" eaLnBrk="1" hangingPunct="1">
              <a:buFontTx/>
              <a:buNone/>
            </a:pPr>
            <a:r>
              <a:rPr lang="vi-VN" altLang="en-US" sz="4800" b="1" dirty="0">
                <a:solidFill>
                  <a:srgbClr val="333399"/>
                </a:solidFill>
                <a:latin typeface="Times New Roman" panose="02020603050405020304" pitchFamily="18" charset="0"/>
                <a:cs typeface="Times New Roman" panose="02020603050405020304" pitchFamily="18" charset="0"/>
              </a:rPr>
              <a:t>LUYỆN ĐỌC </a:t>
            </a:r>
          </a:p>
          <a:p>
            <a:pPr algn="ctr" eaLnBrk="1" hangingPunct="1">
              <a:buFontTx/>
              <a:buNone/>
            </a:pPr>
            <a:r>
              <a:rPr lang="vi-VN" altLang="en-US" sz="4800" b="1" dirty="0">
                <a:solidFill>
                  <a:srgbClr val="333399"/>
                </a:solidFill>
                <a:latin typeface="Times New Roman" panose="02020603050405020304" pitchFamily="18" charset="0"/>
                <a:cs typeface="Times New Roman" panose="02020603050405020304" pitchFamily="18" charset="0"/>
              </a:rPr>
              <a:t>THEO NHÓM ĐÔI</a:t>
            </a:r>
          </a:p>
        </p:txBody>
      </p:sp>
      <p:pic>
        <p:nvPicPr>
          <p:cNvPr id="12291" name="Picture 3" descr="đọc sách">
            <a:extLst>
              <a:ext uri="{FF2B5EF4-FFF2-40B4-BE49-F238E27FC236}">
                <a16:creationId xmlns:a16="http://schemas.microsoft.com/office/drawing/2014/main" id="{73B69FDC-0D59-4AE7-96C1-91028CCD4EE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46630" y="841987"/>
            <a:ext cx="4613031" cy="5690130"/>
          </a:xfrm>
          <a:noFill/>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1000" fill="hold"/>
                                        <p:tgtEl>
                                          <p:spTgt spid="1433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33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338">
                                            <p:txEl>
                                              <p:pRg st="1" end="1"/>
                                            </p:txEl>
                                          </p:spTgt>
                                        </p:tgtEl>
                                        <p:attrNameLst>
                                          <p:attrName>style.visibility</p:attrName>
                                        </p:attrNameLst>
                                      </p:cBhvr>
                                      <p:to>
                                        <p:strVal val="visible"/>
                                      </p:to>
                                    </p:set>
                                    <p:anim calcmode="lin" valueType="num">
                                      <p:cBhvr>
                                        <p:cTn id="14" dur="1000" fill="hold"/>
                                        <p:tgtEl>
                                          <p:spTgt spid="14338">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433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938" name="Subtitle 2"/>
          <p:cNvSpPr txBox="1">
            <a:spLocks/>
          </p:cNvSpPr>
          <p:nvPr/>
        </p:nvSpPr>
        <p:spPr bwMode="auto">
          <a:xfrm>
            <a:off x="3429000" y="3276600"/>
            <a:ext cx="610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6000" b="1">
                <a:solidFill>
                  <a:srgbClr val="0000CC"/>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157117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035713" y="304801"/>
            <a:ext cx="9034138" cy="38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776">
              <a:latin typeface="Times New Roman" panose="02020603050405020304" pitchFamily="18" charset="0"/>
              <a:cs typeface="Times New Roman" panose="02020603050405020304" pitchFamily="18" charset="0"/>
            </a:endParaRPr>
          </a:p>
        </p:txBody>
      </p:sp>
      <p:sp>
        <p:nvSpPr>
          <p:cNvPr id="15369" name="Text Box 9"/>
          <p:cNvSpPr txBox="1">
            <a:spLocks noChangeArrowheads="1"/>
          </p:cNvSpPr>
          <p:nvPr/>
        </p:nvSpPr>
        <p:spPr bwMode="auto">
          <a:xfrm>
            <a:off x="1372241" y="374814"/>
            <a:ext cx="8914759" cy="626140"/>
          </a:xfrm>
          <a:prstGeom prst="rect">
            <a:avLst/>
          </a:prstGeom>
          <a:solidFill>
            <a:srgbClr val="F1B5EE"/>
          </a:solidFill>
          <a:ln w="38100" cmpd="dbl">
            <a:solidFill>
              <a:schemeClr val="tx1"/>
            </a:solidFill>
            <a:miter lim="800000"/>
            <a:headEnd/>
            <a:tailEnd/>
          </a:ln>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dirty="0" err="1">
                <a:latin typeface="Times New Roman" panose="02020603050405020304" pitchFamily="18" charset="0"/>
                <a:cs typeface="Times New Roman" panose="02020603050405020304" pitchFamily="18" charset="0"/>
              </a:rPr>
              <a:t>Sở</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thích</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của</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Lê</a:t>
            </a:r>
            <a:r>
              <a:rPr lang="en-US" sz="3355" dirty="0">
                <a:latin typeface="Times New Roman" panose="02020603050405020304" pitchFamily="18" charset="0"/>
                <a:cs typeface="Times New Roman" panose="02020603050405020304" pitchFamily="18" charset="0"/>
              </a:rPr>
              <a:t> –ô-</a:t>
            </a:r>
            <a:r>
              <a:rPr lang="en-US" sz="3355" dirty="0" err="1">
                <a:latin typeface="Times New Roman" panose="02020603050405020304" pitchFamily="18" charset="0"/>
                <a:cs typeface="Times New Roman" panose="02020603050405020304" pitchFamily="18" charset="0"/>
              </a:rPr>
              <a:t>nác</a:t>
            </a:r>
            <a:r>
              <a:rPr lang="en-US" sz="3355" dirty="0">
                <a:latin typeface="Times New Roman" panose="02020603050405020304" pitchFamily="18" charset="0"/>
                <a:cs typeface="Times New Roman" panose="02020603050405020304" pitchFamily="18" charset="0"/>
              </a:rPr>
              <a:t>-</a:t>
            </a:r>
            <a:r>
              <a:rPr lang="en-US" sz="3355" dirty="0" err="1">
                <a:latin typeface="Times New Roman" panose="02020603050405020304" pitchFamily="18" charset="0"/>
                <a:cs typeface="Times New Roman" panose="02020603050405020304" pitchFamily="18" charset="0"/>
              </a:rPr>
              <a:t>đô</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còn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nhỏ</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là</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gì</a:t>
            </a:r>
            <a:r>
              <a:rPr lang="en-US" sz="3355" dirty="0">
                <a:latin typeface="Times New Roman" panose="02020603050405020304" pitchFamily="18" charset="0"/>
                <a:cs typeface="Times New Roman" panose="02020603050405020304" pitchFamily="18" charset="0"/>
              </a:rPr>
              <a:t>?</a:t>
            </a:r>
          </a:p>
        </p:txBody>
      </p:sp>
      <p:sp>
        <p:nvSpPr>
          <p:cNvPr id="15371" name="AutoShape 11"/>
          <p:cNvSpPr>
            <a:spLocks noChangeArrowheads="1"/>
          </p:cNvSpPr>
          <p:nvPr/>
        </p:nvSpPr>
        <p:spPr bwMode="auto">
          <a:xfrm>
            <a:off x="893270" y="1534886"/>
            <a:ext cx="10455239" cy="2667000"/>
          </a:xfrm>
          <a:prstGeom prst="cloudCallout">
            <a:avLst>
              <a:gd name="adj1" fmla="val -43264"/>
              <a:gd name="adj2" fmla="val -50583"/>
            </a:avLst>
          </a:prstGeom>
          <a:gradFill rotWithShape="1">
            <a:gsLst>
              <a:gs pos="0">
                <a:srgbClr val="F1B5EE"/>
              </a:gs>
              <a:gs pos="50000">
                <a:srgbClr val="ABF3F3"/>
              </a:gs>
              <a:gs pos="100000">
                <a:srgbClr val="F1B5EE"/>
              </a:gs>
            </a:gsLst>
            <a:lin ang="5400000" scaled="1"/>
          </a:gradFill>
          <a:ln w="9525">
            <a:solidFill>
              <a:schemeClr val="tx1"/>
            </a:solidFill>
            <a:round/>
            <a:headEnd/>
            <a:tailEnd/>
          </a:ln>
        </p:spPr>
        <p:txBody>
          <a:bodyPr lIns="108788" tIns="54395" rIns="108788" bIns="54395"/>
          <a:lstStyle/>
          <a:p>
            <a:r>
              <a:rPr lang="en-US" sz="3355"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Sở</a:t>
            </a:r>
            <a:r>
              <a:rPr lang="en-US" sz="4000" dirty="0">
                <a:latin typeface="Times New Roman" panose="02020603050405020304" pitchFamily="18" charset="0"/>
                <a:cs typeface="Times New Roman" panose="02020603050405020304" pitchFamily="18" charset="0"/>
              </a:rPr>
              <a:t> thích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Lê-nô-nác-đô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thích </a:t>
            </a:r>
            <a:r>
              <a:rPr lang="en-US" sz="4000" dirty="0" err="1">
                <a:latin typeface="Times New Roman" panose="02020603050405020304" pitchFamily="18" charset="0"/>
                <a:cs typeface="Times New Roman" panose="02020603050405020304" pitchFamily="18" charset="0"/>
              </a:rPr>
              <a:t>vẽ</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84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checkerboard(across)">
                                      <p:cBhvr>
                                        <p:cTn id="7" dur="500"/>
                                        <p:tgtEl>
                                          <p:spTgt spid="153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checkerboard(across)">
                                      <p:cBhvr>
                                        <p:cTn id="12"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P spid="153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325163" y="2"/>
            <a:ext cx="9744689" cy="38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776"/>
          </a:p>
        </p:txBody>
      </p:sp>
      <p:sp>
        <p:nvSpPr>
          <p:cNvPr id="16391" name="Text Box 7"/>
          <p:cNvSpPr txBox="1">
            <a:spLocks noChangeArrowheads="1"/>
          </p:cNvSpPr>
          <p:nvPr/>
        </p:nvSpPr>
        <p:spPr bwMode="auto">
          <a:xfrm>
            <a:off x="359229" y="269169"/>
            <a:ext cx="11506200" cy="1142429"/>
          </a:xfrm>
          <a:prstGeom prst="rect">
            <a:avLst/>
          </a:prstGeom>
          <a:solidFill>
            <a:srgbClr val="F1B5EE"/>
          </a:solidFill>
          <a:ln w="38100" cmpd="dbl">
            <a:solidFill>
              <a:schemeClr val="tx1"/>
            </a:solidFill>
            <a:miter lim="800000"/>
            <a:headEnd/>
            <a:tailEnd/>
          </a:ln>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Vì</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sao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trong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những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ngày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đầu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học</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cậu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bé</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Lê</a:t>
            </a:r>
            <a:r>
              <a:rPr lang="en-US" sz="3355" dirty="0">
                <a:latin typeface="Times New Roman" panose="02020603050405020304" pitchFamily="18" charset="0"/>
                <a:cs typeface="Times New Roman" panose="02020603050405020304" pitchFamily="18" charset="0"/>
              </a:rPr>
              <a:t>-ô-</a:t>
            </a:r>
            <a:r>
              <a:rPr lang="en-US" sz="3355" dirty="0" err="1">
                <a:latin typeface="Times New Roman" panose="02020603050405020304" pitchFamily="18" charset="0"/>
                <a:cs typeface="Times New Roman" panose="02020603050405020304" pitchFamily="18" charset="0"/>
              </a:rPr>
              <a:t>nác</a:t>
            </a:r>
            <a:r>
              <a:rPr lang="en-US" sz="3355" dirty="0">
                <a:latin typeface="Times New Roman" panose="02020603050405020304" pitchFamily="18" charset="0"/>
                <a:cs typeface="Times New Roman" panose="02020603050405020304" pitchFamily="18" charset="0"/>
              </a:rPr>
              <a:t>-</a:t>
            </a:r>
            <a:r>
              <a:rPr lang="en-US" sz="3355" dirty="0" err="1">
                <a:latin typeface="Times New Roman" panose="02020603050405020304" pitchFamily="18" charset="0"/>
                <a:cs typeface="Times New Roman" panose="02020603050405020304" pitchFamily="18" charset="0"/>
              </a:rPr>
              <a:t>đô</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cảm</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thấy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chán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ngán</a:t>
            </a:r>
            <a:r>
              <a:rPr lang="en-US" sz="3355" dirty="0">
                <a:latin typeface="Times New Roman" panose="02020603050405020304" pitchFamily="18" charset="0"/>
                <a:cs typeface="Times New Roman" panose="02020603050405020304" pitchFamily="18" charset="0"/>
              </a:rPr>
              <a:t> ?</a:t>
            </a:r>
          </a:p>
        </p:txBody>
      </p:sp>
      <p:sp>
        <p:nvSpPr>
          <p:cNvPr id="16394" name="AutoShape 10"/>
          <p:cNvSpPr>
            <a:spLocks noChangeArrowheads="1"/>
          </p:cNvSpPr>
          <p:nvPr/>
        </p:nvSpPr>
        <p:spPr bwMode="auto">
          <a:xfrm>
            <a:off x="566058" y="1898479"/>
            <a:ext cx="10733314" cy="2357836"/>
          </a:xfrm>
          <a:prstGeom prst="cloudCallout">
            <a:avLst>
              <a:gd name="adj1" fmla="val -35884"/>
              <a:gd name="adj2" fmla="val -50583"/>
            </a:avLst>
          </a:prstGeom>
          <a:gradFill rotWithShape="1">
            <a:gsLst>
              <a:gs pos="0">
                <a:srgbClr val="F1B5EE"/>
              </a:gs>
              <a:gs pos="50000">
                <a:srgbClr val="ABF3F3"/>
              </a:gs>
              <a:gs pos="100000">
                <a:srgbClr val="F1B5EE"/>
              </a:gs>
            </a:gsLst>
            <a:lin ang="5400000" scaled="1"/>
          </a:gradFill>
          <a:ln w="9525">
            <a:solidFill>
              <a:schemeClr val="tx1"/>
            </a:solidFill>
            <a:round/>
            <a:headEnd/>
            <a:tailEnd/>
          </a:ln>
        </p:spPr>
        <p:txBody>
          <a:bodyPr lIns="108788" tIns="54395" rIns="108788" bIns="54395"/>
          <a:lstStyle/>
          <a:p>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Vì</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suốt</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mười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mấy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ngày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đầu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cậu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chỉ</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hết</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quả</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này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đến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quả</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khác</a:t>
            </a:r>
            <a:r>
              <a:rPr lang="en-US" sz="3355" dirty="0">
                <a:latin typeface="Times New Roman" panose="02020603050405020304" pitchFamily="18" charset="0"/>
                <a:cs typeface="Times New Roman" panose="02020603050405020304" pitchFamily="18" charset="0"/>
              </a:rPr>
              <a:t>.</a:t>
            </a:r>
          </a:p>
          <a:p>
            <a:endParaRPr lang="en-US" sz="335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3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checkerboard(across)">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checkerboard(across)">
                                      <p:cBhvr>
                                        <p:cTn id="1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F7837EE7-2BD8-4E23-8250-7040C995EB2E}"/>
              </a:ext>
            </a:extLst>
          </p:cNvPr>
          <p:cNvSpPr txBox="1">
            <a:spLocks noChangeArrowheads="1"/>
          </p:cNvSpPr>
          <p:nvPr/>
        </p:nvSpPr>
        <p:spPr bwMode="auto">
          <a:xfrm>
            <a:off x="359229" y="269169"/>
            <a:ext cx="11506200" cy="626148"/>
          </a:xfrm>
          <a:prstGeom prst="rect">
            <a:avLst/>
          </a:prstGeom>
          <a:solidFill>
            <a:srgbClr val="F1B5EE"/>
          </a:solidFill>
          <a:ln w="38100" cmpd="dbl">
            <a:solidFill>
              <a:schemeClr val="tx1"/>
            </a:solidFill>
            <a:miter lim="800000"/>
            <a:headEnd/>
            <a:tailEnd/>
          </a:ln>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Tại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sao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thầy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Vê</a:t>
            </a:r>
            <a:r>
              <a:rPr lang="en-US" sz="3355" dirty="0">
                <a:latin typeface="Times New Roman" panose="02020603050405020304" pitchFamily="18" charset="0"/>
                <a:cs typeface="Times New Roman" panose="02020603050405020304" pitchFamily="18" charset="0"/>
              </a:rPr>
              <a:t> – </a:t>
            </a:r>
            <a:r>
              <a:rPr lang="en-US" sz="3355" dirty="0" err="1">
                <a:latin typeface="Times New Roman" panose="02020603050405020304" pitchFamily="18" charset="0"/>
                <a:cs typeface="Times New Roman" panose="02020603050405020304" pitchFamily="18" charset="0"/>
              </a:rPr>
              <a:t>rô</a:t>
            </a:r>
            <a:r>
              <a:rPr lang="en-US" sz="3355" dirty="0">
                <a:latin typeface="Times New Roman" panose="02020603050405020304" pitchFamily="18" charset="0"/>
                <a:cs typeface="Times New Roman" panose="02020603050405020304" pitchFamily="18" charset="0"/>
              </a:rPr>
              <a:t> – ki – ô </a:t>
            </a:r>
            <a:r>
              <a:rPr lang="en-US" sz="3355" dirty="0" err="1">
                <a:latin typeface="Times New Roman" panose="02020603050405020304" pitchFamily="18" charset="0"/>
                <a:cs typeface="Times New Roman" panose="02020603050405020304" pitchFamily="18" charset="0"/>
              </a:rPr>
              <a:t>lại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cho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rằng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là</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không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dễ</a:t>
            </a:r>
            <a:r>
              <a:rPr lang="en-US" sz="3355" dirty="0">
                <a:latin typeface="Times New Roman" panose="02020603050405020304" pitchFamily="18" charset="0"/>
                <a:cs typeface="Times New Roman" panose="02020603050405020304" pitchFamily="18" charset="0"/>
              </a:rPr>
              <a:t> ?</a:t>
            </a:r>
          </a:p>
        </p:txBody>
      </p:sp>
      <p:sp>
        <p:nvSpPr>
          <p:cNvPr id="5" name="AutoShape 10">
            <a:extLst>
              <a:ext uri="{FF2B5EF4-FFF2-40B4-BE49-F238E27FC236}">
                <a16:creationId xmlns:a16="http://schemas.microsoft.com/office/drawing/2014/main" id="{F0635B35-B085-4F75-8184-929651B677D8}"/>
              </a:ext>
            </a:extLst>
          </p:cNvPr>
          <p:cNvSpPr>
            <a:spLocks noChangeArrowheads="1"/>
          </p:cNvSpPr>
          <p:nvPr/>
        </p:nvSpPr>
        <p:spPr bwMode="auto">
          <a:xfrm>
            <a:off x="566058" y="1898479"/>
            <a:ext cx="10959192" cy="3749846"/>
          </a:xfrm>
          <a:prstGeom prst="cloudCallout">
            <a:avLst>
              <a:gd name="adj1" fmla="val -35884"/>
              <a:gd name="adj2" fmla="val -50583"/>
            </a:avLst>
          </a:prstGeom>
          <a:gradFill rotWithShape="1">
            <a:gsLst>
              <a:gs pos="0">
                <a:srgbClr val="F1B5EE"/>
              </a:gs>
              <a:gs pos="50000">
                <a:srgbClr val="ABF3F3"/>
              </a:gs>
              <a:gs pos="100000">
                <a:srgbClr val="F1B5EE"/>
              </a:gs>
            </a:gsLst>
            <a:lin ang="5400000" scaled="1"/>
          </a:gradFill>
          <a:ln w="9525">
            <a:solidFill>
              <a:schemeClr val="tx1"/>
            </a:solidFill>
            <a:round/>
            <a:headEnd/>
            <a:tailEnd/>
          </a:ln>
        </p:spPr>
        <p:txBody>
          <a:bodyPr lIns="108788" tIns="54395" rIns="108788" bIns="54395"/>
          <a:lstStyle/>
          <a:p>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Vì</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theo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thầy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trong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hàng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nghìn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quả</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không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có</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lấy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hai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quả</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giống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nhau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Mỗi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quả</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đều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có</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nét</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riêng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mà</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phải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khổ</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công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mới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được</a:t>
            </a:r>
            <a:r>
              <a:rPr lang="en-US" sz="3355" dirty="0">
                <a:latin typeface="Times New Roman" panose="02020603050405020304" pitchFamily="18" charset="0"/>
                <a:cs typeface="Times New Roman" panose="02020603050405020304" pitchFamily="18" charset="0"/>
              </a:rPr>
              <a:t>.</a:t>
            </a:r>
          </a:p>
          <a:p>
            <a:endParaRPr lang="en-US" sz="335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7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586559" y="1144556"/>
            <a:ext cx="9744689" cy="38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776">
              <a:latin typeface="Times New Roman" panose="02020603050405020304" pitchFamily="18" charset="0"/>
              <a:cs typeface="Times New Roman" panose="02020603050405020304" pitchFamily="18" charset="0"/>
            </a:endParaRPr>
          </a:p>
        </p:txBody>
      </p:sp>
      <p:sp>
        <p:nvSpPr>
          <p:cNvPr id="18440" name="AutoShape 8"/>
          <p:cNvSpPr>
            <a:spLocks noChangeArrowheads="1"/>
          </p:cNvSpPr>
          <p:nvPr/>
        </p:nvSpPr>
        <p:spPr bwMode="auto">
          <a:xfrm>
            <a:off x="496905" y="1336146"/>
            <a:ext cx="10455239" cy="3007620"/>
          </a:xfrm>
          <a:prstGeom prst="cloudCallout">
            <a:avLst>
              <a:gd name="adj1" fmla="val -43264"/>
              <a:gd name="adj2" fmla="val -50583"/>
            </a:avLst>
          </a:prstGeom>
          <a:gradFill rotWithShape="1">
            <a:gsLst>
              <a:gs pos="0">
                <a:srgbClr val="F1B5EE"/>
              </a:gs>
              <a:gs pos="50000">
                <a:srgbClr val="ABF3F3"/>
              </a:gs>
              <a:gs pos="100000">
                <a:srgbClr val="F1B5EE"/>
              </a:gs>
            </a:gsLst>
            <a:lin ang="5400000" scaled="1"/>
          </a:gradFill>
          <a:ln w="9525">
            <a:solidFill>
              <a:schemeClr val="tx1"/>
            </a:solidFill>
            <a:round/>
            <a:headEnd/>
            <a:tailEnd/>
          </a:ln>
        </p:spPr>
        <p:txBody>
          <a:bodyPr lIns="108788" tIns="54395" rIns="108788" bIns="54395"/>
          <a:lstStyle/>
          <a:p>
            <a:r>
              <a:rPr lang="en-US" sz="3355" dirty="0">
                <a:latin typeface="Times New Roman" panose="02020603050405020304" pitchFamily="18" charset="0"/>
                <a:cs typeface="Times New Roman" panose="02020603050405020304" pitchFamily="18" charset="0"/>
              </a:rPr>
              <a:t>     </a:t>
            </a:r>
            <a:r>
              <a:rPr lang="nl-NL" sz="3552" i="1" dirty="0">
                <a:latin typeface="Times New Roman" panose="02020603050405020304" pitchFamily="18" charset="0"/>
                <a:cs typeface="Times New Roman" panose="02020603050405020304" pitchFamily="18" charset="0"/>
              </a:rPr>
              <a:t>Thầy cho học trò vẽ trứng để biết cách quan sát mọi sự vật một cách cụ thể tỉ mỉ, miêu tả nó trên giấy vẽ chính xác. </a:t>
            </a:r>
            <a:endParaRPr lang="en-US" sz="3552" dirty="0">
              <a:latin typeface="Times New Roman" panose="02020603050405020304" pitchFamily="18" charset="0"/>
              <a:cs typeface="Times New Roman" panose="02020603050405020304" pitchFamily="18" charset="0"/>
            </a:endParaRPr>
          </a:p>
        </p:txBody>
      </p:sp>
      <p:sp>
        <p:nvSpPr>
          <p:cNvPr id="18442" name="Text Box 10"/>
          <p:cNvSpPr txBox="1">
            <a:spLocks noChangeArrowheads="1"/>
          </p:cNvSpPr>
          <p:nvPr/>
        </p:nvSpPr>
        <p:spPr bwMode="auto">
          <a:xfrm>
            <a:off x="293892" y="308701"/>
            <a:ext cx="10861267" cy="626140"/>
          </a:xfrm>
          <a:prstGeom prst="rect">
            <a:avLst/>
          </a:prstGeom>
          <a:solidFill>
            <a:srgbClr val="F1B5EE"/>
          </a:solidFill>
          <a:ln w="38100" cmpd="dbl">
            <a:solidFill>
              <a:schemeClr val="tx1"/>
            </a:solidFill>
            <a:miter lim="800000"/>
            <a:headEnd/>
            <a:tailEnd/>
          </a:ln>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Thầy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Vê</a:t>
            </a:r>
            <a:r>
              <a:rPr lang="en-US" sz="3355" dirty="0">
                <a:latin typeface="Times New Roman" panose="02020603050405020304" pitchFamily="18" charset="0"/>
                <a:cs typeface="Times New Roman" panose="02020603050405020304" pitchFamily="18" charset="0"/>
              </a:rPr>
              <a:t>-</a:t>
            </a:r>
            <a:r>
              <a:rPr lang="en-US" sz="3355" dirty="0" err="1">
                <a:latin typeface="Times New Roman" panose="02020603050405020304" pitchFamily="18" charset="0"/>
                <a:cs typeface="Times New Roman" panose="02020603050405020304" pitchFamily="18" charset="0"/>
              </a:rPr>
              <a:t>rô</a:t>
            </a:r>
            <a:r>
              <a:rPr lang="en-US" sz="3355" dirty="0">
                <a:latin typeface="Times New Roman" panose="02020603050405020304" pitchFamily="18" charset="0"/>
                <a:cs typeface="Times New Roman" panose="02020603050405020304" pitchFamily="18" charset="0"/>
              </a:rPr>
              <a:t>-</a:t>
            </a:r>
            <a:r>
              <a:rPr lang="en-US" sz="3355" dirty="0" err="1">
                <a:latin typeface="Times New Roman" panose="02020603050405020304" pitchFamily="18" charset="0"/>
                <a:cs typeface="Times New Roman" panose="02020603050405020304" pitchFamily="18" charset="0"/>
              </a:rPr>
              <a:t>ki</a:t>
            </a:r>
            <a:r>
              <a:rPr lang="en-US" sz="3355" dirty="0">
                <a:latin typeface="Times New Roman" panose="02020603050405020304" pitchFamily="18" charset="0"/>
                <a:cs typeface="Times New Roman" panose="02020603050405020304" pitchFamily="18" charset="0"/>
              </a:rPr>
              <a:t>-ô </a:t>
            </a:r>
            <a:r>
              <a:rPr lang="en-US" sz="3355" dirty="0" err="1">
                <a:latin typeface="Times New Roman" panose="02020603050405020304" pitchFamily="18" charset="0"/>
                <a:cs typeface="Times New Roman" panose="02020603050405020304" pitchFamily="18" charset="0"/>
              </a:rPr>
              <a:t>cho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học</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trò</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để</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làm</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gì</a:t>
            </a:r>
            <a:r>
              <a:rPr lang="en-US" sz="3355" dirty="0">
                <a:latin typeface="Times New Roman" panose="02020603050405020304" pitchFamily="18" charset="0"/>
                <a:cs typeface="Times New Roman" panose="02020603050405020304" pitchFamily="18" charset="0"/>
              </a:rPr>
              <a:t> ?</a:t>
            </a:r>
          </a:p>
        </p:txBody>
      </p:sp>
      <p:sp>
        <p:nvSpPr>
          <p:cNvPr id="5" name="Text Box 10">
            <a:extLst>
              <a:ext uri="{FF2B5EF4-FFF2-40B4-BE49-F238E27FC236}">
                <a16:creationId xmlns:a16="http://schemas.microsoft.com/office/drawing/2014/main" id="{0A828CE4-04B5-41F2-91FD-19339CAAAD92}"/>
              </a:ext>
            </a:extLst>
          </p:cNvPr>
          <p:cNvSpPr txBox="1">
            <a:spLocks noChangeArrowheads="1"/>
          </p:cNvSpPr>
          <p:nvPr/>
        </p:nvSpPr>
        <p:spPr bwMode="auto">
          <a:xfrm>
            <a:off x="584281" y="4535356"/>
            <a:ext cx="6178469" cy="626140"/>
          </a:xfrm>
          <a:prstGeom prst="rect">
            <a:avLst/>
          </a:prstGeom>
          <a:solidFill>
            <a:srgbClr val="F1B5EE"/>
          </a:solidFill>
          <a:ln w="38100" cmpd="dbl">
            <a:solidFill>
              <a:schemeClr val="tx1"/>
            </a:solidFill>
            <a:miter lim="800000"/>
            <a:headEnd/>
            <a:tailEnd/>
          </a:ln>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Đoạn</a:t>
            </a:r>
            <a:r>
              <a:rPr lang="en-US" sz="3355" dirty="0">
                <a:latin typeface="Times New Roman" panose="02020603050405020304" pitchFamily="18" charset="0"/>
                <a:cs typeface="Times New Roman" panose="02020603050405020304" pitchFamily="18" charset="0"/>
              </a:rPr>
              <a:t> 1 </a:t>
            </a:r>
            <a:r>
              <a:rPr lang="en-US" sz="3355" dirty="0" err="1">
                <a:latin typeface="Times New Roman" panose="02020603050405020304" pitchFamily="18" charset="0"/>
                <a:cs typeface="Times New Roman" panose="02020603050405020304" pitchFamily="18" charset="0"/>
              </a:rPr>
              <a:t>cho</a:t>
            </a:r>
            <a:r>
              <a:rPr lang="en-US" sz="3355" dirty="0">
                <a:latin typeface="Times New Roman" panose="02020603050405020304" pitchFamily="18" charset="0"/>
                <a:cs typeface="Times New Roman" panose="02020603050405020304" pitchFamily="18" charset="0"/>
              </a:rPr>
              <a:t> con </a:t>
            </a:r>
            <a:r>
              <a:rPr lang="en-US" sz="3355" dirty="0" err="1">
                <a:latin typeface="Times New Roman" panose="02020603050405020304" pitchFamily="18" charset="0"/>
                <a:cs typeface="Times New Roman" panose="02020603050405020304" pitchFamily="18" charset="0"/>
              </a:rPr>
              <a:t>biết</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điều</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gì</a:t>
            </a:r>
            <a:r>
              <a:rPr lang="en-US" sz="3355" dirty="0">
                <a:latin typeface="Times New Roman" panose="02020603050405020304" pitchFamily="18" charset="0"/>
                <a:cs typeface="Times New Roman" panose="02020603050405020304" pitchFamily="18" charset="0"/>
              </a:rPr>
              <a:t> ?</a:t>
            </a:r>
          </a:p>
        </p:txBody>
      </p:sp>
      <p:sp>
        <p:nvSpPr>
          <p:cNvPr id="6" name="Text Box 10">
            <a:extLst>
              <a:ext uri="{FF2B5EF4-FFF2-40B4-BE49-F238E27FC236}">
                <a16:creationId xmlns:a16="http://schemas.microsoft.com/office/drawing/2014/main" id="{CA653BAF-BF25-4BF3-AB4B-532892E9C0D5}"/>
              </a:ext>
            </a:extLst>
          </p:cNvPr>
          <p:cNvSpPr txBox="1">
            <a:spLocks noChangeArrowheads="1"/>
          </p:cNvSpPr>
          <p:nvPr/>
        </p:nvSpPr>
        <p:spPr bwMode="auto">
          <a:xfrm>
            <a:off x="584281" y="5561575"/>
            <a:ext cx="10746967" cy="1142443"/>
          </a:xfrm>
          <a:prstGeom prst="rect">
            <a:avLst/>
          </a:prstGeom>
          <a:solidFill>
            <a:srgbClr val="F1B5EE"/>
          </a:solidFill>
          <a:ln w="38100" cmpd="dbl">
            <a:solidFill>
              <a:schemeClr val="tx1"/>
            </a:solidFill>
            <a:miter lim="800000"/>
            <a:headEnd/>
            <a:tailEnd/>
          </a:ln>
        </p:spPr>
        <p:txBody>
          <a:bodyPr wrap="square"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a:latin typeface="Times New Roman" panose="02020603050405020304" pitchFamily="18" charset="0"/>
                <a:cs typeface="Times New Roman" panose="02020603050405020304" pitchFamily="18" charset="0"/>
              </a:rPr>
              <a:t>Lê - ô - </a:t>
            </a:r>
            <a:r>
              <a:rPr lang="en-US" sz="3355" dirty="0" err="1">
                <a:latin typeface="Times New Roman" panose="02020603050405020304" pitchFamily="18" charset="0"/>
                <a:cs typeface="Times New Roman" panose="02020603050405020304" pitchFamily="18" charset="0"/>
              </a:rPr>
              <a:t>nác</a:t>
            </a:r>
            <a:r>
              <a:rPr lang="en-US" sz="3355" dirty="0">
                <a:latin typeface="Times New Roman" panose="02020603050405020304" pitchFamily="18" charset="0"/>
                <a:cs typeface="Times New Roman" panose="02020603050405020304" pitchFamily="18" charset="0"/>
              </a:rPr>
              <a:t> – </a:t>
            </a:r>
            <a:r>
              <a:rPr lang="en-US" sz="3355" dirty="0" err="1">
                <a:latin typeface="Times New Roman" panose="02020603050405020304" pitchFamily="18" charset="0"/>
                <a:cs typeface="Times New Roman" panose="02020603050405020304" pitchFamily="18" charset="0"/>
              </a:rPr>
              <a:t>đô</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khổ</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công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vẽ</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trứng</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theo</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lời</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khuyên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chân</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thành</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của</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thầy</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giáo</a:t>
            </a:r>
            <a:r>
              <a:rPr lang="en-US" sz="3355"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31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checkerboard(across)">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checkerboard(across)">
                                      <p:cBhvr>
                                        <p:cTn id="12" dur="500"/>
                                        <p:tgtEl>
                                          <p:spTgt spid="184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2"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4175994" y="3539347"/>
            <a:ext cx="4688114" cy="1015663"/>
          </a:xfrm>
          <a:prstGeom prst="rect">
            <a:avLst/>
          </a:prstGeom>
          <a:noFill/>
        </p:spPr>
        <p:txBody>
          <a:bodyPr wrap="square" rtlCol="0">
            <a:spAutoFit/>
          </a:bodyPr>
          <a:lstStyle/>
          <a:p>
            <a:pPr algn="ctr"/>
            <a:r>
              <a:rPr lang="en-US" sz="6000" b="1" dirty="0">
                <a:solidFill>
                  <a:prstClr val="black"/>
                </a:solidFill>
              </a:rPr>
              <a:t>KHỞI ĐỘNG </a:t>
            </a:r>
            <a:endParaRPr lang="vi-VN" sz="6000" b="1" dirty="0">
              <a:solidFill>
                <a:prstClr val="black"/>
              </a:solidFill>
            </a:endParaRPr>
          </a:p>
        </p:txBody>
      </p:sp>
    </p:spTree>
    <p:extLst>
      <p:ext uri="{BB962C8B-B14F-4D97-AF65-F5344CB8AC3E}">
        <p14:creationId xmlns:p14="http://schemas.microsoft.com/office/powerpoint/2010/main" val="262915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934206" y="2"/>
            <a:ext cx="9034138" cy="38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776">
              <a:latin typeface="Times New Roman" panose="02020603050405020304" pitchFamily="18" charset="0"/>
              <a:cs typeface="Times New Roman" panose="02020603050405020304" pitchFamily="18" charset="0"/>
            </a:endParaRPr>
          </a:p>
        </p:txBody>
      </p:sp>
      <p:sp>
        <p:nvSpPr>
          <p:cNvPr id="19464" name="AutoShape 8"/>
          <p:cNvSpPr>
            <a:spLocks noChangeArrowheads="1"/>
          </p:cNvSpPr>
          <p:nvPr/>
        </p:nvSpPr>
        <p:spPr bwMode="auto">
          <a:xfrm>
            <a:off x="-81515" y="2495549"/>
            <a:ext cx="12273515" cy="4476751"/>
          </a:xfrm>
          <a:prstGeom prst="cloudCallout">
            <a:avLst>
              <a:gd name="adj1" fmla="val -34218"/>
              <a:gd name="adj2" fmla="val -27204"/>
            </a:avLst>
          </a:prstGeom>
          <a:gradFill rotWithShape="1">
            <a:gsLst>
              <a:gs pos="0">
                <a:srgbClr val="F1B5EE"/>
              </a:gs>
              <a:gs pos="50000">
                <a:srgbClr val="ABF3F3"/>
              </a:gs>
              <a:gs pos="100000">
                <a:srgbClr val="F1B5EE"/>
              </a:gs>
            </a:gsLst>
            <a:lin ang="5400000" scaled="1"/>
          </a:gradFill>
          <a:ln w="9525">
            <a:solidFill>
              <a:schemeClr val="tx1"/>
            </a:solidFill>
            <a:round/>
            <a:headEnd/>
            <a:tailEnd/>
          </a:ln>
        </p:spPr>
        <p:txBody>
          <a:bodyPr lIns="108788" tIns="54395" rIns="108788" bIns="54395"/>
          <a:lstStyle/>
          <a:p>
            <a:r>
              <a:rPr lang="en-US" sz="3600" dirty="0">
                <a:latin typeface="Times New Roman" panose="02020603050405020304" pitchFamily="18" charset="0"/>
                <a:cs typeface="Times New Roman" panose="02020603050405020304" pitchFamily="18" charset="0"/>
              </a:rPr>
              <a:t>       </a:t>
            </a:r>
            <a:r>
              <a:rPr lang="nl-NL" sz="3200" i="1" dirty="0">
                <a:latin typeface="Times New Roman" panose="02020603050405020304" pitchFamily="18" charset="0"/>
                <a:cs typeface="Times New Roman" panose="02020603050405020304" pitchFamily="18" charset="0"/>
              </a:rPr>
              <a:t>+ Lê- ô- nác- đô đa Vin- xi trở thành danh hoạ kiệt xuất, tác phẩm của ông được trưng bày trân trọng ở nhiều bảo tàng lớn, là niềm tự hào của toàn nhân loại. Ông đồng thời là còn là nhà điêu khắc, kiến trúc sư, kĩ sư, nhà bác học lớn</a:t>
            </a:r>
            <a:endParaRPr lang="en-US" sz="3200" dirty="0">
              <a:latin typeface="Times New Roman" panose="02020603050405020304" pitchFamily="18" charset="0"/>
              <a:cs typeface="Times New Roman" panose="02020603050405020304" pitchFamily="18" charset="0"/>
            </a:endParaRPr>
          </a:p>
        </p:txBody>
      </p:sp>
      <p:sp>
        <p:nvSpPr>
          <p:cNvPr id="19465" name="Text Box 9"/>
          <p:cNvSpPr txBox="1">
            <a:spLocks noChangeArrowheads="1"/>
          </p:cNvSpPr>
          <p:nvPr/>
        </p:nvSpPr>
        <p:spPr bwMode="auto">
          <a:xfrm>
            <a:off x="802381" y="1394088"/>
            <a:ext cx="10861267" cy="626140"/>
          </a:xfrm>
          <a:prstGeom prst="rect">
            <a:avLst/>
          </a:prstGeom>
          <a:solidFill>
            <a:srgbClr val="F1B5EE"/>
          </a:solidFill>
          <a:ln w="38100" cmpd="dbl">
            <a:solidFill>
              <a:schemeClr val="tx1"/>
            </a:solidFill>
            <a:miter lim="800000"/>
            <a:headEnd/>
            <a:tailEnd/>
          </a:ln>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Lê</a:t>
            </a:r>
            <a:r>
              <a:rPr lang="en-US" sz="3355" dirty="0">
                <a:latin typeface="Times New Roman" panose="02020603050405020304" pitchFamily="18" charset="0"/>
                <a:cs typeface="Times New Roman" panose="02020603050405020304" pitchFamily="18" charset="0"/>
              </a:rPr>
              <a:t>-ô-</a:t>
            </a:r>
            <a:r>
              <a:rPr lang="en-US" sz="3355" dirty="0" err="1">
                <a:latin typeface="Times New Roman" panose="02020603050405020304" pitchFamily="18" charset="0"/>
                <a:cs typeface="Times New Roman" panose="02020603050405020304" pitchFamily="18" charset="0"/>
              </a:rPr>
              <a:t>nác</a:t>
            </a:r>
            <a:r>
              <a:rPr lang="en-US" sz="3355" dirty="0">
                <a:latin typeface="Times New Roman" panose="02020603050405020304" pitchFamily="18" charset="0"/>
                <a:cs typeface="Times New Roman" panose="02020603050405020304" pitchFamily="18" charset="0"/>
              </a:rPr>
              <a:t>-</a:t>
            </a:r>
            <a:r>
              <a:rPr lang="en-US" sz="3355" dirty="0" err="1">
                <a:latin typeface="Times New Roman" panose="02020603050405020304" pitchFamily="18" charset="0"/>
                <a:cs typeface="Times New Roman" panose="02020603050405020304" pitchFamily="18" charset="0"/>
              </a:rPr>
              <a:t>đô</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đa</a:t>
            </a:r>
            <a:r>
              <a:rPr lang="en-US" sz="3355" dirty="0">
                <a:latin typeface="Times New Roman" panose="02020603050405020304" pitchFamily="18" charset="0"/>
                <a:cs typeface="Times New Roman" panose="02020603050405020304" pitchFamily="18" charset="0"/>
              </a:rPr>
              <a:t> Vin-xi </a:t>
            </a:r>
            <a:r>
              <a:rPr lang="en-US" sz="3355" dirty="0" err="1">
                <a:latin typeface="Times New Roman" panose="02020603050405020304" pitchFamily="18" charset="0"/>
                <a:cs typeface="Times New Roman" panose="02020603050405020304" pitchFamily="18" charset="0"/>
              </a:rPr>
              <a:t>thành</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đạt</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như</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thế</a:t>
            </a:r>
            <a:r>
              <a:rPr lang="en-US" sz="3355" dirty="0">
                <a:latin typeface="Times New Roman" panose="02020603050405020304" pitchFamily="18" charset="0"/>
                <a:cs typeface="Times New Roman" panose="02020603050405020304" pitchFamily="18" charset="0"/>
              </a:rPr>
              <a:t> </a:t>
            </a:r>
            <a:r>
              <a:rPr lang="en-US" sz="3355" dirty="0" err="1">
                <a:latin typeface="Times New Roman" panose="02020603050405020304" pitchFamily="18" charset="0"/>
                <a:cs typeface="Times New Roman" panose="02020603050405020304" pitchFamily="18" charset="0"/>
              </a:rPr>
              <a:t>nào</a:t>
            </a:r>
            <a:r>
              <a:rPr lang="en-US" sz="3355"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9534F4C5-F236-4C77-A787-DB44496DA426}"/>
              </a:ext>
            </a:extLst>
          </p:cNvPr>
          <p:cNvSpPr txBox="1"/>
          <p:nvPr/>
        </p:nvSpPr>
        <p:spPr>
          <a:xfrm>
            <a:off x="1144906" y="531261"/>
            <a:ext cx="6913244"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hỏi</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2806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checkerboard(across)">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checkerboard(across)">
                                      <p:cBhvr>
                                        <p:cTn id="1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832699" y="2"/>
            <a:ext cx="8831124" cy="38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1776"/>
          </a:p>
        </p:txBody>
      </p:sp>
      <p:sp>
        <p:nvSpPr>
          <p:cNvPr id="20489" name="Text Box 9"/>
          <p:cNvSpPr txBox="1">
            <a:spLocks noChangeArrowheads="1"/>
          </p:cNvSpPr>
          <p:nvPr/>
        </p:nvSpPr>
        <p:spPr bwMode="auto">
          <a:xfrm>
            <a:off x="411598" y="191592"/>
            <a:ext cx="11368803" cy="1112059"/>
          </a:xfrm>
          <a:prstGeom prst="rect">
            <a:avLst/>
          </a:prstGeom>
          <a:solidFill>
            <a:srgbClr val="F1B5EE"/>
          </a:solidFill>
          <a:ln w="38100" cmpd="dbl">
            <a:solidFill>
              <a:schemeClr val="tx1"/>
            </a:solidFill>
            <a:miter lim="800000"/>
            <a:headEnd/>
            <a:tailEnd/>
          </a:ln>
        </p:spPr>
        <p:txBody>
          <a:bodyPr lIns="108788" tIns="54395" rIns="108788" bIns="5439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355" b="1" dirty="0">
                <a:latin typeface="Times New Roman" panose="02020603050405020304" pitchFamily="18" charset="0"/>
                <a:cs typeface="Times New Roman" panose="02020603050405020304" pitchFamily="18" charset="0"/>
              </a:rPr>
              <a:t>    </a:t>
            </a:r>
            <a:r>
              <a:rPr lang="en-US" sz="3158" dirty="0">
                <a:latin typeface="Times New Roman" panose="02020603050405020304" pitchFamily="18" charset="0"/>
                <a:cs typeface="Times New Roman" panose="02020603050405020304" pitchFamily="18" charset="0"/>
              </a:rPr>
              <a:t>Theo </a:t>
            </a:r>
            <a:r>
              <a:rPr lang="en-US" sz="3158" dirty="0" err="1">
                <a:latin typeface="Times New Roman" panose="02020603050405020304" pitchFamily="18" charset="0"/>
                <a:cs typeface="Times New Roman" panose="02020603050405020304" pitchFamily="18" charset="0"/>
              </a:rPr>
              <a:t>em</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nguyên</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nhân</a:t>
            </a:r>
            <a:r>
              <a:rPr lang="en-US" sz="3158" dirty="0">
                <a:latin typeface="Times New Roman" panose="02020603050405020304" pitchFamily="18" charset="0"/>
                <a:cs typeface="Times New Roman" panose="02020603050405020304" pitchFamily="18" charset="0"/>
              </a:rPr>
              <a:t> nào </a:t>
            </a:r>
            <a:r>
              <a:rPr lang="en-US" sz="3158" dirty="0" err="1">
                <a:latin typeface="Times New Roman" panose="02020603050405020304" pitchFamily="18" charset="0"/>
                <a:cs typeface="Times New Roman" panose="02020603050405020304" pitchFamily="18" charset="0"/>
              </a:rPr>
              <a:t>khiến</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Lê</a:t>
            </a:r>
            <a:r>
              <a:rPr lang="en-US" sz="3158" dirty="0">
                <a:latin typeface="Times New Roman" panose="02020603050405020304" pitchFamily="18" charset="0"/>
                <a:cs typeface="Times New Roman" panose="02020603050405020304" pitchFamily="18" charset="0"/>
              </a:rPr>
              <a:t>-ô-</a:t>
            </a:r>
            <a:r>
              <a:rPr lang="en-US" sz="3158" dirty="0" err="1">
                <a:latin typeface="Times New Roman" panose="02020603050405020304" pitchFamily="18" charset="0"/>
                <a:cs typeface="Times New Roman" panose="02020603050405020304" pitchFamily="18" charset="0"/>
              </a:rPr>
              <a:t>nác</a:t>
            </a:r>
            <a:r>
              <a:rPr lang="en-US" sz="3158" dirty="0">
                <a:latin typeface="Times New Roman" panose="02020603050405020304" pitchFamily="18" charset="0"/>
                <a:cs typeface="Times New Roman" panose="02020603050405020304" pitchFamily="18" charset="0"/>
              </a:rPr>
              <a:t>-</a:t>
            </a:r>
            <a:r>
              <a:rPr lang="en-US" sz="3158" dirty="0" err="1">
                <a:latin typeface="Times New Roman" panose="02020603050405020304" pitchFamily="18" charset="0"/>
                <a:cs typeface="Times New Roman" panose="02020603050405020304" pitchFamily="18" charset="0"/>
              </a:rPr>
              <a:t>đô</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đa</a:t>
            </a:r>
            <a:r>
              <a:rPr lang="en-US" sz="3158" dirty="0">
                <a:latin typeface="Times New Roman" panose="02020603050405020304" pitchFamily="18" charset="0"/>
                <a:cs typeface="Times New Roman" panose="02020603050405020304" pitchFamily="18" charset="0"/>
              </a:rPr>
              <a:t> Vin-xi </a:t>
            </a:r>
            <a:r>
              <a:rPr lang="en-US" sz="3158" dirty="0" err="1">
                <a:latin typeface="Times New Roman" panose="02020603050405020304" pitchFamily="18" charset="0"/>
                <a:cs typeface="Times New Roman" panose="02020603050405020304" pitchFamily="18" charset="0"/>
              </a:rPr>
              <a:t>trở</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thành</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họa</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sĩ</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nổi</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tiếng</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Nguyên</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nhân</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nào</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là</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quan</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trọng</a:t>
            </a:r>
            <a:r>
              <a:rPr lang="en-US" sz="3158" dirty="0">
                <a:latin typeface="Times New Roman" panose="02020603050405020304" pitchFamily="18" charset="0"/>
                <a:cs typeface="Times New Roman" panose="02020603050405020304" pitchFamily="18" charset="0"/>
              </a:rPr>
              <a:t> </a:t>
            </a:r>
            <a:r>
              <a:rPr lang="en-US" sz="3158" dirty="0" err="1">
                <a:latin typeface="Times New Roman" panose="02020603050405020304" pitchFamily="18" charset="0"/>
                <a:cs typeface="Times New Roman" panose="02020603050405020304" pitchFamily="18" charset="0"/>
              </a:rPr>
              <a:t>nhất</a:t>
            </a:r>
            <a:r>
              <a:rPr lang="en-US" sz="3158"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75867311-7C68-44F0-8230-16AD2F5291C3}"/>
              </a:ext>
            </a:extLst>
          </p:cNvPr>
          <p:cNvSpPr txBox="1"/>
          <p:nvPr/>
        </p:nvSpPr>
        <p:spPr>
          <a:xfrm>
            <a:off x="835817" y="2238286"/>
            <a:ext cx="10520363" cy="3316742"/>
          </a:xfrm>
          <a:prstGeom prst="rect">
            <a:avLst/>
          </a:prstGeom>
          <a:noFill/>
        </p:spPr>
        <p:txBody>
          <a:bodyPr wrap="square">
            <a:spAutoFit/>
          </a:bodyPr>
          <a:lstStyle/>
          <a:p>
            <a:pPr>
              <a:lnSpc>
                <a:spcPct val="150000"/>
              </a:lnSpc>
            </a:pPr>
            <a:r>
              <a:rPr lang="nl-NL" sz="3600" i="1" dirty="0">
                <a:solidFill>
                  <a:srgbClr val="FF0000"/>
                </a:solidFill>
                <a:latin typeface="Times New Roman" panose="02020603050405020304" pitchFamily="18" charset="0"/>
                <a:cs typeface="Times New Roman" panose="02020603050405020304" pitchFamily="18" charset="0"/>
              </a:rPr>
              <a:t>Do: </a:t>
            </a:r>
            <a:r>
              <a:rPr lang="nl-NL" sz="3600" i="1" dirty="0">
                <a:latin typeface="Times New Roman" panose="02020603050405020304" pitchFamily="18" charset="0"/>
                <a:cs typeface="Times New Roman" panose="02020603050405020304" pitchFamily="18" charset="0"/>
              </a:rPr>
              <a:t>Ông ham thích vẽ và có tài bẩm sinh về hội họa </a:t>
            </a:r>
            <a:endParaRPr lang="en-US" sz="3600" dirty="0">
              <a:latin typeface="Times New Roman" panose="02020603050405020304" pitchFamily="18" charset="0"/>
              <a:cs typeface="Times New Roman" panose="02020603050405020304" pitchFamily="18" charset="0"/>
            </a:endParaRPr>
          </a:p>
          <a:p>
            <a:pPr>
              <a:lnSpc>
                <a:spcPct val="150000"/>
              </a:lnSpc>
            </a:pPr>
            <a:r>
              <a:rPr lang="nl-NL" sz="3600" i="1" dirty="0">
                <a:latin typeface="Times New Roman" panose="02020603050405020304" pitchFamily="18" charset="0"/>
                <a:cs typeface="Times New Roman" panose="02020603050405020304" pitchFamily="18" charset="0"/>
              </a:rPr>
              <a:t>       Ông có người thầy tài giỏi và tận tình chỉ bảo. </a:t>
            </a:r>
            <a:endParaRPr lang="en-US" sz="3600" dirty="0">
              <a:latin typeface="Times New Roman" panose="02020603050405020304" pitchFamily="18" charset="0"/>
              <a:cs typeface="Times New Roman" panose="02020603050405020304" pitchFamily="18" charset="0"/>
            </a:endParaRPr>
          </a:p>
          <a:p>
            <a:pPr>
              <a:lnSpc>
                <a:spcPct val="150000"/>
              </a:lnSpc>
            </a:pPr>
            <a:r>
              <a:rPr lang="nl-NL" sz="3600" i="1" dirty="0">
                <a:latin typeface="Times New Roman" panose="02020603050405020304" pitchFamily="18" charset="0"/>
                <a:cs typeface="Times New Roman" panose="02020603050405020304" pitchFamily="18" charset="0"/>
              </a:rPr>
              <a:t>       Ông khổ luyện, miệt mài nhiều năm tập vẽ. </a:t>
            </a:r>
          </a:p>
          <a:p>
            <a:pPr>
              <a:lnSpc>
                <a:spcPct val="150000"/>
              </a:lnSpc>
            </a:pP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Ông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ý </a:t>
            </a:r>
            <a:r>
              <a:rPr lang="en-US" sz="3600" i="1" dirty="0" err="1">
                <a:latin typeface="Times New Roman" panose="02020603050405020304" pitchFamily="18" charset="0"/>
                <a:cs typeface="Times New Roman" panose="02020603050405020304" pitchFamily="18" charset="0"/>
              </a:rPr>
              <a:t>chí</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quyết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tâm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vẽ</a:t>
            </a:r>
            <a:r>
              <a:rPr lang="en-US" sz="3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94163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checkerboard(across)">
                                      <p:cBhvr>
                                        <p:cTn id="7"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3A67EB-B13C-4DE9-8423-DE171CD1459E}"/>
              </a:ext>
            </a:extLst>
          </p:cNvPr>
          <p:cNvSpPr txBox="1"/>
          <p:nvPr/>
        </p:nvSpPr>
        <p:spPr>
          <a:xfrm>
            <a:off x="948613" y="341850"/>
            <a:ext cx="8196942" cy="646331"/>
          </a:xfrm>
          <a:prstGeom prst="rect">
            <a:avLst/>
          </a:prstGeom>
          <a:noFill/>
        </p:spPr>
        <p:txBody>
          <a:bodyPr wrap="square" rtlCol="0">
            <a:spAutoFit/>
          </a:bodyPr>
          <a:lstStyle/>
          <a:p>
            <a:pPr algn="ctr" fontAlgn="base">
              <a:spcBef>
                <a:spcPct val="0"/>
              </a:spcBef>
              <a:spcAft>
                <a:spcPct val="0"/>
              </a:spcAft>
            </a:pPr>
            <a:r>
              <a:rPr lang="en-US" sz="3600" dirty="0">
                <a:solidFill>
                  <a:srgbClr val="FF0000"/>
                </a:solidFill>
                <a:latin typeface="Times New Roman" panose="02020603050405020304" pitchFamily="18" charset="0"/>
                <a:cs typeface="Times New Roman" panose="02020603050405020304" pitchFamily="18" charset="0"/>
              </a:rPr>
              <a:t>Bài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D7D327C-A56E-46F4-9FFF-D7591430CE13}"/>
              </a:ext>
            </a:extLst>
          </p:cNvPr>
          <p:cNvSpPr/>
          <p:nvPr/>
        </p:nvSpPr>
        <p:spPr>
          <a:xfrm>
            <a:off x="948613" y="1380759"/>
            <a:ext cx="10761307" cy="1754326"/>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Nội dung : </a:t>
            </a:r>
            <a:r>
              <a:rPr lang="nl-NL" sz="3600" b="1" dirty="0">
                <a:latin typeface="Times New Roman" pitchFamily="18" charset="0"/>
                <a:cs typeface="Times New Roman" pitchFamily="18" charset="0"/>
              </a:rPr>
              <a:t>Bài văn ca ngợi sự khổ công rèn luyện của Lê- ô- nác- đô đa Vin- xi, nhờ đó ông đã trở thành danh họa  nổi tiếng</a:t>
            </a:r>
            <a:r>
              <a:rPr lang="nl-NL" sz="3600" b="1" i="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280B2B46-5542-4175-B12F-562185E3A1CC}"/>
              </a:ext>
            </a:extLst>
          </p:cNvPr>
          <p:cNvSpPr txBox="1"/>
          <p:nvPr/>
        </p:nvSpPr>
        <p:spPr>
          <a:xfrm>
            <a:off x="208381" y="3258251"/>
            <a:ext cx="8098971" cy="646331"/>
          </a:xfrm>
          <a:prstGeom prst="rect">
            <a:avLst/>
          </a:prstGeom>
          <a:noFill/>
        </p:spPr>
        <p:txBody>
          <a:bodyPr wrap="square" rtlCol="0">
            <a:spAutoFit/>
          </a:bodyPr>
          <a:lstStyle/>
          <a:p>
            <a:pPr algn="ctr" fontAlgn="base">
              <a:spcBef>
                <a:spcPct val="0"/>
              </a:spcBef>
              <a:spcAft>
                <a:spcPct val="0"/>
              </a:spcAft>
            </a:pPr>
            <a:r>
              <a:rPr lang="en-US" sz="3600" dirty="0" err="1">
                <a:solidFill>
                  <a:srgbClr val="FF0000"/>
                </a:solidFill>
                <a:latin typeface="Times New Roman" panose="02020603050405020304" pitchFamily="18" charset="0"/>
                <a:cs typeface="Times New Roman" panose="02020603050405020304" pitchFamily="18" charset="0"/>
              </a:rPr>
              <a:t>Nêu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giọng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7" name="TextBox 3">
            <a:extLst>
              <a:ext uri="{FF2B5EF4-FFF2-40B4-BE49-F238E27FC236}">
                <a16:creationId xmlns:a16="http://schemas.microsoft.com/office/drawing/2014/main" id="{AEC427F3-7549-49E6-BB95-7D08BC4CED6A}"/>
              </a:ext>
            </a:extLst>
          </p:cNvPr>
          <p:cNvSpPr txBox="1">
            <a:spLocks noChangeArrowheads="1"/>
          </p:cNvSpPr>
          <p:nvPr/>
        </p:nvSpPr>
        <p:spPr bwMode="auto">
          <a:xfrm>
            <a:off x="948613" y="4027748"/>
            <a:ext cx="103414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sz="3600" b="1" dirty="0">
                <a:solidFill>
                  <a:srgbClr val="FF0000"/>
                </a:solidFill>
                <a:cs typeface="Times New Roman" panose="02020603050405020304" pitchFamily="18" charset="0"/>
              </a:rPr>
              <a:t>    </a:t>
            </a:r>
            <a:r>
              <a:rPr lang="en-US" sz="3600" b="1" dirty="0" err="1">
                <a:cs typeface="Times New Roman" panose="02020603050405020304" pitchFamily="18" charset="0"/>
              </a:rPr>
              <a:t>Toàn</a:t>
            </a:r>
            <a:r>
              <a:rPr lang="en-US" sz="3600" b="1" dirty="0">
                <a:cs typeface="Times New Roman" panose="02020603050405020304" pitchFamily="18" charset="0"/>
              </a:rPr>
              <a:t> </a:t>
            </a:r>
            <a:r>
              <a:rPr lang="en-US" sz="3600" b="1" dirty="0" err="1">
                <a:cs typeface="Times New Roman" panose="02020603050405020304" pitchFamily="18" charset="0"/>
              </a:rPr>
              <a:t>bài</a:t>
            </a:r>
            <a:r>
              <a:rPr lang="en-US" sz="3600" b="1" dirty="0">
                <a:cs typeface="Times New Roman" panose="02020603050405020304" pitchFamily="18" charset="0"/>
              </a:rPr>
              <a:t> </a:t>
            </a:r>
            <a:r>
              <a:rPr lang="en-US" sz="3600" b="1" dirty="0" err="1">
                <a:cs typeface="Times New Roman" panose="02020603050405020304" pitchFamily="18" charset="0"/>
              </a:rPr>
              <a:t>đọc</a:t>
            </a:r>
            <a:r>
              <a:rPr lang="en-US" sz="3600" b="1" dirty="0">
                <a:cs typeface="Times New Roman" panose="02020603050405020304" pitchFamily="18" charset="0"/>
              </a:rPr>
              <a:t> </a:t>
            </a:r>
            <a:r>
              <a:rPr lang="en-US" sz="3600" b="1" dirty="0" err="1">
                <a:cs typeface="Times New Roman" panose="02020603050405020304" pitchFamily="18" charset="0"/>
              </a:rPr>
              <a:t>với</a:t>
            </a:r>
            <a:r>
              <a:rPr lang="en-US" sz="3600" b="1" dirty="0">
                <a:cs typeface="Times New Roman" panose="02020603050405020304" pitchFamily="18" charset="0"/>
              </a:rPr>
              <a:t> </a:t>
            </a:r>
            <a:r>
              <a:rPr lang="en-US" sz="3600" b="1" dirty="0" err="1">
                <a:cs typeface="Times New Roman" panose="02020603050405020304" pitchFamily="18" charset="0"/>
              </a:rPr>
              <a:t>giọng</a:t>
            </a:r>
            <a:r>
              <a:rPr lang="en-US" sz="3600" b="1" dirty="0">
                <a:cs typeface="Times New Roman" panose="02020603050405020304" pitchFamily="18" charset="0"/>
              </a:rPr>
              <a:t> </a:t>
            </a:r>
            <a:r>
              <a:rPr lang="en-US" sz="3600" b="1" dirty="0" err="1">
                <a:cs typeface="Times New Roman" panose="02020603050405020304" pitchFamily="18" charset="0"/>
              </a:rPr>
              <a:t>kể</a:t>
            </a:r>
            <a:r>
              <a:rPr lang="en-US" sz="3600" b="1" dirty="0">
                <a:cs typeface="Times New Roman" panose="02020603050405020304" pitchFamily="18" charset="0"/>
              </a:rPr>
              <a:t> từ </a:t>
            </a:r>
            <a:r>
              <a:rPr lang="en-US" sz="3600" b="1" dirty="0" err="1">
                <a:cs typeface="Times New Roman" panose="02020603050405020304" pitchFamily="18" charset="0"/>
              </a:rPr>
              <a:t>tốn</a:t>
            </a:r>
            <a:r>
              <a:rPr lang="en-US" sz="3600" b="1" dirty="0">
                <a:cs typeface="Times New Roman" panose="02020603050405020304" pitchFamily="18" charset="0"/>
              </a:rPr>
              <a:t>, </a:t>
            </a:r>
            <a:r>
              <a:rPr lang="en-US" sz="3600" b="1" dirty="0" err="1">
                <a:cs typeface="Times New Roman" panose="02020603050405020304" pitchFamily="18" charset="0"/>
              </a:rPr>
              <a:t>nhẹ</a:t>
            </a:r>
            <a:r>
              <a:rPr lang="en-US" sz="3600" b="1" dirty="0">
                <a:cs typeface="Times New Roman" panose="02020603050405020304" pitchFamily="18" charset="0"/>
              </a:rPr>
              <a:t> </a:t>
            </a:r>
            <a:r>
              <a:rPr lang="en-US" sz="3600" b="1" dirty="0" err="1">
                <a:cs typeface="Times New Roman" panose="02020603050405020304" pitchFamily="18" charset="0"/>
              </a:rPr>
              <a:t>nhàng</a:t>
            </a:r>
            <a:r>
              <a:rPr lang="en-US" sz="3600" b="1" dirty="0">
                <a:cs typeface="Times New Roman" panose="02020603050405020304" pitchFamily="18" charset="0"/>
              </a:rPr>
              <a:t>. </a:t>
            </a:r>
            <a:r>
              <a:rPr lang="en-US" sz="3600" b="1" dirty="0" err="1">
                <a:cs typeface="Times New Roman" panose="02020603050405020304" pitchFamily="18" charset="0"/>
              </a:rPr>
              <a:t>Lời</a:t>
            </a:r>
            <a:r>
              <a:rPr lang="en-US" sz="3600" b="1" dirty="0">
                <a:cs typeface="Times New Roman" panose="02020603050405020304" pitchFamily="18" charset="0"/>
              </a:rPr>
              <a:t> </a:t>
            </a:r>
            <a:r>
              <a:rPr lang="en-US" sz="3600" b="1" dirty="0" err="1">
                <a:cs typeface="Times New Roman" panose="02020603050405020304" pitchFamily="18" charset="0"/>
              </a:rPr>
              <a:t>thầy</a:t>
            </a:r>
            <a:r>
              <a:rPr lang="en-US" sz="3600" b="1" dirty="0">
                <a:cs typeface="Times New Roman" panose="02020603050405020304" pitchFamily="18" charset="0"/>
              </a:rPr>
              <a:t> </a:t>
            </a:r>
            <a:r>
              <a:rPr lang="en-US" sz="3600" b="1" dirty="0" err="1">
                <a:cs typeface="Times New Roman" panose="02020603050405020304" pitchFamily="18" charset="0"/>
              </a:rPr>
              <a:t>Vê</a:t>
            </a:r>
            <a:r>
              <a:rPr lang="en-US" sz="3600" b="1" dirty="0">
                <a:cs typeface="Times New Roman" panose="02020603050405020304" pitchFamily="18" charset="0"/>
              </a:rPr>
              <a:t>-</a:t>
            </a:r>
            <a:r>
              <a:rPr lang="en-US" sz="3600" b="1" dirty="0" err="1">
                <a:cs typeface="Times New Roman" panose="02020603050405020304" pitchFamily="18" charset="0"/>
              </a:rPr>
              <a:t>rô</a:t>
            </a:r>
            <a:r>
              <a:rPr lang="en-US" sz="3600" b="1" dirty="0">
                <a:cs typeface="Times New Roman" panose="02020603050405020304" pitchFamily="18" charset="0"/>
              </a:rPr>
              <a:t>-</a:t>
            </a:r>
            <a:r>
              <a:rPr lang="en-US" sz="3600" b="1" dirty="0" err="1">
                <a:cs typeface="Times New Roman" panose="02020603050405020304" pitchFamily="18" charset="0"/>
              </a:rPr>
              <a:t>ki</a:t>
            </a:r>
            <a:r>
              <a:rPr lang="en-US" sz="3600" b="1" dirty="0">
                <a:cs typeface="Times New Roman" panose="02020603050405020304" pitchFamily="18" charset="0"/>
              </a:rPr>
              <a:t>-ô </a:t>
            </a:r>
            <a:r>
              <a:rPr lang="en-US" sz="3600" b="1" dirty="0" err="1">
                <a:cs typeface="Times New Roman" panose="02020603050405020304" pitchFamily="18" charset="0"/>
              </a:rPr>
              <a:t>đọc</a:t>
            </a:r>
            <a:r>
              <a:rPr lang="en-US" sz="3600" b="1" dirty="0">
                <a:cs typeface="Times New Roman" panose="02020603050405020304" pitchFamily="18" charset="0"/>
              </a:rPr>
              <a:t> </a:t>
            </a:r>
            <a:r>
              <a:rPr lang="en-US" sz="3600" b="1" dirty="0" err="1">
                <a:cs typeface="Times New Roman" panose="02020603050405020304" pitchFamily="18" charset="0"/>
              </a:rPr>
              <a:t>với</a:t>
            </a:r>
            <a:r>
              <a:rPr lang="en-US" sz="3600" b="1" dirty="0">
                <a:cs typeface="Times New Roman" panose="02020603050405020304" pitchFamily="18" charset="0"/>
              </a:rPr>
              <a:t> </a:t>
            </a:r>
            <a:r>
              <a:rPr lang="en-US" sz="3600" b="1" dirty="0" err="1">
                <a:cs typeface="Times New Roman" panose="02020603050405020304" pitchFamily="18" charset="0"/>
              </a:rPr>
              <a:t>giọng</a:t>
            </a:r>
            <a:r>
              <a:rPr lang="en-US" sz="3600" b="1" dirty="0">
                <a:cs typeface="Times New Roman" panose="02020603050405020304" pitchFamily="18" charset="0"/>
              </a:rPr>
              <a:t> </a:t>
            </a:r>
            <a:r>
              <a:rPr lang="en-US" sz="3600" b="1" dirty="0" err="1">
                <a:cs typeface="Times New Roman" panose="02020603050405020304" pitchFamily="18" charset="0"/>
              </a:rPr>
              <a:t>khuyên</a:t>
            </a:r>
            <a:r>
              <a:rPr lang="en-US" sz="3600" b="1" dirty="0">
                <a:cs typeface="Times New Roman" panose="02020603050405020304" pitchFamily="18" charset="0"/>
              </a:rPr>
              <a:t> </a:t>
            </a:r>
            <a:r>
              <a:rPr lang="en-US" sz="3600" b="1" dirty="0" err="1">
                <a:cs typeface="Times New Roman" panose="02020603050405020304" pitchFamily="18" charset="0"/>
              </a:rPr>
              <a:t>bảo</a:t>
            </a:r>
            <a:r>
              <a:rPr lang="en-US" sz="3600" b="1" dirty="0">
                <a:cs typeface="Times New Roman" panose="02020603050405020304" pitchFamily="18" charset="0"/>
              </a:rPr>
              <a:t> </a:t>
            </a:r>
            <a:r>
              <a:rPr lang="en-US" sz="3600" b="1" dirty="0" err="1">
                <a:cs typeface="Times New Roman" panose="02020603050405020304" pitchFamily="18" charset="0"/>
              </a:rPr>
              <a:t>ân</a:t>
            </a:r>
            <a:r>
              <a:rPr lang="en-US" sz="3600" b="1" dirty="0">
                <a:cs typeface="Times New Roman" panose="02020603050405020304" pitchFamily="18" charset="0"/>
              </a:rPr>
              <a:t> </a:t>
            </a:r>
            <a:r>
              <a:rPr lang="en-US" sz="3600" b="1" dirty="0" err="1">
                <a:cs typeface="Times New Roman" panose="02020603050405020304" pitchFamily="18" charset="0"/>
              </a:rPr>
              <a:t>cần</a:t>
            </a:r>
            <a:r>
              <a:rPr lang="en-US" sz="3600" b="1" dirty="0">
                <a:cs typeface="Times New Roman" panose="02020603050405020304" pitchFamily="18" charset="0"/>
              </a:rPr>
              <a:t>. </a:t>
            </a:r>
            <a:r>
              <a:rPr lang="en-US" sz="3600" b="1" dirty="0" err="1">
                <a:cs typeface="Times New Roman" panose="02020603050405020304" pitchFamily="18" charset="0"/>
              </a:rPr>
              <a:t>Đoạn</a:t>
            </a:r>
            <a:r>
              <a:rPr lang="en-US" sz="3600" b="1" dirty="0">
                <a:cs typeface="Times New Roman" panose="02020603050405020304" pitchFamily="18" charset="0"/>
              </a:rPr>
              <a:t> </a:t>
            </a:r>
            <a:r>
              <a:rPr lang="en-US" sz="3600" b="1" dirty="0" err="1">
                <a:cs typeface="Times New Roman" panose="02020603050405020304" pitchFamily="18" charset="0"/>
              </a:rPr>
              <a:t>cuối</a:t>
            </a:r>
            <a:r>
              <a:rPr lang="en-US" sz="3600" b="1" dirty="0">
                <a:cs typeface="Times New Roman" panose="02020603050405020304" pitchFamily="18" charset="0"/>
              </a:rPr>
              <a:t> </a:t>
            </a:r>
            <a:r>
              <a:rPr lang="en-US" sz="3600" b="1" dirty="0" err="1">
                <a:cs typeface="Times New Roman" panose="02020603050405020304" pitchFamily="18" charset="0"/>
              </a:rPr>
              <a:t>bài</a:t>
            </a:r>
            <a:r>
              <a:rPr lang="en-US" sz="3600" b="1" dirty="0">
                <a:cs typeface="Times New Roman" panose="02020603050405020304" pitchFamily="18" charset="0"/>
              </a:rPr>
              <a:t> </a:t>
            </a:r>
            <a:r>
              <a:rPr lang="en-US" sz="3600" b="1" dirty="0" err="1">
                <a:cs typeface="Times New Roman" panose="02020603050405020304" pitchFamily="18" charset="0"/>
              </a:rPr>
              <a:t>đọc</a:t>
            </a:r>
            <a:r>
              <a:rPr lang="en-US" sz="3600" b="1" dirty="0">
                <a:cs typeface="Times New Roman" panose="02020603050405020304" pitchFamily="18" charset="0"/>
              </a:rPr>
              <a:t> </a:t>
            </a:r>
            <a:r>
              <a:rPr lang="en-US" sz="3600" b="1" dirty="0" err="1">
                <a:cs typeface="Times New Roman" panose="02020603050405020304" pitchFamily="18" charset="0"/>
              </a:rPr>
              <a:t>với</a:t>
            </a:r>
            <a:r>
              <a:rPr lang="en-US" sz="3600" b="1" dirty="0">
                <a:cs typeface="Times New Roman" panose="02020603050405020304" pitchFamily="18" charset="0"/>
              </a:rPr>
              <a:t> </a:t>
            </a:r>
            <a:r>
              <a:rPr lang="en-US" sz="3600" b="1" dirty="0" err="1">
                <a:cs typeface="Times New Roman" panose="02020603050405020304" pitchFamily="18" charset="0"/>
              </a:rPr>
              <a:t>giọng</a:t>
            </a:r>
            <a:r>
              <a:rPr lang="en-US" sz="3600" b="1" dirty="0">
                <a:cs typeface="Times New Roman" panose="02020603050405020304" pitchFamily="18" charset="0"/>
              </a:rPr>
              <a:t> </a:t>
            </a:r>
            <a:r>
              <a:rPr lang="en-US" sz="3600" b="1" dirty="0" err="1">
                <a:cs typeface="Times New Roman" panose="02020603050405020304" pitchFamily="18" charset="0"/>
              </a:rPr>
              <a:t>cảm</a:t>
            </a:r>
            <a:r>
              <a:rPr lang="en-US" sz="3600" b="1" dirty="0">
                <a:cs typeface="Times New Roman" panose="02020603050405020304" pitchFamily="18" charset="0"/>
              </a:rPr>
              <a:t> </a:t>
            </a:r>
            <a:r>
              <a:rPr lang="en-US" sz="3600" b="1" dirty="0" err="1">
                <a:cs typeface="Times New Roman" panose="02020603050405020304" pitchFamily="18" charset="0"/>
              </a:rPr>
              <a:t>hứng</a:t>
            </a:r>
            <a:r>
              <a:rPr lang="en-US" sz="3600" b="1" dirty="0">
                <a:cs typeface="Times New Roman" panose="02020603050405020304" pitchFamily="18" charset="0"/>
              </a:rPr>
              <a:t>, </a:t>
            </a:r>
            <a:r>
              <a:rPr lang="en-US" sz="3600" b="1" dirty="0" err="1">
                <a:cs typeface="Times New Roman" panose="02020603050405020304" pitchFamily="18" charset="0"/>
              </a:rPr>
              <a:t>ca</a:t>
            </a:r>
            <a:r>
              <a:rPr lang="en-US" sz="3600" b="1" dirty="0">
                <a:cs typeface="Times New Roman" panose="02020603050405020304" pitchFamily="18" charset="0"/>
              </a:rPr>
              <a:t> </a:t>
            </a:r>
            <a:r>
              <a:rPr lang="en-US" sz="3600" b="1" dirty="0" err="1">
                <a:cs typeface="Times New Roman" panose="02020603050405020304" pitchFamily="18" charset="0"/>
              </a:rPr>
              <a:t>ngợi</a:t>
            </a:r>
            <a:r>
              <a:rPr lang="en-US" sz="3600" b="1" dirty="0">
                <a:cs typeface="Times New Roman" panose="02020603050405020304" pitchFamily="18" charset="0"/>
              </a:rPr>
              <a:t>.</a:t>
            </a:r>
          </a:p>
        </p:txBody>
      </p:sp>
    </p:spTree>
    <p:extLst>
      <p:ext uri="{BB962C8B-B14F-4D97-AF65-F5344CB8AC3E}">
        <p14:creationId xmlns:p14="http://schemas.microsoft.com/office/powerpoint/2010/main" val="17588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938" name="Subtitle 2"/>
          <p:cNvSpPr txBox="1">
            <a:spLocks/>
          </p:cNvSpPr>
          <p:nvPr/>
        </p:nvSpPr>
        <p:spPr bwMode="auto">
          <a:xfrm>
            <a:off x="1981199" y="3189514"/>
            <a:ext cx="964474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6000" b="1" dirty="0">
                <a:solidFill>
                  <a:srgbClr val="0000CC"/>
                </a:solidFill>
                <a:latin typeface="Times New Roman" panose="02020603050405020304" pitchFamily="18" charset="0"/>
                <a:cs typeface="Times New Roman" panose="02020603050405020304" pitchFamily="18" charset="0"/>
              </a:rPr>
              <a:t>LUYỆN ĐỌC DIỄN CẢM </a:t>
            </a:r>
          </a:p>
        </p:txBody>
      </p:sp>
    </p:spTree>
    <p:extLst>
      <p:ext uri="{BB962C8B-B14F-4D97-AF65-F5344CB8AC3E}">
        <p14:creationId xmlns:p14="http://schemas.microsoft.com/office/powerpoint/2010/main" val="1271235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81001" y="1377950"/>
            <a:ext cx="114903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sz="2400" b="1">
                <a:solidFill>
                  <a:srgbClr val="3333FF"/>
                </a:solidFill>
                <a:latin typeface="Times New Roman" panose="02020603050405020304" pitchFamily="18" charset="0"/>
                <a:cs typeface="Arial" panose="020B0604020202020204" pitchFamily="34" charset="0"/>
              </a:rPr>
              <a:t>     </a:t>
            </a:r>
            <a:r>
              <a:rPr lang="en-US" sz="3000" b="1">
                <a:solidFill>
                  <a:srgbClr val="3333FF"/>
                </a:solidFill>
                <a:latin typeface="Times New Roman" panose="02020603050405020304" pitchFamily="18" charset="0"/>
                <a:cs typeface="Arial" panose="020B0604020202020204" pitchFamily="34" charset="0"/>
              </a:rPr>
              <a:t>Thầy Vê-rô-ki-ô bèn bảo:</a:t>
            </a:r>
          </a:p>
          <a:p>
            <a:pPr algn="just" fontAlgn="base">
              <a:spcBef>
                <a:spcPct val="0"/>
              </a:spcBef>
              <a:spcAft>
                <a:spcPct val="0"/>
              </a:spcAft>
              <a:buFontTx/>
              <a:buNone/>
            </a:pPr>
            <a:r>
              <a:rPr lang="en-US" sz="3000" b="1">
                <a:solidFill>
                  <a:srgbClr val="3333FF"/>
                </a:solidFill>
                <a:latin typeface="Times New Roman" panose="02020603050405020304" pitchFamily="18" charset="0"/>
                <a:cs typeface="Arial" panose="020B0604020202020204" pitchFamily="34" charset="0"/>
              </a:rPr>
              <a:t>     - Con </a:t>
            </a:r>
            <a:r>
              <a:rPr lang="vi-VN" sz="3000" b="1">
                <a:solidFill>
                  <a:srgbClr val="3333FF"/>
                </a:solidFill>
                <a:latin typeface="Times New Roman" panose="02020603050405020304" pitchFamily="18" charset="0"/>
                <a:cs typeface="Arial" panose="020B0604020202020204" pitchFamily="34" charset="0"/>
              </a:rPr>
              <a:t>đ</a:t>
            </a:r>
            <a:r>
              <a:rPr lang="en-US" sz="3000" b="1">
                <a:solidFill>
                  <a:srgbClr val="3333FF"/>
                </a:solidFill>
                <a:latin typeface="Times New Roman" panose="02020603050405020304" pitchFamily="18" charset="0"/>
                <a:cs typeface="Arial" panose="020B0604020202020204" pitchFamily="34" charset="0"/>
              </a:rPr>
              <a:t>ừng t</a:t>
            </a:r>
            <a:r>
              <a:rPr lang="vi-VN" sz="3000" b="1">
                <a:solidFill>
                  <a:srgbClr val="3333FF"/>
                </a:solidFill>
                <a:latin typeface="Times New Roman" panose="02020603050405020304" pitchFamily="18" charset="0"/>
                <a:cs typeface="Arial" panose="020B0604020202020204" pitchFamily="34" charset="0"/>
              </a:rPr>
              <a:t>ư</a:t>
            </a:r>
            <a:r>
              <a:rPr lang="en-US" sz="3000" b="1">
                <a:solidFill>
                  <a:srgbClr val="3333FF"/>
                </a:solidFill>
                <a:latin typeface="Times New Roman" panose="02020603050405020304" pitchFamily="18" charset="0"/>
                <a:cs typeface="Arial" panose="020B0604020202020204" pitchFamily="34" charset="0"/>
              </a:rPr>
              <a:t>ởng vẽ trứng là dễ ! Trong một nghìn quả trứng x</a:t>
            </a:r>
            <a:r>
              <a:rPr lang="vi-VN" sz="3000" b="1">
                <a:solidFill>
                  <a:srgbClr val="3333FF"/>
                </a:solidFill>
                <a:latin typeface="Times New Roman" panose="02020603050405020304" pitchFamily="18" charset="0"/>
                <a:cs typeface="Arial" panose="020B0604020202020204" pitchFamily="34" charset="0"/>
              </a:rPr>
              <a:t>ư</a:t>
            </a:r>
            <a:r>
              <a:rPr lang="en-US" sz="3000" b="1">
                <a:solidFill>
                  <a:srgbClr val="3333FF"/>
                </a:solidFill>
                <a:latin typeface="Times New Roman" panose="02020603050405020304" pitchFamily="18" charset="0"/>
                <a:cs typeface="Arial" panose="020B0604020202020204" pitchFamily="34" charset="0"/>
              </a:rPr>
              <a:t>a nay  không có lấy hai quả hoàn toàn giống nhau </a:t>
            </a:r>
            <a:r>
              <a:rPr lang="vi-VN" sz="3000" b="1">
                <a:solidFill>
                  <a:srgbClr val="3333FF"/>
                </a:solidFill>
                <a:latin typeface="Times New Roman" panose="02020603050405020304" pitchFamily="18" charset="0"/>
                <a:cs typeface="Arial" panose="020B0604020202020204" pitchFamily="34" charset="0"/>
              </a:rPr>
              <a:t>đ</a:t>
            </a:r>
            <a:r>
              <a:rPr lang="en-US" sz="3000" b="1">
                <a:solidFill>
                  <a:srgbClr val="3333FF"/>
                </a:solidFill>
                <a:latin typeface="Times New Roman" panose="02020603050405020304" pitchFamily="18" charset="0"/>
                <a:cs typeface="Arial" panose="020B0604020202020204" pitchFamily="34" charset="0"/>
              </a:rPr>
              <a:t>âu. Muốn thể hiện thật </a:t>
            </a:r>
            <a:r>
              <a:rPr lang="vi-VN" sz="3000" b="1">
                <a:solidFill>
                  <a:srgbClr val="3333FF"/>
                </a:solidFill>
                <a:latin typeface="Times New Roman" panose="02020603050405020304" pitchFamily="18" charset="0"/>
                <a:cs typeface="Arial" panose="020B0604020202020204" pitchFamily="34" charset="0"/>
              </a:rPr>
              <a:t>đ</a:t>
            </a:r>
            <a:r>
              <a:rPr lang="en-US" sz="3000" b="1">
                <a:solidFill>
                  <a:srgbClr val="3333FF"/>
                </a:solidFill>
                <a:latin typeface="Times New Roman" panose="02020603050405020304" pitchFamily="18" charset="0"/>
                <a:cs typeface="Arial" panose="020B0604020202020204" pitchFamily="34" charset="0"/>
              </a:rPr>
              <a:t>úng hình dáng của từng quả trứng, ng</a:t>
            </a:r>
            <a:r>
              <a:rPr lang="vi-VN" sz="3000" b="1">
                <a:solidFill>
                  <a:srgbClr val="3333FF"/>
                </a:solidFill>
                <a:latin typeface="Times New Roman" panose="02020603050405020304" pitchFamily="18" charset="0"/>
                <a:cs typeface="Arial" panose="020B0604020202020204" pitchFamily="34" charset="0"/>
              </a:rPr>
              <a:t>ư</a:t>
            </a:r>
            <a:r>
              <a:rPr lang="en-US" sz="3000" b="1">
                <a:solidFill>
                  <a:srgbClr val="3333FF"/>
                </a:solidFill>
                <a:latin typeface="Times New Roman" panose="02020603050405020304" pitchFamily="18" charset="0"/>
                <a:cs typeface="Arial" panose="020B0604020202020204" pitchFamily="34" charset="0"/>
              </a:rPr>
              <a:t>ời họa sĩ phải rất khổ công mới </a:t>
            </a:r>
            <a:r>
              <a:rPr lang="vi-VN" sz="3000" b="1">
                <a:solidFill>
                  <a:srgbClr val="3333FF"/>
                </a:solidFill>
                <a:latin typeface="Times New Roman" panose="02020603050405020304" pitchFamily="18" charset="0"/>
                <a:cs typeface="Arial" panose="020B0604020202020204" pitchFamily="34" charset="0"/>
              </a:rPr>
              <a:t>đư</a:t>
            </a:r>
            <a:r>
              <a:rPr lang="en-US" sz="3000" b="1">
                <a:solidFill>
                  <a:srgbClr val="3333FF"/>
                </a:solidFill>
                <a:latin typeface="Times New Roman" panose="02020603050405020304" pitchFamily="18" charset="0"/>
                <a:cs typeface="Arial" panose="020B0604020202020204" pitchFamily="34" charset="0"/>
              </a:rPr>
              <a:t>ợc.</a:t>
            </a:r>
          </a:p>
          <a:p>
            <a:pPr algn="just" fontAlgn="base">
              <a:spcBef>
                <a:spcPct val="0"/>
              </a:spcBef>
              <a:spcAft>
                <a:spcPct val="0"/>
              </a:spcAft>
              <a:buFontTx/>
              <a:buNone/>
            </a:pPr>
            <a:r>
              <a:rPr lang="en-US" sz="3000" b="1">
                <a:solidFill>
                  <a:srgbClr val="3333FF"/>
                </a:solidFill>
                <a:latin typeface="Times New Roman" panose="02020603050405020304" pitchFamily="18" charset="0"/>
                <a:cs typeface="Arial" panose="020B0604020202020204" pitchFamily="34" charset="0"/>
              </a:rPr>
              <a:t>    Thầy  lại nói:</a:t>
            </a:r>
          </a:p>
          <a:p>
            <a:pPr algn="just" fontAlgn="base">
              <a:spcBef>
                <a:spcPct val="0"/>
              </a:spcBef>
              <a:spcAft>
                <a:spcPct val="0"/>
              </a:spcAft>
              <a:buFontTx/>
              <a:buNone/>
            </a:pPr>
            <a:r>
              <a:rPr lang="en-US" sz="3000" b="1">
                <a:solidFill>
                  <a:srgbClr val="3333FF"/>
                </a:solidFill>
                <a:latin typeface="Times New Roman" panose="02020603050405020304" pitchFamily="18" charset="0"/>
                <a:cs typeface="Arial" panose="020B0604020202020204" pitchFamily="34" charset="0"/>
              </a:rPr>
              <a:t>    - Tập vẽ </a:t>
            </a:r>
            <a:r>
              <a:rPr lang="vi-VN" sz="3000" b="1">
                <a:solidFill>
                  <a:srgbClr val="3333FF"/>
                </a:solidFill>
                <a:latin typeface="Times New Roman" panose="02020603050405020304" pitchFamily="18" charset="0"/>
                <a:cs typeface="Arial" panose="020B0604020202020204" pitchFamily="34" charset="0"/>
              </a:rPr>
              <a:t>đ</a:t>
            </a:r>
            <a:r>
              <a:rPr lang="en-US" sz="3000" b="1">
                <a:solidFill>
                  <a:srgbClr val="3333FF"/>
                </a:solidFill>
                <a:latin typeface="Times New Roman" panose="02020603050405020304" pitchFamily="18" charset="0"/>
                <a:cs typeface="Arial" panose="020B0604020202020204" pitchFamily="34" charset="0"/>
              </a:rPr>
              <a:t>i vẽ lại quả trứng thật nhiều lần, con sẽ biết quan sát sự vật một cách tỉ mỉ và miêu tả nó trên giấy vẽ một cách chính xác. Đến lúc ấy, con muốn vẽ bất cứ cái gì cũng </a:t>
            </a:r>
            <a:r>
              <a:rPr lang="vi-VN" sz="3000" b="1">
                <a:solidFill>
                  <a:srgbClr val="3333FF"/>
                </a:solidFill>
                <a:latin typeface="Times New Roman" panose="02020603050405020304" pitchFamily="18" charset="0"/>
                <a:cs typeface="Arial" panose="020B0604020202020204" pitchFamily="34" charset="0"/>
              </a:rPr>
              <a:t>đ</a:t>
            </a:r>
            <a:r>
              <a:rPr lang="en-US" sz="3000" b="1">
                <a:solidFill>
                  <a:srgbClr val="3333FF"/>
                </a:solidFill>
                <a:latin typeface="Times New Roman" panose="02020603050405020304" pitchFamily="18" charset="0"/>
                <a:cs typeface="Arial" panose="020B0604020202020204" pitchFamily="34" charset="0"/>
              </a:rPr>
              <a:t>ều có thể vẽ </a:t>
            </a:r>
            <a:r>
              <a:rPr lang="vi-VN" sz="3000" b="1">
                <a:solidFill>
                  <a:srgbClr val="3333FF"/>
                </a:solidFill>
                <a:latin typeface="Times New Roman" panose="02020603050405020304" pitchFamily="18" charset="0"/>
                <a:cs typeface="Arial" panose="020B0604020202020204" pitchFamily="34" charset="0"/>
              </a:rPr>
              <a:t>đư</a:t>
            </a:r>
            <a:r>
              <a:rPr lang="en-US" sz="3000" b="1">
                <a:solidFill>
                  <a:srgbClr val="3333FF"/>
                </a:solidFill>
                <a:latin typeface="Times New Roman" panose="02020603050405020304" pitchFamily="18" charset="0"/>
                <a:cs typeface="Arial" panose="020B0604020202020204" pitchFamily="34" charset="0"/>
              </a:rPr>
              <a:t>ợc nh</a:t>
            </a:r>
            <a:r>
              <a:rPr lang="vi-VN" sz="3000" b="1">
                <a:solidFill>
                  <a:srgbClr val="3333FF"/>
                </a:solidFill>
                <a:latin typeface="Times New Roman" panose="02020603050405020304" pitchFamily="18" charset="0"/>
                <a:cs typeface="Arial" panose="020B0604020202020204" pitchFamily="34" charset="0"/>
              </a:rPr>
              <a:t>ư</a:t>
            </a:r>
            <a:r>
              <a:rPr lang="en-US" sz="3000" b="1">
                <a:solidFill>
                  <a:srgbClr val="3333FF"/>
                </a:solidFill>
                <a:latin typeface="Times New Roman" panose="02020603050405020304" pitchFamily="18" charset="0"/>
                <a:cs typeface="Arial" panose="020B0604020202020204" pitchFamily="34" charset="0"/>
              </a:rPr>
              <a:t> ý.</a:t>
            </a:r>
          </a:p>
        </p:txBody>
      </p:sp>
      <p:cxnSp>
        <p:nvCxnSpPr>
          <p:cNvPr id="9" name="Straight Connector 8"/>
          <p:cNvCxnSpPr/>
          <p:nvPr/>
        </p:nvCxnSpPr>
        <p:spPr>
          <a:xfrm rot="5400000">
            <a:off x="856457" y="2459832"/>
            <a:ext cx="533400" cy="2968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2" name="Rectangle 5"/>
          <p:cNvSpPr>
            <a:spLocks noChangeArrowheads="1"/>
          </p:cNvSpPr>
          <p:nvPr/>
        </p:nvSpPr>
        <p:spPr bwMode="auto">
          <a:xfrm>
            <a:off x="381001" y="1371601"/>
            <a:ext cx="114903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sz="24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Thầy</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Vê</a:t>
            </a:r>
            <a:r>
              <a:rPr lang="en-US" sz="3000" b="1" dirty="0">
                <a:solidFill>
                  <a:srgbClr val="3333FF"/>
                </a:solidFill>
                <a:latin typeface="Times New Roman" panose="02020603050405020304" pitchFamily="18" charset="0"/>
                <a:cs typeface="Arial" panose="020B0604020202020204" pitchFamily="34" charset="0"/>
              </a:rPr>
              <a:t>-</a:t>
            </a:r>
            <a:r>
              <a:rPr lang="en-US" sz="3000" b="1" dirty="0" err="1">
                <a:solidFill>
                  <a:srgbClr val="3333FF"/>
                </a:solidFill>
                <a:latin typeface="Times New Roman" panose="02020603050405020304" pitchFamily="18" charset="0"/>
                <a:cs typeface="Arial" panose="020B0604020202020204" pitchFamily="34" charset="0"/>
              </a:rPr>
              <a:t>rô</a:t>
            </a:r>
            <a:r>
              <a:rPr lang="en-US" sz="3000" b="1" dirty="0">
                <a:solidFill>
                  <a:srgbClr val="3333FF"/>
                </a:solidFill>
                <a:latin typeface="Times New Roman" panose="02020603050405020304" pitchFamily="18" charset="0"/>
                <a:cs typeface="Arial" panose="020B0604020202020204" pitchFamily="34" charset="0"/>
              </a:rPr>
              <a:t>-</a:t>
            </a:r>
            <a:r>
              <a:rPr lang="en-US" sz="3000" b="1" dirty="0" err="1">
                <a:solidFill>
                  <a:srgbClr val="3333FF"/>
                </a:solidFill>
                <a:latin typeface="Times New Roman" panose="02020603050405020304" pitchFamily="18" charset="0"/>
                <a:cs typeface="Arial" panose="020B0604020202020204" pitchFamily="34" charset="0"/>
              </a:rPr>
              <a:t>ki</a:t>
            </a:r>
            <a:r>
              <a:rPr lang="en-US" sz="3000" b="1" dirty="0">
                <a:solidFill>
                  <a:srgbClr val="3333FF"/>
                </a:solidFill>
                <a:latin typeface="Times New Roman" panose="02020603050405020304" pitchFamily="18" charset="0"/>
                <a:cs typeface="Arial" panose="020B0604020202020204" pitchFamily="34" charset="0"/>
              </a:rPr>
              <a:t>-ô </a:t>
            </a:r>
            <a:r>
              <a:rPr lang="en-US" sz="3000" b="1" dirty="0" err="1">
                <a:solidFill>
                  <a:srgbClr val="3333FF"/>
                </a:solidFill>
                <a:latin typeface="Times New Roman" panose="02020603050405020304" pitchFamily="18" charset="0"/>
                <a:cs typeface="Arial" panose="020B0604020202020204" pitchFamily="34" charset="0"/>
              </a:rPr>
              <a:t>bèn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bảo</a:t>
            </a:r>
            <a:r>
              <a:rPr lang="en-US" sz="3000" b="1" dirty="0">
                <a:solidFill>
                  <a:srgbClr val="3333FF"/>
                </a:solidFill>
                <a:latin typeface="Times New Roman" panose="02020603050405020304" pitchFamily="18" charset="0"/>
                <a:cs typeface="Arial" panose="020B0604020202020204" pitchFamily="34" charset="0"/>
              </a:rPr>
              <a:t>:</a:t>
            </a:r>
          </a:p>
          <a:p>
            <a:pPr algn="just" fontAlgn="base">
              <a:spcBef>
                <a:spcPct val="0"/>
              </a:spcBef>
              <a:spcAft>
                <a:spcPct val="0"/>
              </a:spcAft>
              <a:buFontTx/>
              <a:buNone/>
            </a:pPr>
            <a:r>
              <a:rPr lang="en-US" sz="3000" b="1" dirty="0">
                <a:solidFill>
                  <a:srgbClr val="3333FF"/>
                </a:solidFill>
                <a:latin typeface="Times New Roman" panose="02020603050405020304" pitchFamily="18" charset="0"/>
                <a:cs typeface="Arial" panose="020B0604020202020204" pitchFamily="34" charset="0"/>
              </a:rPr>
              <a:t>     - Con </a:t>
            </a:r>
            <a:r>
              <a:rPr lang="vi-VN" sz="3000" b="1" dirty="0">
                <a:solidFill>
                  <a:srgbClr val="FF0000"/>
                </a:solidFill>
                <a:latin typeface="Times New Roman" panose="02020603050405020304" pitchFamily="18" charset="0"/>
                <a:cs typeface="Arial" panose="020B0604020202020204" pitchFamily="34" charset="0"/>
              </a:rPr>
              <a:t>đ</a:t>
            </a:r>
            <a:r>
              <a:rPr lang="en-US" sz="3000" b="1" dirty="0" err="1">
                <a:solidFill>
                  <a:srgbClr val="FF0000"/>
                </a:solidFill>
                <a:latin typeface="Times New Roman" panose="02020603050405020304" pitchFamily="18" charset="0"/>
                <a:cs typeface="Arial" panose="020B0604020202020204" pitchFamily="34" charset="0"/>
              </a:rPr>
              <a:t>ừng</a:t>
            </a:r>
            <a:r>
              <a:rPr lang="en-US" sz="3000" b="1" dirty="0">
                <a:solidFill>
                  <a:srgbClr val="FF0000"/>
                </a:solidFill>
                <a:latin typeface="Times New Roman" panose="02020603050405020304" pitchFamily="18" charset="0"/>
                <a:cs typeface="Arial" panose="020B0604020202020204" pitchFamily="34" charset="0"/>
              </a:rPr>
              <a:t> t</a:t>
            </a:r>
            <a:r>
              <a:rPr lang="vi-VN" sz="3000" b="1" dirty="0">
                <a:solidFill>
                  <a:srgbClr val="FF0000"/>
                </a:solidFill>
                <a:latin typeface="Times New Roman" panose="02020603050405020304" pitchFamily="18" charset="0"/>
                <a:cs typeface="Arial" panose="020B0604020202020204" pitchFamily="34" charset="0"/>
              </a:rPr>
              <a:t>ư</a:t>
            </a:r>
            <a:r>
              <a:rPr lang="en-US" sz="3000" b="1" dirty="0" err="1">
                <a:solidFill>
                  <a:srgbClr val="FF0000"/>
                </a:solidFill>
                <a:latin typeface="Times New Roman" panose="02020603050405020304" pitchFamily="18" charset="0"/>
                <a:cs typeface="Arial" panose="020B0604020202020204" pitchFamily="34" charset="0"/>
              </a:rPr>
              <a:t>ởng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trứng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là</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dễ</a:t>
            </a:r>
            <a:r>
              <a:rPr lang="en-US" sz="3000" b="1" dirty="0">
                <a:solidFill>
                  <a:srgbClr val="3333FF"/>
                </a:solidFill>
                <a:latin typeface="Times New Roman" panose="02020603050405020304" pitchFamily="18" charset="0"/>
                <a:cs typeface="Arial" panose="020B0604020202020204" pitchFamily="34" charset="0"/>
              </a:rPr>
              <a:t> ! Trong </a:t>
            </a:r>
            <a:r>
              <a:rPr lang="en-US" sz="3000" b="1" dirty="0" err="1">
                <a:solidFill>
                  <a:srgbClr val="3333FF"/>
                </a:solidFill>
                <a:latin typeface="Times New Roman" panose="02020603050405020304" pitchFamily="18" charset="0"/>
                <a:cs typeface="Arial" panose="020B0604020202020204" pitchFamily="34" charset="0"/>
              </a:rPr>
              <a:t>một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nghìn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quả</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trứng</a:t>
            </a:r>
            <a:r>
              <a:rPr lang="en-US" sz="3000" b="1" dirty="0">
                <a:solidFill>
                  <a:srgbClr val="3333FF"/>
                </a:solidFill>
                <a:latin typeface="Times New Roman" panose="02020603050405020304" pitchFamily="18" charset="0"/>
                <a:cs typeface="Arial" panose="020B0604020202020204" pitchFamily="34" charset="0"/>
              </a:rPr>
              <a:t> x</a:t>
            </a:r>
            <a:r>
              <a:rPr lang="vi-VN" sz="3000" b="1" dirty="0">
                <a:solidFill>
                  <a:srgbClr val="3333FF"/>
                </a:solidFill>
                <a:latin typeface="Times New Roman" panose="02020603050405020304" pitchFamily="18" charset="0"/>
                <a:cs typeface="Arial" panose="020B0604020202020204" pitchFamily="34" charset="0"/>
              </a:rPr>
              <a:t>ư</a:t>
            </a:r>
            <a:r>
              <a:rPr lang="en-US" sz="3000" b="1" dirty="0">
                <a:solidFill>
                  <a:srgbClr val="3333FF"/>
                </a:solidFill>
                <a:latin typeface="Times New Roman" panose="02020603050405020304" pitchFamily="18" charset="0"/>
                <a:cs typeface="Arial" panose="020B0604020202020204" pitchFamily="34" charset="0"/>
              </a:rPr>
              <a:t>a nay  </a:t>
            </a:r>
            <a:r>
              <a:rPr lang="en-US" sz="3000" b="1" dirty="0" err="1">
                <a:solidFill>
                  <a:srgbClr val="3333FF"/>
                </a:solidFill>
                <a:latin typeface="Times New Roman" panose="02020603050405020304" pitchFamily="18" charset="0"/>
                <a:cs typeface="Arial" panose="020B0604020202020204" pitchFamily="34" charset="0"/>
              </a:rPr>
              <a:t>không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có</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lấy</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hai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quả</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hoàn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toàn</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giống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nhau</a:t>
            </a:r>
            <a:r>
              <a:rPr lang="en-US" sz="3000" b="1" dirty="0">
                <a:solidFill>
                  <a:srgbClr val="FF0000"/>
                </a:solidFill>
                <a:latin typeface="Times New Roman" panose="02020603050405020304" pitchFamily="18" charset="0"/>
                <a:cs typeface="Arial" panose="020B0604020202020204" pitchFamily="34" charset="0"/>
              </a:rPr>
              <a:t> </a:t>
            </a:r>
            <a:r>
              <a:rPr lang="vi-VN" sz="3000" b="1" dirty="0">
                <a:solidFill>
                  <a:srgbClr val="3333FF"/>
                </a:solidFill>
                <a:latin typeface="Times New Roman" panose="02020603050405020304" pitchFamily="18" charset="0"/>
                <a:cs typeface="Arial" panose="020B0604020202020204" pitchFamily="34" charset="0"/>
              </a:rPr>
              <a:t>đ</a:t>
            </a:r>
            <a:r>
              <a:rPr lang="en-US" sz="3000" b="1" dirty="0" err="1">
                <a:solidFill>
                  <a:srgbClr val="3333FF"/>
                </a:solidFill>
                <a:latin typeface="Times New Roman" panose="02020603050405020304" pitchFamily="18" charset="0"/>
                <a:cs typeface="Arial" panose="020B0604020202020204" pitchFamily="34" charset="0"/>
              </a:rPr>
              <a:t>âu</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Muốn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thể</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hiện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thật</a:t>
            </a:r>
            <a:r>
              <a:rPr lang="en-US" sz="3000" b="1" dirty="0">
                <a:solidFill>
                  <a:srgbClr val="FF0000"/>
                </a:solidFill>
                <a:latin typeface="Times New Roman" panose="02020603050405020304" pitchFamily="18" charset="0"/>
                <a:cs typeface="Arial" panose="020B0604020202020204" pitchFamily="34" charset="0"/>
              </a:rPr>
              <a:t> </a:t>
            </a:r>
            <a:r>
              <a:rPr lang="vi-VN" sz="3000" b="1" dirty="0">
                <a:solidFill>
                  <a:srgbClr val="FF0000"/>
                </a:solidFill>
                <a:latin typeface="Times New Roman" panose="02020603050405020304" pitchFamily="18" charset="0"/>
                <a:cs typeface="Arial" panose="020B0604020202020204" pitchFamily="34" charset="0"/>
              </a:rPr>
              <a:t>đ</a:t>
            </a:r>
            <a:r>
              <a:rPr lang="en-US" sz="3000" b="1" dirty="0" err="1">
                <a:solidFill>
                  <a:srgbClr val="FF0000"/>
                </a:solidFill>
                <a:latin typeface="Times New Roman" panose="02020603050405020304" pitchFamily="18" charset="0"/>
                <a:cs typeface="Arial" panose="020B0604020202020204" pitchFamily="34" charset="0"/>
              </a:rPr>
              <a:t>úng</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hình</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dáng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của</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từng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quả</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trứng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ng</a:t>
            </a:r>
            <a:r>
              <a:rPr lang="vi-VN" sz="3000" b="1" dirty="0">
                <a:solidFill>
                  <a:srgbClr val="3333FF"/>
                </a:solidFill>
                <a:latin typeface="Times New Roman" panose="02020603050405020304" pitchFamily="18" charset="0"/>
                <a:cs typeface="Arial" panose="020B0604020202020204" pitchFamily="34" charset="0"/>
              </a:rPr>
              <a:t>ư</a:t>
            </a:r>
            <a:r>
              <a:rPr lang="en-US" sz="3000" b="1" dirty="0" err="1">
                <a:solidFill>
                  <a:srgbClr val="3333FF"/>
                </a:solidFill>
                <a:latin typeface="Times New Roman" panose="02020603050405020304" pitchFamily="18" charset="0"/>
                <a:cs typeface="Arial" panose="020B0604020202020204" pitchFamily="34" charset="0"/>
              </a:rPr>
              <a:t>ời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họa</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sĩ</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phải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rất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khổ</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công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mới</a:t>
            </a:r>
            <a:r>
              <a:rPr lang="en-US" sz="3000" b="1" dirty="0">
                <a:solidFill>
                  <a:srgbClr val="3333FF"/>
                </a:solidFill>
                <a:latin typeface="Times New Roman" panose="02020603050405020304" pitchFamily="18" charset="0"/>
                <a:cs typeface="Arial" panose="020B0604020202020204" pitchFamily="34" charset="0"/>
              </a:rPr>
              <a:t> </a:t>
            </a:r>
            <a:r>
              <a:rPr lang="vi-VN" sz="3000" b="1" dirty="0">
                <a:solidFill>
                  <a:srgbClr val="3333FF"/>
                </a:solidFill>
                <a:latin typeface="Times New Roman" panose="02020603050405020304" pitchFamily="18" charset="0"/>
                <a:cs typeface="Arial" panose="020B0604020202020204" pitchFamily="34" charset="0"/>
              </a:rPr>
              <a:t>đư</a:t>
            </a:r>
            <a:r>
              <a:rPr lang="en-US" sz="3000" b="1" dirty="0" err="1">
                <a:solidFill>
                  <a:srgbClr val="3333FF"/>
                </a:solidFill>
                <a:latin typeface="Times New Roman" panose="02020603050405020304" pitchFamily="18" charset="0"/>
                <a:cs typeface="Arial" panose="020B0604020202020204" pitchFamily="34" charset="0"/>
              </a:rPr>
              <a:t>ợc</a:t>
            </a:r>
            <a:r>
              <a:rPr lang="en-US" sz="3000" b="1" dirty="0">
                <a:solidFill>
                  <a:srgbClr val="3333FF"/>
                </a:solidFill>
                <a:latin typeface="Times New Roman" panose="02020603050405020304" pitchFamily="18" charset="0"/>
                <a:cs typeface="Arial" panose="020B0604020202020204" pitchFamily="34" charset="0"/>
              </a:rPr>
              <a:t>.</a:t>
            </a:r>
          </a:p>
          <a:p>
            <a:pPr algn="just" fontAlgn="base">
              <a:spcBef>
                <a:spcPct val="0"/>
              </a:spcBef>
              <a:spcAft>
                <a:spcPct val="0"/>
              </a:spcAft>
              <a:buFontTx/>
              <a:buNone/>
            </a:pP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Thầy</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lại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nói</a:t>
            </a:r>
            <a:r>
              <a:rPr lang="en-US" sz="3000" b="1" dirty="0">
                <a:solidFill>
                  <a:srgbClr val="3333FF"/>
                </a:solidFill>
                <a:latin typeface="Times New Roman" panose="02020603050405020304" pitchFamily="18" charset="0"/>
                <a:cs typeface="Arial" panose="020B0604020202020204" pitchFamily="34" charset="0"/>
              </a:rPr>
              <a:t>:</a:t>
            </a:r>
          </a:p>
          <a:p>
            <a:pPr algn="just" fontAlgn="base">
              <a:spcBef>
                <a:spcPct val="0"/>
              </a:spcBef>
              <a:spcAft>
                <a:spcPct val="0"/>
              </a:spcAft>
              <a:buFontTx/>
              <a:buNone/>
            </a:pPr>
            <a:r>
              <a:rPr lang="en-US" sz="3000" b="1" dirty="0">
                <a:solidFill>
                  <a:srgbClr val="3333FF"/>
                </a:solidFill>
                <a:latin typeface="Times New Roman" panose="02020603050405020304" pitchFamily="18" charset="0"/>
                <a:cs typeface="Arial" panose="020B0604020202020204" pitchFamily="34" charset="0"/>
              </a:rPr>
              <a:t>    - </a:t>
            </a:r>
            <a:r>
              <a:rPr lang="en-US" sz="3000" b="1" dirty="0" err="1">
                <a:solidFill>
                  <a:srgbClr val="3333FF"/>
                </a:solidFill>
                <a:latin typeface="Times New Roman" panose="02020603050405020304" pitchFamily="18" charset="0"/>
                <a:cs typeface="Arial" panose="020B0604020202020204" pitchFamily="34" charset="0"/>
              </a:rPr>
              <a:t>Tập</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vi-VN" sz="3000" b="1" dirty="0">
                <a:solidFill>
                  <a:srgbClr val="3333FF"/>
                </a:solidFill>
                <a:latin typeface="Times New Roman" panose="02020603050405020304" pitchFamily="18" charset="0"/>
                <a:cs typeface="Arial" panose="020B0604020202020204" pitchFamily="34" charset="0"/>
              </a:rPr>
              <a:t>đ</a:t>
            </a:r>
            <a:r>
              <a:rPr lang="en-US" sz="3000" b="1" dirty="0" err="1">
                <a:solidFill>
                  <a:srgbClr val="3333FF"/>
                </a:solidFill>
                <a:latin typeface="Times New Roman" panose="02020603050405020304" pitchFamily="18" charset="0"/>
                <a:cs typeface="Arial" panose="020B0604020202020204" pitchFamily="34" charset="0"/>
              </a:rPr>
              <a:t>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lại</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quả</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trứng</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thật</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nhiều</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lần</a:t>
            </a:r>
            <a:r>
              <a:rPr lang="en-US" sz="3000" b="1" dirty="0">
                <a:solidFill>
                  <a:srgbClr val="3333FF"/>
                </a:solidFill>
                <a:latin typeface="Times New Roman" panose="02020603050405020304" pitchFamily="18" charset="0"/>
                <a:cs typeface="Arial" panose="020B0604020202020204" pitchFamily="34" charset="0"/>
              </a:rPr>
              <a:t>, con </a:t>
            </a:r>
            <a:r>
              <a:rPr lang="en-US" sz="3000" b="1" dirty="0" err="1">
                <a:solidFill>
                  <a:srgbClr val="3333FF"/>
                </a:solidFill>
                <a:latin typeface="Times New Roman" panose="02020603050405020304" pitchFamily="18" charset="0"/>
                <a:cs typeface="Arial" panose="020B0604020202020204" pitchFamily="34" charset="0"/>
              </a:rPr>
              <a:t>sẽ</a:t>
            </a:r>
            <a:r>
              <a:rPr lang="en-US" sz="3000" b="1" dirty="0">
                <a:solidFill>
                  <a:srgbClr val="3333FF"/>
                </a:solidFill>
                <a:latin typeface="Times New Roman" panose="02020603050405020304" pitchFamily="18" charset="0"/>
                <a:cs typeface="Arial" panose="020B0604020202020204" pitchFamily="34" charset="0"/>
              </a:rPr>
              <a:t> biết </a:t>
            </a:r>
            <a:r>
              <a:rPr lang="en-US" sz="3000" b="1" dirty="0" err="1">
                <a:solidFill>
                  <a:srgbClr val="3333FF"/>
                </a:solidFill>
                <a:latin typeface="Times New Roman" panose="02020603050405020304" pitchFamily="18" charset="0"/>
                <a:cs typeface="Arial" panose="020B0604020202020204" pitchFamily="34" charset="0"/>
              </a:rPr>
              <a:t>quan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sát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sự</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vật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một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cách</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tỉ</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mỉ</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và</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miêu</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tả</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nó</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trên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giấy</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một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cách</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chính</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xác</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Đến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lúc</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ấy</a:t>
            </a:r>
            <a:r>
              <a:rPr lang="en-US" sz="3000" b="1" dirty="0">
                <a:solidFill>
                  <a:srgbClr val="3333FF"/>
                </a:solidFill>
                <a:latin typeface="Times New Roman" panose="02020603050405020304" pitchFamily="18" charset="0"/>
                <a:cs typeface="Arial" panose="020B0604020202020204" pitchFamily="34" charset="0"/>
              </a:rPr>
              <a:t>, con </a:t>
            </a:r>
            <a:r>
              <a:rPr lang="en-US" sz="3000" b="1" dirty="0" err="1">
                <a:solidFill>
                  <a:srgbClr val="3333FF"/>
                </a:solidFill>
                <a:latin typeface="Times New Roman" panose="02020603050405020304" pitchFamily="18" charset="0"/>
                <a:cs typeface="Arial" panose="020B0604020202020204" pitchFamily="34" charset="0"/>
              </a:rPr>
              <a:t>muốn</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bất</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cứ</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cái</a:t>
            </a:r>
            <a:r>
              <a:rPr lang="en-US" sz="3000" b="1" dirty="0">
                <a:solidFill>
                  <a:srgbClr val="FF0000"/>
                </a:solidFill>
                <a:latin typeface="Times New Roman" panose="02020603050405020304" pitchFamily="18" charset="0"/>
                <a:cs typeface="Arial" panose="020B0604020202020204" pitchFamily="34" charset="0"/>
              </a:rPr>
              <a:t> </a:t>
            </a:r>
            <a:r>
              <a:rPr lang="en-US" sz="3000" b="1" dirty="0" err="1">
                <a:solidFill>
                  <a:srgbClr val="FF0000"/>
                </a:solidFill>
                <a:latin typeface="Times New Roman" panose="02020603050405020304" pitchFamily="18" charset="0"/>
                <a:cs typeface="Arial" panose="020B0604020202020204" pitchFamily="34" charset="0"/>
              </a:rPr>
              <a:t>gi</a:t>
            </a:r>
            <a:r>
              <a:rPr lang="en-US" sz="3000" b="1" dirty="0">
                <a:solidFill>
                  <a:srgbClr val="FF0000"/>
                </a:solidFill>
                <a:latin typeface="Times New Roman" panose="02020603050405020304" pitchFamily="18" charset="0"/>
                <a:cs typeface="Arial" panose="020B0604020202020204" pitchFamily="34" charset="0"/>
              </a:rPr>
              <a:t>̀</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cũng</a:t>
            </a:r>
            <a:r>
              <a:rPr lang="en-US" sz="3000" b="1" dirty="0">
                <a:solidFill>
                  <a:srgbClr val="3333FF"/>
                </a:solidFill>
                <a:latin typeface="Times New Roman" panose="02020603050405020304" pitchFamily="18" charset="0"/>
                <a:cs typeface="Arial" panose="020B0604020202020204" pitchFamily="34" charset="0"/>
              </a:rPr>
              <a:t> </a:t>
            </a:r>
            <a:r>
              <a:rPr lang="vi-VN" sz="3000" b="1" dirty="0">
                <a:solidFill>
                  <a:srgbClr val="3333FF"/>
                </a:solidFill>
                <a:latin typeface="Times New Roman" panose="02020603050405020304" pitchFamily="18" charset="0"/>
                <a:cs typeface="Arial" panose="020B0604020202020204" pitchFamily="34" charset="0"/>
              </a:rPr>
              <a:t>đ</a:t>
            </a:r>
            <a:r>
              <a:rPr lang="en-US" sz="3000" b="1" dirty="0" err="1">
                <a:solidFill>
                  <a:srgbClr val="3333FF"/>
                </a:solidFill>
                <a:latin typeface="Times New Roman" panose="02020603050405020304" pitchFamily="18" charset="0"/>
                <a:cs typeface="Arial" panose="020B0604020202020204" pitchFamily="34" charset="0"/>
              </a:rPr>
              <a:t>ều</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có</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thể</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vẽ</a:t>
            </a:r>
            <a:r>
              <a:rPr lang="en-US" sz="3000" b="1" dirty="0">
                <a:solidFill>
                  <a:srgbClr val="3333FF"/>
                </a:solidFill>
                <a:latin typeface="Times New Roman" panose="02020603050405020304" pitchFamily="18" charset="0"/>
                <a:cs typeface="Arial" panose="020B0604020202020204" pitchFamily="34" charset="0"/>
              </a:rPr>
              <a:t> </a:t>
            </a:r>
            <a:r>
              <a:rPr lang="vi-VN" sz="3000" b="1" dirty="0">
                <a:solidFill>
                  <a:srgbClr val="3333FF"/>
                </a:solidFill>
                <a:latin typeface="Times New Roman" panose="02020603050405020304" pitchFamily="18" charset="0"/>
                <a:cs typeface="Arial" panose="020B0604020202020204" pitchFamily="34" charset="0"/>
              </a:rPr>
              <a:t>đư</a:t>
            </a:r>
            <a:r>
              <a:rPr lang="en-US" sz="3000" b="1" dirty="0" err="1">
                <a:solidFill>
                  <a:srgbClr val="3333FF"/>
                </a:solidFill>
                <a:latin typeface="Times New Roman" panose="02020603050405020304" pitchFamily="18" charset="0"/>
                <a:cs typeface="Arial" panose="020B0604020202020204" pitchFamily="34" charset="0"/>
              </a:rPr>
              <a:t>ợc</a:t>
            </a:r>
            <a:r>
              <a:rPr lang="en-US" sz="3000" b="1" dirty="0">
                <a:solidFill>
                  <a:srgbClr val="3333FF"/>
                </a:solidFill>
                <a:latin typeface="Times New Roman" panose="02020603050405020304" pitchFamily="18" charset="0"/>
                <a:cs typeface="Arial" panose="020B0604020202020204" pitchFamily="34" charset="0"/>
              </a:rPr>
              <a:t> </a:t>
            </a:r>
            <a:r>
              <a:rPr lang="en-US" sz="3000" b="1" dirty="0" err="1">
                <a:solidFill>
                  <a:srgbClr val="3333FF"/>
                </a:solidFill>
                <a:latin typeface="Times New Roman" panose="02020603050405020304" pitchFamily="18" charset="0"/>
                <a:cs typeface="Arial" panose="020B0604020202020204" pitchFamily="34" charset="0"/>
              </a:rPr>
              <a:t>nh</a:t>
            </a:r>
            <a:r>
              <a:rPr lang="vi-VN" sz="3000" b="1" dirty="0">
                <a:solidFill>
                  <a:srgbClr val="3333FF"/>
                </a:solidFill>
                <a:latin typeface="Times New Roman" panose="02020603050405020304" pitchFamily="18" charset="0"/>
                <a:cs typeface="Arial" panose="020B0604020202020204" pitchFamily="34" charset="0"/>
              </a:rPr>
              <a:t>ư</a:t>
            </a:r>
            <a:r>
              <a:rPr lang="en-US" sz="3000" b="1" dirty="0">
                <a:solidFill>
                  <a:srgbClr val="3333FF"/>
                </a:solidFill>
                <a:latin typeface="Times New Roman" panose="02020603050405020304" pitchFamily="18" charset="0"/>
                <a:cs typeface="Arial" panose="020B0604020202020204" pitchFamily="34" charset="0"/>
              </a:rPr>
              <a:t> ý.</a:t>
            </a:r>
          </a:p>
        </p:txBody>
      </p:sp>
      <p:pic>
        <p:nvPicPr>
          <p:cNvPr id="10" name="图片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23769">
            <a:off x="10710863" y="5197475"/>
            <a:ext cx="13335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1" y="423864"/>
            <a:ext cx="1006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6"/>
          <p:cNvPicPr>
            <a:picLocks noChangeAspect="1"/>
          </p:cNvPicPr>
          <p:nvPr/>
        </p:nvPicPr>
        <p:blipFill>
          <a:blip r:embed="rId4">
            <a:extLst>
              <a:ext uri="{28A0092B-C50C-407E-A947-70E740481C1C}">
                <a14:useLocalDpi xmlns:a14="http://schemas.microsoft.com/office/drawing/2010/main" val="0"/>
              </a:ext>
            </a:extLst>
          </a:blip>
          <a:srcRect l="13039" t="12407" r="75113" b="72037"/>
          <a:stretch>
            <a:fillRect/>
          </a:stretch>
        </p:blipFill>
        <p:spPr bwMode="auto">
          <a:xfrm rot="9065492">
            <a:off x="4229100" y="3078163"/>
            <a:ext cx="10922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8776" y="-228600"/>
            <a:ext cx="18764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456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4175994" y="3539347"/>
            <a:ext cx="4688114"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VẬN DỤNG </a:t>
            </a:r>
            <a:endParaRPr lang="vi-VN"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3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500861">
            <a:off x="4898232" y="2458245"/>
            <a:ext cx="342265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6"/>
          <p:cNvGrpSpPr>
            <a:grpSpLocks/>
          </p:cNvGrpSpPr>
          <p:nvPr/>
        </p:nvGrpSpPr>
        <p:grpSpPr bwMode="auto">
          <a:xfrm>
            <a:off x="2965451" y="5172075"/>
            <a:ext cx="2352675" cy="393700"/>
            <a:chOff x="1741845" y="2481978"/>
            <a:chExt cx="2880221" cy="393197"/>
          </a:xfrm>
        </p:grpSpPr>
        <p:cxnSp>
          <p:nvCxnSpPr>
            <p:cNvPr id="13" name="Straight Connector 27"/>
            <p:cNvCxnSpPr/>
            <p:nvPr/>
          </p:nvCxnSpPr>
          <p:spPr>
            <a:xfrm flipH="1" flipV="1">
              <a:off x="3555102" y="2481978"/>
              <a:ext cx="106696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8"/>
            <p:cNvCxnSpPr/>
            <p:nvPr/>
          </p:nvCxnSpPr>
          <p:spPr>
            <a:xfrm flipH="1">
              <a:off x="1741845" y="2481978"/>
              <a:ext cx="181325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34152" name="Rectangle 1"/>
          <p:cNvSpPr>
            <a:spLocks noChangeArrowheads="1"/>
          </p:cNvSpPr>
          <p:nvPr/>
        </p:nvSpPr>
        <p:spPr bwMode="auto">
          <a:xfrm>
            <a:off x="0" y="90488"/>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3600" b="1" dirty="0">
                <a:solidFill>
                  <a:srgbClr val="3333FF"/>
                </a:solidFill>
                <a:latin typeface="Times New Roman" panose="02020603050405020304" pitchFamily="18" charset="0"/>
                <a:cs typeface="Arial" panose="020B0604020202020204" pitchFamily="34" charset="0"/>
              </a:rPr>
              <a:t>Câu </a:t>
            </a:r>
            <a:r>
              <a:rPr lang="en-US" sz="3600" b="1" dirty="0" err="1">
                <a:solidFill>
                  <a:srgbClr val="3333FF"/>
                </a:solidFill>
                <a:latin typeface="Times New Roman" panose="02020603050405020304" pitchFamily="18" charset="0"/>
                <a:cs typeface="Arial" panose="020B0604020202020204" pitchFamily="34" charset="0"/>
              </a:rPr>
              <a:t>chuyện</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về</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danh</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họa</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Lê</a:t>
            </a:r>
            <a:r>
              <a:rPr lang="en-US" sz="3600" b="1" dirty="0">
                <a:solidFill>
                  <a:srgbClr val="3333FF"/>
                </a:solidFill>
                <a:latin typeface="Times New Roman" panose="02020603050405020304" pitchFamily="18" charset="0"/>
                <a:cs typeface="Arial" panose="020B0604020202020204" pitchFamily="34" charset="0"/>
              </a:rPr>
              <a:t>-ô-</a:t>
            </a:r>
            <a:r>
              <a:rPr lang="en-US" sz="3600" b="1" dirty="0" err="1">
                <a:solidFill>
                  <a:srgbClr val="3333FF"/>
                </a:solidFill>
                <a:latin typeface="Times New Roman" panose="02020603050405020304" pitchFamily="18" charset="0"/>
                <a:cs typeface="Arial" panose="020B0604020202020204" pitchFamily="34" charset="0"/>
              </a:rPr>
              <a:t>nác</a:t>
            </a:r>
            <a:r>
              <a:rPr lang="en-US" sz="3600" b="1" dirty="0">
                <a:solidFill>
                  <a:srgbClr val="3333FF"/>
                </a:solidFill>
                <a:latin typeface="Times New Roman" panose="02020603050405020304" pitchFamily="18" charset="0"/>
                <a:cs typeface="Arial" panose="020B0604020202020204" pitchFamily="34" charset="0"/>
              </a:rPr>
              <a:t>-</a:t>
            </a:r>
            <a:r>
              <a:rPr lang="vi-VN" sz="3600" b="1" dirty="0">
                <a:solidFill>
                  <a:srgbClr val="3333FF"/>
                </a:solidFill>
                <a:latin typeface="Times New Roman" panose="02020603050405020304" pitchFamily="18" charset="0"/>
                <a:cs typeface="Arial" panose="020B0604020202020204" pitchFamily="34" charset="0"/>
              </a:rPr>
              <a:t>đ</a:t>
            </a:r>
            <a:r>
              <a:rPr lang="en-US" sz="3600" b="1" dirty="0">
                <a:solidFill>
                  <a:srgbClr val="3333FF"/>
                </a:solidFill>
                <a:latin typeface="Times New Roman" panose="02020603050405020304" pitchFamily="18" charset="0"/>
                <a:cs typeface="Arial" panose="020B0604020202020204" pitchFamily="34" charset="0"/>
              </a:rPr>
              <a:t>ô </a:t>
            </a:r>
            <a:r>
              <a:rPr lang="vi-VN" sz="3600" b="1" dirty="0">
                <a:solidFill>
                  <a:srgbClr val="3333FF"/>
                </a:solidFill>
                <a:latin typeface="Times New Roman" panose="02020603050405020304" pitchFamily="18" charset="0"/>
                <a:cs typeface="Arial" panose="020B0604020202020204" pitchFamily="34" charset="0"/>
              </a:rPr>
              <a:t>đ</a:t>
            </a:r>
            <a:r>
              <a:rPr lang="en-US" sz="3600" b="1" dirty="0">
                <a:solidFill>
                  <a:srgbClr val="3333FF"/>
                </a:solidFill>
                <a:latin typeface="Times New Roman" panose="02020603050405020304" pitchFamily="18" charset="0"/>
                <a:cs typeface="Arial" panose="020B0604020202020204" pitchFamily="34" charset="0"/>
              </a:rPr>
              <a:t>a Vin-xi </a:t>
            </a:r>
          </a:p>
          <a:p>
            <a:pPr algn="ctr" fontAlgn="base">
              <a:spcBef>
                <a:spcPct val="0"/>
              </a:spcBef>
              <a:spcAft>
                <a:spcPct val="0"/>
              </a:spcAft>
            </a:pPr>
            <a:r>
              <a:rPr lang="en-US" sz="3600" b="1" dirty="0" err="1">
                <a:solidFill>
                  <a:srgbClr val="3333FF"/>
                </a:solidFill>
                <a:latin typeface="Times New Roman" panose="02020603050405020304" pitchFamily="18" charset="0"/>
                <a:cs typeface="Arial" panose="020B0604020202020204" pitchFamily="34" charset="0"/>
              </a:rPr>
              <a:t>giúp</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em</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hiểu</a:t>
            </a:r>
            <a:r>
              <a:rPr lang="en-US" sz="3600" b="1" dirty="0">
                <a:solidFill>
                  <a:srgbClr val="3333FF"/>
                </a:solidFill>
                <a:latin typeface="Times New Roman" panose="02020603050405020304" pitchFamily="18" charset="0"/>
                <a:cs typeface="Arial" panose="020B0604020202020204" pitchFamily="34" charset="0"/>
              </a:rPr>
              <a:t> </a:t>
            </a:r>
            <a:r>
              <a:rPr lang="vi-VN" sz="3600" b="1" dirty="0">
                <a:solidFill>
                  <a:srgbClr val="3333FF"/>
                </a:solidFill>
                <a:latin typeface="Times New Roman" panose="02020603050405020304" pitchFamily="18" charset="0"/>
                <a:cs typeface="Arial" panose="020B0604020202020204" pitchFamily="34" charset="0"/>
              </a:rPr>
              <a:t>đ</a:t>
            </a:r>
            <a:r>
              <a:rPr lang="en-US" sz="3600" b="1" dirty="0" err="1">
                <a:solidFill>
                  <a:srgbClr val="3333FF"/>
                </a:solidFill>
                <a:latin typeface="Times New Roman" panose="02020603050405020304" pitchFamily="18" charset="0"/>
                <a:cs typeface="Arial" panose="020B0604020202020204" pitchFamily="34" charset="0"/>
              </a:rPr>
              <a:t>iều</a:t>
            </a:r>
            <a:r>
              <a:rPr lang="en-US" sz="3600" b="1" dirty="0">
                <a:solidFill>
                  <a:srgbClr val="3333FF"/>
                </a:solidFill>
                <a:latin typeface="Times New Roman" panose="02020603050405020304" pitchFamily="18" charset="0"/>
                <a:cs typeface="Arial" panose="020B0604020202020204" pitchFamily="34" charset="0"/>
              </a:rPr>
              <a:t> </a:t>
            </a:r>
            <a:r>
              <a:rPr lang="en-US" sz="3600" b="1" dirty="0" err="1">
                <a:solidFill>
                  <a:srgbClr val="3333FF"/>
                </a:solidFill>
                <a:latin typeface="Times New Roman" panose="02020603050405020304" pitchFamily="18" charset="0"/>
                <a:cs typeface="Arial" panose="020B0604020202020204" pitchFamily="34" charset="0"/>
              </a:rPr>
              <a:t>gi</a:t>
            </a:r>
            <a:r>
              <a:rPr lang="en-US" sz="3600" b="1" dirty="0">
                <a:solidFill>
                  <a:srgbClr val="3333FF"/>
                </a:solidFill>
                <a:latin typeface="Times New Roman" panose="02020603050405020304" pitchFamily="18" charset="0"/>
                <a:cs typeface="Arial" panose="020B0604020202020204" pitchFamily="34" charset="0"/>
              </a:rPr>
              <a:t>̀ ?</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39" name="Rectangle 38"/>
          <p:cNvSpPr>
            <a:spLocks noChangeArrowheads="1"/>
          </p:cNvSpPr>
          <p:nvPr/>
        </p:nvSpPr>
        <p:spPr bwMode="auto">
          <a:xfrm>
            <a:off x="304800" y="1727201"/>
            <a:ext cx="525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3600" b="1" dirty="0">
                <a:solidFill>
                  <a:srgbClr val="00B050"/>
                </a:solidFill>
                <a:latin typeface="Times New Roman" panose="02020603050405020304" pitchFamily="18" charset="0"/>
                <a:cs typeface="Arial" panose="020B0604020202020204" pitchFamily="34" charset="0"/>
              </a:rPr>
              <a:t> - Phải </a:t>
            </a:r>
            <a:r>
              <a:rPr lang="en-US" sz="3600" b="1" dirty="0" err="1">
                <a:solidFill>
                  <a:srgbClr val="00B050"/>
                </a:solidFill>
                <a:latin typeface="Times New Roman" panose="02020603050405020304" pitchFamily="18" charset="0"/>
                <a:cs typeface="Arial" panose="020B0604020202020204" pitchFamily="34" charset="0"/>
              </a:rPr>
              <a:t>khổ</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công</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rèn</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luyện</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mới</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thành</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tài</a:t>
            </a:r>
            <a:r>
              <a:rPr lang="en-US" sz="3600" b="1" dirty="0">
                <a:solidFill>
                  <a:srgbClr val="00B050"/>
                </a:solidFill>
                <a:latin typeface="Times New Roman" panose="02020603050405020304" pitchFamily="18" charset="0"/>
                <a:cs typeface="Arial" panose="020B0604020202020204" pitchFamily="34" charset="0"/>
              </a:rPr>
              <a:t>.</a:t>
            </a:r>
          </a:p>
          <a:p>
            <a:pPr fontAlgn="base">
              <a:spcBef>
                <a:spcPct val="0"/>
              </a:spcBef>
              <a:spcAft>
                <a:spcPct val="0"/>
              </a:spcAft>
            </a:pPr>
            <a:r>
              <a:rPr lang="en-US" sz="3600" b="1" dirty="0">
                <a:solidFill>
                  <a:srgbClr val="00B050"/>
                </a:solidFill>
                <a:latin typeface="Times New Roman" panose="02020603050405020304" pitchFamily="18" charset="0"/>
                <a:cs typeface="Arial" panose="020B0604020202020204" pitchFamily="34" charset="0"/>
              </a:rPr>
              <a:t> - </a:t>
            </a:r>
            <a:r>
              <a:rPr lang="en-US" sz="3600" b="1" dirty="0" err="1">
                <a:solidFill>
                  <a:srgbClr val="00B050"/>
                </a:solidFill>
                <a:latin typeface="Times New Roman" panose="02020603050405020304" pitchFamily="18" charset="0"/>
                <a:cs typeface="Arial" panose="020B0604020202020204" pitchFamily="34" charset="0"/>
              </a:rPr>
              <a:t>Lê</a:t>
            </a:r>
            <a:r>
              <a:rPr lang="en-US" sz="3600" b="1" dirty="0">
                <a:solidFill>
                  <a:srgbClr val="00B050"/>
                </a:solidFill>
                <a:latin typeface="Times New Roman" panose="02020603050405020304" pitchFamily="18" charset="0"/>
                <a:cs typeface="Arial" panose="020B0604020202020204" pitchFamily="34" charset="0"/>
              </a:rPr>
              <a:t>-ô-</a:t>
            </a:r>
            <a:r>
              <a:rPr lang="en-US" sz="3600" b="1" dirty="0" err="1">
                <a:solidFill>
                  <a:srgbClr val="00B050"/>
                </a:solidFill>
                <a:latin typeface="Times New Roman" panose="02020603050405020304" pitchFamily="18" charset="0"/>
                <a:cs typeface="Arial" panose="020B0604020202020204" pitchFamily="34" charset="0"/>
              </a:rPr>
              <a:t>nác</a:t>
            </a:r>
            <a:r>
              <a:rPr lang="en-US" sz="3600" b="1" dirty="0">
                <a:solidFill>
                  <a:srgbClr val="00B050"/>
                </a:solidFill>
                <a:latin typeface="Times New Roman" panose="02020603050405020304" pitchFamily="18" charset="0"/>
                <a:cs typeface="Arial" panose="020B0604020202020204" pitchFamily="34" charset="0"/>
              </a:rPr>
              <a:t>-</a:t>
            </a:r>
            <a:r>
              <a:rPr lang="vi-VN" sz="3600" b="1" dirty="0">
                <a:solidFill>
                  <a:srgbClr val="00B050"/>
                </a:solidFill>
                <a:latin typeface="Times New Roman" panose="02020603050405020304" pitchFamily="18" charset="0"/>
                <a:cs typeface="Arial" panose="020B0604020202020204" pitchFamily="34" charset="0"/>
              </a:rPr>
              <a:t>đ</a:t>
            </a:r>
            <a:r>
              <a:rPr lang="en-US" sz="3600" b="1" dirty="0">
                <a:solidFill>
                  <a:srgbClr val="00B050"/>
                </a:solidFill>
                <a:latin typeface="Times New Roman" panose="02020603050405020304" pitchFamily="18" charset="0"/>
                <a:cs typeface="Arial" panose="020B0604020202020204" pitchFamily="34" charset="0"/>
              </a:rPr>
              <a:t>ô </a:t>
            </a:r>
            <a:r>
              <a:rPr lang="vi-VN" sz="3600" b="1" dirty="0">
                <a:solidFill>
                  <a:srgbClr val="00B050"/>
                </a:solidFill>
                <a:latin typeface="Times New Roman" panose="02020603050405020304" pitchFamily="18" charset="0"/>
                <a:cs typeface="Arial" panose="020B0604020202020204" pitchFamily="34" charset="0"/>
              </a:rPr>
              <a:t>đ</a:t>
            </a:r>
            <a:r>
              <a:rPr lang="en-US" sz="3600" b="1" dirty="0">
                <a:solidFill>
                  <a:srgbClr val="00B050"/>
                </a:solidFill>
                <a:latin typeface="Times New Roman" panose="02020603050405020304" pitchFamily="18" charset="0"/>
                <a:cs typeface="Arial" panose="020B0604020202020204" pitchFamily="34" charset="0"/>
              </a:rPr>
              <a:t>a Vin-xi </a:t>
            </a:r>
            <a:r>
              <a:rPr lang="en-US" sz="3600" b="1" dirty="0" err="1">
                <a:solidFill>
                  <a:srgbClr val="00B050"/>
                </a:solidFill>
                <a:latin typeface="Times New Roman" panose="02020603050405020304" pitchFamily="18" charset="0"/>
                <a:cs typeface="Arial" panose="020B0604020202020204" pitchFamily="34" charset="0"/>
              </a:rPr>
              <a:t>thành</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tài</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nhờ</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tài</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năng</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và</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khổ</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công</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tập</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luyện</a:t>
            </a:r>
            <a:r>
              <a:rPr lang="en-US" sz="3600" b="1" dirty="0">
                <a:solidFill>
                  <a:srgbClr val="00B050"/>
                </a:solidFill>
                <a:latin typeface="Times New Roman" panose="02020603050405020304" pitchFamily="18" charset="0"/>
                <a:cs typeface="Arial" panose="020B0604020202020204" pitchFamily="34" charset="0"/>
              </a:rPr>
              <a:t>.</a:t>
            </a:r>
          </a:p>
          <a:p>
            <a:pPr fontAlgn="base">
              <a:spcBef>
                <a:spcPct val="0"/>
              </a:spcBef>
              <a:spcAft>
                <a:spcPct val="0"/>
              </a:spcAft>
            </a:pPr>
            <a:r>
              <a:rPr lang="en-US" sz="3600" b="1" dirty="0">
                <a:solidFill>
                  <a:srgbClr val="00B050"/>
                </a:solidFill>
                <a:latin typeface="Times New Roman" panose="02020603050405020304" pitchFamily="18" charset="0"/>
                <a:cs typeface="Arial" panose="020B0604020202020204" pitchFamily="34" charset="0"/>
              </a:rPr>
              <a:t> - </a:t>
            </a:r>
            <a:r>
              <a:rPr lang="en-US" sz="3600" b="1" dirty="0" err="1">
                <a:solidFill>
                  <a:srgbClr val="00B050"/>
                </a:solidFill>
                <a:latin typeface="Times New Roman" panose="02020603050405020304" pitchFamily="18" charset="0"/>
                <a:cs typeface="Arial" panose="020B0604020202020204" pitchFamily="34" charset="0"/>
              </a:rPr>
              <a:t>Thầy</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giáo</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Vê</a:t>
            </a:r>
            <a:r>
              <a:rPr lang="en-US" sz="3600" b="1" dirty="0">
                <a:solidFill>
                  <a:srgbClr val="00B050"/>
                </a:solidFill>
                <a:latin typeface="Times New Roman" panose="02020603050405020304" pitchFamily="18" charset="0"/>
                <a:cs typeface="Arial" panose="020B0604020202020204" pitchFamily="34" charset="0"/>
              </a:rPr>
              <a:t>-</a:t>
            </a:r>
            <a:r>
              <a:rPr lang="en-US" sz="3600" b="1" dirty="0" err="1">
                <a:solidFill>
                  <a:srgbClr val="00B050"/>
                </a:solidFill>
                <a:latin typeface="Times New Roman" panose="02020603050405020304" pitchFamily="18" charset="0"/>
                <a:cs typeface="Arial" panose="020B0604020202020204" pitchFamily="34" charset="0"/>
              </a:rPr>
              <a:t>rô</a:t>
            </a:r>
            <a:r>
              <a:rPr lang="en-US" sz="3600" b="1" dirty="0">
                <a:solidFill>
                  <a:srgbClr val="00B050"/>
                </a:solidFill>
                <a:latin typeface="Times New Roman" panose="02020603050405020304" pitchFamily="18" charset="0"/>
                <a:cs typeface="Arial" panose="020B0604020202020204" pitchFamily="34" charset="0"/>
              </a:rPr>
              <a:t>-</a:t>
            </a:r>
            <a:r>
              <a:rPr lang="en-US" sz="3600" b="1" dirty="0" err="1">
                <a:solidFill>
                  <a:srgbClr val="00B050"/>
                </a:solidFill>
                <a:latin typeface="Times New Roman" panose="02020603050405020304" pitchFamily="18" charset="0"/>
                <a:cs typeface="Arial" panose="020B0604020202020204" pitchFamily="34" charset="0"/>
              </a:rPr>
              <a:t>kê</a:t>
            </a:r>
            <a:r>
              <a:rPr lang="en-US" sz="3600" b="1" dirty="0">
                <a:solidFill>
                  <a:srgbClr val="00B050"/>
                </a:solidFill>
                <a:latin typeface="Times New Roman" panose="02020603050405020304" pitchFamily="18" charset="0"/>
                <a:cs typeface="Arial" panose="020B0604020202020204" pitchFamily="34" charset="0"/>
              </a:rPr>
              <a:t>-ô </a:t>
            </a:r>
            <a:r>
              <a:rPr lang="en-US" sz="3600" b="1" dirty="0" err="1">
                <a:solidFill>
                  <a:srgbClr val="00B050"/>
                </a:solidFill>
                <a:latin typeface="Times New Roman" panose="02020603050405020304" pitchFamily="18" charset="0"/>
                <a:cs typeface="Arial" panose="020B0604020202020204" pitchFamily="34" charset="0"/>
              </a:rPr>
              <a:t>có</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nhiều</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cách</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dạy</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học</a:t>
            </a:r>
            <a:r>
              <a:rPr lang="en-US" sz="3600" b="1" dirty="0">
                <a:solidFill>
                  <a:srgbClr val="00B050"/>
                </a:solidFill>
                <a:latin typeface="Times New Roman" panose="02020603050405020304" pitchFamily="18" charset="0"/>
                <a:cs typeface="Arial" panose="020B0604020202020204" pitchFamily="34" charset="0"/>
              </a:rPr>
              <a:t> </a:t>
            </a:r>
            <a:r>
              <a:rPr lang="en-US" sz="3600" b="1" dirty="0" err="1">
                <a:solidFill>
                  <a:srgbClr val="00B050"/>
                </a:solidFill>
                <a:latin typeface="Times New Roman" panose="02020603050405020304" pitchFamily="18" charset="0"/>
                <a:cs typeface="Arial" panose="020B0604020202020204" pitchFamily="34" charset="0"/>
              </a:rPr>
              <a:t>giỏi</a:t>
            </a:r>
            <a:r>
              <a:rPr lang="en-US" sz="3600" b="1" dirty="0">
                <a:solidFill>
                  <a:srgbClr val="00B050"/>
                </a:solidFill>
                <a:latin typeface="Times New Roman" panose="02020603050405020304" pitchFamily="18" charset="0"/>
                <a:cs typeface="Arial" panose="020B0604020202020204" pitchFamily="34" charset="0"/>
              </a:rPr>
              <a:t>.</a:t>
            </a:r>
          </a:p>
        </p:txBody>
      </p:sp>
      <p:sp>
        <p:nvSpPr>
          <p:cNvPr id="40" name="Rectangle 39"/>
          <p:cNvSpPr>
            <a:spLocks noChangeArrowheads="1"/>
          </p:cNvSpPr>
          <p:nvPr/>
        </p:nvSpPr>
        <p:spPr bwMode="auto">
          <a:xfrm>
            <a:off x="7448550" y="2033588"/>
            <a:ext cx="45148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3600" b="1" dirty="0">
                <a:solidFill>
                  <a:srgbClr val="FF0000"/>
                </a:solidFill>
                <a:latin typeface="Times New Roman" panose="02020603050405020304" pitchFamily="18" charset="0"/>
                <a:cs typeface="Arial" panose="020B0604020202020204" pitchFamily="34" charset="0"/>
              </a:rPr>
              <a:t>+ Đó </a:t>
            </a:r>
            <a:r>
              <a:rPr lang="en-US" sz="3600" b="1" dirty="0" err="1">
                <a:solidFill>
                  <a:srgbClr val="FF0000"/>
                </a:solidFill>
                <a:latin typeface="Times New Roman" panose="02020603050405020304" pitchFamily="18" charset="0"/>
                <a:cs typeface="Arial" panose="020B0604020202020204" pitchFamily="34" charset="0"/>
              </a:rPr>
              <a:t>cũng</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chính</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là</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những</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gi</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mà</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chúng</a:t>
            </a:r>
            <a:r>
              <a:rPr lang="en-US" sz="3600" b="1" dirty="0">
                <a:solidFill>
                  <a:srgbClr val="FF0000"/>
                </a:solidFill>
                <a:latin typeface="Times New Roman" panose="02020603050405020304" pitchFamily="18" charset="0"/>
                <a:cs typeface="Arial" panose="020B0604020202020204" pitchFamily="34" charset="0"/>
              </a:rPr>
              <a:t> ta </a:t>
            </a:r>
            <a:r>
              <a:rPr lang="en-US" sz="3600" b="1" dirty="0" err="1">
                <a:solidFill>
                  <a:srgbClr val="FF0000"/>
                </a:solidFill>
                <a:latin typeface="Times New Roman" panose="02020603050405020304" pitchFamily="18" charset="0"/>
                <a:cs typeface="Arial" panose="020B0604020202020204" pitchFamily="34" charset="0"/>
              </a:rPr>
              <a:t>học</a:t>
            </a:r>
            <a:r>
              <a:rPr lang="en-US" sz="3600" b="1" dirty="0">
                <a:solidFill>
                  <a:srgbClr val="FF0000"/>
                </a:solidFill>
                <a:latin typeface="Times New Roman" panose="02020603050405020304" pitchFamily="18" charset="0"/>
                <a:cs typeface="Arial" panose="020B0604020202020204" pitchFamily="34" charset="0"/>
              </a:rPr>
              <a:t> </a:t>
            </a:r>
            <a:r>
              <a:rPr lang="vi-VN" sz="3600" b="1" dirty="0">
                <a:solidFill>
                  <a:srgbClr val="FF0000"/>
                </a:solidFill>
                <a:latin typeface="Times New Roman" panose="02020603050405020304" pitchFamily="18" charset="0"/>
                <a:cs typeface="Arial" panose="020B0604020202020204" pitchFamily="34" charset="0"/>
              </a:rPr>
              <a:t>đư</a:t>
            </a:r>
            <a:r>
              <a:rPr lang="en-US" sz="3600" b="1" dirty="0" err="1">
                <a:solidFill>
                  <a:srgbClr val="FF0000"/>
                </a:solidFill>
                <a:latin typeface="Times New Roman" panose="02020603050405020304" pitchFamily="18" charset="0"/>
                <a:cs typeface="Arial" panose="020B0604020202020204" pitchFamily="34" charset="0"/>
              </a:rPr>
              <a:t>ợc</a:t>
            </a:r>
            <a:r>
              <a:rPr lang="en-US" sz="3600" b="1" dirty="0">
                <a:solidFill>
                  <a:srgbClr val="FF0000"/>
                </a:solidFill>
                <a:latin typeface="Times New Roman" panose="02020603050405020304" pitchFamily="18" charset="0"/>
                <a:cs typeface="Arial" panose="020B0604020202020204" pitchFamily="34" charset="0"/>
              </a:rPr>
              <a:t> ở </a:t>
            </a:r>
            <a:r>
              <a:rPr lang="en-US" sz="3600" b="1" dirty="0" err="1">
                <a:solidFill>
                  <a:srgbClr val="FF0000"/>
                </a:solidFill>
                <a:latin typeface="Times New Roman" panose="02020603050405020304" pitchFamily="18" charset="0"/>
                <a:cs typeface="Arial" panose="020B0604020202020204" pitchFamily="34" charset="0"/>
              </a:rPr>
              <a:t>thiên</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tài</a:t>
            </a:r>
            <a:r>
              <a:rPr lang="en-US" sz="3600" b="1" dirty="0">
                <a:solidFill>
                  <a:srgbClr val="FF0000"/>
                </a:solidFill>
                <a:latin typeface="Times New Roman" panose="02020603050405020304" pitchFamily="18" charset="0"/>
                <a:cs typeface="Arial" panose="020B0604020202020204" pitchFamily="34" charset="0"/>
              </a:rPr>
              <a:t> </a:t>
            </a:r>
            <a:r>
              <a:rPr lang="en-US" sz="3600" b="1" dirty="0" err="1">
                <a:solidFill>
                  <a:srgbClr val="FF0000"/>
                </a:solidFill>
                <a:latin typeface="Times New Roman" panose="02020603050405020304" pitchFamily="18" charset="0"/>
                <a:cs typeface="Arial" panose="020B0604020202020204" pitchFamily="34" charset="0"/>
              </a:rPr>
              <a:t>Lê</a:t>
            </a:r>
            <a:r>
              <a:rPr lang="en-US" sz="3600" b="1" dirty="0">
                <a:solidFill>
                  <a:srgbClr val="FF0000"/>
                </a:solidFill>
                <a:latin typeface="Times New Roman" panose="02020603050405020304" pitchFamily="18" charset="0"/>
                <a:cs typeface="Arial" panose="020B0604020202020204" pitchFamily="34" charset="0"/>
              </a:rPr>
              <a:t>-ô-</a:t>
            </a:r>
            <a:r>
              <a:rPr lang="en-US" sz="3600" b="1" dirty="0" err="1">
                <a:solidFill>
                  <a:srgbClr val="FF0000"/>
                </a:solidFill>
                <a:latin typeface="Times New Roman" panose="02020603050405020304" pitchFamily="18" charset="0"/>
                <a:cs typeface="Arial" panose="020B0604020202020204" pitchFamily="34" charset="0"/>
              </a:rPr>
              <a:t>nác</a:t>
            </a:r>
            <a:r>
              <a:rPr lang="en-US" sz="3600" b="1" dirty="0">
                <a:solidFill>
                  <a:srgbClr val="FF0000"/>
                </a:solidFill>
                <a:latin typeface="Times New Roman" panose="02020603050405020304" pitchFamily="18" charset="0"/>
                <a:cs typeface="Arial" panose="020B0604020202020204" pitchFamily="34" charset="0"/>
              </a:rPr>
              <a:t>-</a:t>
            </a:r>
            <a:r>
              <a:rPr lang="vi-VN" sz="3600" b="1" dirty="0">
                <a:solidFill>
                  <a:srgbClr val="FF0000"/>
                </a:solidFill>
                <a:latin typeface="Times New Roman" panose="02020603050405020304" pitchFamily="18" charset="0"/>
                <a:cs typeface="Arial" panose="020B0604020202020204" pitchFamily="34" charset="0"/>
              </a:rPr>
              <a:t>đ</a:t>
            </a:r>
            <a:r>
              <a:rPr lang="en-US" sz="3600" b="1" dirty="0">
                <a:solidFill>
                  <a:srgbClr val="FF0000"/>
                </a:solidFill>
                <a:latin typeface="Times New Roman" panose="02020603050405020304" pitchFamily="18" charset="0"/>
                <a:cs typeface="Arial" panose="020B0604020202020204" pitchFamily="34" charset="0"/>
              </a:rPr>
              <a:t>ô </a:t>
            </a:r>
            <a:r>
              <a:rPr lang="vi-VN" sz="3600" b="1" dirty="0">
                <a:solidFill>
                  <a:srgbClr val="FF0000"/>
                </a:solidFill>
                <a:latin typeface="Times New Roman" panose="02020603050405020304" pitchFamily="18" charset="0"/>
                <a:cs typeface="Arial" panose="020B0604020202020204" pitchFamily="34" charset="0"/>
              </a:rPr>
              <a:t>đ</a:t>
            </a:r>
            <a:r>
              <a:rPr lang="en-US" sz="3600" b="1" dirty="0">
                <a:solidFill>
                  <a:srgbClr val="FF0000"/>
                </a:solidFill>
                <a:latin typeface="Times New Roman" panose="02020603050405020304" pitchFamily="18" charset="0"/>
                <a:cs typeface="Arial" panose="020B0604020202020204" pitchFamily="34" charset="0"/>
              </a:rPr>
              <a:t>a Vin-xi. </a:t>
            </a:r>
          </a:p>
        </p:txBody>
      </p:sp>
    </p:spTree>
    <p:extLst>
      <p:ext uri="{BB962C8B-B14F-4D97-AF65-F5344CB8AC3E}">
        <p14:creationId xmlns:p14="http://schemas.microsoft.com/office/powerpoint/2010/main" val="358858692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2000" fill="hold"/>
                                        <p:tgtEl>
                                          <p:spTgt spid="39"/>
                                        </p:tgtEl>
                                        <p:attrNameLst>
                                          <p:attrName>ppt_x</p:attrName>
                                        </p:attrNameLst>
                                      </p:cBhvr>
                                      <p:tavLst>
                                        <p:tav tm="0">
                                          <p:val>
                                            <p:strVal val="#ppt_x-.2"/>
                                          </p:val>
                                        </p:tav>
                                        <p:tav tm="100000">
                                          <p:val>
                                            <p:strVal val="#ppt_x"/>
                                          </p:val>
                                        </p:tav>
                                      </p:tavLst>
                                    </p:anim>
                                    <p:anim calcmode="lin" valueType="num">
                                      <p:cBhvr>
                                        <p:cTn id="13" dur="2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9"/>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2000" fill="hold"/>
                                        <p:tgtEl>
                                          <p:spTgt spid="40"/>
                                        </p:tgtEl>
                                        <p:attrNameLst>
                                          <p:attrName>ppt_x</p:attrName>
                                        </p:attrNameLst>
                                      </p:cBhvr>
                                      <p:tavLst>
                                        <p:tav tm="0">
                                          <p:val>
                                            <p:strVal val="#ppt_x-.2"/>
                                          </p:val>
                                        </p:tav>
                                        <p:tav tm="100000">
                                          <p:val>
                                            <p:strVal val="#ppt_x"/>
                                          </p:val>
                                        </p:tav>
                                      </p:tavLst>
                                    </p:anim>
                                    <p:anim calcmode="lin" valueType="num">
                                      <p:cBhvr>
                                        <p:cTn id="20" dur="2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a-vinci-leonardo-mona-lis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304800"/>
            <a:ext cx="5053012" cy="5715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5" name="Rectangle 3"/>
          <p:cNvSpPr>
            <a:spLocks noChangeArrowheads="1"/>
          </p:cNvSpPr>
          <p:nvPr/>
        </p:nvSpPr>
        <p:spPr bwMode="auto">
          <a:xfrm>
            <a:off x="1044576" y="6172200"/>
            <a:ext cx="270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sz="2600" b="1">
                <a:solidFill>
                  <a:srgbClr val="0000FF"/>
                </a:solidFill>
                <a:latin typeface="Times New Roman" panose="02020603050405020304" pitchFamily="18" charset="0"/>
              </a:rPr>
              <a:t>Nàng </a:t>
            </a:r>
            <a:r>
              <a:rPr lang="en-US" b="1">
                <a:solidFill>
                  <a:srgbClr val="0000FF"/>
                </a:solidFill>
                <a:latin typeface="Times New Roman" panose="02020603050405020304" pitchFamily="18" charset="0"/>
              </a:rPr>
              <a:t>mona-</a:t>
            </a:r>
            <a:r>
              <a:rPr lang="en-US" sz="2600" b="1">
                <a:solidFill>
                  <a:srgbClr val="0000FF"/>
                </a:solidFill>
                <a:latin typeface="Times New Roman" panose="02020603050405020304" pitchFamily="18" charset="0"/>
              </a:rPr>
              <a:t> lisa</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04800"/>
            <a:ext cx="5453063" cy="57150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5799138" y="6157913"/>
            <a:ext cx="624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b="1" dirty="0" err="1">
                <a:solidFill>
                  <a:srgbClr val="0000FF"/>
                </a:solidFill>
                <a:latin typeface="Times New Roman" panose="02020603050405020304" pitchFamily="18" charset="0"/>
              </a:rPr>
              <a:t>Người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đàn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con </a:t>
            </a:r>
            <a:r>
              <a:rPr lang="en-US" b="1" dirty="0" err="1">
                <a:solidFill>
                  <a:srgbClr val="0000FF"/>
                </a:solidFill>
                <a:latin typeface="Times New Roman" panose="02020603050405020304" pitchFamily="18" charset="0"/>
              </a:rPr>
              <a:t>chồn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trắng</a:t>
            </a:r>
            <a:endParaRPr lang="en-US"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59406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ppt_x</p:attrName>
                                        </p:attrNameLst>
                                      </p:cBhvr>
                                      <p:tavLst>
                                        <p:tav tm="0">
                                          <p:val>
                                            <p:strVal val="#ppt_x-.2"/>
                                          </p:val>
                                        </p:tav>
                                        <p:tav tm="100000">
                                          <p:val>
                                            <p:strVal val="#ppt_x"/>
                                          </p:val>
                                        </p:tav>
                                      </p:tavLst>
                                    </p:anim>
                                    <p:anim calcmode="lin" valueType="num">
                                      <p:cBhvr>
                                        <p:cTn id="8" dur="1000" fill="hold"/>
                                        <p:tgtEl>
                                          <p:spTgt spid="337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5"/>
                                        </p:tgtEl>
                                      </p:cBhvr>
                                    </p:animEffect>
                                  </p:childTnLst>
                                </p:cTn>
                              </p:par>
                              <p:par>
                                <p:cTn id="10" presetID="29" presetClass="entr" presetSubtype="0" fill="hold" nodeType="with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1000" fill="hold"/>
                                        <p:tgtEl>
                                          <p:spTgt spid="33794"/>
                                        </p:tgtEl>
                                        <p:attrNameLst>
                                          <p:attrName>ppt_x</p:attrName>
                                        </p:attrNameLst>
                                      </p:cBhvr>
                                      <p:tavLst>
                                        <p:tav tm="0">
                                          <p:val>
                                            <p:strVal val="#ppt_x-.2"/>
                                          </p:val>
                                        </p:tav>
                                        <p:tav tm="100000">
                                          <p:val>
                                            <p:strVal val="#ppt_x"/>
                                          </p:val>
                                        </p:tav>
                                      </p:tavLst>
                                    </p:anim>
                                    <p:anim calcmode="lin" valueType="num">
                                      <p:cBhvr>
                                        <p:cTn id="13" dur="10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3794"/>
                                        </p:tgtEl>
                                      </p:cBhvr>
                                    </p:animEffect>
                                  </p:childTnLst>
                                </p:cTn>
                              </p:par>
                              <p:par>
                                <p:cTn id="15" presetID="29" presetClass="entr" presetSubtype="0" fill="hold" nodeType="withEffect">
                                  <p:stCondLst>
                                    <p:cond delay="0"/>
                                  </p:stCondLst>
                                  <p:childTnLst>
                                    <p:set>
                                      <p:cBhvr>
                                        <p:cTn id="16" dur="1" fill="hold">
                                          <p:stCondLst>
                                            <p:cond delay="0"/>
                                          </p:stCondLst>
                                        </p:cTn>
                                        <p:tgtEl>
                                          <p:spTgt spid="33796"/>
                                        </p:tgtEl>
                                        <p:attrNameLst>
                                          <p:attrName>style.visibility</p:attrName>
                                        </p:attrNameLst>
                                      </p:cBhvr>
                                      <p:to>
                                        <p:strVal val="visible"/>
                                      </p:to>
                                    </p:set>
                                    <p:anim calcmode="lin" valueType="num">
                                      <p:cBhvr>
                                        <p:cTn id="17" dur="1000" fill="hold"/>
                                        <p:tgtEl>
                                          <p:spTgt spid="33796"/>
                                        </p:tgtEl>
                                        <p:attrNameLst>
                                          <p:attrName>ppt_x</p:attrName>
                                        </p:attrNameLst>
                                      </p:cBhvr>
                                      <p:tavLst>
                                        <p:tav tm="0">
                                          <p:val>
                                            <p:strVal val="#ppt_x-.2"/>
                                          </p:val>
                                        </p:tav>
                                        <p:tav tm="100000">
                                          <p:val>
                                            <p:strVal val="#ppt_x"/>
                                          </p:val>
                                        </p:tav>
                                      </p:tavLst>
                                    </p:anim>
                                    <p:anim calcmode="lin" valueType="num">
                                      <p:cBhvr>
                                        <p:cTn id="1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379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3797"/>
                                        </p:tgtEl>
                                        <p:attrNameLst>
                                          <p:attrName>style.visibility</p:attrName>
                                        </p:attrNameLst>
                                      </p:cBhvr>
                                      <p:to>
                                        <p:strVal val="visible"/>
                                      </p:to>
                                    </p:set>
                                    <p:anim calcmode="lin" valueType="num">
                                      <p:cBhvr>
                                        <p:cTn id="22" dur="1000" fill="hold"/>
                                        <p:tgtEl>
                                          <p:spTgt spid="33797"/>
                                        </p:tgtEl>
                                        <p:attrNameLst>
                                          <p:attrName>ppt_x</p:attrName>
                                        </p:attrNameLst>
                                      </p:cBhvr>
                                      <p:tavLst>
                                        <p:tav tm="0">
                                          <p:val>
                                            <p:strVal val="#ppt_x-.2"/>
                                          </p:val>
                                        </p:tav>
                                        <p:tav tm="100000">
                                          <p:val>
                                            <p:strVal val="#ppt_x"/>
                                          </p:val>
                                        </p:tav>
                                      </p:tavLst>
                                    </p:anim>
                                    <p:anim calcmode="lin" valueType="num">
                                      <p:cBhvr>
                                        <p:cTn id="23" dur="1000" fill="hold"/>
                                        <p:tgtEl>
                                          <p:spTgt spid="3379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6" y="457200"/>
            <a:ext cx="11193463" cy="4554538"/>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3165475" y="5243514"/>
            <a:ext cx="594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FontTx/>
              <a:buNone/>
            </a:pPr>
            <a:r>
              <a:rPr lang="en-US" b="1">
                <a:solidFill>
                  <a:srgbClr val="0000FF"/>
                </a:solidFill>
                <a:latin typeface="Times New Roman" panose="02020603050405020304" pitchFamily="18" charset="0"/>
              </a:rPr>
              <a:t>Bữa ăn cuối cùng</a:t>
            </a:r>
          </a:p>
        </p:txBody>
      </p:sp>
    </p:spTree>
    <p:extLst>
      <p:ext uri="{BB962C8B-B14F-4D97-AF65-F5344CB8AC3E}">
        <p14:creationId xmlns:p14="http://schemas.microsoft.com/office/powerpoint/2010/main" val="1023316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ppt_x</p:attrName>
                                        </p:attrNameLst>
                                      </p:cBhvr>
                                      <p:tavLst>
                                        <p:tav tm="0">
                                          <p:val>
                                            <p:strVal val="#ppt_x-.2"/>
                                          </p:val>
                                        </p:tav>
                                        <p:tav tm="100000">
                                          <p:val>
                                            <p:strVal val="#ppt_x"/>
                                          </p:val>
                                        </p:tav>
                                      </p:tavLst>
                                    </p:anim>
                                    <p:anim calcmode="lin" valueType="num">
                                      <p:cBhvr>
                                        <p:cTn id="8" dur="1000" fill="hold"/>
                                        <p:tgtEl>
                                          <p:spTgt spid="34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1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4819"/>
                                        </p:tgtEl>
                                        <p:attrNameLst>
                                          <p:attrName>style.visibility</p:attrName>
                                        </p:attrNameLst>
                                      </p:cBhvr>
                                      <p:to>
                                        <p:strVal val="visible"/>
                                      </p:to>
                                    </p:set>
                                    <p:anim calcmode="lin" valueType="num">
                                      <p:cBhvr>
                                        <p:cTn id="12" dur="1000" fill="hold"/>
                                        <p:tgtEl>
                                          <p:spTgt spid="34819"/>
                                        </p:tgtEl>
                                        <p:attrNameLst>
                                          <p:attrName>ppt_x</p:attrName>
                                        </p:attrNameLst>
                                      </p:cBhvr>
                                      <p:tavLst>
                                        <p:tav tm="0">
                                          <p:val>
                                            <p:strVal val="#ppt_x-.2"/>
                                          </p:val>
                                        </p:tav>
                                        <p:tav tm="100000">
                                          <p:val>
                                            <p:strVal val="#ppt_x"/>
                                          </p:val>
                                        </p:tav>
                                      </p:tavLst>
                                    </p:anim>
                                    <p:anim calcmode="lin" valueType="num">
                                      <p:cBhvr>
                                        <p:cTn id="13"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rgin of the Rocks (1483-1485)">
            <a:extLst>
              <a:ext uri="{FF2B5EF4-FFF2-40B4-BE49-F238E27FC236}">
                <a16:creationId xmlns:a16="http://schemas.microsoft.com/office/drawing/2014/main" id="{2C2AA46C-BAD5-4B2B-8D18-8381CC893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76275"/>
            <a:ext cx="4724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F4A93A6C-7F45-4DE8-9FC8-33D388F8585D}"/>
              </a:ext>
            </a:extLst>
          </p:cNvPr>
          <p:cNvSpPr txBox="1">
            <a:spLocks noChangeArrowheads="1"/>
          </p:cNvSpPr>
          <p:nvPr/>
        </p:nvSpPr>
        <p:spPr bwMode="auto">
          <a:xfrm>
            <a:off x="118269" y="5658505"/>
            <a:ext cx="5272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sz="2400" b="1" dirty="0" err="1">
                <a:solidFill>
                  <a:srgbClr val="0000FF"/>
                </a:solidFill>
                <a:latin typeface="Times New Roman" panose="02020603050405020304" pitchFamily="18" charset="0"/>
              </a:rPr>
              <a:t>Đức</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mẹ</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đồng</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trinh</a:t>
            </a:r>
            <a:r>
              <a:rPr lang="en-US" sz="2400" b="1" dirty="0">
                <a:solidFill>
                  <a:srgbClr val="0000FF"/>
                </a:solidFill>
                <a:latin typeface="Times New Roman" panose="02020603050405020304" pitchFamily="18" charset="0"/>
              </a:rPr>
              <a:t> </a:t>
            </a:r>
            <a:r>
              <a:rPr lang="en-US" sz="2400" b="1" dirty="0" err="1">
                <a:solidFill>
                  <a:srgbClr val="0000FF"/>
                </a:solidFill>
                <a:latin typeface="Times New Roman" panose="02020603050405020304" pitchFamily="18" charset="0"/>
              </a:rPr>
              <a:t>trong</a:t>
            </a:r>
            <a:r>
              <a:rPr lang="en-US" sz="2400" b="1" dirty="0">
                <a:solidFill>
                  <a:srgbClr val="0000FF"/>
                </a:solidFill>
                <a:latin typeface="Times New Roman" panose="02020603050405020304" pitchFamily="18" charset="0"/>
              </a:rPr>
              <a:t> hang </a:t>
            </a:r>
            <a:r>
              <a:rPr lang="en-US" sz="2400" b="1" dirty="0" err="1">
                <a:solidFill>
                  <a:srgbClr val="0000FF"/>
                </a:solidFill>
                <a:latin typeface="Times New Roman" panose="02020603050405020304" pitchFamily="18" charset="0"/>
              </a:rPr>
              <a:t>đá</a:t>
            </a:r>
            <a:r>
              <a:rPr lang="en-US" sz="2400" b="1" dirty="0">
                <a:solidFill>
                  <a:srgbClr val="0000FF"/>
                </a:solidFill>
                <a:latin typeface="Times New Roman" panose="02020603050405020304" pitchFamily="18" charset="0"/>
              </a:rPr>
              <a:t>.</a:t>
            </a:r>
          </a:p>
        </p:txBody>
      </p:sp>
      <p:sp>
        <p:nvSpPr>
          <p:cNvPr id="7" name="TextBox 6">
            <a:extLst>
              <a:ext uri="{FF2B5EF4-FFF2-40B4-BE49-F238E27FC236}">
                <a16:creationId xmlns:a16="http://schemas.microsoft.com/office/drawing/2014/main" id="{3EC2505F-E660-4AA3-9A28-DC99F0A33DC3}"/>
              </a:ext>
            </a:extLst>
          </p:cNvPr>
          <p:cNvSpPr txBox="1"/>
          <p:nvPr/>
        </p:nvSpPr>
        <p:spPr>
          <a:xfrm>
            <a:off x="5810250" y="289263"/>
            <a:ext cx="6172200" cy="1631216"/>
          </a:xfrm>
          <a:prstGeom prst="rect">
            <a:avLst/>
          </a:prstGeom>
          <a:noFill/>
        </p:spPr>
        <p:txBody>
          <a:bodyPr wrap="square">
            <a:spAutoFit/>
          </a:bodyPr>
          <a:lstStyle/>
          <a:p>
            <a:pPr algn="ctr" fontAlgn="ctr"/>
            <a:r>
              <a:rPr lang="vi-VN" sz="2000" b="1" dirty="0">
                <a:solidFill>
                  <a:srgbClr val="FF0000"/>
                </a:solidFill>
                <a:effectLst/>
                <a:latin typeface="Times New Roman" panose="02020603050405020304" pitchFamily="18" charset="0"/>
                <a:cs typeface="Times New Roman" panose="02020603050405020304" pitchFamily="18" charset="0"/>
              </a:rPr>
              <a:t>Madonna of the yarnwinder</a:t>
            </a:r>
          </a:p>
          <a:p>
            <a:r>
              <a:rPr lang="en-US" sz="2000" b="1" dirty="0">
                <a:solidFill>
                  <a:srgbClr val="0070C0"/>
                </a:solidFill>
                <a:effectLst/>
                <a:latin typeface="Times New Roman" panose="02020603050405020304" pitchFamily="18" charset="0"/>
                <a:cs typeface="Times New Roman" panose="02020603050405020304" pitchFamily="18" charset="0"/>
              </a:rPr>
              <a:t>   </a:t>
            </a:r>
            <a:r>
              <a:rPr lang="vi-VN" sz="2000" b="1" dirty="0">
                <a:solidFill>
                  <a:srgbClr val="0070C0"/>
                </a:solidFill>
                <a:effectLst/>
                <a:latin typeface="Times New Roman" panose="02020603050405020304" pitchFamily="18" charset="0"/>
                <a:cs typeface="Times New Roman" panose="02020603050405020304" pitchFamily="18" charset="0"/>
              </a:rPr>
              <a:t>Madonna of the Yarnwinder được vẽ vào khoảng năm 1499 đến năm 1507. Bức họa cho thấy Thánh nữ Maria đang bế đứa con của chúa trời và nhìn chằm vào sợi dây thun dùng để thu thập các sợi dệt.</a:t>
            </a:r>
          </a:p>
        </p:txBody>
      </p:sp>
      <p:pic>
        <p:nvPicPr>
          <p:cNvPr id="1028" name="Picture 4" descr="Madonna of the yarnwinder (1499-1507)">
            <a:extLst>
              <a:ext uri="{FF2B5EF4-FFF2-40B4-BE49-F238E27FC236}">
                <a16:creationId xmlns:a16="http://schemas.microsoft.com/office/drawing/2014/main" id="{D57C094E-6611-4589-B367-7FA7E6CCD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842972"/>
            <a:ext cx="4248150" cy="501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189" y="346190"/>
            <a:ext cx="9624384" cy="970981"/>
          </a:xfrm>
        </p:spPr>
        <p:txBody>
          <a:bodyPr>
            <a:normAutofit/>
          </a:bodyPr>
          <a:lstStyle/>
          <a:p>
            <a:pPr algn="ctr"/>
            <a:r>
              <a:rPr lang="en-US" sz="4835" i="1" dirty="0">
                <a:solidFill>
                  <a:srgbClr val="FF0000"/>
                </a:solidFill>
                <a:latin typeface="Times New Roman" panose="02020603050405020304" pitchFamily="18" charset="0"/>
                <a:cs typeface="Times New Roman" panose="02020603050405020304" pitchFamily="18" charset="0"/>
              </a:rPr>
              <a:t>“</a:t>
            </a:r>
            <a:r>
              <a:rPr lang="en-US" sz="4835" b="1" i="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Vua</a:t>
            </a:r>
            <a:r>
              <a:rPr lang="en-US" sz="4835"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35" b="1" i="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tàu</a:t>
            </a:r>
            <a:r>
              <a:rPr lang="en-US" sz="4835"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thủy</a:t>
            </a:r>
            <a:r>
              <a:rPr lang="en-US" sz="4835" i="1" dirty="0">
                <a:solidFill>
                  <a:srgbClr val="FF0000"/>
                </a:solidFill>
                <a:latin typeface="Times New Roman" panose="02020603050405020304" pitchFamily="18" charset="0"/>
                <a:cs typeface="Times New Roman" panose="02020603050405020304" pitchFamily="18" charset="0"/>
              </a:rPr>
              <a:t>”</a:t>
            </a:r>
            <a:r>
              <a:rPr lang="en-US" sz="4835"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Bạch </a:t>
            </a:r>
            <a:r>
              <a:rPr lang="en-US" sz="4835" b="1" i="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Thái</a:t>
            </a:r>
            <a:r>
              <a:rPr lang="en-US" sz="4835" b="1" i="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835" b="1" i="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Bưởi</a:t>
            </a:r>
            <a:endParaRPr lang="en-US" dirty="0"/>
          </a:p>
        </p:txBody>
      </p:sp>
      <p:pic>
        <p:nvPicPr>
          <p:cNvPr id="4" name="Content Placeholder 10" descr="vua tầu thủy Bạch Thái Buoi.jpg"/>
          <p:cNvPicPr>
            <a:picLocks noChangeAspect="1"/>
          </p:cNvPicPr>
          <p:nvPr/>
        </p:nvPicPr>
        <p:blipFill>
          <a:blip r:embed="rId2">
            <a:lum bright="-10000"/>
          </a:blip>
          <a:stretch>
            <a:fillRect/>
          </a:stretch>
        </p:blipFill>
        <p:spPr>
          <a:xfrm>
            <a:off x="231141" y="1447799"/>
            <a:ext cx="4661811" cy="4996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293704" y="2748466"/>
            <a:ext cx="6898296" cy="1732205"/>
          </a:xfrm>
          <a:prstGeom prst="rect">
            <a:avLst/>
          </a:prstGeom>
          <a:noFill/>
        </p:spPr>
        <p:txBody>
          <a:bodyPr wrap="square" rtlCol="0">
            <a:spAutoFit/>
          </a:bodyPr>
          <a:lstStyle/>
          <a:p>
            <a:pPr marL="281978" indent="-281978">
              <a:buFontTx/>
              <a:buChar char="-"/>
            </a:pPr>
            <a:r>
              <a:rPr lang="en-US" sz="3552" dirty="0">
                <a:latin typeface="Times New Roman" pitchFamily="18" charset="0"/>
                <a:cs typeface="Times New Roman" pitchFamily="18" charset="0"/>
              </a:rPr>
              <a:t>HS </a:t>
            </a:r>
            <a:r>
              <a:rPr lang="en-US" sz="3552" dirty="0" err="1">
                <a:latin typeface="Times New Roman" pitchFamily="18" charset="0"/>
                <a:cs typeface="Times New Roman" pitchFamily="18" charset="0"/>
              </a:rPr>
              <a:t>lựa</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chọn</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đọc</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đoạn</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mình</a:t>
            </a:r>
            <a:r>
              <a:rPr lang="en-US" sz="3552" dirty="0">
                <a:latin typeface="Times New Roman" pitchFamily="18" charset="0"/>
                <a:cs typeface="Times New Roman" pitchFamily="18" charset="0"/>
              </a:rPr>
              <a:t> thích.</a:t>
            </a:r>
          </a:p>
          <a:p>
            <a:endParaRPr lang="en-US" sz="3552" dirty="0">
              <a:latin typeface="Times New Roman" pitchFamily="18" charset="0"/>
              <a:cs typeface="Times New Roman" pitchFamily="18" charset="0"/>
            </a:endParaRPr>
          </a:p>
          <a:p>
            <a:pPr marL="281978" indent="-281978">
              <a:buFontTx/>
              <a:buChar char="-"/>
            </a:pPr>
            <a:r>
              <a:rPr lang="en-US" sz="3552" dirty="0" err="1">
                <a:latin typeface="Times New Roman" pitchFamily="18" charset="0"/>
                <a:cs typeface="Times New Roman" pitchFamily="18" charset="0"/>
              </a:rPr>
              <a:t>Nêu</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nội</a:t>
            </a:r>
            <a:r>
              <a:rPr lang="en-US" sz="3552" dirty="0">
                <a:latin typeface="Times New Roman" pitchFamily="18" charset="0"/>
                <a:cs typeface="Times New Roman" pitchFamily="18" charset="0"/>
              </a:rPr>
              <a:t> dung </a:t>
            </a:r>
            <a:r>
              <a:rPr lang="en-US" sz="3552" dirty="0" err="1">
                <a:latin typeface="Times New Roman" pitchFamily="18" charset="0"/>
                <a:cs typeface="Times New Roman" pitchFamily="18" charset="0"/>
              </a:rPr>
              <a:t>bài</a:t>
            </a:r>
            <a:r>
              <a:rPr lang="en-US" sz="3552" dirty="0">
                <a:latin typeface="Times New Roman" pitchFamily="18" charset="0"/>
                <a:cs typeface="Times New Roman" pitchFamily="18" charset="0"/>
              </a:rPr>
              <a:t> </a:t>
            </a:r>
            <a:r>
              <a:rPr lang="en-US" sz="3552" dirty="0" err="1">
                <a:latin typeface="Times New Roman" pitchFamily="18" charset="0"/>
                <a:cs typeface="Times New Roman" pitchFamily="18" charset="0"/>
              </a:rPr>
              <a:t>học</a:t>
            </a:r>
            <a:r>
              <a:rPr lang="en-US" sz="3552" dirty="0">
                <a:latin typeface="Times New Roman" pitchFamily="18" charset="0"/>
                <a:cs typeface="Times New Roman" pitchFamily="18" charset="0"/>
              </a:rPr>
              <a:t>?</a:t>
            </a:r>
          </a:p>
        </p:txBody>
      </p:sp>
    </p:spTree>
    <p:extLst>
      <p:ext uri="{BB962C8B-B14F-4D97-AF65-F5344CB8AC3E}">
        <p14:creationId xmlns:p14="http://schemas.microsoft.com/office/powerpoint/2010/main" val="38654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395479"/>
            <a:ext cx="3739943" cy="4509895"/>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6" y="395479"/>
            <a:ext cx="4419599" cy="4509895"/>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4AACD5-71E4-469B-A21E-328397A1C592}"/>
              </a:ext>
            </a:extLst>
          </p:cNvPr>
          <p:cNvSpPr txBox="1"/>
          <p:nvPr/>
        </p:nvSpPr>
        <p:spPr>
          <a:xfrm>
            <a:off x="303425" y="4848223"/>
            <a:ext cx="11555200" cy="1938992"/>
          </a:xfrm>
          <a:prstGeom prst="rect">
            <a:avLst/>
          </a:prstGeom>
          <a:noFill/>
        </p:spPr>
        <p:txBody>
          <a:bodyPr wrap="square">
            <a:spAutoFit/>
          </a:bodyPr>
          <a:lstStyle/>
          <a:p>
            <a:pPr algn="ctr" fontAlgn="ctr"/>
            <a:r>
              <a:rPr lang="vi-VN" sz="2400" b="0" i="0" dirty="0">
                <a:solidFill>
                  <a:srgbClr val="FF0000"/>
                </a:solidFill>
                <a:effectLst/>
                <a:latin typeface="Times New Roman" panose="02020603050405020304" pitchFamily="18" charset="0"/>
                <a:cs typeface="Times New Roman" panose="02020603050405020304" pitchFamily="18" charset="0"/>
              </a:rPr>
              <a:t>madonna of the carnation</a:t>
            </a:r>
          </a:p>
          <a:p>
            <a:pPr algn="just"/>
            <a:r>
              <a:rPr lang="en-US" sz="2400" b="0" i="0" dirty="0">
                <a:solidFill>
                  <a:srgbClr val="0070C0"/>
                </a:solidFill>
                <a:effectLst/>
                <a:latin typeface="Times New Roman" panose="02020603050405020304" pitchFamily="18" charset="0"/>
                <a:cs typeface="Times New Roman" panose="02020603050405020304" pitchFamily="18" charset="0"/>
              </a:rPr>
              <a:t>       </a:t>
            </a:r>
            <a:r>
              <a:rPr lang="vi-VN" sz="2400" b="0" i="0" dirty="0">
                <a:solidFill>
                  <a:srgbClr val="0070C0"/>
                </a:solidFill>
                <a:effectLst/>
                <a:latin typeface="Times New Roman" panose="02020603050405020304" pitchFamily="18" charset="0"/>
                <a:cs typeface="Times New Roman" panose="02020603050405020304" pitchFamily="18" charset="0"/>
              </a:rPr>
              <a:t>Madonna of the Carnation còn được gọi là Madonna with Vase hay Madonna with Child. Bức tranh được vẽ vào khoảng những năm 1478 đến 1480. Đây là bức tranh vẽ cô Mary trong trang phục quý tộc sang trọng và đứa trẻ con của chúa Giê su đang ngồi trong lòng cô.</a:t>
            </a:r>
          </a:p>
        </p:txBody>
      </p:sp>
    </p:spTree>
    <p:extLst>
      <p:ext uri="{BB962C8B-B14F-4D97-AF65-F5344CB8AC3E}">
        <p14:creationId xmlns:p14="http://schemas.microsoft.com/office/powerpoint/2010/main" val="2020890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1000" fill="hold"/>
                                        <p:tgtEl>
                                          <p:spTgt spid="35843"/>
                                        </p:tgtEl>
                                        <p:attrNameLst>
                                          <p:attrName>ppt_x</p:attrName>
                                        </p:attrNameLst>
                                      </p:cBhvr>
                                      <p:tavLst>
                                        <p:tav tm="0">
                                          <p:val>
                                            <p:strVal val="#ppt_x-.2"/>
                                          </p:val>
                                        </p:tav>
                                        <p:tav tm="100000">
                                          <p:val>
                                            <p:strVal val="#ppt_x"/>
                                          </p:val>
                                        </p:tav>
                                      </p:tavLst>
                                    </p:anim>
                                    <p:anim calcmode="lin" valueType="num">
                                      <p:cBhvr>
                                        <p:cTn id="8" dur="1000" fill="hold"/>
                                        <p:tgtEl>
                                          <p:spTgt spid="358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3"/>
                                        </p:tgtEl>
                                      </p:cBhvr>
                                    </p:animEffect>
                                  </p:childTnLst>
                                </p:cTn>
                              </p:par>
                              <p:par>
                                <p:cTn id="10" presetID="29" presetClass="entr" presetSubtype="0" fill="hold" nodeType="withEffect">
                                  <p:stCondLst>
                                    <p:cond delay="0"/>
                                  </p:stCondLst>
                                  <p:childTnLst>
                                    <p:set>
                                      <p:cBhvr>
                                        <p:cTn id="11" dur="1" fill="hold">
                                          <p:stCondLst>
                                            <p:cond delay="0"/>
                                          </p:stCondLst>
                                        </p:cTn>
                                        <p:tgtEl>
                                          <p:spTgt spid="35842"/>
                                        </p:tgtEl>
                                        <p:attrNameLst>
                                          <p:attrName>style.visibility</p:attrName>
                                        </p:attrNameLst>
                                      </p:cBhvr>
                                      <p:to>
                                        <p:strVal val="visible"/>
                                      </p:to>
                                    </p:set>
                                    <p:anim calcmode="lin" valueType="num">
                                      <p:cBhvr>
                                        <p:cTn id="12" dur="1000" fill="hold"/>
                                        <p:tgtEl>
                                          <p:spTgt spid="35842"/>
                                        </p:tgtEl>
                                        <p:attrNameLst>
                                          <p:attrName>ppt_x</p:attrName>
                                        </p:attrNameLst>
                                      </p:cBhvr>
                                      <p:tavLst>
                                        <p:tav tm="0">
                                          <p:val>
                                            <p:strVal val="#ppt_x-.2"/>
                                          </p:val>
                                        </p:tav>
                                        <p:tav tm="100000">
                                          <p:val>
                                            <p:strVal val="#ppt_x"/>
                                          </p:val>
                                        </p:tav>
                                      </p:tavLst>
                                    </p:anim>
                                    <p:anim calcmode="lin" valueType="num">
                                      <p:cBhvr>
                                        <p:cTn id="13"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1CA2D-C26B-49EF-8DA2-90C17E800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4" y="219807"/>
            <a:ext cx="10429875" cy="6418385"/>
          </a:xfrm>
          <a:prstGeom prst="rect">
            <a:avLst/>
          </a:prstGeom>
        </p:spPr>
      </p:pic>
    </p:spTree>
    <p:extLst>
      <p:ext uri="{BB962C8B-B14F-4D97-AF65-F5344CB8AC3E}">
        <p14:creationId xmlns:p14="http://schemas.microsoft.com/office/powerpoint/2010/main" val="73372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4175994" y="3539347"/>
            <a:ext cx="4688114" cy="1015663"/>
          </a:xfrm>
          <a:prstGeom prst="rect">
            <a:avLst/>
          </a:prstGeom>
          <a:noFill/>
        </p:spPr>
        <p:txBody>
          <a:bodyPr wrap="square" rtlCol="0">
            <a:spAutoFit/>
          </a:bodyPr>
          <a:lstStyle/>
          <a:p>
            <a:pPr algn="ctr"/>
            <a:r>
              <a:rPr lang="en-US" sz="6000" b="1" dirty="0">
                <a:solidFill>
                  <a:prstClr val="black"/>
                </a:solidFill>
                <a:latin typeface="Times New Roman" panose="02020603050405020304" pitchFamily="18" charset="0"/>
                <a:cs typeface="Times New Roman" panose="02020603050405020304" pitchFamily="18" charset="0"/>
              </a:rPr>
              <a:t>KHÁM PHÁ</a:t>
            </a:r>
            <a:endParaRPr lang="vi-VN" sz="6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58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5"/>
          <p:cNvSpPr txBox="1">
            <a:spLocks noChangeArrowheads="1"/>
          </p:cNvSpPr>
          <p:nvPr/>
        </p:nvSpPr>
        <p:spPr bwMode="auto">
          <a:xfrm>
            <a:off x="1638300" y="2209801"/>
            <a:ext cx="148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sz="1800"/>
          </a:p>
        </p:txBody>
      </p:sp>
      <p:pic>
        <p:nvPicPr>
          <p:cNvPr id="6" name="Picture 15"/>
          <p:cNvPicPr>
            <a:picLocks noChangeAspect="1" noChangeArrowheads="1"/>
          </p:cNvPicPr>
          <p:nvPr/>
        </p:nvPicPr>
        <p:blipFill>
          <a:blip r:embed="rId2"/>
          <a:srcRect/>
          <a:stretch>
            <a:fillRect/>
          </a:stretch>
        </p:blipFill>
        <p:spPr bwMode="auto">
          <a:xfrm>
            <a:off x="234042" y="231776"/>
            <a:ext cx="4642758" cy="4322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81" name="Text Box 9"/>
          <p:cNvSpPr txBox="1">
            <a:spLocks noChangeArrowheads="1"/>
          </p:cNvSpPr>
          <p:nvPr/>
        </p:nvSpPr>
        <p:spPr bwMode="auto">
          <a:xfrm>
            <a:off x="-683079" y="4702628"/>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err="1">
                <a:solidFill>
                  <a:srgbClr val="0070C0"/>
                </a:solidFill>
                <a:latin typeface="Times New Roman" panose="02020603050405020304" pitchFamily="18" charset="0"/>
                <a:cs typeface="Times New Roman" panose="02020603050405020304" pitchFamily="18" charset="0"/>
              </a:rPr>
              <a:t>Lê</a:t>
            </a:r>
            <a:r>
              <a:rPr lang="en-US" sz="3600" b="1" dirty="0">
                <a:solidFill>
                  <a:srgbClr val="0070C0"/>
                </a:solidFill>
                <a:latin typeface="Times New Roman" panose="02020603050405020304" pitchFamily="18" charset="0"/>
                <a:cs typeface="Times New Roman" panose="02020603050405020304" pitchFamily="18" charset="0"/>
              </a:rPr>
              <a:t>-ô-</a:t>
            </a:r>
            <a:r>
              <a:rPr lang="en-US" sz="3600" b="1" dirty="0" err="1">
                <a:solidFill>
                  <a:srgbClr val="0070C0"/>
                </a:solidFill>
                <a:latin typeface="Times New Roman" panose="02020603050405020304" pitchFamily="18" charset="0"/>
                <a:cs typeface="Times New Roman" panose="02020603050405020304" pitchFamily="18" charset="0"/>
              </a:rPr>
              <a:t>nác</a:t>
            </a:r>
            <a:r>
              <a:rPr lang="en-US" sz="3600" b="1" dirty="0">
                <a:solidFill>
                  <a:srgbClr val="0070C0"/>
                </a:solidFill>
                <a:latin typeface="Times New Roman" panose="02020603050405020304" pitchFamily="18" charset="0"/>
                <a:cs typeface="Times New Roman" panose="02020603050405020304" pitchFamily="18" charset="0"/>
              </a:rPr>
              <a:t>–</a:t>
            </a:r>
            <a:r>
              <a:rPr lang="en-US" sz="3600" b="1" dirty="0" err="1">
                <a:solidFill>
                  <a:srgbClr val="0070C0"/>
                </a:solidFill>
                <a:latin typeface="Times New Roman" panose="02020603050405020304" pitchFamily="18" charset="0"/>
                <a:cs typeface="Times New Roman" panose="02020603050405020304" pitchFamily="18" charset="0"/>
              </a:rPr>
              <a:t>đô</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đa</a:t>
            </a:r>
            <a:r>
              <a:rPr lang="en-US" sz="3600" b="1" dirty="0">
                <a:solidFill>
                  <a:srgbClr val="0070C0"/>
                </a:solidFill>
                <a:latin typeface="Times New Roman" panose="02020603050405020304" pitchFamily="18" charset="0"/>
                <a:cs typeface="Times New Roman" panose="02020603050405020304" pitchFamily="18" charset="0"/>
              </a:rPr>
              <a:t> Vin xi</a:t>
            </a:r>
            <a:endParaRPr lang="vi-VN" sz="3600"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sz="3600" b="1" dirty="0">
                <a:solidFill>
                  <a:srgbClr val="0070C0"/>
                </a:solidFill>
                <a:latin typeface="Times New Roman" panose="02020603050405020304" pitchFamily="18" charset="0"/>
                <a:cs typeface="Times New Roman" panose="02020603050405020304" pitchFamily="18" charset="0"/>
              </a:rPr>
              <a:t>(1452  -   1519 )</a:t>
            </a:r>
          </a:p>
        </p:txBody>
      </p:sp>
      <p:sp>
        <p:nvSpPr>
          <p:cNvPr id="3" name="TextBox 2"/>
          <p:cNvSpPr txBox="1"/>
          <p:nvPr/>
        </p:nvSpPr>
        <p:spPr>
          <a:xfrm>
            <a:off x="5148943" y="231776"/>
            <a:ext cx="6836227" cy="6647974"/>
          </a:xfrm>
          <a:prstGeom prst="rect">
            <a:avLst/>
          </a:prstGeom>
          <a:noFill/>
        </p:spPr>
        <p:txBody>
          <a:bodyPr wrap="square" rtlCol="0">
            <a:spAutoFit/>
          </a:bodyPr>
          <a:lstStyle/>
          <a:p>
            <a:r>
              <a:rPr lang="en-US" sz="3300" b="1" dirty="0">
                <a:latin typeface="Times New Roman" pitchFamily="18" charset="0"/>
                <a:ea typeface="MS Mincho" pitchFamily="49" charset="-128"/>
              </a:rPr>
              <a:t>    </a:t>
            </a:r>
            <a:r>
              <a:rPr lang="en-US" sz="3400" b="1" dirty="0">
                <a:latin typeface="Times New Roman" pitchFamily="18" charset="0"/>
                <a:ea typeface="MS Mincho" pitchFamily="49" charset="-128"/>
              </a:rPr>
              <a:t>Họa </a:t>
            </a:r>
            <a:r>
              <a:rPr lang="en-US" sz="3400" b="1" dirty="0" err="1">
                <a:latin typeface="Times New Roman" pitchFamily="18" charset="0"/>
                <a:ea typeface="MS Mincho" pitchFamily="49" charset="-128"/>
              </a:rPr>
              <a:t>sĩ</a:t>
            </a:r>
            <a:r>
              <a:rPr lang="en-US" sz="3400" b="1" dirty="0">
                <a:latin typeface="Times New Roman" pitchFamily="18" charset="0"/>
                <a:ea typeface="MS Mincho" pitchFamily="49" charset="-128"/>
              </a:rPr>
              <a:t> </a:t>
            </a:r>
            <a:r>
              <a:rPr lang="en-US" sz="3400" b="1" dirty="0" err="1">
                <a:solidFill>
                  <a:srgbClr val="FF0000"/>
                </a:solidFill>
                <a:latin typeface="Times New Roman" pitchFamily="18" charset="0"/>
              </a:rPr>
              <a:t>Lê</a:t>
            </a:r>
            <a:r>
              <a:rPr lang="en-US" sz="3400" b="1" dirty="0">
                <a:solidFill>
                  <a:srgbClr val="FF0000"/>
                </a:solidFill>
                <a:latin typeface="Times New Roman" pitchFamily="18" charset="0"/>
              </a:rPr>
              <a:t>-ô-</a:t>
            </a:r>
            <a:r>
              <a:rPr lang="en-US" sz="3400" b="1" dirty="0" err="1">
                <a:solidFill>
                  <a:srgbClr val="FF0000"/>
                </a:solidFill>
                <a:latin typeface="Times New Roman" pitchFamily="18" charset="0"/>
              </a:rPr>
              <a:t>nác</a:t>
            </a:r>
            <a:r>
              <a:rPr lang="en-US" sz="3400" b="1" dirty="0">
                <a:solidFill>
                  <a:srgbClr val="FF0000"/>
                </a:solidFill>
                <a:latin typeface="Times New Roman" pitchFamily="18" charset="0"/>
              </a:rPr>
              <a:t> – </a:t>
            </a:r>
            <a:r>
              <a:rPr lang="en-US" sz="3400" b="1" dirty="0" err="1">
                <a:solidFill>
                  <a:srgbClr val="FF0000"/>
                </a:solidFill>
                <a:latin typeface="Times New Roman" pitchFamily="18" charset="0"/>
              </a:rPr>
              <a:t>đô-đa</a:t>
            </a:r>
            <a:r>
              <a:rPr lang="en-US" sz="3400" b="1" dirty="0">
                <a:solidFill>
                  <a:srgbClr val="FF0000"/>
                </a:solidFill>
                <a:latin typeface="Times New Roman" pitchFamily="18" charset="0"/>
              </a:rPr>
              <a:t> Vin- xi </a:t>
            </a:r>
            <a:r>
              <a:rPr lang="en-US" sz="3400" b="1" dirty="0">
                <a:latin typeface="Times New Roman" pitchFamily="18" charset="0"/>
                <a:ea typeface="MS Mincho" pitchFamily="49" charset="-128"/>
              </a:rPr>
              <a:t>(</a:t>
            </a:r>
            <a:r>
              <a:rPr lang="en-US" sz="3400" b="1" dirty="0" err="1">
                <a:latin typeface="Times New Roman" pitchFamily="18" charset="0"/>
                <a:ea typeface="MS Mincho" pitchFamily="49" charset="-128"/>
              </a:rPr>
              <a:t>sinh</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ngày</a:t>
            </a:r>
            <a:r>
              <a:rPr lang="en-US" sz="3400" b="1" dirty="0">
                <a:latin typeface="Times New Roman" pitchFamily="18" charset="0"/>
                <a:ea typeface="MS Mincho" pitchFamily="49" charset="-128"/>
              </a:rPr>
              <a:t> 15 </a:t>
            </a:r>
            <a:r>
              <a:rPr lang="en-US" sz="3400" b="1" dirty="0" err="1">
                <a:latin typeface="Times New Roman" pitchFamily="18" charset="0"/>
                <a:ea typeface="MS Mincho" pitchFamily="49" charset="-128"/>
              </a:rPr>
              <a:t>tháng</a:t>
            </a:r>
            <a:r>
              <a:rPr lang="en-US" sz="3400" b="1" dirty="0">
                <a:latin typeface="Times New Roman" pitchFamily="18" charset="0"/>
                <a:ea typeface="MS Mincho" pitchFamily="49" charset="-128"/>
              </a:rPr>
              <a:t> 4 </a:t>
            </a:r>
            <a:r>
              <a:rPr lang="en-US" sz="3400" b="1" dirty="0" err="1">
                <a:latin typeface="Times New Roman" pitchFamily="18" charset="0"/>
                <a:ea typeface="MS Mincho" pitchFamily="49" charset="-128"/>
              </a:rPr>
              <a:t>năm</a:t>
            </a:r>
            <a:r>
              <a:rPr lang="en-US" sz="3400" b="1" dirty="0">
                <a:latin typeface="Times New Roman" pitchFamily="18" charset="0"/>
                <a:ea typeface="MS Mincho" pitchFamily="49" charset="-128"/>
              </a:rPr>
              <a:t> 1452 </a:t>
            </a:r>
            <a:r>
              <a:rPr lang="en-US" sz="3400" b="1" dirty="0" err="1">
                <a:latin typeface="Times New Roman" pitchFamily="18" charset="0"/>
                <a:ea typeface="MS Mincho" pitchFamily="49" charset="-128"/>
              </a:rPr>
              <a:t>tại</a:t>
            </a:r>
            <a:r>
              <a:rPr lang="en-US" sz="3400" b="1" dirty="0">
                <a:latin typeface="Times New Roman" pitchFamily="18" charset="0"/>
                <a:ea typeface="MS Mincho" pitchFamily="49" charset="-128"/>
              </a:rPr>
              <a:t> An-chi-a-no, Ý, </a:t>
            </a:r>
            <a:r>
              <a:rPr lang="en-US" sz="3400" b="1" dirty="0" err="1">
                <a:latin typeface="Times New Roman" pitchFamily="18" charset="0"/>
                <a:ea typeface="MS Mincho" pitchFamily="49" charset="-128"/>
              </a:rPr>
              <a:t>mất</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ngày</a:t>
            </a:r>
            <a:r>
              <a:rPr lang="en-US" sz="3400" b="1" dirty="0">
                <a:latin typeface="Times New Roman" pitchFamily="18" charset="0"/>
                <a:ea typeface="MS Mincho" pitchFamily="49" charset="-128"/>
              </a:rPr>
              <a:t> 2 </a:t>
            </a:r>
            <a:r>
              <a:rPr lang="en-US" sz="3400" b="1" dirty="0" err="1">
                <a:latin typeface="Times New Roman" pitchFamily="18" charset="0"/>
                <a:ea typeface="MS Mincho" pitchFamily="49" charset="-128"/>
              </a:rPr>
              <a:t>tháng</a:t>
            </a:r>
            <a:r>
              <a:rPr lang="en-US" sz="3400" b="1" dirty="0">
                <a:latin typeface="Times New Roman" pitchFamily="18" charset="0"/>
                <a:ea typeface="MS Mincho" pitchFamily="49" charset="-128"/>
              </a:rPr>
              <a:t> 5 </a:t>
            </a:r>
            <a:r>
              <a:rPr lang="en-US" sz="3400" b="1" dirty="0" err="1">
                <a:latin typeface="Times New Roman" pitchFamily="18" charset="0"/>
                <a:ea typeface="MS Mincho" pitchFamily="49" charset="-128"/>
              </a:rPr>
              <a:t>năm</a:t>
            </a:r>
            <a:r>
              <a:rPr lang="en-US" sz="3400" b="1" dirty="0">
                <a:latin typeface="Times New Roman" pitchFamily="18" charset="0"/>
                <a:ea typeface="MS Mincho" pitchFamily="49" charset="-128"/>
              </a:rPr>
              <a:t> 1519 </a:t>
            </a:r>
            <a:r>
              <a:rPr lang="en-US" sz="3400" b="1" dirty="0" err="1">
                <a:latin typeface="Times New Roman" pitchFamily="18" charset="0"/>
                <a:ea typeface="MS Mincho" pitchFamily="49" charset="-128"/>
              </a:rPr>
              <a:t>tại</a:t>
            </a:r>
            <a:r>
              <a:rPr lang="en-US" sz="3400" b="1" dirty="0">
                <a:latin typeface="Times New Roman" pitchFamily="18" charset="0"/>
                <a:ea typeface="MS Mincho" pitchFamily="49" charset="-128"/>
              </a:rPr>
              <a:t> Am-</a:t>
            </a:r>
            <a:r>
              <a:rPr lang="en-US" sz="3400" b="1" dirty="0" err="1">
                <a:latin typeface="Times New Roman" pitchFamily="18" charset="0"/>
                <a:ea typeface="MS Mincho" pitchFamily="49" charset="-128"/>
              </a:rPr>
              <a:t>boi</a:t>
            </a:r>
            <a:r>
              <a:rPr lang="en-US" sz="3400" b="1" dirty="0">
                <a:latin typeface="Times New Roman" pitchFamily="18" charset="0"/>
                <a:ea typeface="MS Mincho" pitchFamily="49" charset="-128"/>
              </a:rPr>
              <a:t>-se, </a:t>
            </a:r>
            <a:r>
              <a:rPr lang="en-US" sz="3400" b="1" dirty="0" err="1">
                <a:latin typeface="Times New Roman" pitchFamily="18" charset="0"/>
                <a:ea typeface="MS Mincho" pitchFamily="49" charset="-128"/>
              </a:rPr>
              <a:t>Pháp</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là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một</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họa</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sĩ</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điêu</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khắc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kiến</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trúc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sư</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nhạc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sĩ</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bác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sĩ</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kỹ</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sư</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giải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phẫu</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nhà</a:t>
            </a:r>
            <a:r>
              <a:rPr lang="en-US" sz="3400" b="1" dirty="0">
                <a:latin typeface="Times New Roman" pitchFamily="18" charset="0"/>
                <a:ea typeface="MS Mincho" pitchFamily="49" charset="-128"/>
              </a:rPr>
              <a:t> sáng </a:t>
            </a:r>
            <a:r>
              <a:rPr lang="en-US" sz="3400" b="1" dirty="0" err="1">
                <a:latin typeface="Times New Roman" pitchFamily="18" charset="0"/>
                <a:ea typeface="MS Mincho" pitchFamily="49" charset="-128"/>
              </a:rPr>
              <a:t>tạo</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và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là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một</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triết</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học</a:t>
            </a:r>
            <a:r>
              <a:rPr lang="en-US" sz="3400" b="1" dirty="0">
                <a:latin typeface="Times New Roman" pitchFamily="18" charset="0"/>
                <a:ea typeface="MS Mincho" pitchFamily="49" charset="-128"/>
              </a:rPr>
              <a:t> tự </a:t>
            </a:r>
            <a:r>
              <a:rPr lang="en-US" sz="3400" b="1" dirty="0" err="1">
                <a:latin typeface="Times New Roman" pitchFamily="18" charset="0"/>
                <a:ea typeface="MS Mincho" pitchFamily="49" charset="-128"/>
              </a:rPr>
              <a:t>nhiên</a:t>
            </a:r>
            <a:r>
              <a:rPr lang="en-US" sz="3400" b="1" dirty="0">
                <a:latin typeface="Times New Roman" pitchFamily="18" charset="0"/>
                <a:ea typeface="MS Mincho" pitchFamily="49" charset="-128"/>
              </a:rPr>
              <a:t>. Ông được </a:t>
            </a:r>
            <a:r>
              <a:rPr lang="en-US" sz="3400" b="1" dirty="0" err="1">
                <a:latin typeface="Times New Roman" pitchFamily="18" charset="0"/>
                <a:ea typeface="MS Mincho" pitchFamily="49" charset="-128"/>
              </a:rPr>
              <a:t>coi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là</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một</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thiên</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tài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toàn</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năng</a:t>
            </a:r>
            <a:r>
              <a:rPr lang="en-US" sz="3400" b="1" dirty="0">
                <a:latin typeface="Times New Roman" pitchFamily="18" charset="0"/>
                <a:ea typeface="MS Mincho" pitchFamily="49" charset="-128"/>
              </a:rPr>
              <a:t> người Ý. </a:t>
            </a:r>
          </a:p>
          <a:p>
            <a:pPr eaLnBrk="0" hangingPunct="0"/>
            <a:r>
              <a:rPr lang="en-US" sz="3400" b="1" dirty="0">
                <a:latin typeface="Times New Roman" pitchFamily="18" charset="0"/>
                <a:ea typeface="MS Mincho" pitchFamily="49" charset="-128"/>
              </a:rPr>
              <a:t>    Ông </a:t>
            </a:r>
            <a:r>
              <a:rPr lang="en-US" sz="3400" b="1" dirty="0" err="1">
                <a:latin typeface="Times New Roman" pitchFamily="18" charset="0"/>
                <a:ea typeface="MS Mincho" pitchFamily="49" charset="-128"/>
              </a:rPr>
              <a:t>nổi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tiếng</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với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những</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bức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hoạ</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cổ</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điển</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của</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mình</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như</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bức</a:t>
            </a:r>
            <a:r>
              <a:rPr lang="en-US" sz="3400" b="1" dirty="0">
                <a:latin typeface="Times New Roman" pitchFamily="18" charset="0"/>
                <a:ea typeface="MS Mincho" pitchFamily="49" charset="-128"/>
              </a:rPr>
              <a:t> Mona Lisa, </a:t>
            </a:r>
            <a:r>
              <a:rPr lang="en-US" sz="3400" b="1" dirty="0" err="1">
                <a:latin typeface="Times New Roman" pitchFamily="18" charset="0"/>
                <a:ea typeface="MS Mincho" pitchFamily="49" charset="-128"/>
              </a:rPr>
              <a:t>bức</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Bữa</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ăn</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tối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cuối</a:t>
            </a:r>
            <a:r>
              <a:rPr lang="en-US" sz="3400" b="1" dirty="0">
                <a:latin typeface="Times New Roman" pitchFamily="18" charset="0"/>
                <a:ea typeface="MS Mincho" pitchFamily="49" charset="-128"/>
              </a:rPr>
              <a:t> </a:t>
            </a:r>
            <a:r>
              <a:rPr lang="en-US" sz="3400" b="1" dirty="0" err="1">
                <a:latin typeface="Times New Roman" pitchFamily="18" charset="0"/>
                <a:ea typeface="MS Mincho" pitchFamily="49" charset="-128"/>
              </a:rPr>
              <a:t>cùng</a:t>
            </a:r>
            <a:r>
              <a:rPr lang="en-US" sz="3400" b="1" dirty="0">
                <a:latin typeface="Times New Roman" pitchFamily="18" charset="0"/>
                <a:ea typeface="MS Mincho" pitchFamily="49" charset="-128"/>
              </a:rPr>
              <a:t>,….</a:t>
            </a:r>
            <a:endParaRPr lang="en-US" sz="3400" b="1" dirty="0">
              <a:latin typeface="Times New Roman" pitchFamily="18" charset="0"/>
            </a:endParaRPr>
          </a:p>
          <a:p>
            <a:endParaRPr lang="en-US" dirty="0"/>
          </a:p>
        </p:txBody>
      </p:sp>
    </p:spTree>
    <p:extLst>
      <p:ext uri="{BB962C8B-B14F-4D97-AF65-F5344CB8AC3E}">
        <p14:creationId xmlns:p14="http://schemas.microsoft.com/office/powerpoint/2010/main" val="142204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081">
                                            <p:txEl>
                                              <p:pRg st="0" end="0"/>
                                            </p:txEl>
                                          </p:spTgt>
                                        </p:tgtEl>
                                        <p:attrNameLst>
                                          <p:attrName>style.visibility</p:attrName>
                                        </p:attrNameLst>
                                      </p:cBhvr>
                                      <p:to>
                                        <p:strVal val="visible"/>
                                      </p:to>
                                    </p:set>
                                    <p:animEffect transition="in" filter="wipe(down)">
                                      <p:cBhvr>
                                        <p:cTn id="10" dur="2000"/>
                                        <p:tgtEl>
                                          <p:spTgt spid="3081">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081">
                                            <p:txEl>
                                              <p:pRg st="1" end="1"/>
                                            </p:txEl>
                                          </p:spTgt>
                                        </p:tgtEl>
                                        <p:attrNameLst>
                                          <p:attrName>style.visibility</p:attrName>
                                        </p:attrNameLst>
                                      </p:cBhvr>
                                      <p:to>
                                        <p:strVal val="visible"/>
                                      </p:to>
                                    </p:set>
                                    <p:animEffect transition="in" filter="wipe(down)">
                                      <p:cBhvr>
                                        <p:cTn id="13" dur="2000"/>
                                        <p:tgtEl>
                                          <p:spTgt spid="308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13267" y="1981212"/>
            <a:ext cx="11541276"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FontTx/>
              <a:buNone/>
            </a:pPr>
            <a:r>
              <a:rPr lang="en-US" altLang="en-US" sz="4400" b="1" dirty="0" err="1">
                <a:solidFill>
                  <a:prstClr val="black"/>
                </a:solidFill>
                <a:latin typeface="Times New Roman" panose="02020603050405020304" pitchFamily="18" charset="0"/>
                <a:cs typeface="Times New Roman" panose="02020603050405020304" pitchFamily="18" charset="0"/>
              </a:rPr>
              <a:t>Tập</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đọc</a:t>
            </a:r>
            <a:endParaRPr lang="en-US" altLang="en-US" sz="4400" b="1" dirty="0">
              <a:solidFill>
                <a:prstClr val="black"/>
              </a:solidFill>
              <a:latin typeface="Times New Roman" panose="02020603050405020304" pitchFamily="18" charset="0"/>
              <a:cs typeface="Times New Roman" panose="02020603050405020304" pitchFamily="18" charset="0"/>
            </a:endParaRPr>
          </a:p>
          <a:p>
            <a:pPr algn="ctr">
              <a:spcBef>
                <a:spcPct val="50000"/>
              </a:spcBef>
              <a:buClrTx/>
              <a:buSzTx/>
              <a:buFontTx/>
              <a:buNone/>
            </a:pPr>
            <a:r>
              <a:rPr lang="en-US" altLang="en-US" sz="4400" b="1" dirty="0" err="1">
                <a:solidFill>
                  <a:srgbClr val="FF3300"/>
                </a:solidFill>
                <a:latin typeface="Times New Roman" panose="02020603050405020304" pitchFamily="18" charset="0"/>
                <a:cs typeface="Times New Roman" panose="02020603050405020304" pitchFamily="18" charset="0"/>
              </a:rPr>
              <a:t>Vẽ</a:t>
            </a:r>
            <a:r>
              <a:rPr lang="en-US" altLang="en-US" sz="4400" b="1" dirty="0">
                <a:solidFill>
                  <a:srgbClr val="FF3300"/>
                </a:solidFill>
                <a:latin typeface="Times New Roman" panose="02020603050405020304" pitchFamily="18" charset="0"/>
                <a:cs typeface="Times New Roman" panose="02020603050405020304" pitchFamily="18" charset="0"/>
              </a:rPr>
              <a:t> </a:t>
            </a:r>
            <a:r>
              <a:rPr lang="en-US" altLang="en-US" sz="4400" b="1" dirty="0" err="1">
                <a:solidFill>
                  <a:srgbClr val="FF3300"/>
                </a:solidFill>
                <a:latin typeface="Times New Roman" panose="02020603050405020304" pitchFamily="18" charset="0"/>
                <a:cs typeface="Times New Roman" panose="02020603050405020304" pitchFamily="18" charset="0"/>
              </a:rPr>
              <a:t>trứng</a:t>
            </a:r>
            <a:endParaRPr lang="en-US" altLang="en-US" sz="4400" b="1" dirty="0">
              <a:solidFill>
                <a:srgbClr val="FF3300"/>
              </a:solidFill>
              <a:latin typeface="Times New Roman" panose="02020603050405020304" pitchFamily="18" charset="0"/>
              <a:cs typeface="Times New Roman" panose="02020603050405020304" pitchFamily="18" charset="0"/>
            </a:endParaRPr>
          </a:p>
          <a:p>
            <a:pPr algn="ctr">
              <a:spcBef>
                <a:spcPct val="50000"/>
              </a:spcBef>
              <a:buClrTx/>
              <a:buSzTx/>
              <a:buFontTx/>
              <a:buNone/>
            </a:pPr>
            <a:r>
              <a:rPr lang="en-US" altLang="en-US" sz="3200" b="1" i="1" dirty="0">
                <a:solidFill>
                  <a:srgbClr val="FF3300"/>
                </a:solidFill>
                <a:latin typeface="Times New Roman" panose="02020603050405020304" pitchFamily="18" charset="0"/>
                <a:cs typeface="Times New Roman" panose="02020603050405020304" pitchFamily="18" charset="0"/>
              </a:rPr>
              <a:t>                                         </a:t>
            </a:r>
            <a:r>
              <a:rPr lang="en-US" altLang="en-US" sz="2400" b="1" i="1" dirty="0">
                <a:solidFill>
                  <a:prstClr val="black"/>
                </a:solidFill>
                <a:latin typeface="Times New Roman" panose="02020603050405020304" pitchFamily="18" charset="0"/>
                <a:cs typeface="Times New Roman" panose="02020603050405020304" pitchFamily="18" charset="0"/>
              </a:rPr>
              <a:t>( Theo </a:t>
            </a:r>
            <a:r>
              <a:rPr lang="en-US" altLang="en-US" sz="2400" b="1" i="1" dirty="0" err="1">
                <a:solidFill>
                  <a:prstClr val="black"/>
                </a:solidFill>
                <a:latin typeface="Times New Roman" panose="02020603050405020304" pitchFamily="18" charset="0"/>
                <a:cs typeface="Times New Roman" panose="02020603050405020304" pitchFamily="18" charset="0"/>
              </a:rPr>
              <a:t>Xuân</a:t>
            </a:r>
            <a:r>
              <a:rPr lang="en-US" altLang="en-US" sz="2400" b="1" i="1" dirty="0">
                <a:solidFill>
                  <a:prstClr val="black"/>
                </a:solidFill>
                <a:latin typeface="Times New Roman" panose="02020603050405020304" pitchFamily="18" charset="0"/>
                <a:cs typeface="Times New Roman" panose="02020603050405020304" pitchFamily="18" charset="0"/>
              </a:rPr>
              <a:t> </a:t>
            </a:r>
            <a:r>
              <a:rPr lang="en-US" altLang="en-US" sz="2400" b="1" i="1" dirty="0" err="1">
                <a:solidFill>
                  <a:prstClr val="black"/>
                </a:solidFill>
                <a:latin typeface="Times New Roman" panose="02020603050405020304" pitchFamily="18" charset="0"/>
                <a:cs typeface="Times New Roman" panose="02020603050405020304" pitchFamily="18" charset="0"/>
              </a:rPr>
              <a:t>Yến</a:t>
            </a:r>
            <a:r>
              <a:rPr lang="en-US" altLang="en-US" sz="2400" b="1" i="1" dirty="0">
                <a:solidFill>
                  <a:prstClr val="black"/>
                </a:solidFill>
                <a:latin typeface="Times New Roman" panose="02020603050405020304" pitchFamily="18" charset="0"/>
                <a:cs typeface="Times New Roman" panose="02020603050405020304" pitchFamily="18" charset="0"/>
              </a:rPr>
              <a:t> )</a:t>
            </a:r>
          </a:p>
        </p:txBody>
      </p:sp>
      <p:pic>
        <p:nvPicPr>
          <p:cNvPr id="5" name="图片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358" y="1830388"/>
            <a:ext cx="51339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076231">
            <a:off x="9538507" y="4002621"/>
            <a:ext cx="2113541" cy="282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57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3927" y="1827659"/>
            <a:ext cx="3200186" cy="320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p:cNvSpPr/>
          <p:nvPr/>
        </p:nvSpPr>
        <p:spPr>
          <a:xfrm>
            <a:off x="1415994" y="2596405"/>
            <a:ext cx="1849720" cy="1632942"/>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p:cNvSpPr/>
          <p:nvPr/>
        </p:nvSpPr>
        <p:spPr>
          <a:xfrm>
            <a:off x="3603008" y="2439431"/>
            <a:ext cx="163811" cy="201216"/>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solidFill>
                <a:prstClr val="white"/>
              </a:solidFill>
              <a:latin typeface="Times New Roman" panose="02020603050405020304" pitchFamily="18" charset="0"/>
              <a:cs typeface="Times New Roman" panose="02020603050405020304" pitchFamily="18" charset="0"/>
            </a:endParaRPr>
          </a:p>
        </p:txBody>
      </p:sp>
      <p:sp>
        <p:nvSpPr>
          <p:cNvPr id="12" name="Freeform: Shape 11"/>
          <p:cNvSpPr/>
          <p:nvPr/>
        </p:nvSpPr>
        <p:spPr>
          <a:xfrm>
            <a:off x="3711355" y="1621605"/>
            <a:ext cx="523677" cy="866775"/>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prstClr val="white"/>
              </a:solidFill>
              <a:latin typeface="Times New Roman" panose="02020603050405020304" pitchFamily="18" charset="0"/>
              <a:cs typeface="Times New Roman" panose="02020603050405020304" pitchFamily="18" charset="0"/>
            </a:endParaRPr>
          </a:p>
        </p:txBody>
      </p:sp>
      <p:grpSp>
        <p:nvGrpSpPr>
          <p:cNvPr id="16" name="Group 15"/>
          <p:cNvGrpSpPr>
            <a:grpSpLocks/>
          </p:cNvGrpSpPr>
          <p:nvPr/>
        </p:nvGrpSpPr>
        <p:grpSpPr bwMode="auto">
          <a:xfrm>
            <a:off x="4302481" y="1236242"/>
            <a:ext cx="6328227" cy="1241303"/>
            <a:chOff x="5862048" y="676275"/>
            <a:chExt cx="6539502" cy="1695450"/>
          </a:xfrm>
        </p:grpSpPr>
        <p:sp>
          <p:nvSpPr>
            <p:cNvPr id="14" name="Rectangle: Rounded Corners 13"/>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solidFill>
                  <a:prstClr val="white"/>
                </a:solidFill>
                <a:latin typeface="Times New Roman" panose="02020603050405020304" pitchFamily="18" charset="0"/>
                <a:cs typeface="Times New Roman" panose="02020603050405020304" pitchFamily="18" charset="0"/>
              </a:endParaRPr>
            </a:p>
          </p:txBody>
        </p:sp>
        <p:sp>
          <p:nvSpPr>
            <p:cNvPr id="15" name="Flowchart: Connector 14"/>
            <p:cNvSpPr/>
            <p:nvPr/>
          </p:nvSpPr>
          <p:spPr>
            <a:xfrm>
              <a:off x="6091064" y="952524"/>
              <a:ext cx="746655"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white"/>
                  </a:solidFill>
                  <a:latin typeface="Times New Roman" panose="02020603050405020304" pitchFamily="18" charset="0"/>
                  <a:cs typeface="Times New Roman" panose="02020603050405020304" pitchFamily="18" charset="0"/>
                </a:rPr>
                <a:t>1</a:t>
              </a:r>
              <a:endParaRPr lang="vi-VN" sz="4000" dirty="0">
                <a:solidFill>
                  <a:prstClr val="white"/>
                </a:solidFill>
                <a:latin typeface="Times New Roman" panose="02020603050405020304" pitchFamily="18" charset="0"/>
                <a:cs typeface="Times New Roman" panose="02020603050405020304" pitchFamily="18" charset="0"/>
              </a:endParaRPr>
            </a:p>
          </p:txBody>
        </p:sp>
      </p:grpSp>
      <p:sp>
        <p:nvSpPr>
          <p:cNvPr id="18" name="Flowchart: Connector 17"/>
          <p:cNvSpPr/>
          <p:nvPr/>
        </p:nvSpPr>
        <p:spPr>
          <a:xfrm>
            <a:off x="3688137" y="3345124"/>
            <a:ext cx="162520" cy="20121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solidFill>
                <a:prstClr val="white"/>
              </a:solidFill>
              <a:latin typeface="Times New Roman" panose="02020603050405020304" pitchFamily="18" charset="0"/>
              <a:cs typeface="Times New Roman" panose="02020603050405020304" pitchFamily="18" charset="0"/>
            </a:endParaRPr>
          </a:p>
        </p:txBody>
      </p:sp>
      <p:cxnSp>
        <p:nvCxnSpPr>
          <p:cNvPr id="21" name="Straight Connector 20"/>
          <p:cNvCxnSpPr>
            <a:cxnSpLocks/>
          </p:cNvCxnSpPr>
          <p:nvPr/>
        </p:nvCxnSpPr>
        <p:spPr>
          <a:xfrm>
            <a:off x="3850658" y="3461210"/>
            <a:ext cx="6062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4498804" y="2922923"/>
            <a:ext cx="6131904" cy="1222690"/>
            <a:chOff x="6007667" y="688785"/>
            <a:chExt cx="6539502" cy="1025613"/>
          </a:xfrm>
        </p:grpSpPr>
        <p:sp>
          <p:nvSpPr>
            <p:cNvPr id="23" name="Rectangle: Rounded Corners 22"/>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prstClr val="white"/>
                </a:solidFill>
                <a:latin typeface="Times New Roman" panose="02020603050405020304" pitchFamily="18" charset="0"/>
                <a:cs typeface="Times New Roman" panose="02020603050405020304" pitchFamily="18" charset="0"/>
              </a:endParaRPr>
            </a:p>
          </p:txBody>
        </p:sp>
        <p:sp>
          <p:nvSpPr>
            <p:cNvPr id="24" name="Flowchart: Connector 23"/>
            <p:cNvSpPr/>
            <p:nvPr/>
          </p:nvSpPr>
          <p:spPr>
            <a:xfrm>
              <a:off x="6167002" y="823528"/>
              <a:ext cx="796725"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white"/>
                  </a:solidFill>
                  <a:latin typeface="Times New Roman" panose="02020603050405020304" pitchFamily="18" charset="0"/>
                  <a:cs typeface="Times New Roman" panose="02020603050405020304" pitchFamily="18" charset="0"/>
                </a:rPr>
                <a:t>2</a:t>
              </a:r>
              <a:endParaRPr lang="vi-VN" sz="4000" dirty="0">
                <a:solidFill>
                  <a:prstClr val="white"/>
                </a:solidFill>
                <a:latin typeface="Times New Roman" panose="02020603050405020304" pitchFamily="18" charset="0"/>
                <a:cs typeface="Times New Roman" panose="02020603050405020304" pitchFamily="18" charset="0"/>
              </a:endParaRPr>
            </a:p>
          </p:txBody>
        </p:sp>
      </p:grpSp>
      <p:sp>
        <p:nvSpPr>
          <p:cNvPr id="25" name="Flowchart: Connector 24"/>
          <p:cNvSpPr/>
          <p:nvPr/>
        </p:nvSpPr>
        <p:spPr>
          <a:xfrm>
            <a:off x="3334076" y="4145613"/>
            <a:ext cx="163810" cy="201216"/>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solidFill>
                <a:prstClr val="white"/>
              </a:solidFill>
              <a:latin typeface="Times New Roman" panose="02020603050405020304" pitchFamily="18" charset="0"/>
              <a:cs typeface="Times New Roman" panose="02020603050405020304" pitchFamily="18" charset="0"/>
            </a:endParaRPr>
          </a:p>
        </p:txBody>
      </p:sp>
      <p:sp>
        <p:nvSpPr>
          <p:cNvPr id="28" name="Freeform: Shape 27"/>
          <p:cNvSpPr/>
          <p:nvPr/>
        </p:nvSpPr>
        <p:spPr>
          <a:xfrm>
            <a:off x="3519813" y="4346829"/>
            <a:ext cx="846138" cy="75842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a:solidFill>
                <a:prstClr val="white"/>
              </a:solidFill>
              <a:latin typeface="Times New Roman" panose="02020603050405020304" pitchFamily="18" charset="0"/>
              <a:cs typeface="Times New Roman" panose="02020603050405020304" pitchFamily="18" charset="0"/>
            </a:endParaRPr>
          </a:p>
        </p:txBody>
      </p:sp>
      <p:grpSp>
        <p:nvGrpSpPr>
          <p:cNvPr id="29" name="Group 28"/>
          <p:cNvGrpSpPr>
            <a:grpSpLocks/>
          </p:cNvGrpSpPr>
          <p:nvPr/>
        </p:nvGrpSpPr>
        <p:grpSpPr bwMode="auto">
          <a:xfrm>
            <a:off x="4365952" y="4544499"/>
            <a:ext cx="6127332" cy="1009595"/>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dirty="0">
                <a:solidFill>
                  <a:prstClr val="white"/>
                </a:solidFill>
                <a:latin typeface="Times New Roman" panose="02020603050405020304" pitchFamily="18" charset="0"/>
                <a:cs typeface="Times New Roman" panose="02020603050405020304" pitchFamily="18" charset="0"/>
              </a:endParaRPr>
            </a:p>
          </p:txBody>
        </p:sp>
        <p:sp>
          <p:nvSpPr>
            <p:cNvPr id="31" name="Flowchart: Connector 30"/>
            <p:cNvSpPr/>
            <p:nvPr/>
          </p:nvSpPr>
          <p:spPr>
            <a:xfrm>
              <a:off x="6007667" y="1110182"/>
              <a:ext cx="796725" cy="827637"/>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white"/>
                  </a:solidFill>
                  <a:latin typeface="Times New Roman" panose="02020603050405020304" pitchFamily="18" charset="0"/>
                  <a:cs typeface="Times New Roman" panose="02020603050405020304" pitchFamily="18" charset="0"/>
                </a:rPr>
                <a:t>3</a:t>
              </a:r>
              <a:endParaRPr lang="vi-VN" sz="4000" dirty="0">
                <a:solidFill>
                  <a:prstClr val="white"/>
                </a:solidFill>
                <a:latin typeface="Times New Roman" panose="02020603050405020304" pitchFamily="18" charset="0"/>
                <a:cs typeface="Times New Roman" panose="02020603050405020304" pitchFamily="18" charset="0"/>
              </a:endParaRPr>
            </a:p>
          </p:txBody>
        </p:sp>
      </p:grpSp>
      <p:sp>
        <p:nvSpPr>
          <p:cNvPr id="3" name="Rectangle 2"/>
          <p:cNvSpPr>
            <a:spLocks noChangeArrowheads="1"/>
          </p:cNvSpPr>
          <p:nvPr/>
        </p:nvSpPr>
        <p:spPr bwMode="auto">
          <a:xfrm>
            <a:off x="5669062" y="1363115"/>
            <a:ext cx="45750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nl-NL" sz="3200" dirty="0">
                <a:solidFill>
                  <a:prstClr val="black"/>
                </a:solidFill>
                <a:latin typeface="Times New Roman" panose="02020603050405020304" pitchFamily="18" charset="0"/>
                <a:cs typeface="Times New Roman" panose="02020603050405020304" pitchFamily="18" charset="0"/>
              </a:rPr>
              <a:t>Rèn đọc đúng, đọc diễn cảm</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5322658" y="2922601"/>
            <a:ext cx="53080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nl-NL" sz="3200" dirty="0">
                <a:solidFill>
                  <a:srgbClr val="000000"/>
                </a:solidFill>
                <a:latin typeface="Times New Roman" panose="02020603050405020304" pitchFamily="18" charset="0"/>
                <a:cs typeface="Times New Roman" panose="02020603050405020304" pitchFamily="18" charset="0"/>
              </a:rPr>
              <a:t>Hiểu các từ khó và nội dung bài tập đọc</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5168134" y="4726043"/>
            <a:ext cx="5405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dục</a:t>
            </a:r>
            <a:r>
              <a:rPr lang="en-US" sz="3200" dirty="0">
                <a:solidFill>
                  <a:prstClr val="black"/>
                </a:solidFill>
                <a:latin typeface="Times New Roman" panose="02020603050405020304" pitchFamily="18" charset="0"/>
                <a:cs typeface="Times New Roman" panose="02020603050405020304" pitchFamily="18" charset="0"/>
              </a:rPr>
              <a:t> HS </a:t>
            </a:r>
            <a:r>
              <a:rPr lang="en-US" sz="3200" dirty="0" err="1">
                <a:solidFill>
                  <a:prstClr val="black"/>
                </a:solidFill>
                <a:latin typeface="Times New Roman" panose="02020603050405020304" pitchFamily="18" charset="0"/>
                <a:cs typeface="Times New Roman" panose="02020603050405020304" pitchFamily="18" charset="0"/>
              </a:rPr>
              <a:t>kiên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trì,chịu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khó</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41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randombar(horizontal)">
                                      <p:cBhvr>
                                        <p:cTn id="41" dur="50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7938" name="Subtitle 2"/>
          <p:cNvSpPr txBox="1">
            <a:spLocks/>
          </p:cNvSpPr>
          <p:nvPr/>
        </p:nvSpPr>
        <p:spPr bwMode="auto">
          <a:xfrm>
            <a:off x="3429000" y="3276600"/>
            <a:ext cx="6102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6000" b="1" dirty="0">
                <a:solidFill>
                  <a:srgbClr val="0000CC"/>
                </a:solidFill>
                <a:latin typeface="Times New Roman" panose="02020603050405020304" pitchFamily="18" charset="0"/>
                <a:cs typeface="Times New Roman" panose="02020603050405020304" pitchFamily="18" charset="0"/>
              </a:rPr>
              <a:t>LUYỆN ĐỌC </a:t>
            </a:r>
          </a:p>
        </p:txBody>
      </p:sp>
    </p:spTree>
    <p:extLst>
      <p:ext uri="{BB962C8B-B14F-4D97-AF65-F5344CB8AC3E}">
        <p14:creationId xmlns:p14="http://schemas.microsoft.com/office/powerpoint/2010/main" val="168906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Box 3"/>
          <p:cNvSpPr txBox="1">
            <a:spLocks noChangeArrowheads="1"/>
          </p:cNvSpPr>
          <p:nvPr/>
        </p:nvSpPr>
        <p:spPr bwMode="auto">
          <a:xfrm>
            <a:off x="0" y="40367"/>
            <a:ext cx="12192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sz="3500" b="1" dirty="0" err="1">
                <a:solidFill>
                  <a:srgbClr val="FF0000"/>
                </a:solidFill>
                <a:latin typeface="Times New Roman" panose="02020603050405020304" pitchFamily="18" charset="0"/>
                <a:cs typeface="Times New Roman" panose="02020603050405020304" pitchFamily="18" charset="0"/>
              </a:rPr>
              <a:t>Vẽ</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trứng</a:t>
            </a:r>
            <a:r>
              <a:rPr lang="en-US" sz="3500" b="1" dirty="0">
                <a:solidFill>
                  <a:srgbClr val="FF0000"/>
                </a:solidFill>
                <a:latin typeface="Times New Roman" panose="02020603050405020304" pitchFamily="18" charset="0"/>
                <a:cs typeface="Times New Roman" panose="02020603050405020304" pitchFamily="18" charset="0"/>
              </a:rPr>
              <a:t> </a:t>
            </a:r>
          </a:p>
        </p:txBody>
      </p:sp>
      <p:sp>
        <p:nvSpPr>
          <p:cNvPr id="5" name="Oval 4"/>
          <p:cNvSpPr/>
          <p:nvPr/>
        </p:nvSpPr>
        <p:spPr bwMode="auto">
          <a:xfrm>
            <a:off x="914399" y="568668"/>
            <a:ext cx="533400" cy="525463"/>
          </a:xfrm>
          <a:prstGeom prst="ellipse">
            <a:avLst/>
          </a:prstGeom>
          <a:solidFill>
            <a:srgbClr val="FF0000"/>
          </a:solidFill>
          <a:ln>
            <a:solidFill>
              <a:srgbClr val="FF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US" sz="2400" b="1" dirty="0">
                <a:solidFill>
                  <a:schemeClr val="bg1"/>
                </a:solidFill>
                <a:latin typeface="+mj-lt"/>
                <a:cs typeface="Times New Roman" panose="02020603050405020304" pitchFamily="18" charset="0"/>
              </a:rPr>
              <a:t>1</a:t>
            </a:r>
          </a:p>
        </p:txBody>
      </p:sp>
      <p:sp>
        <p:nvSpPr>
          <p:cNvPr id="14" name="Oval 13"/>
          <p:cNvSpPr/>
          <p:nvPr/>
        </p:nvSpPr>
        <p:spPr bwMode="auto">
          <a:xfrm>
            <a:off x="858414" y="4271866"/>
            <a:ext cx="533400" cy="551681"/>
          </a:xfrm>
          <a:prstGeom prst="ellipse">
            <a:avLst/>
          </a:prstGeom>
          <a:solidFill>
            <a:srgbClr val="FF0000"/>
          </a:solidFill>
          <a:ln>
            <a:solidFill>
              <a:srgbClr val="FF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r>
              <a:rPr lang="en-US" sz="2400" b="1" dirty="0">
                <a:solidFill>
                  <a:schemeClr val="bg1"/>
                </a:solidFill>
                <a:latin typeface="+mj-lt"/>
                <a:cs typeface="Times New Roman" panose="02020603050405020304" pitchFamily="18" charset="0"/>
              </a:rPr>
              <a:t>2</a:t>
            </a:r>
          </a:p>
        </p:txBody>
      </p:sp>
      <p:sp>
        <p:nvSpPr>
          <p:cNvPr id="6" name="TextBox 5"/>
          <p:cNvSpPr txBox="1">
            <a:spLocks noChangeArrowheads="1"/>
          </p:cNvSpPr>
          <p:nvPr/>
        </p:nvSpPr>
        <p:spPr bwMode="auto">
          <a:xfrm>
            <a:off x="1391814" y="6046261"/>
            <a:ext cx="5287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chia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mấy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đoạn</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933058" y="671309"/>
            <a:ext cx="11049000" cy="5847755"/>
          </a:xfrm>
          <a:prstGeom prst="rect">
            <a:avLst/>
          </a:prstGeom>
        </p:spPr>
        <p:txBody>
          <a:bodyPr wrap="square">
            <a:spAutoFit/>
          </a:bodyPr>
          <a:lstStyle/>
          <a:p>
            <a:r>
              <a:rPr lang="en-US" sz="2200" b="0" i="0" dirty="0">
                <a:solidFill>
                  <a:srgbClr val="616161"/>
                </a:solidFill>
                <a:effectLst/>
                <a:latin typeface="+mj-lt"/>
              </a:rPr>
              <a:t>         </a:t>
            </a:r>
            <a:r>
              <a:rPr lang="vi-VN" sz="2200" b="0" i="0" dirty="0">
                <a:effectLst/>
                <a:latin typeface="+mj-lt"/>
              </a:rPr>
              <a:t>Ngay từ nhỏ, cậu bé Lê-ô-nác-đô đa Vin-xi đã rất thích vẽ. Cha cậu đưa cậu đến nhờ nhà danh họa Vê-rô-ki-ô dạy dỗ.</a:t>
            </a:r>
          </a:p>
          <a:p>
            <a:r>
              <a:rPr lang="vi-VN" sz="2200" b="0" i="0" dirty="0">
                <a:effectLst/>
                <a:latin typeface="+mj-lt"/>
              </a:rPr>
              <a:t>   Suốt mười mấy ngày đầu, thầy Vê-rô-ki-ô chỉ cho Lê-ô-nác-đô vẽ trứng. Cậu bé vẽ hết quả này đến quả khác và đã bắt đầu tỏ vẻ chán ngán. Thầy Vê-rô-ki-ô bèn bảo:</a:t>
            </a:r>
          </a:p>
          <a:p>
            <a:r>
              <a:rPr lang="vi-VN" sz="2200" b="0" i="0" dirty="0">
                <a:effectLst/>
                <a:latin typeface="+mj-lt"/>
              </a:rPr>
              <a:t>- Con đừng tưởng vẽ trứng là dễ! Trong một nghìn quả trứng xưa nay không có lấy hai quả hoàn toàn giống nhau đâu. Muốn thể hiện thật đúng hình dáng của từng quả trứng, người họa sĩ phải rất khổ công mới được. </a:t>
            </a:r>
          </a:p>
          <a:p>
            <a:r>
              <a:rPr lang="vi-VN" sz="2200" b="0" i="0" dirty="0">
                <a:effectLst/>
                <a:latin typeface="+mj-lt"/>
              </a:rPr>
              <a:t>   Thầy lại nói:</a:t>
            </a:r>
          </a:p>
          <a:p>
            <a:pPr marL="285750" indent="-285750">
              <a:buFontTx/>
              <a:buChar char="-"/>
            </a:pPr>
            <a:r>
              <a:rPr lang="vi-VN" sz="2200" b="0" i="0" dirty="0">
                <a:effectLst/>
                <a:latin typeface="+mj-lt"/>
              </a:rPr>
              <a:t>Tập vẽ đi vẽ lại quả trứng thật nhiều lần, con sẽ biết quan sát sự vật một cách tỉ mỉ và miêu tả nó trên giấy vẽ một cách chính xác. Đến lúc ấy, con muốn vẽ bất cứ cái gì cũng đều có thể vẽ được như ý.</a:t>
            </a:r>
            <a:endParaRPr lang="en-US" sz="2200" b="0" i="0" dirty="0">
              <a:effectLst/>
              <a:latin typeface="+mj-lt"/>
            </a:endParaRPr>
          </a:p>
          <a:p>
            <a:r>
              <a:rPr lang="en-US" sz="2200" dirty="0">
                <a:latin typeface="+mj-lt"/>
              </a:rPr>
              <a:t>         </a:t>
            </a:r>
            <a:r>
              <a:rPr lang="vi-VN" sz="2200" dirty="0">
                <a:latin typeface="+mj-lt"/>
              </a:rPr>
              <a:t>Lê-ô-nác-đô hiểu ra và miệt mài tập vẽ.</a:t>
            </a:r>
          </a:p>
          <a:p>
            <a:r>
              <a:rPr lang="vi-VN" sz="2200" dirty="0">
                <a:latin typeface="+mj-lt"/>
              </a:rPr>
              <a:t>   Sau nhiều năm khổ luyện, Lê-ô-nác-đô đa Vin-xi đã trở thành nhà danh họa kiệt xuất. Các tác phẩm của ông được trân trọng trưng bày ở nhiều bảo tàng lớn trên thế giới, là niềm tự hào của toàn nhân loại. Không những thế, Lê-ô-nác-đô đa Vin-xi còn là nhà điêu khắc, kiến trúc sư, kĩ sư và là nhà bác học lớn của thời đại Phục hưng.</a:t>
            </a:r>
          </a:p>
          <a:p>
            <a:r>
              <a:rPr lang="en-US" sz="2200" dirty="0">
                <a:latin typeface="+mj-lt"/>
              </a:rPr>
              <a:t>                                                                                                                                  </a:t>
            </a:r>
            <a:r>
              <a:rPr lang="vi-VN" sz="2200" dirty="0">
                <a:latin typeface="+mj-lt"/>
              </a:rPr>
              <a:t>(theo </a:t>
            </a:r>
            <a:r>
              <a:rPr lang="vi-VN" sz="2200" b="1" dirty="0">
                <a:latin typeface="+mj-lt"/>
              </a:rPr>
              <a:t>XUÂN YẾN</a:t>
            </a:r>
            <a:r>
              <a:rPr lang="vi-VN" sz="2200" dirty="0">
                <a:latin typeface="+mj-lt"/>
              </a:rPr>
              <a:t>)</a:t>
            </a:r>
          </a:p>
        </p:txBody>
      </p:sp>
    </p:spTree>
    <p:extLst>
      <p:ext uri="{BB962C8B-B14F-4D97-AF65-F5344CB8AC3E}">
        <p14:creationId xmlns:p14="http://schemas.microsoft.com/office/powerpoint/2010/main" val="1144537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1569</Words>
  <Application>Microsoft Office PowerPoint</Application>
  <PresentationFormat>Widescreen</PresentationFormat>
  <Paragraphs>113</Paragraphs>
  <Slides>31</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31</vt:i4>
      </vt:variant>
    </vt:vector>
  </HeadingPairs>
  <TitlesOfParts>
    <vt:vector size="50" baseType="lpstr">
      <vt:lpstr>等线</vt:lpstr>
      <vt:lpstr>等线 Light</vt:lpstr>
      <vt:lpstr>.VnTime</vt:lpstr>
      <vt:lpstr>Arial</vt:lpstr>
      <vt:lpstr>Calibri</vt:lpstr>
      <vt:lpstr>Calibri Light</vt:lpstr>
      <vt:lpstr>Franklin Gothic Medium</vt:lpstr>
      <vt:lpstr>Tahoma</vt:lpstr>
      <vt:lpstr>Times New Roman</vt:lpstr>
      <vt:lpstr>Office Theme</vt:lpstr>
      <vt:lpstr>1_Office Theme</vt:lpstr>
      <vt:lpstr>2_Office Theme</vt:lpstr>
      <vt:lpstr>2_Default Design</vt:lpstr>
      <vt:lpstr>Default Design</vt:lpstr>
      <vt:lpstr>1_Default Design</vt:lpstr>
      <vt:lpstr>5_Default Design</vt:lpstr>
      <vt:lpstr>4_Default Design</vt:lpstr>
      <vt:lpstr>4_Office 主题​​</vt:lpstr>
      <vt:lpstr>6_Default Design</vt:lpstr>
      <vt:lpstr>PowerPoint Presentation</vt:lpstr>
      <vt:lpstr>PowerPoint Presentation</vt:lpstr>
      <vt:lpstr>“Vua tàu thủy”  Bạch Thái Bưởi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Lâm Thị Huyền</cp:lastModifiedBy>
  <cp:revision>14</cp:revision>
  <dcterms:created xsi:type="dcterms:W3CDTF">2021-11-16T16:16:57Z</dcterms:created>
  <dcterms:modified xsi:type="dcterms:W3CDTF">2021-11-19T15:58:55Z</dcterms:modified>
</cp:coreProperties>
</file>