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6"/>
  </p:notesMasterIdLst>
  <p:sldIdLst>
    <p:sldId id="272" r:id="rId3"/>
    <p:sldId id="282" r:id="rId4"/>
    <p:sldId id="280" r:id="rId5"/>
    <p:sldId id="386" r:id="rId6"/>
    <p:sldId id="283" r:id="rId7"/>
    <p:sldId id="278" r:id="rId8"/>
    <p:sldId id="366" r:id="rId9"/>
    <p:sldId id="311" r:id="rId10"/>
    <p:sldId id="418" r:id="rId11"/>
    <p:sldId id="419" r:id="rId12"/>
    <p:sldId id="404" r:id="rId13"/>
    <p:sldId id="405" r:id="rId14"/>
    <p:sldId id="406" r:id="rId15"/>
    <p:sldId id="407" r:id="rId16"/>
    <p:sldId id="408" r:id="rId17"/>
    <p:sldId id="420" r:id="rId18"/>
    <p:sldId id="422" r:id="rId19"/>
    <p:sldId id="316" r:id="rId20"/>
    <p:sldId id="368" r:id="rId21"/>
    <p:sldId id="400" r:id="rId22"/>
    <p:sldId id="310" r:id="rId23"/>
    <p:sldId id="424" r:id="rId24"/>
    <p:sldId id="425" r:id="rId25"/>
    <p:sldId id="429" r:id="rId26"/>
    <p:sldId id="426" r:id="rId27"/>
    <p:sldId id="427" r:id="rId28"/>
    <p:sldId id="430" r:id="rId29"/>
    <p:sldId id="292" r:id="rId30"/>
    <p:sldId id="415" r:id="rId31"/>
    <p:sldId id="416" r:id="rId32"/>
    <p:sldId id="428" r:id="rId33"/>
    <p:sldId id="29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FBC"/>
    <a:srgbClr val="66FFFF"/>
    <a:srgbClr val="004DE6"/>
    <a:srgbClr val="DDBA59"/>
    <a:srgbClr val="E0C066"/>
    <a:srgbClr val="FFCCCC"/>
    <a:srgbClr val="CC99FF"/>
    <a:srgbClr val="CC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0326" autoAdjust="0"/>
  </p:normalViewPr>
  <p:slideViewPr>
    <p:cSldViewPr snapToGrid="0">
      <p:cViewPr varScale="1">
        <p:scale>
          <a:sx n="66" d="100"/>
          <a:sy n="66"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6/6c/Pasteur_Institute_Nha_Trang.JPG" TargetMode="External"/><Relationship Id="rId1" Type="http://schemas.openxmlformats.org/officeDocument/2006/relationships/slideLayout" Target="../slideLayouts/slideLayout18.xml"/><Relationship Id="rId4" Type="http://schemas.openxmlformats.org/officeDocument/2006/relationships/image" Target="http://upload.wikimedia.org/wikipedia/commons/thumb/6/6c/Pasteur_Institute_Nha_Trang.JPG/800px-Pasteur_Institute_Nha_Trang.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445092"/>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39544" y="939799"/>
            <a:ext cx="5065485" cy="412568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50000"/>
              </a:lnSpc>
              <a:defRPr/>
            </a:pPr>
            <a:r>
              <a:rPr lang="en-US" sz="2800" b="1" smtClean="0">
                <a:latin typeface="Times New Roman" pitchFamily="18" charset="0"/>
                <a:cs typeface="Times New Roman" pitchFamily="18" charset="0"/>
              </a:rPr>
              <a:t>Lu-i Pa-xtơ (Louis Pasterur) sinh ngày 27-12-1822, qua đời năm 1895.</a:t>
            </a:r>
          </a:p>
          <a:p>
            <a:pPr algn="just">
              <a:lnSpc>
                <a:spcPct val="150000"/>
              </a:lnSpc>
              <a:defRPr/>
            </a:pPr>
            <a:r>
              <a:rPr lang="en-US" sz="2800" b="1" smtClean="0">
                <a:latin typeface="Times New Roman" pitchFamily="18" charset="0"/>
                <a:cs typeface="Times New Roman" pitchFamily="18" charset="0"/>
              </a:rPr>
              <a:t>Ông là tiến sĩ vật lý và hoá học người Pháp, ông trở nên nổi tiếng khi công bố một báo cáo khoa học về tinh thể học.</a:t>
            </a:r>
            <a:endParaRPr lang="en-US" sz="4800" b="1" smtClean="0">
              <a:latin typeface="Times New Roman" pitchFamily="18" charset="0"/>
              <a:cs typeface="Times New Roman" pitchFamily="18" charset="0"/>
            </a:endParaRPr>
          </a:p>
          <a:p>
            <a:pPr algn="just">
              <a:lnSpc>
                <a:spcPct val="150000"/>
              </a:lnSpc>
              <a:buFontTx/>
              <a:buNone/>
              <a:defRPr/>
            </a:pPr>
            <a:endParaRPr lang="en-US" sz="4800"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849084"/>
            <a:ext cx="5065486" cy="5145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32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569318019_065a8c31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1146629"/>
            <a:ext cx="11248571" cy="521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528457" y="523649"/>
            <a:ext cx="4038600" cy="57943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Ngôi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nhà</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cổ</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kính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57544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N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13" y="1349829"/>
            <a:ext cx="5297715"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26857" y="664936"/>
            <a:ext cx="3657600" cy="64135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Vườn</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nho</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2292" name="Picture 4" descr="dyn003_original_500_312_pjpeg_2586341_69f12d1707bf599ce1c1f2817b629d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7" y="1349829"/>
            <a:ext cx="5181600" cy="4746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37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vi-VN" altLang="en-US" smtClean="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372" y="508000"/>
            <a:ext cx="11194142" cy="5359400"/>
          </a:xfrm>
          <a:noFill/>
        </p:spPr>
      </p:pic>
      <p:sp>
        <p:nvSpPr>
          <p:cNvPr id="10244" name="Rectangle 4"/>
          <p:cNvSpPr>
            <a:spLocks noChangeArrowheads="1"/>
          </p:cNvSpPr>
          <p:nvPr/>
        </p:nvSpPr>
        <p:spPr bwMode="auto">
          <a:xfrm>
            <a:off x="1981200" y="5707743"/>
            <a:ext cx="8229600" cy="838200"/>
          </a:xfrm>
          <a:prstGeom prst="rect">
            <a:avLst/>
          </a:prstGeom>
          <a:noFill/>
          <a:ln>
            <a:noFill/>
          </a:ln>
        </p:spPr>
        <p:txBody>
          <a:bodyPr anchor="ctr"/>
          <a:lstStyle/>
          <a:p>
            <a:pPr algn="ctr" eaLnBrk="1" hangingPunct="1">
              <a:defRPr/>
            </a:pP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sộ</a:t>
            </a:r>
            <a:endPar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32223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ltLang="en-US" smtClean="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971" y="460829"/>
            <a:ext cx="11205029" cy="5301342"/>
          </a:xfrm>
          <a:noFill/>
        </p:spPr>
      </p:pic>
      <p:sp>
        <p:nvSpPr>
          <p:cNvPr id="11268" name="Rectangle 5"/>
          <p:cNvSpPr>
            <a:spLocks noChangeArrowheads="1"/>
          </p:cNvSpPr>
          <p:nvPr/>
        </p:nvSpPr>
        <p:spPr bwMode="auto">
          <a:xfrm>
            <a:off x="1981200" y="5689601"/>
            <a:ext cx="8229600" cy="685800"/>
          </a:xfrm>
          <a:prstGeom prst="rect">
            <a:avLst/>
          </a:prstGeom>
          <a:noFill/>
          <a:ln>
            <a:noFill/>
          </a:ln>
        </p:spPr>
        <p:txBody>
          <a:bodyPr anchor="ctr"/>
          <a:lstStyle/>
          <a:p>
            <a:pPr algn="ctr" eaLnBrk="1" hangingPunct="1">
              <a:defRPr/>
            </a:pP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Nguy</a:t>
            </a:r>
            <a:r>
              <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nga</a:t>
            </a:r>
            <a:endParaRPr lang="en-US" sz="32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9179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515467" y="486229"/>
            <a:ext cx="11182516" cy="5867400"/>
            <a:chOff x="2976" y="1104"/>
            <a:chExt cx="3366" cy="2688"/>
          </a:xfrm>
        </p:grpSpPr>
        <p:pic>
          <p:nvPicPr>
            <p:cNvPr id="15363" name="Picture 11" descr="http://upload.wikimedia.org/wikipedia/commons/thumb/6/6c/Pasteur_Institute_Nha_Trang.JPG/800px-Pasteur_Institute_Nha_Trang.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6" y="1104"/>
              <a:ext cx="3366" cy="2304"/>
            </a:xfrm>
            <a:prstGeom prst="rect">
              <a:avLst/>
            </a:prstGeom>
            <a:noFill/>
            <a:ln w="38100" cmpd="dbl">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12"/>
            <p:cNvSpPr>
              <a:spLocks noChangeArrowheads="1"/>
            </p:cNvSpPr>
            <p:nvPr/>
          </p:nvSpPr>
          <p:spPr bwMode="auto">
            <a:xfrm>
              <a:off x="3306" y="3408"/>
              <a:ext cx="2707" cy="384"/>
            </a:xfrm>
            <a:prstGeom prst="rect">
              <a:avLst/>
            </a:prstGeom>
            <a:noFill/>
            <a:ln>
              <a:noFill/>
            </a:ln>
          </p:spPr>
          <p:txBody>
            <a:bodyPr wrap="none" anchor="ctr"/>
            <a:lstStyle/>
            <a:p>
              <a:pPr algn="ctr" eaLnBrk="1" hangingPunct="1">
                <a:defRPr/>
              </a:pP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Viện</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tên</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Lu-i Pa-xtơ</a:t>
              </a:r>
              <a:r>
                <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a:t>
              </a:r>
              <a:r>
                <a:rPr lang="en-US" sz="4000" b="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ha Trang</a:t>
              </a:r>
              <a:endParaRPr lang="en-US" sz="4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4012996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8175" y="1087022"/>
            <a:ext cx="7210425" cy="4832092"/>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a:defRPr/>
            </a:pPr>
            <a:r>
              <a:rPr lang="en-US" sz="2800" b="1" dirty="0" err="1">
                <a:solidFill>
                  <a:srgbClr val="003FBC"/>
                </a:solidFill>
                <a:latin typeface="Times New Roman" pitchFamily="18" charset="0"/>
                <a:cs typeface="Times New Roman" pitchFamily="18" charset="0"/>
              </a:rPr>
              <a:t>Tính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tư</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chất</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cậu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bé</a:t>
            </a:r>
            <a:r>
              <a:rPr lang="en-US" sz="2800" b="1" dirty="0">
                <a:solidFill>
                  <a:srgbClr val="003FBC"/>
                </a:solidFill>
                <a:latin typeface="Times New Roman" pitchFamily="18" charset="0"/>
                <a:cs typeface="Times New Roman" pitchFamily="18" charset="0"/>
              </a:rPr>
              <a:t> Lu-i:</a:t>
            </a:r>
          </a:p>
          <a:p>
            <a:pPr eaLnBrk="1" hangingPunct="1">
              <a:defRPr/>
            </a:pPr>
            <a:r>
              <a:rPr lang="en-US" sz="2800" b="1" dirty="0">
                <a:solidFill>
                  <a:srgbClr val="003FBC"/>
                </a:solidFill>
                <a:latin typeface="Times New Roman" pitchFamily="18" charset="0"/>
                <a:cs typeface="Times New Roman" pitchFamily="18" charset="0"/>
              </a:rPr>
              <a:t>b) </a:t>
            </a:r>
            <a:r>
              <a:rPr lang="en-US" sz="2800" b="1" dirty="0" err="1">
                <a:solidFill>
                  <a:srgbClr val="003FBC"/>
                </a:solidFill>
                <a:latin typeface="Times New Roman" pitchFamily="18" charset="0"/>
                <a:cs typeface="Times New Roman" pitchFamily="18" charset="0"/>
              </a:rPr>
              <a:t>Màu</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sắc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của</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a:t>
            </a:r>
          </a:p>
          <a:p>
            <a:pPr eaLnBrk="1" hangingPunct="1">
              <a:defRPr/>
            </a:pPr>
            <a:r>
              <a:rPr lang="en-US" sz="2800" b="1" dirty="0">
                <a:solidFill>
                  <a:srgbClr val="003FBC"/>
                </a:solidFill>
                <a:latin typeface="Times New Roman" pitchFamily="18" charset="0"/>
                <a:cs typeface="Times New Roman" pitchFamily="18" charset="0"/>
              </a:rPr>
              <a:t>c) </a:t>
            </a:r>
            <a:r>
              <a:rPr lang="en-US" sz="2800" b="1" dirty="0" err="1">
                <a:solidFill>
                  <a:srgbClr val="003FBC"/>
                </a:solidFill>
                <a:latin typeface="Times New Roman" pitchFamily="18" charset="0"/>
                <a:cs typeface="Times New Roman" pitchFamily="18" charset="0"/>
              </a:rPr>
              <a:t>Hình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dáng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kích</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thước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và</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các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đặc</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điểm</a:t>
            </a:r>
            <a:r>
              <a:rPr lang="en-US" sz="2800" b="1" dirty="0">
                <a:solidFill>
                  <a:srgbClr val="003FBC"/>
                </a:solidFill>
                <a:latin typeface="Times New Roman" pitchFamily="18" charset="0"/>
                <a:cs typeface="Times New Roman" pitchFamily="18" charset="0"/>
              </a:rPr>
              <a:t> </a:t>
            </a:r>
            <a:r>
              <a:rPr lang="en-US" sz="2800" b="1" err="1">
                <a:solidFill>
                  <a:srgbClr val="003FBC"/>
                </a:solidFill>
                <a:latin typeface="Times New Roman" pitchFamily="18" charset="0"/>
                <a:cs typeface="Times New Roman" pitchFamily="18" charset="0"/>
              </a:rPr>
              <a:t>khác</a:t>
            </a:r>
            <a:r>
              <a:rPr lang="en-US" sz="2800" b="1">
                <a:solidFill>
                  <a:srgbClr val="003FBC"/>
                </a:solidFill>
                <a:latin typeface="Times New Roman" pitchFamily="18" charset="0"/>
                <a:cs typeface="Times New Roman" pitchFamily="18" charset="0"/>
              </a:rPr>
              <a:t> </a:t>
            </a:r>
            <a:r>
              <a:rPr lang="en-US" sz="2800" b="1" smtClean="0">
                <a:solidFill>
                  <a:srgbClr val="003FBC"/>
                </a:solidFill>
                <a:latin typeface="Times New Roman" pitchFamily="18" charset="0"/>
                <a:cs typeface="Times New Roman" pitchFamily="18" charset="0"/>
              </a:rPr>
              <a:t>của </a:t>
            </a:r>
            <a:r>
              <a:rPr lang="en-US" sz="2800" b="1" dirty="0" err="1">
                <a:solidFill>
                  <a:srgbClr val="003FBC"/>
                </a:solidFill>
                <a:latin typeface="Times New Roman" pitchFamily="18" charset="0"/>
                <a:cs typeface="Times New Roman" pitchFamily="18" charset="0"/>
              </a:rPr>
              <a:t>sự</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trấn</a:t>
            </a:r>
            <a:r>
              <a:rPr lang="en-US" sz="2800" b="1" dirty="0">
                <a:latin typeface="Times New Roman" pitchFamily="18" charset="0"/>
                <a:cs typeface="Times New Roman" pitchFamily="18" charset="0"/>
              </a:rPr>
              <a:t>: </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sông</a:t>
            </a:r>
            <a:r>
              <a:rPr lang="en-US" sz="2800" b="1" dirty="0">
                <a:latin typeface="Times New Roman" pitchFamily="18" charset="0"/>
                <a:cs typeface="Times New Roman" pitchFamily="18" charset="0"/>
              </a:rPr>
              <a:t>:</a:t>
            </a:r>
          </a:p>
          <a:p>
            <a:pPr eaLnBrk="1" hangingPunct="1">
              <a:defRPr/>
            </a:pPr>
            <a:r>
              <a:rPr lang="en-US" sz="2800" b="1" dirty="0">
                <a:latin typeface="Times New Roman" pitchFamily="18" charset="0"/>
                <a:cs typeface="Times New Roman" pitchFamily="18" charset="0"/>
              </a:rPr>
              <a:t>   - Da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nê</a:t>
            </a:r>
            <a:r>
              <a:rPr lang="en-US" sz="2800" b="1" dirty="0">
                <a:latin typeface="Times New Roman" pitchFamily="18" charset="0"/>
                <a:cs typeface="Times New Roman" pitchFamily="18" charset="0"/>
              </a:rPr>
              <a:t>: </a:t>
            </a:r>
          </a:p>
        </p:txBody>
      </p:sp>
      <p:sp>
        <p:nvSpPr>
          <p:cNvPr id="6" name="Text Box 5"/>
          <p:cNvSpPr txBox="1">
            <a:spLocks noChangeArrowheads="1"/>
          </p:cNvSpPr>
          <p:nvPr/>
        </p:nvSpPr>
        <p:spPr bwMode="auto">
          <a:xfrm>
            <a:off x="670830" y="626291"/>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None/>
            </a:pPr>
            <a:r>
              <a:rPr lang="en-US" altLang="en-US" sz="2800" b="1">
                <a:latin typeface="Times New Roman" panose="02020603050405020304" pitchFamily="18" charset="0"/>
                <a:cs typeface="Times New Roman" panose="02020603050405020304" pitchFamily="18" charset="0"/>
              </a:rPr>
              <a:t>2. Các từ trong truyện trên miêu tả:</a:t>
            </a:r>
          </a:p>
        </p:txBody>
      </p:sp>
      <p:sp>
        <p:nvSpPr>
          <p:cNvPr id="7" name="Text Box 22"/>
          <p:cNvSpPr txBox="1">
            <a:spLocks noChangeArrowheads="1"/>
          </p:cNvSpPr>
          <p:nvPr/>
        </p:nvSpPr>
        <p:spPr bwMode="auto">
          <a:xfrm>
            <a:off x="6388098" y="1081798"/>
            <a:ext cx="2729593"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chăm chỉ, giỏi</a:t>
            </a:r>
          </a:p>
        </p:txBody>
      </p:sp>
      <p:sp>
        <p:nvSpPr>
          <p:cNvPr id="8" name="Text Box 23"/>
          <p:cNvSpPr txBox="1">
            <a:spLocks noChangeArrowheads="1"/>
          </p:cNvSpPr>
          <p:nvPr/>
        </p:nvSpPr>
        <p:spPr bwMode="auto">
          <a:xfrm>
            <a:off x="3859439" y="1925058"/>
            <a:ext cx="2209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trắng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phau</a:t>
            </a:r>
            <a:endParaRPr lang="en-US" sz="2800" b="1" i="1" dirty="0">
              <a:solidFill>
                <a:srgbClr val="FF0000"/>
              </a:solidFill>
              <a:latin typeface="Times New Roman" pitchFamily="18" charset="0"/>
              <a:cs typeface="Times New Roman" pitchFamily="18" charset="0"/>
            </a:endParaRPr>
          </a:p>
        </p:txBody>
      </p:sp>
      <p:sp>
        <p:nvSpPr>
          <p:cNvPr id="9" name="Text Box 24"/>
          <p:cNvSpPr txBox="1">
            <a:spLocks noChangeArrowheads="1"/>
          </p:cNvSpPr>
          <p:nvPr/>
        </p:nvSpPr>
        <p:spPr bwMode="auto">
          <a:xfrm>
            <a:off x="5120364" y="2360092"/>
            <a:ext cx="1066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dirty="0" err="1">
                <a:solidFill>
                  <a:srgbClr val="FF0000"/>
                </a:solidFill>
                <a:latin typeface="Times New Roman" pitchFamily="18" charset="0"/>
                <a:cs typeface="Times New Roman" pitchFamily="18" charset="0"/>
              </a:rPr>
              <a:t>xám</a:t>
            </a:r>
            <a:endParaRPr lang="en-US" sz="2800" b="1" i="1" dirty="0">
              <a:solidFill>
                <a:srgbClr val="FF0000"/>
              </a:solidFill>
              <a:latin typeface="Times New Roman" pitchFamily="18" charset="0"/>
              <a:cs typeface="Times New Roman" pitchFamily="18" charset="0"/>
            </a:endParaRPr>
          </a:p>
        </p:txBody>
      </p:sp>
      <p:sp>
        <p:nvSpPr>
          <p:cNvPr id="10" name="Text Box 25"/>
          <p:cNvSpPr txBox="1">
            <a:spLocks noChangeArrowheads="1"/>
          </p:cNvSpPr>
          <p:nvPr/>
        </p:nvSpPr>
        <p:spPr bwMode="auto">
          <a:xfrm>
            <a:off x="2714625" y="3622349"/>
            <a:ext cx="1219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a:solidFill>
                  <a:srgbClr val="0000CC"/>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nhỏ</a:t>
            </a:r>
          </a:p>
        </p:txBody>
      </p:sp>
      <p:sp>
        <p:nvSpPr>
          <p:cNvPr id="11" name="Text Box 26"/>
          <p:cNvSpPr txBox="1">
            <a:spLocks noChangeArrowheads="1"/>
          </p:cNvSpPr>
          <p:nvPr/>
        </p:nvSpPr>
        <p:spPr bwMode="auto">
          <a:xfrm>
            <a:off x="3925659" y="4476381"/>
            <a:ext cx="332921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nhỏ bé, cổ</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kính</a:t>
            </a:r>
          </a:p>
        </p:txBody>
      </p:sp>
      <p:sp>
        <p:nvSpPr>
          <p:cNvPr id="12" name="Text Box 27"/>
          <p:cNvSpPr txBox="1">
            <a:spLocks noChangeArrowheads="1"/>
          </p:cNvSpPr>
          <p:nvPr/>
        </p:nvSpPr>
        <p:spPr bwMode="auto">
          <a:xfrm>
            <a:off x="3016024" y="4055861"/>
            <a:ext cx="15240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con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con</a:t>
            </a:r>
          </a:p>
        </p:txBody>
      </p:sp>
      <p:sp>
        <p:nvSpPr>
          <p:cNvPr id="13" name="Text Box 28"/>
          <p:cNvSpPr txBox="1">
            <a:spLocks noChangeArrowheads="1"/>
          </p:cNvSpPr>
          <p:nvPr/>
        </p:nvSpPr>
        <p:spPr bwMode="auto">
          <a:xfrm>
            <a:off x="2945039" y="4931888"/>
            <a:ext cx="18288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hiền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hòa</a:t>
            </a:r>
          </a:p>
        </p:txBody>
      </p:sp>
      <p:sp>
        <p:nvSpPr>
          <p:cNvPr id="14" name="Text Box 29"/>
          <p:cNvSpPr txBox="1">
            <a:spLocks noChangeArrowheads="1"/>
          </p:cNvSpPr>
          <p:nvPr/>
        </p:nvSpPr>
        <p:spPr bwMode="auto">
          <a:xfrm>
            <a:off x="4330698" y="5352408"/>
            <a:ext cx="20574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i="1">
                <a:solidFill>
                  <a:srgbClr val="FF0000"/>
                </a:solidFill>
                <a:latin typeface="Times New Roman" pitchFamily="18" charset="0"/>
                <a:cs typeface="Times New Roman" pitchFamily="18" charset="0"/>
              </a:rPr>
              <a:t>nhăn</a:t>
            </a:r>
            <a:r>
              <a:rPr lang="en-US" sz="2800" b="1">
                <a:solidFill>
                  <a:srgbClr val="FF0000"/>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nheo</a:t>
            </a:r>
          </a:p>
        </p:txBody>
      </p:sp>
      <p:sp>
        <p:nvSpPr>
          <p:cNvPr id="15" name="AutoShape 30"/>
          <p:cNvSpPr>
            <a:spLocks/>
          </p:cNvSpPr>
          <p:nvPr/>
        </p:nvSpPr>
        <p:spPr bwMode="auto">
          <a:xfrm>
            <a:off x="8726257" y="1340307"/>
            <a:ext cx="381000" cy="4392835"/>
          </a:xfrm>
          <a:prstGeom prst="rightBrace">
            <a:avLst>
              <a:gd name="adj1" fmla="val 90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6" name="Text Box 31" descr="Papyrus"/>
          <p:cNvSpPr txBox="1">
            <a:spLocks noChangeArrowheads="1"/>
          </p:cNvSpPr>
          <p:nvPr/>
        </p:nvSpPr>
        <p:spPr bwMode="auto">
          <a:xfrm>
            <a:off x="9356723" y="1340307"/>
            <a:ext cx="2006600" cy="4524375"/>
          </a:xfrm>
          <a:prstGeom prst="rect">
            <a:avLst/>
          </a:prstGeom>
          <a:solidFill>
            <a:srgbClr val="FFFF99"/>
          </a:solidFill>
          <a:ln>
            <a:noFill/>
          </a:ln>
          <a:effectLst/>
          <a:scene3d>
            <a:camera prst="orthographicFront">
              <a:rot lat="0" lon="0" rev="0"/>
            </a:camera>
            <a:lightRig rig="contrasting" dir="t">
              <a:rot lat="0" lon="0" rev="7800000"/>
            </a:lightRig>
          </a:scene3d>
          <a:sp3d>
            <a:bevelT w="139700" h="1397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miêu</a:t>
            </a:r>
            <a:r>
              <a:rPr lang="en-US" sz="3200" b="1" dirty="0">
                <a:solidFill>
                  <a:srgbClr val="0643CC"/>
                </a:solidFill>
                <a:latin typeface="Times New Roman" pitchFamily="18" charset="0"/>
                <a:cs typeface="Times New Roman" pitchFamily="18" charset="0"/>
              </a:rPr>
              <a:t> </a:t>
            </a:r>
            <a:r>
              <a:rPr lang="en-US" sz="3200" b="1" dirty="0" err="1">
                <a:solidFill>
                  <a:srgbClr val="0643CC"/>
                </a:solidFill>
                <a:latin typeface="Times New Roman" pitchFamily="18" charset="0"/>
                <a:cs typeface="Times New Roman" pitchFamily="18" charset="0"/>
              </a:rPr>
              <a:t>tả</a:t>
            </a:r>
            <a:r>
              <a:rPr lang="en-US" sz="3200" b="1" dirty="0">
                <a:solidFill>
                  <a:srgbClr val="0643CC"/>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điểm</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chất</a:t>
            </a:r>
            <a:r>
              <a:rPr lang="en-US" sz="3200" b="1" dirty="0">
                <a:solidFill>
                  <a:srgbClr val="00B05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endParaRPr lang="en-US" sz="3200" b="1" dirty="0">
              <a:latin typeface="Times New Roman" pitchFamily="18" charset="0"/>
              <a:cs typeface="Times New Roman" pitchFamily="18" charset="0"/>
            </a:endParaRPr>
          </a:p>
          <a:p>
            <a:pPr algn="ctr" eaLnBrk="1" hangingPunct="1">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p>
          <a:p>
            <a:pPr algn="ctr" eaLnBrk="1" hangingPunct="1">
              <a:defRPr/>
            </a:pP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p>
          <a:p>
            <a:pPr algn="ctr" eaLnBrk="1" hangingPunct="1">
              <a:defRPr/>
            </a:pP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70201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106715" y="2575546"/>
            <a:ext cx="4470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đi lại</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vẫn</a:t>
            </a:r>
            <a:r>
              <a:rPr lang="en-US" altLang="en-US" b="1">
                <a:solidFill>
                  <a:schemeClr val="accent2"/>
                </a:solidFill>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nhanh nhẹn</a:t>
            </a:r>
          </a:p>
        </p:txBody>
      </p:sp>
      <p:sp>
        <p:nvSpPr>
          <p:cNvPr id="18" name="Line 4"/>
          <p:cNvSpPr>
            <a:spLocks noChangeShapeType="1"/>
          </p:cNvSpPr>
          <p:nvPr/>
        </p:nvSpPr>
        <p:spPr bwMode="auto">
          <a:xfrm flipV="1">
            <a:off x="2946400" y="3059928"/>
            <a:ext cx="19957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9" name="Line 5"/>
          <p:cNvSpPr>
            <a:spLocks noChangeShapeType="1"/>
          </p:cNvSpPr>
          <p:nvPr/>
        </p:nvSpPr>
        <p:spPr bwMode="auto">
          <a:xfrm>
            <a:off x="1237343" y="3078978"/>
            <a:ext cx="86722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20" name="Group 6"/>
          <p:cNvGrpSpPr>
            <a:grpSpLocks/>
          </p:cNvGrpSpPr>
          <p:nvPr/>
        </p:nvGrpSpPr>
        <p:grpSpPr bwMode="auto">
          <a:xfrm>
            <a:off x="1542144" y="3059928"/>
            <a:ext cx="2028825" cy="323850"/>
            <a:chOff x="480" y="3056"/>
            <a:chExt cx="1278" cy="204"/>
          </a:xfrm>
        </p:grpSpPr>
        <p:sp>
          <p:nvSpPr>
            <p:cNvPr id="21" name="Line 7"/>
            <p:cNvSpPr>
              <a:spLocks noChangeShapeType="1"/>
            </p:cNvSpPr>
            <p:nvPr/>
          </p:nvSpPr>
          <p:spPr bwMode="auto">
            <a:xfrm>
              <a:off x="1758" y="3068"/>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2" name="Line 8"/>
            <p:cNvSpPr>
              <a:spLocks noChangeShapeType="1"/>
            </p:cNvSpPr>
            <p:nvPr/>
          </p:nvSpPr>
          <p:spPr bwMode="auto">
            <a:xfrm flipH="1">
              <a:off x="480" y="3252"/>
              <a:ext cx="12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3" name="Line 9"/>
            <p:cNvSpPr>
              <a:spLocks noChangeShapeType="1"/>
            </p:cNvSpPr>
            <p:nvPr/>
          </p:nvSpPr>
          <p:spPr bwMode="auto">
            <a:xfrm rot="10800000">
              <a:off x="484" y="3056"/>
              <a:ext cx="0" cy="2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24" name="Text Box 10"/>
          <p:cNvSpPr txBox="1">
            <a:spLocks noChangeArrowheads="1"/>
          </p:cNvSpPr>
          <p:nvPr/>
        </p:nvSpPr>
        <p:spPr bwMode="auto">
          <a:xfrm>
            <a:off x="1158423" y="4499056"/>
            <a:ext cx="4673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smtClean="0">
                <a:latin typeface="Times New Roman" panose="02020603050405020304" pitchFamily="18" charset="0"/>
                <a:cs typeface="Times New Roman" panose="02020603050405020304" pitchFamily="18" charset="0"/>
              </a:rPr>
              <a:t>Cây </a:t>
            </a:r>
            <a:r>
              <a:rPr lang="en-US" altLang="en-US" b="1">
                <a:latin typeface="Times New Roman" panose="02020603050405020304" pitchFamily="18" charset="0"/>
                <a:cs typeface="Times New Roman" panose="02020603050405020304" pitchFamily="18" charset="0"/>
              </a:rPr>
              <a:t>cối </a:t>
            </a:r>
            <a:r>
              <a:rPr lang="en-US" altLang="en-US" b="1">
                <a:solidFill>
                  <a:srgbClr val="FF0000"/>
                </a:solidFill>
                <a:latin typeface="Times New Roman" panose="02020603050405020304" pitchFamily="18" charset="0"/>
                <a:cs typeface="Times New Roman" panose="02020603050405020304" pitchFamily="18" charset="0"/>
              </a:rPr>
              <a:t>đứng</a:t>
            </a:r>
            <a:r>
              <a:rPr lang="en-US" altLang="en-US" b="1">
                <a:latin typeface="Times New Roman" panose="02020603050405020304" pitchFamily="18" charset="0"/>
                <a:cs typeface="Times New Roman" panose="02020603050405020304" pitchFamily="18" charset="0"/>
              </a:rPr>
              <a:t> </a:t>
            </a:r>
            <a:r>
              <a:rPr lang="en-US" altLang="en-US" b="1">
                <a:solidFill>
                  <a:srgbClr val="00B050"/>
                </a:solidFill>
                <a:latin typeface="Times New Roman" panose="02020603050405020304" pitchFamily="18" charset="0"/>
                <a:cs typeface="Times New Roman" panose="02020603050405020304" pitchFamily="18" charset="0"/>
              </a:rPr>
              <a:t>im lìm</a:t>
            </a:r>
            <a:r>
              <a:rPr lang="en-US" altLang="en-US" b="1">
                <a:latin typeface="Times New Roman" panose="02020603050405020304" pitchFamily="18" charset="0"/>
                <a:cs typeface="Times New Roman" panose="02020603050405020304" pitchFamily="18" charset="0"/>
              </a:rPr>
              <a:t>.</a:t>
            </a:r>
          </a:p>
        </p:txBody>
      </p:sp>
      <p:sp>
        <p:nvSpPr>
          <p:cNvPr id="27" name="Rectangle 13"/>
          <p:cNvSpPr>
            <a:spLocks noChangeArrowheads="1"/>
          </p:cNvSpPr>
          <p:nvPr/>
        </p:nvSpPr>
        <p:spPr bwMode="auto">
          <a:xfrm>
            <a:off x="1936751" y="732252"/>
            <a:ext cx="8476342" cy="1077218"/>
          </a:xfrm>
          <a:prstGeom prst="rect">
            <a:avLst/>
          </a:prstGeom>
          <a:noFill/>
          <a:ln>
            <a:noFill/>
          </a:ln>
        </p:spPr>
        <p:txBody>
          <a:bodyPr wrap="square">
            <a:spAutoFit/>
          </a:bodyPr>
          <a:lstStyle/>
          <a:p>
            <a:pPr marL="342900" indent="-342900" algn="just">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3.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err="1">
                <a:effectLst>
                  <a:outerShdw blurRad="38100" dist="38100" dir="2700000" algn="tl">
                    <a:srgbClr val="000000">
                      <a:alpha val="43137"/>
                    </a:srgbClr>
                  </a:outerShdw>
                </a:effectLst>
                <a:latin typeface="Times New Roman" pitchFamily="18" charset="0"/>
                <a:cs typeface="Times New Roman" pitchFamily="18" charset="0"/>
              </a:rPr>
              <a:t>cụm</a:t>
            </a: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effectLst>
                  <a:outerShdw blurRad="38100" dist="38100" dir="2700000" algn="tl">
                    <a:srgbClr val="000000">
                      <a:alpha val="43137"/>
                    </a:srgbClr>
                  </a:outerShdw>
                </a:effectLst>
                <a:latin typeface="Times New Roman" pitchFamily="18" charset="0"/>
                <a:cs typeface="Times New Roman" pitchFamily="18" charset="0"/>
              </a:rPr>
              <a:t>từ</a:t>
            </a: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en-US" sz="3200" b="1"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đi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vẫn</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nhanh</a:t>
            </a:r>
            <a:r>
              <a:rPr lang="en-US" sz="32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nhẹn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sung ý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8" name="Text Box 14" descr="Papyrus"/>
          <p:cNvSpPr txBox="1">
            <a:spLocks noChangeArrowheads="1"/>
          </p:cNvSpPr>
          <p:nvPr/>
        </p:nvSpPr>
        <p:spPr bwMode="auto">
          <a:xfrm>
            <a:off x="6486977" y="4131351"/>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trạng thái </a:t>
            </a:r>
            <a:r>
              <a:rPr lang="en-US" altLang="en-US" b="1" i="1">
                <a:latin typeface="Times New Roman" panose="02020603050405020304" pitchFamily="18" charset="0"/>
                <a:cs typeface="Times New Roman" panose="02020603050405020304" pitchFamily="18" charset="0"/>
              </a:rPr>
              <a:t> của sự vật cũng là tính từ.</a:t>
            </a:r>
          </a:p>
        </p:txBody>
      </p:sp>
      <p:sp>
        <p:nvSpPr>
          <p:cNvPr id="29" name="Line 15"/>
          <p:cNvSpPr>
            <a:spLocks noChangeShapeType="1"/>
          </p:cNvSpPr>
          <p:nvPr/>
        </p:nvSpPr>
        <p:spPr bwMode="auto">
          <a:xfrm>
            <a:off x="3673248" y="4977471"/>
            <a:ext cx="11164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a:off x="2679699" y="4977471"/>
            <a:ext cx="81552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nvGrpSpPr>
          <p:cNvPr id="31" name="Group 17"/>
          <p:cNvGrpSpPr>
            <a:grpSpLocks/>
          </p:cNvGrpSpPr>
          <p:nvPr/>
        </p:nvGrpSpPr>
        <p:grpSpPr bwMode="auto">
          <a:xfrm>
            <a:off x="3165021" y="4997709"/>
            <a:ext cx="971549" cy="458177"/>
            <a:chOff x="480" y="3056"/>
            <a:chExt cx="960" cy="204"/>
          </a:xfrm>
        </p:grpSpPr>
        <p:sp>
          <p:nvSpPr>
            <p:cNvPr id="32" name="Line 18"/>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34" name="Line 20"/>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latin typeface="Times New Roman" panose="02020603050405020304" pitchFamily="18" charset="0"/>
                <a:cs typeface="Times New Roman" panose="02020603050405020304" pitchFamily="18" charset="0"/>
              </a:endParaRPr>
            </a:p>
          </p:txBody>
        </p:sp>
      </p:grpSp>
      <p:sp>
        <p:nvSpPr>
          <p:cNvPr id="36" name="Text Box 22" descr="Papyrus"/>
          <p:cNvSpPr txBox="1">
            <a:spLocks noChangeArrowheads="1"/>
          </p:cNvSpPr>
          <p:nvPr/>
        </p:nvSpPr>
        <p:spPr bwMode="auto">
          <a:xfrm>
            <a:off x="6486977" y="2070987"/>
            <a:ext cx="4572000" cy="1569660"/>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1">
                <a:latin typeface="Times New Roman" panose="02020603050405020304" pitchFamily="18" charset="0"/>
                <a:cs typeface="Times New Roman" panose="02020603050405020304" pitchFamily="18" charset="0"/>
              </a:rPr>
              <a:t>Những  từ </a:t>
            </a:r>
            <a:r>
              <a:rPr lang="en-US" altLang="en-US" b="1" i="1">
                <a:solidFill>
                  <a:srgbClr val="0643CC"/>
                </a:solidFill>
                <a:latin typeface="Times New Roman" panose="02020603050405020304" pitchFamily="18" charset="0"/>
                <a:cs typeface="Times New Roman" panose="02020603050405020304" pitchFamily="18" charset="0"/>
              </a:rPr>
              <a:t>miêu tả </a:t>
            </a:r>
            <a:r>
              <a:rPr lang="en-US" altLang="en-US" b="1" i="1">
                <a:solidFill>
                  <a:srgbClr val="FF0101"/>
                </a:solidFill>
                <a:latin typeface="Times New Roman" panose="02020603050405020304" pitchFamily="18" charset="0"/>
                <a:cs typeface="Times New Roman" panose="02020603050405020304" pitchFamily="18" charset="0"/>
              </a:rPr>
              <a:t>hoạt động </a:t>
            </a:r>
            <a:r>
              <a:rPr lang="en-US" altLang="en-US" b="1" i="1">
                <a:latin typeface="Times New Roman" panose="02020603050405020304" pitchFamily="18" charset="0"/>
                <a:cs typeface="Times New Roman" panose="02020603050405020304" pitchFamily="18" charset="0"/>
              </a:rPr>
              <a:t>của sự vật cũng là tính từ.</a:t>
            </a:r>
          </a:p>
        </p:txBody>
      </p:sp>
      <p:sp>
        <p:nvSpPr>
          <p:cNvPr id="37" name="AutoShape 23"/>
          <p:cNvSpPr>
            <a:spLocks noChangeArrowheads="1"/>
          </p:cNvSpPr>
          <p:nvPr/>
        </p:nvSpPr>
        <p:spPr bwMode="auto">
          <a:xfrm>
            <a:off x="5489122" y="2703417"/>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
        <p:nvSpPr>
          <p:cNvPr id="38" name="AutoShape 24"/>
          <p:cNvSpPr>
            <a:spLocks noChangeArrowheads="1"/>
          </p:cNvSpPr>
          <p:nvPr/>
        </p:nvSpPr>
        <p:spPr bwMode="auto">
          <a:xfrm>
            <a:off x="5489122" y="4763781"/>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740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par>
                          <p:cTn id="23" fill="hold">
                            <p:stCondLst>
                              <p:cond delay="10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ppt_x</p:attrName>
                                        </p:attrNameLst>
                                      </p:cBhvr>
                                      <p:tavLst>
                                        <p:tav tm="0">
                                          <p:val>
                                            <p:strVal val="#ppt_x-.2"/>
                                          </p:val>
                                        </p:tav>
                                        <p:tav tm="100000">
                                          <p:val>
                                            <p:strVal val="#ppt_x"/>
                                          </p:val>
                                        </p:tav>
                                      </p:tavLst>
                                    </p:anim>
                                    <p:anim calcmode="lin" valueType="num">
                                      <p:cBhvr>
                                        <p:cTn id="4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childTnLst>
                          </p:cTn>
                        </p:par>
                        <p:par>
                          <p:cTn id="48" fill="hold">
                            <p:stCondLst>
                              <p:cond delay="500"/>
                            </p:stCondLst>
                            <p:childTnLst>
                              <p:par>
                                <p:cTn id="49" presetID="18" presetClass="entr" presetSubtype="1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par>
                          <p:cTn id="52" fill="hold">
                            <p:stCondLst>
                              <p:cond delay="1000"/>
                            </p:stCondLst>
                            <p:childTnLst>
                              <p:par>
                                <p:cTn id="53" presetID="4"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plus(in)">
                                      <p:cBhvr>
                                        <p:cTn id="60" dur="2000"/>
                                        <p:tgtEl>
                                          <p:spTgt spid="38"/>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7" grpId="0"/>
      <p:bldP spid="28"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39223" y="146594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51429" y="2490351"/>
            <a:ext cx="9521372" cy="179136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3200" b="1">
                <a:solidFill>
                  <a:schemeClr val="tx1"/>
                </a:solidFill>
                <a:cs typeface="Times New Roman" panose="02020603050405020304" pitchFamily="18" charset="0"/>
              </a:rPr>
              <a:t>Tính từ là những từ miêu tả đặc điểm hoặc tính chất của sự vật, hoạt động, trạng thái, . . . </a:t>
            </a: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89943" y="1988457"/>
            <a:ext cx="6270171" cy="2598058"/>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a:t>
            </a:r>
            <a:r>
              <a:rPr lang="en-US" sz="3200" b="1" smtClean="0">
                <a:solidFill>
                  <a:schemeClr val="tx1"/>
                </a:solidFill>
                <a:latin typeface="Times New Roman" panose="02020603050405020304" pitchFamily="18" charset="0"/>
                <a:cs typeface="Times New Roman" panose="02020603050405020304" pitchFamily="18" charset="0"/>
              </a:rPr>
              <a:t>hãy lấy thêm ví dụ về tính từ.</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8065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04686" y="1149682"/>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smtClean="0">
                <a:latin typeface="Times New Roman" panose="02020603050405020304" pitchFamily="18" charset="0"/>
                <a:cs typeface="Times New Roman" pitchFamily="18" charset="0"/>
              </a:rPr>
              <a:t>       Chủ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nhẹn</a:t>
            </a:r>
            <a:r>
              <a:rPr lang="en-US" sz="3200" dirty="0">
                <a:latin typeface="Times New Roman" pitchFamily="18" charset="0"/>
                <a:cs typeface="Times New Roman" pitchFamily="18" charset="0"/>
              </a:rPr>
              <a:t>. Lời nói của Cụ </a:t>
            </a:r>
            <a:r>
              <a:rPr lang="en-US" sz="3200" dirty="0" err="1">
                <a:latin typeface="Times New Roman" pitchFamily="18" charset="0"/>
                <a:cs typeface="Times New Roman" pitchFamily="18" charset="0"/>
              </a:rPr>
              <a:t>điềm</a:t>
            </a:r>
            <a:r>
              <a:rPr lang="en-US" sz="3200" dirty="0">
                <a:latin typeface="Times New Roman" pitchFamily="18" charset="0"/>
                <a:cs typeface="Times New Roman" pitchFamily="18" charset="0"/>
              </a:rPr>
              <a:t> đạm, đầm ấm, khúc chiết, rõ ràng.</a:t>
            </a:r>
          </a:p>
          <a:p>
            <a:pPr algn="just" eaLnBrk="1" hangingPunct="1">
              <a:lnSpc>
                <a:spcPct val="150000"/>
              </a:lnSpc>
              <a:defRPr/>
            </a:pP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2400" i="1" smtClean="0">
                <a:solidFill>
                  <a:srgbClr val="0000CC"/>
                </a:solidFill>
                <a:latin typeface="Times New Roman" pitchFamily="18" charset="0"/>
                <a:cs typeface="Times New Roman" pitchFamily="18" charset="0"/>
              </a:rPr>
              <a:t>Theo </a:t>
            </a:r>
            <a:r>
              <a:rPr lang="en-US" sz="2400" i="1" dirty="0">
                <a:solidFill>
                  <a:srgbClr val="0000CC"/>
                </a:solidFill>
                <a:latin typeface="Times New Roman" pitchFamily="18" charset="0"/>
                <a:cs typeface="Times New Roman" pitchFamily="18" charset="0"/>
              </a:rPr>
              <a:t>Võ Nguyên Giáp</a:t>
            </a:r>
            <a:endParaRPr lang="en-US" sz="3200" dirty="0">
              <a:solidFill>
                <a:srgbClr val="0000CC"/>
              </a:solidFill>
              <a:latin typeface="Times New Roman" pitchFamily="18" charset="0"/>
              <a:cs typeface="Times New Roman" pitchFamily="18" charset="0"/>
            </a:endParaRPr>
          </a:p>
          <a:p>
            <a:pPr algn="just" eaLnBrk="1" hangingPunct="1">
              <a:lnSpc>
                <a:spcPct val="150000"/>
              </a:lnSpc>
              <a:defRPr/>
            </a:pPr>
            <a:r>
              <a:rPr lang="en-US" sz="3200" dirty="0">
                <a:solidFill>
                  <a:srgbClr val="0000CC"/>
                </a:solidFill>
                <a:latin typeface="Times New Roman" pitchFamily="18" charset="0"/>
                <a:cs typeface="Times New Roman" pitchFamily="18" charset="0"/>
              </a:rPr>
              <a:t>      </a:t>
            </a:r>
          </a:p>
          <a:p>
            <a:pPr algn="just" eaLnBrk="1" hangingPunct="1">
              <a:lnSpc>
                <a:spcPct val="150000"/>
              </a:lnSpc>
              <a:defRPr/>
            </a:pPr>
            <a:r>
              <a:rPr lang="en-US" sz="3200" dirty="0">
                <a:latin typeface="Times New Roman" pitchFamily="18" charset="0"/>
                <a:cs typeface="Times New Roman" pitchFamily="18" charset="0"/>
              </a:rPr>
              <a:t>    </a:t>
            </a:r>
          </a:p>
        </p:txBody>
      </p:sp>
      <p:sp>
        <p:nvSpPr>
          <p:cNvPr id="5" name="Text Box 23"/>
          <p:cNvSpPr txBox="1">
            <a:spLocks noChangeArrowheads="1"/>
          </p:cNvSpPr>
          <p:nvPr/>
        </p:nvSpPr>
        <p:spPr bwMode="auto">
          <a:xfrm>
            <a:off x="881744" y="699739"/>
            <a:ext cx="10203542" cy="58477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a:latin typeface="Times New Roman" panose="02020603050405020304" pitchFamily="18" charset="0"/>
                <a:cs typeface="Times New Roman" pitchFamily="18" charset="0"/>
              </a:rPr>
              <a:t> </a:t>
            </a:r>
            <a:r>
              <a:rPr lang="en-US" sz="3200" b="1" smtClean="0">
                <a:latin typeface="Times New Roman" pitchFamily="18" charset="0"/>
                <a:cs typeface="Times New Roman" pitchFamily="18" charset="0"/>
              </a:rPr>
              <a:t>1. </a:t>
            </a:r>
            <a:r>
              <a:rPr lang="en-US" sz="3200" b="1" dirty="0">
                <a:latin typeface="Times New Roman" pitchFamily="18" charset="0"/>
                <a:cs typeface="Times New Roman" pitchFamily="18" charset="0"/>
              </a:rPr>
              <a:t>Gạch dưới các từ là tính từ trong các đoạn văn </a:t>
            </a:r>
            <a:r>
              <a:rPr lang="en-US" sz="3200" b="1">
                <a:latin typeface="Times New Roman" pitchFamily="18" charset="0"/>
                <a:cs typeface="Times New Roman" pitchFamily="18" charset="0"/>
              </a:rPr>
              <a:t>sau</a:t>
            </a:r>
            <a:r>
              <a:rPr lang="en-US" sz="3200" b="1"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7" name="Line 22"/>
          <p:cNvSpPr>
            <a:spLocks noChangeShapeType="1"/>
          </p:cNvSpPr>
          <p:nvPr/>
        </p:nvSpPr>
        <p:spPr bwMode="auto">
          <a:xfrm flipV="1">
            <a:off x="3762808" y="3282661"/>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2"/>
          <p:cNvSpPr>
            <a:spLocks noChangeShapeType="1"/>
          </p:cNvSpPr>
          <p:nvPr/>
        </p:nvSpPr>
        <p:spPr bwMode="auto">
          <a:xfrm flipV="1">
            <a:off x="5955806" y="3282661"/>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2"/>
          <p:cNvSpPr>
            <a:spLocks noChangeShapeType="1"/>
          </p:cNvSpPr>
          <p:nvPr/>
        </p:nvSpPr>
        <p:spPr bwMode="auto">
          <a:xfrm flipV="1">
            <a:off x="7507514"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flipV="1">
            <a:off x="9142350" y="3282661"/>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2"/>
          <p:cNvSpPr>
            <a:spLocks noChangeShapeType="1"/>
          </p:cNvSpPr>
          <p:nvPr/>
        </p:nvSpPr>
        <p:spPr bwMode="auto">
          <a:xfrm flipV="1">
            <a:off x="3498747" y="3975388"/>
            <a:ext cx="52812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2"/>
          <p:cNvSpPr>
            <a:spLocks noChangeShapeType="1"/>
          </p:cNvSpPr>
          <p:nvPr/>
        </p:nvSpPr>
        <p:spPr bwMode="auto">
          <a:xfrm flipV="1">
            <a:off x="6483929" y="3975388"/>
            <a:ext cx="6373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2"/>
          <p:cNvSpPr>
            <a:spLocks noChangeShapeType="1"/>
          </p:cNvSpPr>
          <p:nvPr/>
        </p:nvSpPr>
        <p:spPr bwMode="auto">
          <a:xfrm flipV="1">
            <a:off x="10363201" y="3975388"/>
            <a:ext cx="77750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2"/>
          <p:cNvSpPr>
            <a:spLocks noChangeShapeType="1"/>
          </p:cNvSpPr>
          <p:nvPr/>
        </p:nvSpPr>
        <p:spPr bwMode="auto">
          <a:xfrm flipV="1">
            <a:off x="4627418" y="4723534"/>
            <a:ext cx="188421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2"/>
          <p:cNvSpPr>
            <a:spLocks noChangeShapeType="1"/>
          </p:cNvSpPr>
          <p:nvPr/>
        </p:nvSpPr>
        <p:spPr bwMode="auto">
          <a:xfrm flipV="1">
            <a:off x="9524009" y="4723534"/>
            <a:ext cx="161669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2"/>
          <p:cNvSpPr>
            <a:spLocks noChangeShapeType="1"/>
          </p:cNvSpPr>
          <p:nvPr/>
        </p:nvSpPr>
        <p:spPr bwMode="auto">
          <a:xfrm flipV="1">
            <a:off x="1260104" y="5471679"/>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2"/>
          <p:cNvSpPr>
            <a:spLocks noChangeShapeType="1"/>
          </p:cNvSpPr>
          <p:nvPr/>
        </p:nvSpPr>
        <p:spPr bwMode="auto">
          <a:xfrm flipV="1">
            <a:off x="2826327" y="5456958"/>
            <a:ext cx="172701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2"/>
          <p:cNvSpPr>
            <a:spLocks noChangeShapeType="1"/>
          </p:cNvSpPr>
          <p:nvPr/>
        </p:nvSpPr>
        <p:spPr bwMode="auto">
          <a:xfrm flipV="1">
            <a:off x="4691063" y="5469946"/>
            <a:ext cx="131684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06597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59902" y="512186"/>
            <a:ext cx="10203542" cy="3124200"/>
          </a:xfrm>
          <a:prstGeom prst="rect">
            <a:avLst/>
          </a:prstGeom>
          <a:noFill/>
          <a:ln w="12700" algn="ctr">
            <a:solidFill>
              <a:schemeClr val="bg1"/>
            </a:solidFill>
            <a:miter lim="800000"/>
            <a:headEnd/>
            <a:tailEnd/>
          </a:ln>
        </p:spPr>
        <p:txBody>
          <a:bodyPr/>
          <a:lstStyle>
            <a:lvl1pPr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smtClean="0">
                <a:latin typeface="Times New Roman" pitchFamily="18" charset="0"/>
                <a:cs typeface="Times New Roman" pitchFamily="18" charset="0"/>
              </a:rPr>
              <a:t>b)   Sáng </a:t>
            </a:r>
            <a:r>
              <a:rPr lang="en-US" sz="3200">
                <a:latin typeface="Times New Roman" pitchFamily="18" charset="0"/>
                <a:cs typeface="Times New Roman" pitchFamily="18" charset="0"/>
              </a:rPr>
              <a:t>sớm, trời quang hẳn ra. Đêm qua, một bàn tay nào đã giội rửa vòm trời sạch bóng. Màu mây xám đã nhường chỗ cho một màu trắng phớt xanh như màu men sứ. Đằng đông, phía trên dải đê chạy dài rạch ngang tầm mắt, ngăn không cho thấy biển khơi, ai đã ném lên bốn năm mảng mây hồng to tướng, lại điểm xuyết thêm ít nét mây mỡ gà vút dài thanh mảnh.	                                </a:t>
            </a:r>
          </a:p>
          <a:p>
            <a:pPr algn="just" eaLnBrk="1" hangingPunct="1">
              <a:lnSpc>
                <a:spcPct val="150000"/>
              </a:lnSpc>
              <a:defRPr/>
            </a:pPr>
            <a:r>
              <a:rPr lang="en-US" sz="3200">
                <a:solidFill>
                  <a:srgbClr val="0000CC"/>
                </a:solidFill>
                <a:latin typeface="Times New Roman" pitchFamily="18" charset="0"/>
                <a:cs typeface="Times New Roman" pitchFamily="18" charset="0"/>
              </a:rPr>
              <a:t>                                                                       </a:t>
            </a:r>
            <a:r>
              <a:rPr lang="en-US" sz="3200" smtClean="0">
                <a:solidFill>
                  <a:srgbClr val="0000CC"/>
                </a:solidFill>
                <a:latin typeface="Times New Roman" pitchFamily="18" charset="0"/>
                <a:cs typeface="Times New Roman" pitchFamily="18" charset="0"/>
              </a:rPr>
              <a:t>       </a:t>
            </a:r>
            <a:r>
              <a:rPr lang="en-US" sz="3200" i="1">
                <a:solidFill>
                  <a:srgbClr val="0000CC"/>
                </a:solidFill>
                <a:latin typeface="Times New Roman" pitchFamily="18" charset="0"/>
                <a:cs typeface="Times New Roman" pitchFamily="18" charset="0"/>
              </a:rPr>
              <a:t>Bùi Hiển</a:t>
            </a:r>
            <a:endParaRPr lang="en-US" sz="3200" dirty="0">
              <a:solidFill>
                <a:srgbClr val="0000CC"/>
              </a:solidFill>
              <a:latin typeface="Times New Roman" pitchFamily="18" charset="0"/>
              <a:cs typeface="Times New Roman" pitchFamily="18" charset="0"/>
            </a:endParaRPr>
          </a:p>
        </p:txBody>
      </p:sp>
      <p:sp>
        <p:nvSpPr>
          <p:cNvPr id="7" name="Line 22"/>
          <p:cNvSpPr>
            <a:spLocks noChangeShapeType="1"/>
          </p:cNvSpPr>
          <p:nvPr/>
        </p:nvSpPr>
        <p:spPr bwMode="auto">
          <a:xfrm flipV="1">
            <a:off x="8368145" y="1869497"/>
            <a:ext cx="720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2"/>
          <p:cNvSpPr>
            <a:spLocks noChangeShapeType="1"/>
          </p:cNvSpPr>
          <p:nvPr/>
        </p:nvSpPr>
        <p:spPr bwMode="auto">
          <a:xfrm flipV="1">
            <a:off x="4649499" y="1869497"/>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2"/>
          <p:cNvSpPr>
            <a:spLocks noChangeShapeType="1"/>
          </p:cNvSpPr>
          <p:nvPr/>
        </p:nvSpPr>
        <p:spPr bwMode="auto">
          <a:xfrm flipV="1">
            <a:off x="4289281" y="1149061"/>
            <a:ext cx="9477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4233863" y="2616324"/>
            <a:ext cx="17235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6089382" y="2616324"/>
            <a:ext cx="7547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5957455" y="3338079"/>
            <a:ext cx="48159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2"/>
          <p:cNvSpPr>
            <a:spLocks noChangeShapeType="1"/>
          </p:cNvSpPr>
          <p:nvPr/>
        </p:nvSpPr>
        <p:spPr bwMode="auto">
          <a:xfrm flipV="1">
            <a:off x="959901" y="4806661"/>
            <a:ext cx="24760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
          <p:cNvSpPr>
            <a:spLocks noChangeShapeType="1"/>
          </p:cNvSpPr>
          <p:nvPr/>
        </p:nvSpPr>
        <p:spPr bwMode="auto">
          <a:xfrm flipV="1">
            <a:off x="1046987" y="5524460"/>
            <a:ext cx="189413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flipV="1">
            <a:off x="10557164" y="4806661"/>
            <a:ext cx="5508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50179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1 </a:t>
            </a:r>
            <a:r>
              <a:rPr lang="en-US" sz="3000" b="1" smtClean="0">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2511" y="1284987"/>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9542511" y="2592639"/>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2569344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955800" y="1480457"/>
            <a:ext cx="8763000" cy="3962400"/>
          </a:xfrm>
          <a:prstGeom prst="rect">
            <a:avLst/>
          </a:prstGeom>
          <a:noFill/>
          <a:ln w="12700" algn="ctr">
            <a:solidFill>
              <a:schemeClr val="bg1"/>
            </a:solidFill>
            <a:miter lim="800000"/>
            <a:headEnd/>
            <a:tailEnd/>
          </a:ln>
        </p:spPr>
        <p:txBody>
          <a:bodyPr/>
          <a:lstStyle>
            <a:lvl1pPr marL="342900" indent="-342900" eaLnBrk="0" hangingPunct="0">
              <a:tabLst>
                <a:tab pos="973138" algn="l"/>
              </a:tabLst>
              <a:defRPr>
                <a:solidFill>
                  <a:schemeClr val="tx1"/>
                </a:solidFill>
                <a:latin typeface="Arial" charset="0"/>
              </a:defRPr>
            </a:lvl1pPr>
            <a:lvl2pPr marL="742950" indent="-285750" eaLnBrk="0" hangingPunct="0">
              <a:tabLst>
                <a:tab pos="973138" algn="l"/>
              </a:tabLst>
              <a:defRPr>
                <a:solidFill>
                  <a:schemeClr val="tx1"/>
                </a:solidFill>
                <a:latin typeface="Arial" charset="0"/>
              </a:defRPr>
            </a:lvl2pPr>
            <a:lvl3pPr marL="1143000" indent="-228600" eaLnBrk="0" hangingPunct="0">
              <a:tabLst>
                <a:tab pos="973138" algn="l"/>
              </a:tabLst>
              <a:defRPr>
                <a:solidFill>
                  <a:schemeClr val="tx1"/>
                </a:solidFill>
                <a:latin typeface="Arial" charset="0"/>
              </a:defRPr>
            </a:lvl3pPr>
            <a:lvl4pPr marL="1600200" indent="-228600" eaLnBrk="0" hangingPunct="0">
              <a:tabLst>
                <a:tab pos="973138" algn="l"/>
              </a:tabLst>
              <a:defRPr>
                <a:solidFill>
                  <a:schemeClr val="tx1"/>
                </a:solidFill>
                <a:latin typeface="Arial" charset="0"/>
              </a:defRPr>
            </a:lvl4pPr>
            <a:lvl5pPr marL="2057400" indent="-228600" eaLnBrk="0" hangingPunct="0">
              <a:tabLst>
                <a:tab pos="973138" algn="l"/>
              </a:tabLst>
              <a:defRPr>
                <a:solidFill>
                  <a:schemeClr val="tx1"/>
                </a:solidFill>
                <a:latin typeface="Arial" charset="0"/>
              </a:defRPr>
            </a:lvl5pPr>
            <a:lvl6pPr marL="2514600" indent="-228600" eaLnBrk="0" fontAlgn="base" hangingPunct="0">
              <a:spcBef>
                <a:spcPct val="0"/>
              </a:spcBef>
              <a:spcAft>
                <a:spcPct val="0"/>
              </a:spcAft>
              <a:tabLst>
                <a:tab pos="973138" algn="l"/>
              </a:tabLst>
              <a:defRPr>
                <a:solidFill>
                  <a:schemeClr val="tx1"/>
                </a:solidFill>
                <a:latin typeface="Arial" charset="0"/>
              </a:defRPr>
            </a:lvl6pPr>
            <a:lvl7pPr marL="2971800" indent="-228600" eaLnBrk="0" fontAlgn="base" hangingPunct="0">
              <a:spcBef>
                <a:spcPct val="0"/>
              </a:spcBef>
              <a:spcAft>
                <a:spcPct val="0"/>
              </a:spcAft>
              <a:tabLst>
                <a:tab pos="973138" algn="l"/>
              </a:tabLst>
              <a:defRPr>
                <a:solidFill>
                  <a:schemeClr val="tx1"/>
                </a:solidFill>
                <a:latin typeface="Arial" charset="0"/>
              </a:defRPr>
            </a:lvl7pPr>
            <a:lvl8pPr marL="3429000" indent="-228600" eaLnBrk="0" fontAlgn="base" hangingPunct="0">
              <a:spcBef>
                <a:spcPct val="0"/>
              </a:spcBef>
              <a:spcAft>
                <a:spcPct val="0"/>
              </a:spcAft>
              <a:tabLst>
                <a:tab pos="973138" algn="l"/>
              </a:tabLst>
              <a:defRPr>
                <a:solidFill>
                  <a:schemeClr val="tx1"/>
                </a:solidFill>
                <a:latin typeface="Arial" charset="0"/>
              </a:defRPr>
            </a:lvl8pPr>
            <a:lvl9pPr marL="3886200" indent="-228600" eaLnBrk="0" fontAlgn="base" hangingPunct="0">
              <a:spcBef>
                <a:spcPct val="0"/>
              </a:spcBef>
              <a:spcAft>
                <a:spcPct val="0"/>
              </a:spcAft>
              <a:tabLst>
                <a:tab pos="973138" algn="l"/>
              </a:tabLst>
              <a:defRPr>
                <a:solidFill>
                  <a:schemeClr val="tx1"/>
                </a:solidFill>
                <a:latin typeface="Arial" charset="0"/>
              </a:defRPr>
            </a:lvl9pPr>
          </a:lstStyle>
          <a:p>
            <a:pPr algn="just" eaLnBrk="1" hangingPunct="1">
              <a:lnSpc>
                <a:spcPct val="150000"/>
              </a:lnSpc>
              <a:defRPr/>
            </a:pPr>
            <a:r>
              <a:rPr lang="en-US" sz="3200" b="1" smtClean="0">
                <a:latin typeface="Times New Roman" pitchFamily="18" charset="0"/>
                <a:cs typeface="Times New Roman" pitchFamily="18" charset="0"/>
              </a:rPr>
              <a:t>2. </a:t>
            </a:r>
            <a:r>
              <a:rPr lang="en-US" sz="3200" b="1" dirty="0">
                <a:latin typeface="Times New Roman" pitchFamily="18" charset="0"/>
                <a:cs typeface="Times New Roman" pitchFamily="18" charset="0"/>
              </a:rPr>
              <a:t>Hãy viết một câu có dùng tính </a:t>
            </a:r>
            <a:r>
              <a:rPr lang="en-US" sz="3200" b="1">
                <a:latin typeface="Times New Roman" pitchFamily="18" charset="0"/>
                <a:cs typeface="Times New Roman" pitchFamily="18" charset="0"/>
              </a:rPr>
              <a:t>từ</a:t>
            </a:r>
            <a:r>
              <a:rPr lang="en-US" sz="3200" b="1"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a:p>
            <a:pPr algn="just" eaLnBrk="1" hangingPunct="1">
              <a:lnSpc>
                <a:spcPct val="150000"/>
              </a:lnSpc>
              <a:buFontTx/>
              <a:buAutoNum type="alphaLcParenR"/>
              <a:defRPr/>
            </a:pPr>
            <a:r>
              <a:rPr lang="en-US" sz="3200" smtClean="0">
                <a:latin typeface="Times New Roman" pitchFamily="18" charset="0"/>
                <a:cs typeface="Times New Roman" pitchFamily="18" charset="0"/>
              </a:rPr>
              <a:t> Nói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em</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eaLnBrk="1" hangingPunct="1">
              <a:lnSpc>
                <a:spcPct val="150000"/>
              </a:lnSpc>
              <a:defRPr/>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cối</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núi</a:t>
            </a:r>
            <a:r>
              <a:rPr lang="en-US" sz="3200" dirty="0">
                <a:latin typeface="Times New Roman" pitchFamily="18" charset="0"/>
                <a:cs typeface="Times New Roman" pitchFamily="18" charset="0"/>
              </a:rPr>
              <a:t>,…)</a:t>
            </a:r>
          </a:p>
        </p:txBody>
      </p:sp>
      <p:sp>
        <p:nvSpPr>
          <p:cNvPr id="13" name="Line 4"/>
          <p:cNvSpPr>
            <a:spLocks noChangeShapeType="1"/>
          </p:cNvSpPr>
          <p:nvPr/>
        </p:nvSpPr>
        <p:spPr bwMode="auto">
          <a:xfrm>
            <a:off x="4714875" y="8020050"/>
            <a:ext cx="46355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890233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0" y="1049338"/>
            <a:ext cx="9144000" cy="523220"/>
          </a:xfrm>
          <a:prstGeom prst="rect">
            <a:avLst/>
          </a:prstGeom>
          <a:solidFill>
            <a:srgbClr val="FF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hoặc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p>
        </p:txBody>
      </p:sp>
      <p:sp>
        <p:nvSpPr>
          <p:cNvPr id="6" name="Text Box 10"/>
          <p:cNvSpPr txBox="1">
            <a:spLocks noChangeArrowheads="1"/>
          </p:cNvSpPr>
          <p:nvPr/>
        </p:nvSpPr>
        <p:spPr bwMode="auto">
          <a:xfrm>
            <a:off x="3590925" y="3554413"/>
            <a:ext cx="7817304"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err="1">
                <a:latin typeface="Times New Roman" pitchFamily="18" charset="0"/>
                <a:cs typeface="Times New Roman" pitchFamily="18" charset="0"/>
              </a:rPr>
              <a:t>Bạn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Thiên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thông</a:t>
            </a:r>
            <a:r>
              <a:rPr lang="en-US" altLang="en-US" sz="2800" b="1" dirty="0">
                <a:solidFill>
                  <a:srgbClr val="3366CC"/>
                </a:solidFill>
                <a:latin typeface="Times New Roman" pitchFamily="18" charset="0"/>
                <a:cs typeface="Times New Roman" pitchFamily="18" charset="0"/>
              </a:rPr>
              <a:t> minh </a:t>
            </a:r>
            <a:r>
              <a:rPr lang="en-US" altLang="en-US" sz="2800" b="1" dirty="0" err="1">
                <a:latin typeface="Times New Roman" pitchFamily="18" charset="0"/>
                <a:cs typeface="Times New Roman" pitchFamily="18" charset="0"/>
              </a:rPr>
              <a:t>vừa</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đẹp</a:t>
            </a:r>
            <a:r>
              <a:rPr lang="en-US" altLang="en-US" sz="2800" b="1" dirty="0">
                <a:solidFill>
                  <a:srgbClr val="3366CC"/>
                </a:solidFill>
                <a:latin typeface="Times New Roman" pitchFamily="18" charset="0"/>
                <a:cs typeface="Times New Roman" pitchFamily="18" charset="0"/>
              </a:rPr>
              <a:t>.</a:t>
            </a:r>
            <a:endParaRPr lang="en-US" altLang="en-US" sz="2800" b="1" i="1" dirty="0">
              <a:solidFill>
                <a:srgbClr val="3366CC"/>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3581399" y="3216275"/>
            <a:ext cx="7086601"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err="1">
                <a:latin typeface="Times New Roman" pitchFamily="18" charset="0"/>
                <a:cs typeface="Times New Roman" pitchFamily="18" charset="0"/>
              </a:rPr>
              <a:t>Bạn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cao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nhất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lớp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a:t>
            </a:r>
            <a:endParaRPr lang="en-US" altLang="en-US" sz="2800" b="1" i="1" dirty="0">
              <a:latin typeface="Times New Roman" pitchFamily="18" charset="0"/>
              <a:cs typeface="Times New Roman" pitchFamily="18" charset="0"/>
            </a:endParaRPr>
          </a:p>
        </p:txBody>
      </p:sp>
      <p:sp>
        <p:nvSpPr>
          <p:cNvPr id="8" name="Text Box 13"/>
          <p:cNvSpPr txBox="1">
            <a:spLocks noChangeArrowheads="1"/>
          </p:cNvSpPr>
          <p:nvPr/>
        </p:nvSpPr>
        <p:spPr bwMode="auto">
          <a:xfrm>
            <a:off x="1524000" y="4029076"/>
            <a:ext cx="9144000" cy="781752"/>
          </a:xfrm>
          <a:prstGeom prst="rect">
            <a:avLst/>
          </a:prstGeom>
          <a:solidFill>
            <a:srgbClr val="CCFF66"/>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50000"/>
              </a:spcBef>
              <a:defRPr/>
            </a:pPr>
            <a:r>
              <a:rPr lang="en-US" altLang="en-US" sz="2800" b="1" dirty="0">
                <a:latin typeface="Times New Roman" pitchFamily="18" charset="0"/>
                <a:cs typeface="Times New Roman" pitchFamily="18" charset="0"/>
              </a:rPr>
              <a:t>b) </a:t>
            </a:r>
            <a:r>
              <a:rPr lang="en-US" altLang="en-US" sz="2800" b="1" dirty="0" err="1">
                <a:latin typeface="Times New Roman" pitchFamily="18" charset="0"/>
                <a:cs typeface="Times New Roman" pitchFamily="18" charset="0"/>
              </a:rPr>
              <a:t>Nói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thuộc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cối</a:t>
            </a:r>
            <a:r>
              <a:rPr lang="en-US" altLang="en-US" sz="2800" b="1" dirty="0">
                <a:latin typeface="Times New Roman" pitchFamily="18" charset="0"/>
                <a:cs typeface="Times New Roman" pitchFamily="18" charset="0"/>
              </a:rPr>
              <a:t>, con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cửa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đồ</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núi</a:t>
            </a:r>
            <a:r>
              <a:rPr lang="en-US" altLang="en-US" sz="2800" b="1" dirty="0">
                <a:latin typeface="Times New Roman" pitchFamily="18" charset="0"/>
                <a:cs typeface="Times New Roman" pitchFamily="18" charset="0"/>
              </a:rPr>
              <a:t>,…)</a:t>
            </a:r>
          </a:p>
        </p:txBody>
      </p:sp>
      <p:sp>
        <p:nvSpPr>
          <p:cNvPr id="9" name="AutoShape 19"/>
          <p:cNvSpPr>
            <a:spLocks noChangeArrowheads="1"/>
          </p:cNvSpPr>
          <p:nvPr/>
        </p:nvSpPr>
        <p:spPr bwMode="auto">
          <a:xfrm>
            <a:off x="1895475" y="3187701"/>
            <a:ext cx="1295400" cy="606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0" name="Text Box 20"/>
          <p:cNvSpPr txBox="1">
            <a:spLocks noChangeArrowheads="1"/>
          </p:cNvSpPr>
          <p:nvPr/>
        </p:nvSpPr>
        <p:spPr bwMode="auto">
          <a:xfrm>
            <a:off x="3624264" y="5626100"/>
            <a:ext cx="582453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xây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còn</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mới</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latin typeface="Times New Roman" pitchFamily="18" charset="0"/>
                <a:cs typeface="Times New Roman" pitchFamily="18" charset="0"/>
              </a:rPr>
              <a:t>.</a:t>
            </a:r>
          </a:p>
        </p:txBody>
      </p:sp>
      <p:sp>
        <p:nvSpPr>
          <p:cNvPr id="11" name="Text Box 21"/>
          <p:cNvSpPr txBox="1">
            <a:spLocks noChangeArrowheads="1"/>
          </p:cNvSpPr>
          <p:nvPr/>
        </p:nvSpPr>
        <p:spPr bwMode="auto">
          <a:xfrm>
            <a:off x="3643314" y="5216526"/>
            <a:ext cx="5957887"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Chú</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mèo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tinh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nghịch</a:t>
            </a:r>
            <a:r>
              <a:rPr lang="en-US" altLang="en-US" sz="2800" b="1" dirty="0">
                <a:latin typeface="Times New Roman" pitchFamily="18" charset="0"/>
                <a:cs typeface="Times New Roman" pitchFamily="18" charset="0"/>
              </a:rPr>
              <a:t>.</a:t>
            </a:r>
          </a:p>
        </p:txBody>
      </p:sp>
      <p:sp>
        <p:nvSpPr>
          <p:cNvPr id="14" name="Text Box 22"/>
          <p:cNvSpPr txBox="1">
            <a:spLocks noChangeArrowheads="1"/>
          </p:cNvSpPr>
          <p:nvPr/>
        </p:nvSpPr>
        <p:spPr bwMode="auto">
          <a:xfrm>
            <a:off x="3657600" y="4787900"/>
            <a:ext cx="4953000" cy="523220"/>
          </a:xfrm>
          <a:prstGeom prst="rect">
            <a:avLst/>
          </a:prstGeom>
          <a:noFill/>
          <a:ln>
            <a:noFill/>
          </a:ln>
          <a:effectLst/>
        </p:spPr>
        <p:txBody>
          <a:bodyPr>
            <a:spAutoFit/>
          </a:bodyPr>
          <a:lstStyle/>
          <a:p>
            <a:pPr eaLnBrk="1" hangingPunct="1">
              <a:spcBef>
                <a:spcPct val="50000"/>
              </a:spcBef>
              <a:defRPr/>
            </a:pPr>
            <a:r>
              <a:rPr lang="en-US" altLang="en-US" sz="2800" b="1" dirty="0" err="1">
                <a:latin typeface="Times New Roman" pitchFamily="18" charset="0"/>
                <a:cs typeface="Times New Roman" pitchFamily="18" charset="0"/>
              </a:rPr>
              <a:t>Vườn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trường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rất</a:t>
            </a:r>
            <a:r>
              <a:rPr lang="en-US" altLang="en-US" sz="2800" b="1" dirty="0">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xanh</a:t>
            </a:r>
            <a:r>
              <a:rPr lang="en-US" altLang="en-US" sz="2800" b="1" dirty="0">
                <a:solidFill>
                  <a:srgbClr val="3366CC"/>
                </a:solidFill>
                <a:latin typeface="Times New Roman" pitchFamily="18" charset="0"/>
                <a:cs typeface="Times New Roman" pitchFamily="18" charset="0"/>
              </a:rPr>
              <a:t> </a:t>
            </a:r>
            <a:r>
              <a:rPr lang="en-US" altLang="en-US" sz="2800" b="1" dirty="0" err="1">
                <a:solidFill>
                  <a:srgbClr val="3366CC"/>
                </a:solidFill>
                <a:latin typeface="Times New Roman" pitchFamily="18" charset="0"/>
                <a:cs typeface="Times New Roman" pitchFamily="18" charset="0"/>
              </a:rPr>
              <a:t>tốt</a:t>
            </a:r>
            <a:r>
              <a:rPr lang="en-US" altLang="en-US" sz="2800" b="1" dirty="0">
                <a:latin typeface="Times New Roman" pitchFamily="18" charset="0"/>
                <a:cs typeface="Times New Roman" pitchFamily="18" charset="0"/>
              </a:rPr>
              <a:t>.</a:t>
            </a:r>
          </a:p>
        </p:txBody>
      </p:sp>
      <p:sp>
        <p:nvSpPr>
          <p:cNvPr id="15" name="AutoShape 23"/>
          <p:cNvSpPr>
            <a:spLocks noChangeArrowheads="1"/>
          </p:cNvSpPr>
          <p:nvPr/>
        </p:nvSpPr>
        <p:spPr bwMode="auto">
          <a:xfrm>
            <a:off x="1895475" y="4857248"/>
            <a:ext cx="1295400" cy="598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rgbClr val="A50021"/>
            </a:solidFill>
            <a:miter lim="800000"/>
            <a:headEnd/>
            <a:tailEnd/>
          </a:ln>
          <a:effectLst/>
        </p:spPr>
        <p:txBody>
          <a:bodyPr wrap="none" anchor="ctr"/>
          <a:lstStyle/>
          <a:p>
            <a:pPr algn="ctr" eaLnBrk="1" hangingPunct="1">
              <a:defRPr/>
            </a:pPr>
            <a:r>
              <a:rPr lang="en-US" altLang="en-US" sz="2000" b="1">
                <a:solidFill>
                  <a:srgbClr val="FF0066"/>
                </a:solidFill>
                <a:latin typeface="Times New Roman" pitchFamily="18" charset="0"/>
                <a:cs typeface="Times New Roman" pitchFamily="18" charset="0"/>
              </a:rPr>
              <a:t>Ví dụ</a:t>
            </a:r>
          </a:p>
        </p:txBody>
      </p:sp>
      <p:sp>
        <p:nvSpPr>
          <p:cNvPr id="16" name="Text Box 5"/>
          <p:cNvSpPr txBox="1">
            <a:spLocks noChangeArrowheads="1"/>
          </p:cNvSpPr>
          <p:nvPr/>
        </p:nvSpPr>
        <p:spPr bwMode="auto">
          <a:xfrm>
            <a:off x="1781176" y="1506538"/>
            <a:ext cx="2660195"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dáng</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7" name="Text Box 6"/>
          <p:cNvSpPr txBox="1">
            <a:spLocks noChangeArrowheads="1"/>
          </p:cNvSpPr>
          <p:nvPr/>
        </p:nvSpPr>
        <p:spPr bwMode="auto">
          <a:xfrm>
            <a:off x="1781176" y="1963738"/>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Vẻ</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mặt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8" name="Text Box 7"/>
          <p:cNvSpPr txBox="1">
            <a:spLocks noChangeArrowheads="1"/>
          </p:cNvSpPr>
          <p:nvPr/>
        </p:nvSpPr>
        <p:spPr bwMode="auto">
          <a:xfrm>
            <a:off x="1752599" y="2425701"/>
            <a:ext cx="3995057" cy="52322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Đặc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điểm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tình</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19" name="Text Box 8"/>
          <p:cNvSpPr txBox="1">
            <a:spLocks noChangeArrowheads="1"/>
          </p:cNvSpPr>
          <p:nvPr/>
        </p:nvSpPr>
        <p:spPr bwMode="auto">
          <a:xfrm>
            <a:off x="1781176" y="2835276"/>
            <a:ext cx="18764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chất</a:t>
            </a:r>
            <a:r>
              <a:rPr lang="en-US" altLang="en-US" sz="2800" b="1" dirty="0">
                <a:latin typeface="Times New Roman" pitchFamily="18" charset="0"/>
                <a:cs typeface="Times New Roman" pitchFamily="18" charset="0"/>
              </a:rPr>
              <a:t>:</a:t>
            </a:r>
            <a:endParaRPr lang="en-US" altLang="en-US" sz="2800" b="1" i="1" dirty="0">
              <a:solidFill>
                <a:srgbClr val="0000FF"/>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931783" y="1506538"/>
            <a:ext cx="3886200"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cao</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gầy</a:t>
            </a:r>
            <a:r>
              <a:rPr lang="en-US" altLang="en-US" sz="2800" b="1" i="1" dirty="0">
                <a:solidFill>
                  <a:srgbClr val="0000FF"/>
                </a:solidFill>
                <a:latin typeface="Times New Roman" pitchFamily="18" charset="0"/>
                <a:cs typeface="Times New Roman" pitchFamily="18" charset="0"/>
              </a:rPr>
              <a:t>, to, </a:t>
            </a:r>
            <a:r>
              <a:rPr lang="en-US" altLang="en-US" sz="2800" b="1" i="1" dirty="0" err="1">
                <a:solidFill>
                  <a:srgbClr val="0000FF"/>
                </a:solidFill>
                <a:latin typeface="Times New Roman" pitchFamily="18" charset="0"/>
                <a:cs typeface="Times New Roman" pitchFamily="18" charset="0"/>
              </a:rPr>
              <a:t>thấp</a:t>
            </a:r>
            <a:r>
              <a:rPr lang="en-US" altLang="en-US" sz="2800" b="1" i="1" dirty="0">
                <a:solidFill>
                  <a:srgbClr val="0000FF"/>
                </a:solidFill>
                <a:latin typeface="Times New Roman" pitchFamily="18" charset="0"/>
                <a:cs typeface="Times New Roman" pitchFamily="18" charset="0"/>
              </a:rPr>
              <a:t>,….</a:t>
            </a:r>
          </a:p>
        </p:txBody>
      </p:sp>
      <p:sp>
        <p:nvSpPr>
          <p:cNvPr id="21" name="Text Box 15"/>
          <p:cNvSpPr txBox="1">
            <a:spLocks noChangeArrowheads="1"/>
          </p:cNvSpPr>
          <p:nvPr/>
        </p:nvSpPr>
        <p:spPr bwMode="auto">
          <a:xfrm>
            <a:off x="3657601" y="1968501"/>
            <a:ext cx="6753225"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xinh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đẹp</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tươi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tỉnh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nhỏ</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nhắn</a:t>
            </a:r>
            <a:r>
              <a:rPr lang="en-US" altLang="en-US" sz="2800" b="1" i="1" dirty="0">
                <a:solidFill>
                  <a:srgbClr val="0000FF"/>
                </a:solidFill>
                <a:latin typeface="Times New Roman" pitchFamily="18" charset="0"/>
                <a:cs typeface="Times New Roman" pitchFamily="18" charset="0"/>
              </a:rPr>
              <a:t>,…</a:t>
            </a:r>
          </a:p>
        </p:txBody>
      </p:sp>
      <p:sp>
        <p:nvSpPr>
          <p:cNvPr id="22" name="Text Box 16"/>
          <p:cNvSpPr txBox="1">
            <a:spLocks noChangeArrowheads="1"/>
          </p:cNvSpPr>
          <p:nvPr/>
        </p:nvSpPr>
        <p:spPr bwMode="auto">
          <a:xfrm>
            <a:off x="5129214" y="2415517"/>
            <a:ext cx="4471987"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dirty="0" err="1">
                <a:solidFill>
                  <a:srgbClr val="0000FF"/>
                </a:solidFill>
                <a:latin typeface="Times New Roman" pitchFamily="18" charset="0"/>
                <a:cs typeface="Times New Roman" pitchFamily="18" charset="0"/>
              </a:rPr>
              <a:t>ngoan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hiền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lười</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biếng</a:t>
            </a:r>
            <a:r>
              <a:rPr lang="en-US" altLang="en-US" sz="2800" b="1" i="1" dirty="0">
                <a:solidFill>
                  <a:srgbClr val="0000FF"/>
                </a:solidFill>
                <a:latin typeface="Times New Roman" pitchFamily="18" charset="0"/>
                <a:cs typeface="Times New Roman" pitchFamily="18" charset="0"/>
              </a:rPr>
              <a:t>,…</a:t>
            </a:r>
          </a:p>
        </p:txBody>
      </p:sp>
      <p:sp>
        <p:nvSpPr>
          <p:cNvPr id="23" name="Text Box 17"/>
          <p:cNvSpPr txBox="1">
            <a:spLocks noChangeArrowheads="1"/>
          </p:cNvSpPr>
          <p:nvPr/>
        </p:nvSpPr>
        <p:spPr bwMode="auto">
          <a:xfrm>
            <a:off x="3528332" y="2825096"/>
            <a:ext cx="5910262" cy="52322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i="1" smtClean="0">
                <a:solidFill>
                  <a:srgbClr val="0000FF"/>
                </a:solidFill>
                <a:latin typeface="Times New Roman" pitchFamily="18" charset="0"/>
                <a:cs typeface="Times New Roman" pitchFamily="18" charset="0"/>
              </a:rPr>
              <a:t>thông </a:t>
            </a:r>
            <a:r>
              <a:rPr lang="en-US" altLang="en-US" sz="2800" b="1" i="1" dirty="0">
                <a:solidFill>
                  <a:srgbClr val="0000FF"/>
                </a:solidFill>
                <a:latin typeface="Times New Roman" pitchFamily="18" charset="0"/>
                <a:cs typeface="Times New Roman" pitchFamily="18" charset="0"/>
              </a:rPr>
              <a:t>minh, </a:t>
            </a:r>
            <a:r>
              <a:rPr lang="en-US" altLang="en-US" sz="2800" b="1" i="1" dirty="0" err="1">
                <a:solidFill>
                  <a:srgbClr val="0000FF"/>
                </a:solidFill>
                <a:latin typeface="Times New Roman" pitchFamily="18" charset="0"/>
                <a:cs typeface="Times New Roman" pitchFamily="18" charset="0"/>
              </a:rPr>
              <a:t>sáng</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dạ</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đần</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độn</a:t>
            </a:r>
            <a:r>
              <a:rPr lang="en-US" altLang="en-US" sz="2800" b="1" i="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0637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p:bldP spid="14" grpId="0"/>
      <p:bldP spid="15" grpId="0" animBg="1"/>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542511" y="3870469"/>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50084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WordArt 4"/>
          <p:cNvSpPr>
            <a:spLocks noChangeArrowheads="1" noChangeShapeType="1" noTextEdit="1"/>
          </p:cNvSpPr>
          <p:nvPr/>
        </p:nvSpPr>
        <p:spPr bwMode="auto">
          <a:xfrm>
            <a:off x="2770642" y="2095047"/>
            <a:ext cx="6480175" cy="2263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latin typeface="Times New Roman" panose="02020603050405020304" pitchFamily="18" charset="0"/>
                <a:cs typeface="Times New Roman" panose="02020603050405020304" pitchFamily="18" charset="0"/>
              </a:rPr>
              <a:t>Trò chơi ô chữ</a:t>
            </a:r>
            <a:endParaRPr lang="en-US" sz="3600" b="1" kern="1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28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629230" y="406628"/>
            <a:ext cx="8385175" cy="974725"/>
          </a:xfrm>
        </p:spPr>
        <p:txBody>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Luật chơi</a:t>
            </a:r>
          </a:p>
        </p:txBody>
      </p:sp>
      <p:sp>
        <p:nvSpPr>
          <p:cNvPr id="63491" name="Rectangle 3"/>
          <p:cNvSpPr>
            <a:spLocks noGrp="1" noChangeArrowheads="1"/>
          </p:cNvSpPr>
          <p:nvPr>
            <p:ph type="body" idx="4294967295"/>
          </p:nvPr>
        </p:nvSpPr>
        <p:spPr>
          <a:xfrm>
            <a:off x="812800" y="1381353"/>
            <a:ext cx="10174514" cy="5943600"/>
          </a:xfrm>
        </p:spPr>
        <p:txBody>
          <a:bodyPr>
            <a:normAutofit/>
          </a:bodyPr>
          <a:lstStyle/>
          <a:p>
            <a:pPr algn="just">
              <a:buFontTx/>
              <a:buChar char="-"/>
              <a:defRPr/>
            </a:pPr>
            <a:r>
              <a:rPr lang="en-US" sz="2800" dirty="0">
                <a:solidFill>
                  <a:schemeClr val="tx1"/>
                </a:solidFill>
                <a:latin typeface="Times New Roman" pitchFamily="18" charset="0"/>
                <a:cs typeface="Times New Roman" pitchFamily="18" charset="0"/>
              </a:rPr>
              <a:t>Ô chữ gồm 6 hàng ngang.</a:t>
            </a:r>
          </a:p>
          <a:p>
            <a:pPr algn="just">
              <a:buFontTx/>
              <a:buChar char="-"/>
              <a:defRPr/>
            </a:pPr>
            <a:r>
              <a:rPr lang="en-US" sz="2800" dirty="0">
                <a:solidFill>
                  <a:schemeClr val="tx1"/>
                </a:solidFill>
                <a:latin typeface="Times New Roman" pitchFamily="18" charset="0"/>
                <a:cs typeface="Times New Roman" pitchFamily="18" charset="0"/>
              </a:rPr>
              <a:t>Các nhóm lần lượt chọn hàng ngang tùy ý, nghe gợi ý và trả lời (thời gian suy nghĩ là 10 giây). Trả lời đúng từ hàng ngang đạt 10 điểm. Nếu trả lời sai hoặc không trả lời được thì các nhóm còn lại giành quyền trả lời bằng cách giơ tay, trả lời đúng đạt 10 điểm.</a:t>
            </a:r>
          </a:p>
          <a:p>
            <a:pPr algn="just">
              <a:buFontTx/>
              <a:buChar char="-"/>
              <a:defRPr/>
            </a:pPr>
            <a:r>
              <a:rPr lang="en-US" sz="2800" dirty="0">
                <a:solidFill>
                  <a:schemeClr val="tx1"/>
                </a:solidFill>
                <a:latin typeface="Times New Roman" pitchFamily="18" charset="0"/>
                <a:cs typeface="Times New Roman" pitchFamily="18" charset="0"/>
              </a:rPr>
              <a:t>Sau khi trả lời hết 1 lượt, các nhóm có thể giành quyền đoán từ khóa bằng cách giơ tay. Trả lời đúng từ khóa đạt 30 điểm, trả lời sai sẽ bị dừng cuộc chơi.</a:t>
            </a:r>
          </a:p>
          <a:p>
            <a:pPr algn="just">
              <a:buFontTx/>
              <a:buChar char="-"/>
              <a:defRPr/>
            </a:pPr>
            <a:r>
              <a:rPr lang="en-US" sz="2800" dirty="0">
                <a:solidFill>
                  <a:schemeClr val="tx1"/>
                </a:solidFill>
                <a:latin typeface="Times New Roman" pitchFamily="18" charset="0"/>
                <a:cs typeface="Times New Roman" pitchFamily="18" charset="0"/>
              </a:rPr>
              <a:t>Kết thúc trò chơi, nhóm nào đạt nhiều điểm nhất thì thắng cuộc.</a:t>
            </a:r>
          </a:p>
        </p:txBody>
      </p:sp>
    </p:spTree>
    <p:extLst>
      <p:ext uri="{BB962C8B-B14F-4D97-AF65-F5344CB8AC3E}">
        <p14:creationId xmlns:p14="http://schemas.microsoft.com/office/powerpoint/2010/main" val="18264934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to="" calcmode="lin" valueType="num">
                                      <p:cBhvr>
                                        <p:cTn id="7" dur="1" fill="hold"/>
                                        <p:tgtEl>
                                          <p:spTgt spid="6349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905103" y="5105400"/>
            <a:ext cx="5192191" cy="685800"/>
            <a:chOff x="1920" y="480"/>
            <a:chExt cx="2427" cy="432"/>
          </a:xfrm>
        </p:grpSpPr>
        <p:sp>
          <p:nvSpPr>
            <p:cNvPr id="26032" name="Rectangle 3"/>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33" name="Group 4"/>
            <p:cNvGrpSpPr>
              <a:grpSpLocks/>
            </p:cNvGrpSpPr>
            <p:nvPr/>
          </p:nvGrpSpPr>
          <p:grpSpPr bwMode="auto">
            <a:xfrm>
              <a:off x="2613" y="480"/>
              <a:ext cx="694" cy="432"/>
              <a:chOff x="576" y="3744"/>
              <a:chExt cx="576" cy="240"/>
            </a:xfrm>
          </p:grpSpPr>
          <p:sp>
            <p:nvSpPr>
              <p:cNvPr id="26040" name="Rectangle 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41" name="Rectangle 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34" name="Group 7"/>
            <p:cNvGrpSpPr>
              <a:grpSpLocks/>
            </p:cNvGrpSpPr>
            <p:nvPr/>
          </p:nvGrpSpPr>
          <p:grpSpPr bwMode="auto">
            <a:xfrm>
              <a:off x="1920" y="480"/>
              <a:ext cx="693" cy="432"/>
              <a:chOff x="576" y="3744"/>
              <a:chExt cx="576" cy="240"/>
            </a:xfrm>
          </p:grpSpPr>
          <p:sp>
            <p:nvSpPr>
              <p:cNvPr id="26038" name="Rectangle 8"/>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9" name="Rectangle 9"/>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35" name="Group 10"/>
            <p:cNvGrpSpPr>
              <a:grpSpLocks/>
            </p:cNvGrpSpPr>
            <p:nvPr/>
          </p:nvGrpSpPr>
          <p:grpSpPr bwMode="auto">
            <a:xfrm>
              <a:off x="3307" y="480"/>
              <a:ext cx="693" cy="432"/>
              <a:chOff x="576" y="3744"/>
              <a:chExt cx="576" cy="240"/>
            </a:xfrm>
          </p:grpSpPr>
          <p:sp>
            <p:nvSpPr>
              <p:cNvPr id="26036" name="Rectangle 1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7" name="Rectangle 1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03" name="Group 13"/>
          <p:cNvGrpSpPr>
            <a:grpSpLocks/>
          </p:cNvGrpSpPr>
          <p:nvPr/>
        </p:nvGrpSpPr>
        <p:grpSpPr bwMode="auto">
          <a:xfrm>
            <a:off x="4943203" y="4419600"/>
            <a:ext cx="5192191" cy="685800"/>
            <a:chOff x="1920" y="480"/>
            <a:chExt cx="2427" cy="432"/>
          </a:xfrm>
        </p:grpSpPr>
        <p:sp>
          <p:nvSpPr>
            <p:cNvPr id="26022" name="Rectangle 14"/>
            <p:cNvSpPr>
              <a:spLocks noChangeArrowheads="1"/>
            </p:cNvSpPr>
            <p:nvPr/>
          </p:nvSpPr>
          <p:spPr bwMode="auto">
            <a:xfrm>
              <a:off x="4000" y="480"/>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6023" name="Group 15"/>
            <p:cNvGrpSpPr>
              <a:grpSpLocks/>
            </p:cNvGrpSpPr>
            <p:nvPr/>
          </p:nvGrpSpPr>
          <p:grpSpPr bwMode="auto">
            <a:xfrm>
              <a:off x="2613" y="480"/>
              <a:ext cx="694" cy="432"/>
              <a:chOff x="576" y="3744"/>
              <a:chExt cx="576" cy="240"/>
            </a:xfrm>
          </p:grpSpPr>
          <p:sp>
            <p:nvSpPr>
              <p:cNvPr id="26030" name="Rectangle 1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31" name="Rectangle 1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6024" name="Group 18"/>
            <p:cNvGrpSpPr>
              <a:grpSpLocks/>
            </p:cNvGrpSpPr>
            <p:nvPr/>
          </p:nvGrpSpPr>
          <p:grpSpPr bwMode="auto">
            <a:xfrm>
              <a:off x="1920" y="480"/>
              <a:ext cx="693" cy="432"/>
              <a:chOff x="576" y="3744"/>
              <a:chExt cx="576" cy="240"/>
            </a:xfrm>
          </p:grpSpPr>
          <p:sp>
            <p:nvSpPr>
              <p:cNvPr id="26028" name="Rectangle 1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9" name="Rectangle 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grpSp>
          <p:nvGrpSpPr>
            <p:cNvPr id="26025" name="Group 21"/>
            <p:cNvGrpSpPr>
              <a:grpSpLocks/>
            </p:cNvGrpSpPr>
            <p:nvPr/>
          </p:nvGrpSpPr>
          <p:grpSpPr bwMode="auto">
            <a:xfrm>
              <a:off x="3307" y="480"/>
              <a:ext cx="693" cy="432"/>
              <a:chOff x="576" y="3744"/>
              <a:chExt cx="576" cy="240"/>
            </a:xfrm>
          </p:grpSpPr>
          <p:sp>
            <p:nvSpPr>
              <p:cNvPr id="26026" name="Rectangle 2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6027" name="Rectangle 2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sp>
        <p:nvSpPr>
          <p:cNvPr id="25604" name="Rectangle 24"/>
          <p:cNvSpPr>
            <a:spLocks noGrp="1" noRot="1" noChangeArrowheads="1"/>
          </p:cNvSpPr>
          <p:nvPr>
            <p:ph type="title"/>
          </p:nvPr>
        </p:nvSpPr>
        <p:spPr>
          <a:xfrm>
            <a:off x="-441959" y="982132"/>
            <a:ext cx="12938755" cy="1303867"/>
          </a:xfrm>
        </p:spPr>
        <p:txBody>
          <a:bodyPr/>
          <a:lstStyle/>
          <a:p>
            <a:endParaRPr lang="vi-VN" altLang="en-US" smtClean="0">
              <a:latin typeface="Times New Roman" panose="02020603050405020304" pitchFamily="18" charset="0"/>
              <a:cs typeface="Times New Roman" panose="02020603050405020304" pitchFamily="18" charset="0"/>
            </a:endParaRPr>
          </a:p>
        </p:txBody>
      </p:sp>
      <p:sp>
        <p:nvSpPr>
          <p:cNvPr id="25605" name="Rectangle 25"/>
          <p:cNvSpPr>
            <a:spLocks noGrp="1" noRot="1" noChangeArrowheads="1"/>
          </p:cNvSpPr>
          <p:nvPr>
            <p:ph type="body" idx="1"/>
          </p:nvPr>
        </p:nvSpPr>
        <p:spPr>
          <a:xfrm>
            <a:off x="-441960" y="2556932"/>
            <a:ext cx="12938755" cy="3318936"/>
          </a:xfrm>
        </p:spPr>
        <p:txBody>
          <a:bodyPr/>
          <a:lstStyle/>
          <a:p>
            <a:endParaRPr lang="vi-VN" altLang="en-US" smtClean="0">
              <a:latin typeface="Times New Roman" panose="02020603050405020304" pitchFamily="18" charset="0"/>
              <a:cs typeface="Times New Roman" panose="02020603050405020304" pitchFamily="18" charset="0"/>
            </a:endParaRPr>
          </a:p>
        </p:txBody>
      </p:sp>
      <p:grpSp>
        <p:nvGrpSpPr>
          <p:cNvPr id="25606" name="Group 26"/>
          <p:cNvGrpSpPr>
            <a:grpSpLocks/>
          </p:cNvGrpSpPr>
          <p:nvPr/>
        </p:nvGrpSpPr>
        <p:grpSpPr bwMode="auto">
          <a:xfrm>
            <a:off x="-56581" y="152400"/>
            <a:ext cx="12322629" cy="6858000"/>
            <a:chOff x="0" y="0"/>
            <a:chExt cx="5760" cy="4320"/>
          </a:xfrm>
        </p:grpSpPr>
        <p:pic>
          <p:nvPicPr>
            <p:cNvPr id="2573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40" name="Group 28"/>
            <p:cNvGrpSpPr>
              <a:grpSpLocks/>
            </p:cNvGrpSpPr>
            <p:nvPr/>
          </p:nvGrpSpPr>
          <p:grpSpPr bwMode="auto">
            <a:xfrm>
              <a:off x="96" y="3272"/>
              <a:ext cx="859" cy="952"/>
              <a:chOff x="2794" y="2160"/>
              <a:chExt cx="1154" cy="1279"/>
            </a:xfrm>
          </p:grpSpPr>
          <p:sp>
            <p:nvSpPr>
              <p:cNvPr id="25882" name="AutoShape 29"/>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883" name="Freeform 30"/>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4" name="Freeform 31"/>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5" name="Freeform 3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6" name="Freeform 33"/>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7" name="Freeform 34"/>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8" name="Freeform 35"/>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9" name="Freeform 36"/>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0" name="Freeform 37"/>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1" name="Freeform 38"/>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2" name="Freeform 39"/>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3" name="Freeform 4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4" name="Freeform 41"/>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5" name="Freeform 42"/>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6" name="Freeform 43"/>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7" name="Freeform 44"/>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8" name="Freeform 45"/>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9" name="Freeform 46"/>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0" name="Freeform 47"/>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1" name="Freeform 4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2" name="Freeform 49"/>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3" name="Freeform 50"/>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4" name="Freeform 51"/>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5" name="Freeform 52"/>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6" name="Freeform 53"/>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7" name="Freeform 54"/>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8" name="Freeform 55"/>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9" name="Freeform 5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0" name="Freeform 57"/>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1" name="Freeform 58"/>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2" name="Freeform 59"/>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3" name="Freeform 60"/>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4" name="Freeform 61"/>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5" name="Freeform 62"/>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6" name="Freeform 63"/>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7" name="Freeform 64"/>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8" name="Freeform 65"/>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9" name="Freeform 66"/>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0" name="Freeform 67"/>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1" name="Freeform 68"/>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2" name="Freeform 69"/>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3" name="Freeform 70"/>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4" name="Freeform 71"/>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5" name="Freeform 72"/>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6" name="Freeform 73"/>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7" name="Freeform 74"/>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8" name="Freeform 75"/>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9" name="Freeform 76"/>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0" name="Freeform 77"/>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1" name="Freeform 78"/>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2" name="Freeform 79"/>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3" name="Freeform 80"/>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4" name="Freeform 81"/>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5" name="Freeform 82"/>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6" name="Freeform 83"/>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7" name="Freeform 84"/>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8" name="Freeform 85"/>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9" name="Freeform 86"/>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0" name="Freeform 87"/>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1" name="Freeform 88"/>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2" name="Freeform 89"/>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3" name="Freeform 90"/>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4" name="Freeform 91"/>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5" name="Freeform 92"/>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6" name="Freeform 93"/>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7" name="Freeform 94"/>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8" name="Freeform 95"/>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9" name="Freeform 96"/>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0" name="Freeform 9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1" name="Freeform 98"/>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2" name="Freeform 99"/>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3" name="Freeform 100"/>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4" name="Freeform 101"/>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5" name="Freeform 102"/>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6" name="Freeform 103"/>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7" name="Freeform 104"/>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8" name="Freeform 105"/>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9" name="Freeform 106"/>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0" name="Freeform 107"/>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1" name="Freeform 108"/>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2" name="Freeform 109"/>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3" name="Freeform 110"/>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4" name="Freeform 111"/>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5" name="Freeform 112"/>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6" name="Freeform 113"/>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7" name="Freeform 114"/>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8" name="Freeform 115"/>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9" name="Freeform 116"/>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0" name="Freeform 117"/>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1" name="Freeform 118"/>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2" name="Freeform 119"/>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3" name="Freeform 120"/>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4" name="Freeform 121"/>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5" name="Freeform 122"/>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6" name="Freeform 123"/>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7" name="Freeform 124"/>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8" name="Freeform 125"/>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9" name="Freeform 126"/>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0" name="Freeform 127"/>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1" name="Freeform 128"/>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2" name="Freeform 129"/>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3" name="Freeform 130"/>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4" name="Freeform 131"/>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5" name="Freeform 132"/>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6" name="Freeform 133"/>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7" name="Freeform 134"/>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8" name="Freeform 135"/>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9" name="Freeform 136"/>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0" name="Freeform 137"/>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1" name="Freeform 138"/>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2" name="Freeform 139"/>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3" name="Freeform 140"/>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4" name="Freeform 141"/>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5" name="Freeform 142"/>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6" name="Freeform 143"/>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7" name="Freeform 144"/>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8" name="Freeform 145"/>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9" name="Freeform 146"/>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0" name="Freeform 147"/>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1" name="Freeform 148"/>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2" name="Freeform 149"/>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3" name="Freeform 150"/>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4" name="Freeform 151"/>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5" name="Freeform 152"/>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6" name="Freeform 153"/>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7" name="Freeform 154"/>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8" name="Freeform 155"/>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9" name="Freeform 156"/>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0" name="Freeform 157"/>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 name="Freeform 158"/>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 name="Freeform 159"/>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 name="Freeform 160"/>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 name="Freeform 161"/>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 name="Freeform 162"/>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 name="Freeform 163"/>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 name="Freeform 164"/>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 name="Freeform 165"/>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 name="Freeform 166"/>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 name="Freeform 167"/>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 name="Freeform 168"/>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741" name="Group 169"/>
            <p:cNvGrpSpPr>
              <a:grpSpLocks/>
            </p:cNvGrpSpPr>
            <p:nvPr/>
          </p:nvGrpSpPr>
          <p:grpSpPr bwMode="auto">
            <a:xfrm flipH="1">
              <a:off x="4810" y="3312"/>
              <a:ext cx="854" cy="912"/>
              <a:chOff x="2794" y="2160"/>
              <a:chExt cx="1154" cy="1279"/>
            </a:xfrm>
          </p:grpSpPr>
          <p:sp>
            <p:nvSpPr>
              <p:cNvPr id="25742" name="AutoShape 170"/>
              <p:cNvSpPr>
                <a:spLocks noChangeAspect="1" noChangeArrowheads="1" noTextEdit="1"/>
              </p:cNvSpPr>
              <p:nvPr/>
            </p:nvSpPr>
            <p:spPr bwMode="auto">
              <a:xfrm>
                <a:off x="2832" y="2160"/>
                <a:ext cx="111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743" name="Freeform 171"/>
              <p:cNvSpPr>
                <a:spLocks/>
              </p:cNvSpPr>
              <p:nvPr/>
            </p:nvSpPr>
            <p:spPr bwMode="auto">
              <a:xfrm>
                <a:off x="2912" y="2780"/>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72"/>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73"/>
              <p:cNvSpPr>
                <a:spLocks/>
              </p:cNvSpPr>
              <p:nvPr/>
            </p:nvSpPr>
            <p:spPr bwMode="auto">
              <a:xfrm>
                <a:off x="2893" y="2680"/>
                <a:ext cx="67" cy="91"/>
              </a:xfrm>
              <a:custGeom>
                <a:avLst/>
                <a:gdLst>
                  <a:gd name="T0" fmla="*/ 1 w 132"/>
                  <a:gd name="T1" fmla="*/ 2 h 182"/>
                  <a:gd name="T2" fmla="*/ 1 w 132"/>
                  <a:gd name="T3" fmla="*/ 2 h 182"/>
                  <a:gd name="T4" fmla="*/ 1 w 132"/>
                  <a:gd name="T5" fmla="*/ 2 h 182"/>
                  <a:gd name="T6" fmla="*/ 1 w 132"/>
                  <a:gd name="T7" fmla="*/ 2 h 182"/>
                  <a:gd name="T8" fmla="*/ 1 w 132"/>
                  <a:gd name="T9" fmla="*/ 1 h 182"/>
                  <a:gd name="T10" fmla="*/ 1 w 132"/>
                  <a:gd name="T11" fmla="*/ 1 h 182"/>
                  <a:gd name="T12" fmla="*/ 2 w 132"/>
                  <a:gd name="T13" fmla="*/ 1 h 182"/>
                  <a:gd name="T14" fmla="*/ 2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2 h 182"/>
                  <a:gd name="T32" fmla="*/ 1 w 132"/>
                  <a:gd name="T33" fmla="*/ 2 h 182"/>
                  <a:gd name="T34" fmla="*/ 1 w 132"/>
                  <a:gd name="T35" fmla="*/ 2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74"/>
              <p:cNvSpPr>
                <a:spLocks/>
              </p:cNvSpPr>
              <p:nvPr/>
            </p:nvSpPr>
            <p:spPr bwMode="auto">
              <a:xfrm>
                <a:off x="2821" y="2718"/>
                <a:ext cx="89" cy="73"/>
              </a:xfrm>
              <a:custGeom>
                <a:avLst/>
                <a:gdLst>
                  <a:gd name="T0" fmla="*/ 2 w 177"/>
                  <a:gd name="T1" fmla="*/ 2 h 146"/>
                  <a:gd name="T2" fmla="*/ 2 w 177"/>
                  <a:gd name="T3" fmla="*/ 1 h 146"/>
                  <a:gd name="T4" fmla="*/ 2 w 177"/>
                  <a:gd name="T5" fmla="*/ 1 h 146"/>
                  <a:gd name="T6" fmla="*/ 2 w 177"/>
                  <a:gd name="T7" fmla="*/ 1 h 146"/>
                  <a:gd name="T8" fmla="*/ 2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2 h 146"/>
                  <a:gd name="T34" fmla="*/ 1 w 177"/>
                  <a:gd name="T35" fmla="*/ 2 h 146"/>
                  <a:gd name="T36" fmla="*/ 1 w 177"/>
                  <a:gd name="T37" fmla="*/ 2 h 146"/>
                  <a:gd name="T38" fmla="*/ 1 w 177"/>
                  <a:gd name="T39" fmla="*/ 2 h 146"/>
                  <a:gd name="T40" fmla="*/ 1 w 177"/>
                  <a:gd name="T41" fmla="*/ 2 h 146"/>
                  <a:gd name="T42" fmla="*/ 2 w 177"/>
                  <a:gd name="T43" fmla="*/ 2 h 146"/>
                  <a:gd name="T44" fmla="*/ 2 w 177"/>
                  <a:gd name="T45" fmla="*/ 2 h 146"/>
                  <a:gd name="T46" fmla="*/ 2 w 177"/>
                  <a:gd name="T47" fmla="*/ 2 h 146"/>
                  <a:gd name="T48" fmla="*/ 2 w 177"/>
                  <a:gd name="T49" fmla="*/ 2 h 146"/>
                  <a:gd name="T50" fmla="*/ 2 w 177"/>
                  <a:gd name="T51" fmla="*/ 2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75"/>
              <p:cNvSpPr>
                <a:spLocks/>
              </p:cNvSpPr>
              <p:nvPr/>
            </p:nvSpPr>
            <p:spPr bwMode="auto">
              <a:xfrm>
                <a:off x="2821" y="2800"/>
                <a:ext cx="89" cy="71"/>
              </a:xfrm>
              <a:custGeom>
                <a:avLst/>
                <a:gdLst>
                  <a:gd name="T0" fmla="*/ 2 w 178"/>
                  <a:gd name="T1" fmla="*/ 0 h 143"/>
                  <a:gd name="T2" fmla="*/ 2 w 178"/>
                  <a:gd name="T3" fmla="*/ 0 h 143"/>
                  <a:gd name="T4" fmla="*/ 2 w 178"/>
                  <a:gd name="T5" fmla="*/ 0 h 143"/>
                  <a:gd name="T6" fmla="*/ 2 w 178"/>
                  <a:gd name="T7" fmla="*/ 0 h 143"/>
                  <a:gd name="T8" fmla="*/ 2 w 178"/>
                  <a:gd name="T9" fmla="*/ 0 h 143"/>
                  <a:gd name="T10" fmla="*/ 2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1 h 143"/>
                  <a:gd name="T38" fmla="*/ 1 w 178"/>
                  <a:gd name="T39" fmla="*/ 1 h 143"/>
                  <a:gd name="T40" fmla="*/ 1 w 178"/>
                  <a:gd name="T41" fmla="*/ 1 h 143"/>
                  <a:gd name="T42" fmla="*/ 1 w 178"/>
                  <a:gd name="T43" fmla="*/ 0 h 143"/>
                  <a:gd name="T44" fmla="*/ 2 w 178"/>
                  <a:gd name="T45" fmla="*/ 0 h 143"/>
                  <a:gd name="T46" fmla="*/ 2 w 178"/>
                  <a:gd name="T47" fmla="*/ 0 h 143"/>
                  <a:gd name="T48" fmla="*/ 2 w 178"/>
                  <a:gd name="T49" fmla="*/ 0 h 143"/>
                  <a:gd name="T50" fmla="*/ 2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76"/>
              <p:cNvSpPr>
                <a:spLocks/>
              </p:cNvSpPr>
              <p:nvPr/>
            </p:nvSpPr>
            <p:spPr bwMode="auto">
              <a:xfrm>
                <a:off x="2894" y="2818"/>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1 h 181"/>
                  <a:gd name="T16" fmla="*/ 1 w 132"/>
                  <a:gd name="T17" fmla="*/ 1 h 181"/>
                  <a:gd name="T18" fmla="*/ 1 w 132"/>
                  <a:gd name="T19" fmla="*/ 1 h 181"/>
                  <a:gd name="T20" fmla="*/ 1 w 132"/>
                  <a:gd name="T21" fmla="*/ 1 h 181"/>
                  <a:gd name="T22" fmla="*/ 1 w 132"/>
                  <a:gd name="T23" fmla="*/ 1 h 181"/>
                  <a:gd name="T24" fmla="*/ 2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77"/>
              <p:cNvSpPr>
                <a:spLocks/>
              </p:cNvSpPr>
              <p:nvPr/>
            </p:nvSpPr>
            <p:spPr bwMode="auto">
              <a:xfrm>
                <a:off x="2944" y="2799"/>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2 h 144"/>
                  <a:gd name="T14" fmla="*/ 0 w 177"/>
                  <a:gd name="T15" fmla="*/ 2 h 144"/>
                  <a:gd name="T16" fmla="*/ 1 w 177"/>
                  <a:gd name="T17" fmla="*/ 2 h 144"/>
                  <a:gd name="T18" fmla="*/ 1 w 177"/>
                  <a:gd name="T19" fmla="*/ 1 h 144"/>
                  <a:gd name="T20" fmla="*/ 1 w 177"/>
                  <a:gd name="T21" fmla="*/ 1 h 144"/>
                  <a:gd name="T22" fmla="*/ 1 w 177"/>
                  <a:gd name="T23" fmla="*/ 1 h 144"/>
                  <a:gd name="T24" fmla="*/ 1 w 177"/>
                  <a:gd name="T25" fmla="*/ 1 h 144"/>
                  <a:gd name="T26" fmla="*/ 1 w 177"/>
                  <a:gd name="T27" fmla="*/ 1 h 144"/>
                  <a:gd name="T28" fmla="*/ 1 w 177"/>
                  <a:gd name="T29" fmla="*/ 1 h 144"/>
                  <a:gd name="T30" fmla="*/ 1 w 177"/>
                  <a:gd name="T31" fmla="*/ 1 h 144"/>
                  <a:gd name="T32" fmla="*/ 1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78"/>
              <p:cNvSpPr>
                <a:spLocks/>
              </p:cNvSpPr>
              <p:nvPr/>
            </p:nvSpPr>
            <p:spPr bwMode="auto">
              <a:xfrm>
                <a:off x="2943" y="2718"/>
                <a:ext cx="90" cy="72"/>
              </a:xfrm>
              <a:custGeom>
                <a:avLst/>
                <a:gdLst>
                  <a:gd name="T0" fmla="*/ 0 w 180"/>
                  <a:gd name="T1" fmla="*/ 1 h 143"/>
                  <a:gd name="T2" fmla="*/ 1 w 180"/>
                  <a:gd name="T3" fmla="*/ 2 h 143"/>
                  <a:gd name="T4" fmla="*/ 1 w 180"/>
                  <a:gd name="T5" fmla="*/ 2 h 143"/>
                  <a:gd name="T6" fmla="*/ 1 w 180"/>
                  <a:gd name="T7" fmla="*/ 2 h 143"/>
                  <a:gd name="T8" fmla="*/ 1 w 180"/>
                  <a:gd name="T9" fmla="*/ 2 h 143"/>
                  <a:gd name="T10" fmla="*/ 1 w 180"/>
                  <a:gd name="T11" fmla="*/ 2 h 143"/>
                  <a:gd name="T12" fmla="*/ 1 w 180"/>
                  <a:gd name="T13" fmla="*/ 2 h 143"/>
                  <a:gd name="T14" fmla="*/ 1 w 180"/>
                  <a:gd name="T15" fmla="*/ 2 h 143"/>
                  <a:gd name="T16" fmla="*/ 1 w 180"/>
                  <a:gd name="T17" fmla="*/ 2 h 143"/>
                  <a:gd name="T18" fmla="*/ 1 w 180"/>
                  <a:gd name="T19" fmla="*/ 2 h 143"/>
                  <a:gd name="T20" fmla="*/ 2 w 180"/>
                  <a:gd name="T21" fmla="*/ 2 h 143"/>
                  <a:gd name="T22" fmla="*/ 2 w 180"/>
                  <a:gd name="T23" fmla="*/ 1 h 143"/>
                  <a:gd name="T24" fmla="*/ 2 w 180"/>
                  <a:gd name="T25" fmla="*/ 1 h 143"/>
                  <a:gd name="T26" fmla="*/ 2 w 180"/>
                  <a:gd name="T27" fmla="*/ 1 h 143"/>
                  <a:gd name="T28" fmla="*/ 2 w 180"/>
                  <a:gd name="T29" fmla="*/ 1 h 143"/>
                  <a:gd name="T30" fmla="*/ 2 w 180"/>
                  <a:gd name="T31" fmla="*/ 1 h 143"/>
                  <a:gd name="T32" fmla="*/ 2 w 180"/>
                  <a:gd name="T33" fmla="*/ 1 h 143"/>
                  <a:gd name="T34" fmla="*/ 2 w 180"/>
                  <a:gd name="T35" fmla="*/ 1 h 143"/>
                  <a:gd name="T36" fmla="*/ 2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79"/>
              <p:cNvSpPr>
                <a:spLocks/>
              </p:cNvSpPr>
              <p:nvPr/>
            </p:nvSpPr>
            <p:spPr bwMode="auto">
              <a:xfrm>
                <a:off x="3116" y="2261"/>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80"/>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81"/>
              <p:cNvSpPr>
                <a:spLocks/>
              </p:cNvSpPr>
              <p:nvPr/>
            </p:nvSpPr>
            <p:spPr bwMode="auto">
              <a:xfrm>
                <a:off x="3109" y="2221"/>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82"/>
              <p:cNvSpPr>
                <a:spLocks/>
              </p:cNvSpPr>
              <p:nvPr/>
            </p:nvSpPr>
            <p:spPr bwMode="auto">
              <a:xfrm>
                <a:off x="3080" y="2236"/>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83"/>
              <p:cNvSpPr>
                <a:spLocks/>
              </p:cNvSpPr>
              <p:nvPr/>
            </p:nvSpPr>
            <p:spPr bwMode="auto">
              <a:xfrm>
                <a:off x="3080" y="2269"/>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84"/>
              <p:cNvSpPr>
                <a:spLocks/>
              </p:cNvSpPr>
              <p:nvPr/>
            </p:nvSpPr>
            <p:spPr bwMode="auto">
              <a:xfrm>
                <a:off x="3109" y="22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85"/>
              <p:cNvSpPr>
                <a:spLocks/>
              </p:cNvSpPr>
              <p:nvPr/>
            </p:nvSpPr>
            <p:spPr bwMode="auto">
              <a:xfrm>
                <a:off x="3129" y="2269"/>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86"/>
              <p:cNvSpPr>
                <a:spLocks/>
              </p:cNvSpPr>
              <p:nvPr/>
            </p:nvSpPr>
            <p:spPr bwMode="auto">
              <a:xfrm>
                <a:off x="3129" y="223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87"/>
              <p:cNvSpPr>
                <a:spLocks/>
              </p:cNvSpPr>
              <p:nvPr/>
            </p:nvSpPr>
            <p:spPr bwMode="auto">
              <a:xfrm>
                <a:off x="3830" y="3106"/>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188"/>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189"/>
              <p:cNvSpPr>
                <a:spLocks/>
              </p:cNvSpPr>
              <p:nvPr/>
            </p:nvSpPr>
            <p:spPr bwMode="auto">
              <a:xfrm>
                <a:off x="3823" y="3066"/>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190"/>
              <p:cNvSpPr>
                <a:spLocks/>
              </p:cNvSpPr>
              <p:nvPr/>
            </p:nvSpPr>
            <p:spPr bwMode="auto">
              <a:xfrm>
                <a:off x="3793" y="3081"/>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191"/>
              <p:cNvSpPr>
                <a:spLocks/>
              </p:cNvSpPr>
              <p:nvPr/>
            </p:nvSpPr>
            <p:spPr bwMode="auto">
              <a:xfrm>
                <a:off x="3793" y="3114"/>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192"/>
              <p:cNvSpPr>
                <a:spLocks/>
              </p:cNvSpPr>
              <p:nvPr/>
            </p:nvSpPr>
            <p:spPr bwMode="auto">
              <a:xfrm>
                <a:off x="3823" y="3121"/>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193"/>
              <p:cNvSpPr>
                <a:spLocks/>
              </p:cNvSpPr>
              <p:nvPr/>
            </p:nvSpPr>
            <p:spPr bwMode="auto">
              <a:xfrm>
                <a:off x="3843" y="3114"/>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194"/>
              <p:cNvSpPr>
                <a:spLocks/>
              </p:cNvSpPr>
              <p:nvPr/>
            </p:nvSpPr>
            <p:spPr bwMode="auto">
              <a:xfrm>
                <a:off x="3842" y="3081"/>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195"/>
              <p:cNvSpPr>
                <a:spLocks/>
              </p:cNvSpPr>
              <p:nvPr/>
            </p:nvSpPr>
            <p:spPr bwMode="auto">
              <a:xfrm>
                <a:off x="3134" y="3087"/>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196"/>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197"/>
              <p:cNvSpPr>
                <a:spLocks/>
              </p:cNvSpPr>
              <p:nvPr/>
            </p:nvSpPr>
            <p:spPr bwMode="auto">
              <a:xfrm>
                <a:off x="3126" y="3048"/>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198"/>
              <p:cNvSpPr>
                <a:spLocks/>
              </p:cNvSpPr>
              <p:nvPr/>
            </p:nvSpPr>
            <p:spPr bwMode="auto">
              <a:xfrm>
                <a:off x="3097" y="3063"/>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199"/>
              <p:cNvSpPr>
                <a:spLocks/>
              </p:cNvSpPr>
              <p:nvPr/>
            </p:nvSpPr>
            <p:spPr bwMode="auto">
              <a:xfrm>
                <a:off x="3097" y="3095"/>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200"/>
              <p:cNvSpPr>
                <a:spLocks/>
              </p:cNvSpPr>
              <p:nvPr/>
            </p:nvSpPr>
            <p:spPr bwMode="auto">
              <a:xfrm>
                <a:off x="3126" y="3102"/>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201"/>
              <p:cNvSpPr>
                <a:spLocks/>
              </p:cNvSpPr>
              <p:nvPr/>
            </p:nvSpPr>
            <p:spPr bwMode="auto">
              <a:xfrm>
                <a:off x="3146" y="3095"/>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202"/>
              <p:cNvSpPr>
                <a:spLocks/>
              </p:cNvSpPr>
              <p:nvPr/>
            </p:nvSpPr>
            <p:spPr bwMode="auto">
              <a:xfrm>
                <a:off x="3146" y="3062"/>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5" name="Freeform 203"/>
              <p:cNvSpPr>
                <a:spLocks/>
              </p:cNvSpPr>
              <p:nvPr/>
            </p:nvSpPr>
            <p:spPr bwMode="auto">
              <a:xfrm>
                <a:off x="2933" y="2482"/>
                <a:ext cx="72" cy="84"/>
              </a:xfrm>
              <a:custGeom>
                <a:avLst/>
                <a:gdLst>
                  <a:gd name="T0" fmla="*/ 2 w 144"/>
                  <a:gd name="T1" fmla="*/ 0 h 167"/>
                  <a:gd name="T2" fmla="*/ 2 w 144"/>
                  <a:gd name="T3" fmla="*/ 1 h 167"/>
                  <a:gd name="T4" fmla="*/ 2 w 144"/>
                  <a:gd name="T5" fmla="*/ 1 h 167"/>
                  <a:gd name="T6" fmla="*/ 2 w 144"/>
                  <a:gd name="T7" fmla="*/ 1 h 167"/>
                  <a:gd name="T8" fmla="*/ 1 w 144"/>
                  <a:gd name="T9" fmla="*/ 1 h 167"/>
                  <a:gd name="T10" fmla="*/ 1 w 144"/>
                  <a:gd name="T11" fmla="*/ 2 h 167"/>
                  <a:gd name="T12" fmla="*/ 1 w 144"/>
                  <a:gd name="T13" fmla="*/ 2 h 167"/>
                  <a:gd name="T14" fmla="*/ 1 w 144"/>
                  <a:gd name="T15" fmla="*/ 2 h 167"/>
                  <a:gd name="T16" fmla="*/ 1 w 144"/>
                  <a:gd name="T17" fmla="*/ 2 h 167"/>
                  <a:gd name="T18" fmla="*/ 1 w 144"/>
                  <a:gd name="T19" fmla="*/ 2 h 167"/>
                  <a:gd name="T20" fmla="*/ 1 w 144"/>
                  <a:gd name="T21" fmla="*/ 2 h 167"/>
                  <a:gd name="T22" fmla="*/ 0 w 144"/>
                  <a:gd name="T23" fmla="*/ 2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2 w 144"/>
                  <a:gd name="T43" fmla="*/ 1 h 167"/>
                  <a:gd name="T44" fmla="*/ 2 w 144"/>
                  <a:gd name="T45" fmla="*/ 1 h 167"/>
                  <a:gd name="T46" fmla="*/ 2 w 144"/>
                  <a:gd name="T47" fmla="*/ 1 h 167"/>
                  <a:gd name="T48" fmla="*/ 2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204"/>
              <p:cNvSpPr>
                <a:spLocks/>
              </p:cNvSpPr>
              <p:nvPr/>
            </p:nvSpPr>
            <p:spPr bwMode="auto">
              <a:xfrm>
                <a:off x="2898" y="2478"/>
                <a:ext cx="102" cy="40"/>
              </a:xfrm>
              <a:custGeom>
                <a:avLst/>
                <a:gdLst>
                  <a:gd name="T0" fmla="*/ 2 w 204"/>
                  <a:gd name="T1" fmla="*/ 0 h 82"/>
                  <a:gd name="T2" fmla="*/ 2 w 204"/>
                  <a:gd name="T3" fmla="*/ 0 h 82"/>
                  <a:gd name="T4" fmla="*/ 2 w 204"/>
                  <a:gd name="T5" fmla="*/ 0 h 82"/>
                  <a:gd name="T6" fmla="*/ 2 w 204"/>
                  <a:gd name="T7" fmla="*/ 0 h 82"/>
                  <a:gd name="T8" fmla="*/ 2 w 204"/>
                  <a:gd name="T9" fmla="*/ 0 h 82"/>
                  <a:gd name="T10" fmla="*/ 2 w 204"/>
                  <a:gd name="T11" fmla="*/ 0 h 82"/>
                  <a:gd name="T12" fmla="*/ 2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2 w 204"/>
                  <a:gd name="T55" fmla="*/ 0 h 82"/>
                  <a:gd name="T56" fmla="*/ 2 w 204"/>
                  <a:gd name="T57" fmla="*/ 0 h 82"/>
                  <a:gd name="T58" fmla="*/ 2 w 204"/>
                  <a:gd name="T59" fmla="*/ 0 h 82"/>
                  <a:gd name="T60" fmla="*/ 2 w 204"/>
                  <a:gd name="T61" fmla="*/ 0 h 82"/>
                  <a:gd name="T62" fmla="*/ 2 w 204"/>
                  <a:gd name="T63" fmla="*/ 0 h 82"/>
                  <a:gd name="T64" fmla="*/ 2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205"/>
              <p:cNvSpPr>
                <a:spLocks/>
              </p:cNvSpPr>
              <p:nvPr/>
            </p:nvSpPr>
            <p:spPr bwMode="auto">
              <a:xfrm>
                <a:off x="2996" y="2482"/>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2 h 208"/>
                  <a:gd name="T14" fmla="*/ 1 w 84"/>
                  <a:gd name="T15" fmla="*/ 2 h 208"/>
                  <a:gd name="T16" fmla="*/ 1 w 84"/>
                  <a:gd name="T17" fmla="*/ 2 h 208"/>
                  <a:gd name="T18" fmla="*/ 1 w 84"/>
                  <a:gd name="T19" fmla="*/ 2 h 208"/>
                  <a:gd name="T20" fmla="*/ 1 w 84"/>
                  <a:gd name="T21" fmla="*/ 2 h 208"/>
                  <a:gd name="T22" fmla="*/ 1 w 84"/>
                  <a:gd name="T23" fmla="*/ 2 h 208"/>
                  <a:gd name="T24" fmla="*/ 1 w 84"/>
                  <a:gd name="T25" fmla="*/ 2 h 208"/>
                  <a:gd name="T26" fmla="*/ 0 w 84"/>
                  <a:gd name="T27" fmla="*/ 2 h 208"/>
                  <a:gd name="T28" fmla="*/ 1 w 84"/>
                  <a:gd name="T29" fmla="*/ 2 h 208"/>
                  <a:gd name="T30" fmla="*/ 1 w 84"/>
                  <a:gd name="T31" fmla="*/ 2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206"/>
              <p:cNvSpPr>
                <a:spLocks/>
              </p:cNvSpPr>
              <p:nvPr/>
            </p:nvSpPr>
            <p:spPr bwMode="auto">
              <a:xfrm>
                <a:off x="3013" y="2479"/>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2 w 144"/>
                  <a:gd name="T13" fmla="*/ 0 h 170"/>
                  <a:gd name="T14" fmla="*/ 2 w 144"/>
                  <a:gd name="T15" fmla="*/ 0 h 170"/>
                  <a:gd name="T16" fmla="*/ 2 w 144"/>
                  <a:gd name="T17" fmla="*/ 1 h 170"/>
                  <a:gd name="T18" fmla="*/ 2 w 144"/>
                  <a:gd name="T19" fmla="*/ 1 h 170"/>
                  <a:gd name="T20" fmla="*/ 1 w 144"/>
                  <a:gd name="T21" fmla="*/ 1 h 170"/>
                  <a:gd name="T22" fmla="*/ 1 w 144"/>
                  <a:gd name="T23" fmla="*/ 1 h 170"/>
                  <a:gd name="T24" fmla="*/ 1 w 144"/>
                  <a:gd name="T25" fmla="*/ 1 h 170"/>
                  <a:gd name="T26" fmla="*/ 1 w 144"/>
                  <a:gd name="T27" fmla="*/ 1 h 170"/>
                  <a:gd name="T28" fmla="*/ 1 w 144"/>
                  <a:gd name="T29" fmla="*/ 1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207"/>
              <p:cNvSpPr>
                <a:spLocks/>
              </p:cNvSpPr>
              <p:nvPr/>
            </p:nvSpPr>
            <p:spPr bwMode="auto">
              <a:xfrm>
                <a:off x="3020" y="2460"/>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1 w 199"/>
                  <a:gd name="T19" fmla="*/ 0 h 103"/>
                  <a:gd name="T20" fmla="*/ 1 w 199"/>
                  <a:gd name="T21" fmla="*/ 0 h 103"/>
                  <a:gd name="T22" fmla="*/ 1 w 199"/>
                  <a:gd name="T23" fmla="*/ 0 h 103"/>
                  <a:gd name="T24" fmla="*/ 1 w 199"/>
                  <a:gd name="T25" fmla="*/ 0 h 103"/>
                  <a:gd name="T26" fmla="*/ 1 w 199"/>
                  <a:gd name="T27" fmla="*/ 0 h 103"/>
                  <a:gd name="T28" fmla="*/ 1 w 199"/>
                  <a:gd name="T29" fmla="*/ 0 h 103"/>
                  <a:gd name="T30" fmla="*/ 1 w 199"/>
                  <a:gd name="T31" fmla="*/ 0 h 103"/>
                  <a:gd name="T32" fmla="*/ 1 w 199"/>
                  <a:gd name="T33" fmla="*/ 0 h 103"/>
                  <a:gd name="T34" fmla="*/ 1 w 199"/>
                  <a:gd name="T35" fmla="*/ 0 h 103"/>
                  <a:gd name="T36" fmla="*/ 1 w 199"/>
                  <a:gd name="T37" fmla="*/ 0 h 103"/>
                  <a:gd name="T38" fmla="*/ 1 w 199"/>
                  <a:gd name="T39" fmla="*/ 0 h 103"/>
                  <a:gd name="T40" fmla="*/ 1 w 199"/>
                  <a:gd name="T41" fmla="*/ 0 h 103"/>
                  <a:gd name="T42" fmla="*/ 1 w 199"/>
                  <a:gd name="T43" fmla="*/ 0 h 103"/>
                  <a:gd name="T44" fmla="*/ 1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208"/>
              <p:cNvSpPr>
                <a:spLocks/>
              </p:cNvSpPr>
              <p:nvPr/>
            </p:nvSpPr>
            <p:spPr bwMode="auto">
              <a:xfrm>
                <a:off x="3093" y="3326"/>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2 h 195"/>
                  <a:gd name="T12" fmla="*/ 0 w 107"/>
                  <a:gd name="T13" fmla="*/ 2 h 195"/>
                  <a:gd name="T14" fmla="*/ 0 w 107"/>
                  <a:gd name="T15" fmla="*/ 2 h 195"/>
                  <a:gd name="T16" fmla="*/ 0 w 107"/>
                  <a:gd name="T17" fmla="*/ 2 h 195"/>
                  <a:gd name="T18" fmla="*/ 0 w 107"/>
                  <a:gd name="T19" fmla="*/ 2 h 195"/>
                  <a:gd name="T20" fmla="*/ 0 w 107"/>
                  <a:gd name="T21" fmla="*/ 2 h 195"/>
                  <a:gd name="T22" fmla="*/ 0 w 107"/>
                  <a:gd name="T23" fmla="*/ 2 h 195"/>
                  <a:gd name="T24" fmla="*/ 0 w 107"/>
                  <a:gd name="T25" fmla="*/ 2 h 195"/>
                  <a:gd name="T26" fmla="*/ 0 w 107"/>
                  <a:gd name="T27" fmla="*/ 2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209"/>
              <p:cNvSpPr>
                <a:spLocks/>
              </p:cNvSpPr>
              <p:nvPr/>
            </p:nvSpPr>
            <p:spPr bwMode="auto">
              <a:xfrm>
                <a:off x="3043" y="3323"/>
                <a:ext cx="91" cy="63"/>
              </a:xfrm>
              <a:custGeom>
                <a:avLst/>
                <a:gdLst>
                  <a:gd name="T0" fmla="*/ 1 w 183"/>
                  <a:gd name="T1" fmla="*/ 0 h 126"/>
                  <a:gd name="T2" fmla="*/ 1 w 183"/>
                  <a:gd name="T3" fmla="*/ 1 h 126"/>
                  <a:gd name="T4" fmla="*/ 1 w 183"/>
                  <a:gd name="T5" fmla="*/ 1 h 126"/>
                  <a:gd name="T6" fmla="*/ 1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1 w 183"/>
                  <a:gd name="T39" fmla="*/ 1 h 126"/>
                  <a:gd name="T40" fmla="*/ 1 w 183"/>
                  <a:gd name="T41" fmla="*/ 1 h 126"/>
                  <a:gd name="T42" fmla="*/ 1 w 183"/>
                  <a:gd name="T43" fmla="*/ 1 h 126"/>
                  <a:gd name="T44" fmla="*/ 1 w 183"/>
                  <a:gd name="T45" fmla="*/ 1 h 126"/>
                  <a:gd name="T46" fmla="*/ 1 w 183"/>
                  <a:gd name="T47" fmla="*/ 1 h 126"/>
                  <a:gd name="T48" fmla="*/ 1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210"/>
              <p:cNvSpPr>
                <a:spLocks/>
              </p:cNvSpPr>
              <p:nvPr/>
            </p:nvSpPr>
            <p:spPr bwMode="auto">
              <a:xfrm>
                <a:off x="3143" y="3325"/>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1 h 197"/>
                  <a:gd name="T14" fmla="*/ 1 w 102"/>
                  <a:gd name="T15" fmla="*/ 1 h 197"/>
                  <a:gd name="T16" fmla="*/ 1 w 102"/>
                  <a:gd name="T17" fmla="*/ 1 h 197"/>
                  <a:gd name="T18" fmla="*/ 1 w 102"/>
                  <a:gd name="T19" fmla="*/ 1 h 197"/>
                  <a:gd name="T20" fmla="*/ 1 w 102"/>
                  <a:gd name="T21" fmla="*/ 1 h 197"/>
                  <a:gd name="T22" fmla="*/ 1 w 102"/>
                  <a:gd name="T23" fmla="*/ 1 h 197"/>
                  <a:gd name="T24" fmla="*/ 1 w 102"/>
                  <a:gd name="T25" fmla="*/ 1 h 197"/>
                  <a:gd name="T26" fmla="*/ 1 w 102"/>
                  <a:gd name="T27" fmla="*/ 1 h 197"/>
                  <a:gd name="T28" fmla="*/ 1 w 102"/>
                  <a:gd name="T29" fmla="*/ 1 h 197"/>
                  <a:gd name="T30" fmla="*/ 1 w 102"/>
                  <a:gd name="T31" fmla="*/ 1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211"/>
              <p:cNvSpPr>
                <a:spLocks/>
              </p:cNvSpPr>
              <p:nvPr/>
            </p:nvSpPr>
            <p:spPr bwMode="auto">
              <a:xfrm>
                <a:off x="3146" y="3319"/>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2 w 180"/>
                  <a:gd name="T11" fmla="*/ 0 h 129"/>
                  <a:gd name="T12" fmla="*/ 2 w 180"/>
                  <a:gd name="T13" fmla="*/ 0 h 129"/>
                  <a:gd name="T14" fmla="*/ 2 w 180"/>
                  <a:gd name="T15" fmla="*/ 0 h 129"/>
                  <a:gd name="T16" fmla="*/ 2 w 180"/>
                  <a:gd name="T17" fmla="*/ 0 h 129"/>
                  <a:gd name="T18" fmla="*/ 2 w 180"/>
                  <a:gd name="T19" fmla="*/ 0 h 129"/>
                  <a:gd name="T20" fmla="*/ 2 w 180"/>
                  <a:gd name="T21" fmla="*/ 0 h 129"/>
                  <a:gd name="T22" fmla="*/ 2 w 180"/>
                  <a:gd name="T23" fmla="*/ 1 h 129"/>
                  <a:gd name="T24" fmla="*/ 2 w 180"/>
                  <a:gd name="T25" fmla="*/ 1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212"/>
              <p:cNvSpPr>
                <a:spLocks/>
              </p:cNvSpPr>
              <p:nvPr/>
            </p:nvSpPr>
            <p:spPr bwMode="auto">
              <a:xfrm>
                <a:off x="3150" y="3281"/>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2 w 206"/>
                  <a:gd name="T21" fmla="*/ 0 h 85"/>
                  <a:gd name="T22" fmla="*/ 2 w 206"/>
                  <a:gd name="T23" fmla="*/ 0 h 85"/>
                  <a:gd name="T24" fmla="*/ 2 w 206"/>
                  <a:gd name="T25" fmla="*/ 0 h 85"/>
                  <a:gd name="T26" fmla="*/ 2 w 206"/>
                  <a:gd name="T27" fmla="*/ 0 h 85"/>
                  <a:gd name="T28" fmla="*/ 2 w 206"/>
                  <a:gd name="T29" fmla="*/ 0 h 85"/>
                  <a:gd name="T30" fmla="*/ 2 w 206"/>
                  <a:gd name="T31" fmla="*/ 0 h 85"/>
                  <a:gd name="T32" fmla="*/ 2 w 206"/>
                  <a:gd name="T33" fmla="*/ 0 h 85"/>
                  <a:gd name="T34" fmla="*/ 2 w 206"/>
                  <a:gd name="T35" fmla="*/ 0 h 85"/>
                  <a:gd name="T36" fmla="*/ 2 w 206"/>
                  <a:gd name="T37" fmla="*/ 0 h 85"/>
                  <a:gd name="T38" fmla="*/ 2 w 206"/>
                  <a:gd name="T39" fmla="*/ 0 h 85"/>
                  <a:gd name="T40" fmla="*/ 2 w 206"/>
                  <a:gd name="T41" fmla="*/ 0 h 85"/>
                  <a:gd name="T42" fmla="*/ 2 w 206"/>
                  <a:gd name="T43" fmla="*/ 0 h 85"/>
                  <a:gd name="T44" fmla="*/ 2 w 206"/>
                  <a:gd name="T45" fmla="*/ 0 h 85"/>
                  <a:gd name="T46" fmla="*/ 2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5" name="Freeform 213"/>
              <p:cNvSpPr>
                <a:spLocks/>
              </p:cNvSpPr>
              <p:nvPr/>
            </p:nvSpPr>
            <p:spPr bwMode="auto">
              <a:xfrm>
                <a:off x="2822" y="3075"/>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2 w 147"/>
                  <a:gd name="T15" fmla="*/ 0 h 95"/>
                  <a:gd name="T16" fmla="*/ 2 w 147"/>
                  <a:gd name="T17" fmla="*/ 0 h 95"/>
                  <a:gd name="T18" fmla="*/ 2 w 147"/>
                  <a:gd name="T19" fmla="*/ 0 h 95"/>
                  <a:gd name="T20" fmla="*/ 2 w 147"/>
                  <a:gd name="T21" fmla="*/ 0 h 95"/>
                  <a:gd name="T22" fmla="*/ 2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6" name="Freeform 214"/>
              <p:cNvSpPr>
                <a:spLocks/>
              </p:cNvSpPr>
              <p:nvPr/>
            </p:nvSpPr>
            <p:spPr bwMode="auto">
              <a:xfrm>
                <a:off x="2819" y="3081"/>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2 h 154"/>
                  <a:gd name="T18" fmla="*/ 0 w 87"/>
                  <a:gd name="T19" fmla="*/ 2 h 154"/>
                  <a:gd name="T20" fmla="*/ 0 w 87"/>
                  <a:gd name="T21" fmla="*/ 2 h 154"/>
                  <a:gd name="T22" fmla="*/ 0 w 87"/>
                  <a:gd name="T23" fmla="*/ 2 h 154"/>
                  <a:gd name="T24" fmla="*/ 0 w 87"/>
                  <a:gd name="T25" fmla="*/ 2 h 154"/>
                  <a:gd name="T26" fmla="*/ 0 w 87"/>
                  <a:gd name="T27" fmla="*/ 2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7" name="Freeform 215"/>
              <p:cNvSpPr>
                <a:spLocks/>
              </p:cNvSpPr>
              <p:nvPr/>
            </p:nvSpPr>
            <p:spPr bwMode="auto">
              <a:xfrm>
                <a:off x="2821" y="3040"/>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2 w 161"/>
                  <a:gd name="T15" fmla="*/ 0 h 69"/>
                  <a:gd name="T16" fmla="*/ 2 w 161"/>
                  <a:gd name="T17" fmla="*/ 0 h 69"/>
                  <a:gd name="T18" fmla="*/ 2 w 161"/>
                  <a:gd name="T19" fmla="*/ 0 h 69"/>
                  <a:gd name="T20" fmla="*/ 2 w 161"/>
                  <a:gd name="T21" fmla="*/ 0 h 69"/>
                  <a:gd name="T22" fmla="*/ 2 w 161"/>
                  <a:gd name="T23" fmla="*/ 0 h 69"/>
                  <a:gd name="T24" fmla="*/ 2 w 161"/>
                  <a:gd name="T25" fmla="*/ 0 h 69"/>
                  <a:gd name="T26" fmla="*/ 2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216"/>
              <p:cNvSpPr>
                <a:spLocks/>
              </p:cNvSpPr>
              <p:nvPr/>
            </p:nvSpPr>
            <p:spPr bwMode="auto">
              <a:xfrm>
                <a:off x="2818" y="3005"/>
                <a:ext cx="57" cy="66"/>
              </a:xfrm>
              <a:custGeom>
                <a:avLst/>
                <a:gdLst>
                  <a:gd name="T0" fmla="*/ 0 w 114"/>
                  <a:gd name="T1" fmla="*/ 1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1 h 133"/>
                  <a:gd name="T48" fmla="*/ 0 w 114"/>
                  <a:gd name="T49" fmla="*/ 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9" name="Freeform 217"/>
              <p:cNvSpPr>
                <a:spLocks/>
              </p:cNvSpPr>
              <p:nvPr/>
            </p:nvSpPr>
            <p:spPr bwMode="auto">
              <a:xfrm>
                <a:off x="2794" y="2985"/>
                <a:ext cx="35" cy="82"/>
              </a:xfrm>
              <a:custGeom>
                <a:avLst/>
                <a:gdLst>
                  <a:gd name="T0" fmla="*/ 1 w 70"/>
                  <a:gd name="T1" fmla="*/ 2 h 163"/>
                  <a:gd name="T2" fmla="*/ 1 w 70"/>
                  <a:gd name="T3" fmla="*/ 2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2 h 163"/>
                  <a:gd name="T40" fmla="*/ 1 w 70"/>
                  <a:gd name="T41" fmla="*/ 2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218"/>
              <p:cNvSpPr>
                <a:spLocks/>
              </p:cNvSpPr>
              <p:nvPr/>
            </p:nvSpPr>
            <p:spPr bwMode="auto">
              <a:xfrm>
                <a:off x="2838" y="2266"/>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1 w 361"/>
                  <a:gd name="T17" fmla="*/ 1 h 348"/>
                  <a:gd name="T18" fmla="*/ 1 w 361"/>
                  <a:gd name="T19" fmla="*/ 1 h 348"/>
                  <a:gd name="T20" fmla="*/ 1 w 361"/>
                  <a:gd name="T21" fmla="*/ 1 h 348"/>
                  <a:gd name="T22" fmla="*/ 1 w 361"/>
                  <a:gd name="T23" fmla="*/ 1 h 348"/>
                  <a:gd name="T24" fmla="*/ 2 w 361"/>
                  <a:gd name="T25" fmla="*/ 1 h 348"/>
                  <a:gd name="T26" fmla="*/ 2 w 361"/>
                  <a:gd name="T27" fmla="*/ 2 h 348"/>
                  <a:gd name="T28" fmla="*/ 2 w 361"/>
                  <a:gd name="T29" fmla="*/ 2 h 348"/>
                  <a:gd name="T30" fmla="*/ 2 w 361"/>
                  <a:gd name="T31" fmla="*/ 2 h 348"/>
                  <a:gd name="T32" fmla="*/ 2 w 361"/>
                  <a:gd name="T33" fmla="*/ 2 h 348"/>
                  <a:gd name="T34" fmla="*/ 2 w 361"/>
                  <a:gd name="T35" fmla="*/ 3 h 348"/>
                  <a:gd name="T36" fmla="*/ 2 w 361"/>
                  <a:gd name="T37" fmla="*/ 3 h 348"/>
                  <a:gd name="T38" fmla="*/ 2 w 361"/>
                  <a:gd name="T39" fmla="*/ 3 h 348"/>
                  <a:gd name="T40" fmla="*/ 2 w 361"/>
                  <a:gd name="T41" fmla="*/ 3 h 348"/>
                  <a:gd name="T42" fmla="*/ 2 w 361"/>
                  <a:gd name="T43" fmla="*/ 3 h 348"/>
                  <a:gd name="T44" fmla="*/ 2 w 361"/>
                  <a:gd name="T45" fmla="*/ 3 h 348"/>
                  <a:gd name="T46" fmla="*/ 2 w 361"/>
                  <a:gd name="T47" fmla="*/ 3 h 348"/>
                  <a:gd name="T48" fmla="*/ 2 w 361"/>
                  <a:gd name="T49" fmla="*/ 3 h 348"/>
                  <a:gd name="T50" fmla="*/ 2 w 361"/>
                  <a:gd name="T51" fmla="*/ 3 h 348"/>
                  <a:gd name="T52" fmla="*/ 2 w 361"/>
                  <a:gd name="T53" fmla="*/ 3 h 348"/>
                  <a:gd name="T54" fmla="*/ 2 w 361"/>
                  <a:gd name="T55" fmla="*/ 3 h 348"/>
                  <a:gd name="T56" fmla="*/ 2 w 361"/>
                  <a:gd name="T57" fmla="*/ 3 h 348"/>
                  <a:gd name="T58" fmla="*/ 2 w 361"/>
                  <a:gd name="T59" fmla="*/ 3 h 348"/>
                  <a:gd name="T60" fmla="*/ 2 w 361"/>
                  <a:gd name="T61" fmla="*/ 3 h 348"/>
                  <a:gd name="T62" fmla="*/ 2 w 361"/>
                  <a:gd name="T63" fmla="*/ 3 h 348"/>
                  <a:gd name="T64" fmla="*/ 2 w 361"/>
                  <a:gd name="T65" fmla="*/ 2 h 348"/>
                  <a:gd name="T66" fmla="*/ 2 w 361"/>
                  <a:gd name="T67" fmla="*/ 2 h 348"/>
                  <a:gd name="T68" fmla="*/ 2 w 361"/>
                  <a:gd name="T69" fmla="*/ 2 h 348"/>
                  <a:gd name="T70" fmla="*/ 2 w 361"/>
                  <a:gd name="T71" fmla="*/ 2 h 348"/>
                  <a:gd name="T72" fmla="*/ 1 w 361"/>
                  <a:gd name="T73" fmla="*/ 2 h 348"/>
                  <a:gd name="T74" fmla="*/ 1 w 361"/>
                  <a:gd name="T75" fmla="*/ 1 h 348"/>
                  <a:gd name="T76" fmla="*/ 1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1" name="Freeform 219"/>
              <p:cNvSpPr>
                <a:spLocks/>
              </p:cNvSpPr>
              <p:nvPr/>
            </p:nvSpPr>
            <p:spPr bwMode="auto">
              <a:xfrm>
                <a:off x="2794" y="3106"/>
                <a:ext cx="63" cy="171"/>
              </a:xfrm>
              <a:custGeom>
                <a:avLst/>
                <a:gdLst>
                  <a:gd name="T0" fmla="*/ 1 w 126"/>
                  <a:gd name="T1" fmla="*/ 0 h 343"/>
                  <a:gd name="T2" fmla="*/ 1 w 126"/>
                  <a:gd name="T3" fmla="*/ 0 h 343"/>
                  <a:gd name="T4" fmla="*/ 1 w 126"/>
                  <a:gd name="T5" fmla="*/ 0 h 343"/>
                  <a:gd name="T6" fmla="*/ 0 w 126"/>
                  <a:gd name="T7" fmla="*/ 0 h 343"/>
                  <a:gd name="T8" fmla="*/ 1 w 126"/>
                  <a:gd name="T9" fmla="*/ 1 h 343"/>
                  <a:gd name="T10" fmla="*/ 1 w 126"/>
                  <a:gd name="T11" fmla="*/ 1 h 343"/>
                  <a:gd name="T12" fmla="*/ 1 w 126"/>
                  <a:gd name="T13" fmla="*/ 2 h 343"/>
                  <a:gd name="T14" fmla="*/ 1 w 126"/>
                  <a:gd name="T15" fmla="*/ 2 h 343"/>
                  <a:gd name="T16" fmla="*/ 1 w 126"/>
                  <a:gd name="T17" fmla="*/ 2 h 343"/>
                  <a:gd name="T18" fmla="*/ 1 w 126"/>
                  <a:gd name="T19" fmla="*/ 2 h 343"/>
                  <a:gd name="T20" fmla="*/ 1 w 126"/>
                  <a:gd name="T21" fmla="*/ 2 h 343"/>
                  <a:gd name="T22" fmla="*/ 1 w 126"/>
                  <a:gd name="T23" fmla="*/ 2 h 343"/>
                  <a:gd name="T24" fmla="*/ 1 w 126"/>
                  <a:gd name="T25" fmla="*/ 2 h 343"/>
                  <a:gd name="T26" fmla="*/ 1 w 126"/>
                  <a:gd name="T27" fmla="*/ 2 h 343"/>
                  <a:gd name="T28" fmla="*/ 1 w 126"/>
                  <a:gd name="T29" fmla="*/ 2 h 343"/>
                  <a:gd name="T30" fmla="*/ 1 w 126"/>
                  <a:gd name="T31" fmla="*/ 1 h 343"/>
                  <a:gd name="T32" fmla="*/ 1 w 126"/>
                  <a:gd name="T33" fmla="*/ 1 h 343"/>
                  <a:gd name="T34" fmla="*/ 1 w 126"/>
                  <a:gd name="T35" fmla="*/ 1 h 343"/>
                  <a:gd name="T36" fmla="*/ 1 w 126"/>
                  <a:gd name="T37" fmla="*/ 1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2" name="Freeform 220"/>
              <p:cNvSpPr>
                <a:spLocks/>
              </p:cNvSpPr>
              <p:nvPr/>
            </p:nvSpPr>
            <p:spPr bwMode="auto">
              <a:xfrm>
                <a:off x="3146" y="3147"/>
                <a:ext cx="165" cy="80"/>
              </a:xfrm>
              <a:custGeom>
                <a:avLst/>
                <a:gdLst>
                  <a:gd name="T0" fmla="*/ 2 w 332"/>
                  <a:gd name="T1" fmla="*/ 2 h 160"/>
                  <a:gd name="T2" fmla="*/ 2 w 332"/>
                  <a:gd name="T3" fmla="*/ 2 h 160"/>
                  <a:gd name="T4" fmla="*/ 2 w 332"/>
                  <a:gd name="T5" fmla="*/ 2 h 160"/>
                  <a:gd name="T6" fmla="*/ 2 w 332"/>
                  <a:gd name="T7" fmla="*/ 1 h 160"/>
                  <a:gd name="T8" fmla="*/ 2 w 332"/>
                  <a:gd name="T9" fmla="*/ 1 h 160"/>
                  <a:gd name="T10" fmla="*/ 2 w 332"/>
                  <a:gd name="T11" fmla="*/ 1 h 160"/>
                  <a:gd name="T12" fmla="*/ 1 w 332"/>
                  <a:gd name="T13" fmla="*/ 1 h 160"/>
                  <a:gd name="T14" fmla="*/ 1 w 332"/>
                  <a:gd name="T15" fmla="*/ 1 h 160"/>
                  <a:gd name="T16" fmla="*/ 1 w 332"/>
                  <a:gd name="T17" fmla="*/ 1 h 160"/>
                  <a:gd name="T18" fmla="*/ 1 w 332"/>
                  <a:gd name="T19" fmla="*/ 1 h 160"/>
                  <a:gd name="T20" fmla="*/ 1 w 332"/>
                  <a:gd name="T21" fmla="*/ 1 h 160"/>
                  <a:gd name="T22" fmla="*/ 1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1 w 332"/>
                  <a:gd name="T47" fmla="*/ 1 h 160"/>
                  <a:gd name="T48" fmla="*/ 1 w 332"/>
                  <a:gd name="T49" fmla="*/ 1 h 160"/>
                  <a:gd name="T50" fmla="*/ 1 w 332"/>
                  <a:gd name="T51" fmla="*/ 1 h 160"/>
                  <a:gd name="T52" fmla="*/ 1 w 332"/>
                  <a:gd name="T53" fmla="*/ 1 h 160"/>
                  <a:gd name="T54" fmla="*/ 1 w 332"/>
                  <a:gd name="T55" fmla="*/ 1 h 160"/>
                  <a:gd name="T56" fmla="*/ 2 w 332"/>
                  <a:gd name="T57" fmla="*/ 1 h 160"/>
                  <a:gd name="T58" fmla="*/ 2 w 332"/>
                  <a:gd name="T59" fmla="*/ 1 h 160"/>
                  <a:gd name="T60" fmla="*/ 2 w 332"/>
                  <a:gd name="T61" fmla="*/ 2 h 160"/>
                  <a:gd name="T62" fmla="*/ 2 w 332"/>
                  <a:gd name="T63" fmla="*/ 2 h 160"/>
                  <a:gd name="T64" fmla="*/ 2 w 332"/>
                  <a:gd name="T65" fmla="*/ 2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3" name="Freeform 221"/>
              <p:cNvSpPr>
                <a:spLocks/>
              </p:cNvSpPr>
              <p:nvPr/>
            </p:nvSpPr>
            <p:spPr bwMode="auto">
              <a:xfrm>
                <a:off x="2926" y="2651"/>
                <a:ext cx="186" cy="670"/>
              </a:xfrm>
              <a:custGeom>
                <a:avLst/>
                <a:gdLst>
                  <a:gd name="T0" fmla="*/ 2 w 373"/>
                  <a:gd name="T1" fmla="*/ 11 h 1340"/>
                  <a:gd name="T2" fmla="*/ 1 w 373"/>
                  <a:gd name="T3" fmla="*/ 11 h 1340"/>
                  <a:gd name="T4" fmla="*/ 1 w 373"/>
                  <a:gd name="T5" fmla="*/ 11 h 1340"/>
                  <a:gd name="T6" fmla="*/ 0 w 373"/>
                  <a:gd name="T7" fmla="*/ 10 h 1340"/>
                  <a:gd name="T8" fmla="*/ 0 w 373"/>
                  <a:gd name="T9" fmla="*/ 10 h 1340"/>
                  <a:gd name="T10" fmla="*/ 0 w 373"/>
                  <a:gd name="T11" fmla="*/ 9 h 1340"/>
                  <a:gd name="T12" fmla="*/ 0 w 373"/>
                  <a:gd name="T13" fmla="*/ 8 h 1340"/>
                  <a:gd name="T14" fmla="*/ 1 w 373"/>
                  <a:gd name="T15" fmla="*/ 7 h 1340"/>
                  <a:gd name="T16" fmla="*/ 1 w 373"/>
                  <a:gd name="T17" fmla="*/ 6 h 1340"/>
                  <a:gd name="T18" fmla="*/ 2 w 373"/>
                  <a:gd name="T19" fmla="*/ 5 h 1340"/>
                  <a:gd name="T20" fmla="*/ 2 w 373"/>
                  <a:gd name="T21" fmla="*/ 4 h 1340"/>
                  <a:gd name="T22" fmla="*/ 2 w 373"/>
                  <a:gd name="T23" fmla="*/ 3 h 1340"/>
                  <a:gd name="T24" fmla="*/ 2 w 373"/>
                  <a:gd name="T25" fmla="*/ 2 h 1340"/>
                  <a:gd name="T26" fmla="*/ 2 w 373"/>
                  <a:gd name="T27" fmla="*/ 2 h 1340"/>
                  <a:gd name="T28" fmla="*/ 2 w 373"/>
                  <a:gd name="T29" fmla="*/ 1 h 1340"/>
                  <a:gd name="T30" fmla="*/ 1 w 373"/>
                  <a:gd name="T31" fmla="*/ 1 h 1340"/>
                  <a:gd name="T32" fmla="*/ 1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1 w 373"/>
                  <a:gd name="T61" fmla="*/ 1 h 1340"/>
                  <a:gd name="T62" fmla="*/ 1 w 373"/>
                  <a:gd name="T63" fmla="*/ 1 h 1340"/>
                  <a:gd name="T64" fmla="*/ 1 w 373"/>
                  <a:gd name="T65" fmla="*/ 1 h 1340"/>
                  <a:gd name="T66" fmla="*/ 1 w 373"/>
                  <a:gd name="T67" fmla="*/ 1 h 1340"/>
                  <a:gd name="T68" fmla="*/ 2 w 373"/>
                  <a:gd name="T69" fmla="*/ 1 h 1340"/>
                  <a:gd name="T70" fmla="*/ 2 w 373"/>
                  <a:gd name="T71" fmla="*/ 2 h 1340"/>
                  <a:gd name="T72" fmla="*/ 2 w 373"/>
                  <a:gd name="T73" fmla="*/ 2 h 1340"/>
                  <a:gd name="T74" fmla="*/ 2 w 373"/>
                  <a:gd name="T75" fmla="*/ 3 h 1340"/>
                  <a:gd name="T76" fmla="*/ 2 w 373"/>
                  <a:gd name="T77" fmla="*/ 4 h 1340"/>
                  <a:gd name="T78" fmla="*/ 2 w 373"/>
                  <a:gd name="T79" fmla="*/ 4 h 1340"/>
                  <a:gd name="T80" fmla="*/ 2 w 373"/>
                  <a:gd name="T81" fmla="*/ 5 h 1340"/>
                  <a:gd name="T82" fmla="*/ 1 w 373"/>
                  <a:gd name="T83" fmla="*/ 6 h 1340"/>
                  <a:gd name="T84" fmla="*/ 1 w 373"/>
                  <a:gd name="T85" fmla="*/ 7 h 1340"/>
                  <a:gd name="T86" fmla="*/ 0 w 373"/>
                  <a:gd name="T87" fmla="*/ 8 h 1340"/>
                  <a:gd name="T88" fmla="*/ 0 w 373"/>
                  <a:gd name="T89" fmla="*/ 8 h 1340"/>
                  <a:gd name="T90" fmla="*/ 0 w 373"/>
                  <a:gd name="T91" fmla="*/ 9 h 1340"/>
                  <a:gd name="T92" fmla="*/ 0 w 373"/>
                  <a:gd name="T93" fmla="*/ 9 h 1340"/>
                  <a:gd name="T94" fmla="*/ 0 w 373"/>
                  <a:gd name="T95" fmla="*/ 10 h 1340"/>
                  <a:gd name="T96" fmla="*/ 0 w 373"/>
                  <a:gd name="T97" fmla="*/ 10 h 1340"/>
                  <a:gd name="T98" fmla="*/ 0 w 373"/>
                  <a:gd name="T99" fmla="*/ 11 h 1340"/>
                  <a:gd name="T100" fmla="*/ 1 w 373"/>
                  <a:gd name="T101" fmla="*/ 11 h 1340"/>
                  <a:gd name="T102" fmla="*/ 1 w 373"/>
                  <a:gd name="T103" fmla="*/ 11 h 1340"/>
                  <a:gd name="T104" fmla="*/ 2 w 373"/>
                  <a:gd name="T105" fmla="*/ 11 h 1340"/>
                  <a:gd name="T106" fmla="*/ 2 w 373"/>
                  <a:gd name="T107" fmla="*/ 11 h 1340"/>
                  <a:gd name="T108" fmla="*/ 2 w 373"/>
                  <a:gd name="T109" fmla="*/ 11 h 1340"/>
                  <a:gd name="T110" fmla="*/ 2 w 373"/>
                  <a:gd name="T111" fmla="*/ 1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4" name="Freeform 222"/>
              <p:cNvSpPr>
                <a:spLocks/>
              </p:cNvSpPr>
              <p:nvPr/>
            </p:nvSpPr>
            <p:spPr bwMode="auto">
              <a:xfrm>
                <a:off x="3348" y="3352"/>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5" name="Freeform 223"/>
              <p:cNvSpPr>
                <a:spLocks/>
              </p:cNvSpPr>
              <p:nvPr/>
            </p:nvSpPr>
            <p:spPr bwMode="auto">
              <a:xfrm>
                <a:off x="3367" y="3375"/>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6" name="Freeform 224"/>
              <p:cNvSpPr>
                <a:spLocks/>
              </p:cNvSpPr>
              <p:nvPr/>
            </p:nvSpPr>
            <p:spPr bwMode="auto">
              <a:xfrm>
                <a:off x="2828" y="3366"/>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7" name="Freeform 225"/>
              <p:cNvSpPr>
                <a:spLocks/>
              </p:cNvSpPr>
              <p:nvPr/>
            </p:nvSpPr>
            <p:spPr bwMode="auto">
              <a:xfrm>
                <a:off x="2847" y="3388"/>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Freeform 226"/>
              <p:cNvSpPr>
                <a:spLocks/>
              </p:cNvSpPr>
              <p:nvPr/>
            </p:nvSpPr>
            <p:spPr bwMode="auto">
              <a:xfrm>
                <a:off x="2862" y="2353"/>
                <a:ext cx="68" cy="74"/>
              </a:xfrm>
              <a:custGeom>
                <a:avLst/>
                <a:gdLst>
                  <a:gd name="T0" fmla="*/ 2 w 136"/>
                  <a:gd name="T1" fmla="*/ 0 h 149"/>
                  <a:gd name="T2" fmla="*/ 2 w 136"/>
                  <a:gd name="T3" fmla="*/ 0 h 149"/>
                  <a:gd name="T4" fmla="*/ 2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1 h 149"/>
                  <a:gd name="T46" fmla="*/ 1 w 136"/>
                  <a:gd name="T47" fmla="*/ 1 h 149"/>
                  <a:gd name="T48" fmla="*/ 1 w 136"/>
                  <a:gd name="T49" fmla="*/ 1 h 149"/>
                  <a:gd name="T50" fmla="*/ 1 w 136"/>
                  <a:gd name="T51" fmla="*/ 1 h 149"/>
                  <a:gd name="T52" fmla="*/ 1 w 136"/>
                  <a:gd name="T53" fmla="*/ 0 h 149"/>
                  <a:gd name="T54" fmla="*/ 1 w 136"/>
                  <a:gd name="T55" fmla="*/ 0 h 149"/>
                  <a:gd name="T56" fmla="*/ 1 w 136"/>
                  <a:gd name="T57" fmla="*/ 0 h 149"/>
                  <a:gd name="T58" fmla="*/ 1 w 136"/>
                  <a:gd name="T59" fmla="*/ 0 h 149"/>
                  <a:gd name="T60" fmla="*/ 2 w 136"/>
                  <a:gd name="T61" fmla="*/ 0 h 149"/>
                  <a:gd name="T62" fmla="*/ 2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9" name="Freeform 227"/>
              <p:cNvSpPr>
                <a:spLocks/>
              </p:cNvSpPr>
              <p:nvPr/>
            </p:nvSpPr>
            <p:spPr bwMode="auto">
              <a:xfrm>
                <a:off x="2885" y="2380"/>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0" name="Freeform 228"/>
              <p:cNvSpPr>
                <a:spLocks/>
              </p:cNvSpPr>
              <p:nvPr/>
            </p:nvSpPr>
            <p:spPr bwMode="auto">
              <a:xfrm>
                <a:off x="3744" y="3196"/>
                <a:ext cx="64" cy="90"/>
              </a:xfrm>
              <a:custGeom>
                <a:avLst/>
                <a:gdLst>
                  <a:gd name="T0" fmla="*/ 0 w 129"/>
                  <a:gd name="T1" fmla="*/ 1 h 181"/>
                  <a:gd name="T2" fmla="*/ 0 w 129"/>
                  <a:gd name="T3" fmla="*/ 1 h 181"/>
                  <a:gd name="T4" fmla="*/ 0 w 129"/>
                  <a:gd name="T5" fmla="*/ 1 h 181"/>
                  <a:gd name="T6" fmla="*/ 0 w 129"/>
                  <a:gd name="T7" fmla="*/ 1 h 181"/>
                  <a:gd name="T8" fmla="*/ 0 w 129"/>
                  <a:gd name="T9" fmla="*/ 0 h 181"/>
                  <a:gd name="T10" fmla="*/ 0 w 129"/>
                  <a:gd name="T11" fmla="*/ 0 h 181"/>
                  <a:gd name="T12" fmla="*/ 0 w 129"/>
                  <a:gd name="T13" fmla="*/ 0 h 181"/>
                  <a:gd name="T14" fmla="*/ 1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1 h 181"/>
                  <a:gd name="T40" fmla="*/ 0 w 129"/>
                  <a:gd name="T41" fmla="*/ 1 h 181"/>
                  <a:gd name="T42" fmla="*/ 0 w 129"/>
                  <a:gd name="T43" fmla="*/ 1 h 181"/>
                  <a:gd name="T44" fmla="*/ 0 w 129"/>
                  <a:gd name="T45" fmla="*/ 1 h 181"/>
                  <a:gd name="T46" fmla="*/ 0 w 129"/>
                  <a:gd name="T47" fmla="*/ 1 h 181"/>
                  <a:gd name="T48" fmla="*/ 0 w 129"/>
                  <a:gd name="T49" fmla="*/ 1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1" name="Freeform 229"/>
              <p:cNvSpPr>
                <a:spLocks/>
              </p:cNvSpPr>
              <p:nvPr/>
            </p:nvSpPr>
            <p:spPr bwMode="auto">
              <a:xfrm>
                <a:off x="3713" y="3180"/>
                <a:ext cx="45" cy="103"/>
              </a:xfrm>
              <a:custGeom>
                <a:avLst/>
                <a:gdLst>
                  <a:gd name="T0" fmla="*/ 1 w 90"/>
                  <a:gd name="T1" fmla="*/ 2 h 206"/>
                  <a:gd name="T2" fmla="*/ 1 w 90"/>
                  <a:gd name="T3" fmla="*/ 2 h 206"/>
                  <a:gd name="T4" fmla="*/ 1 w 90"/>
                  <a:gd name="T5" fmla="*/ 2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2 h 206"/>
                  <a:gd name="T40" fmla="*/ 1 w 90"/>
                  <a:gd name="T41" fmla="*/ 2 h 206"/>
                  <a:gd name="T42" fmla="*/ 1 w 90"/>
                  <a:gd name="T43" fmla="*/ 2 h 206"/>
                  <a:gd name="T44" fmla="*/ 1 w 90"/>
                  <a:gd name="T45" fmla="*/ 2 h 206"/>
                  <a:gd name="T46" fmla="*/ 1 w 90"/>
                  <a:gd name="T47" fmla="*/ 2 h 206"/>
                  <a:gd name="T48" fmla="*/ 1 w 90"/>
                  <a:gd name="T49" fmla="*/ 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2" name="Freeform 230"/>
              <p:cNvSpPr>
                <a:spLocks/>
              </p:cNvSpPr>
              <p:nvPr/>
            </p:nvSpPr>
            <p:spPr bwMode="auto">
              <a:xfrm>
                <a:off x="3745" y="3250"/>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3" name="Freeform 231"/>
              <p:cNvSpPr>
                <a:spLocks/>
              </p:cNvSpPr>
              <p:nvPr/>
            </p:nvSpPr>
            <p:spPr bwMode="auto">
              <a:xfrm>
                <a:off x="3743" y="3295"/>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2 w 198"/>
                  <a:gd name="T13" fmla="*/ 1 h 100"/>
                  <a:gd name="T14" fmla="*/ 2 w 198"/>
                  <a:gd name="T15" fmla="*/ 1 h 100"/>
                  <a:gd name="T16" fmla="*/ 2 w 198"/>
                  <a:gd name="T17" fmla="*/ 1 h 100"/>
                  <a:gd name="T18" fmla="*/ 2 w 198"/>
                  <a:gd name="T19" fmla="*/ 1 h 100"/>
                  <a:gd name="T20" fmla="*/ 2 w 198"/>
                  <a:gd name="T21" fmla="*/ 1 h 100"/>
                  <a:gd name="T22" fmla="*/ 2 w 198"/>
                  <a:gd name="T23" fmla="*/ 1 h 100"/>
                  <a:gd name="T24" fmla="*/ 2 w 198"/>
                  <a:gd name="T25" fmla="*/ 1 h 100"/>
                  <a:gd name="T26" fmla="*/ 2 w 198"/>
                  <a:gd name="T27" fmla="*/ 1 h 100"/>
                  <a:gd name="T28" fmla="*/ 2 w 198"/>
                  <a:gd name="T29" fmla="*/ 1 h 100"/>
                  <a:gd name="T30" fmla="*/ 2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4" name="Freeform 232"/>
              <p:cNvSpPr>
                <a:spLocks/>
              </p:cNvSpPr>
              <p:nvPr/>
            </p:nvSpPr>
            <p:spPr bwMode="auto">
              <a:xfrm>
                <a:off x="3735" y="3304"/>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2 h 174"/>
                  <a:gd name="T12" fmla="*/ 1 w 136"/>
                  <a:gd name="T13" fmla="*/ 2 h 174"/>
                  <a:gd name="T14" fmla="*/ 1 w 136"/>
                  <a:gd name="T15" fmla="*/ 2 h 174"/>
                  <a:gd name="T16" fmla="*/ 1 w 136"/>
                  <a:gd name="T17" fmla="*/ 2 h 174"/>
                  <a:gd name="T18" fmla="*/ 1 w 136"/>
                  <a:gd name="T19" fmla="*/ 2 h 174"/>
                  <a:gd name="T20" fmla="*/ 2 w 136"/>
                  <a:gd name="T21" fmla="*/ 2 h 174"/>
                  <a:gd name="T22" fmla="*/ 2 w 136"/>
                  <a:gd name="T23" fmla="*/ 2 h 174"/>
                  <a:gd name="T24" fmla="*/ 2 w 136"/>
                  <a:gd name="T25" fmla="*/ 2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5" name="Freeform 233"/>
              <p:cNvSpPr>
                <a:spLocks/>
              </p:cNvSpPr>
              <p:nvPr/>
            </p:nvSpPr>
            <p:spPr bwMode="auto">
              <a:xfrm>
                <a:off x="3490" y="3260"/>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1 w 469"/>
                  <a:gd name="T19" fmla="*/ 0 h 163"/>
                  <a:gd name="T20" fmla="*/ 1 w 469"/>
                  <a:gd name="T21" fmla="*/ 0 h 163"/>
                  <a:gd name="T22" fmla="*/ 1 w 469"/>
                  <a:gd name="T23" fmla="*/ 1 h 163"/>
                  <a:gd name="T24" fmla="*/ 1 w 469"/>
                  <a:gd name="T25" fmla="*/ 1 h 163"/>
                  <a:gd name="T26" fmla="*/ 2 w 469"/>
                  <a:gd name="T27" fmla="*/ 1 h 163"/>
                  <a:gd name="T28" fmla="*/ 2 w 469"/>
                  <a:gd name="T29" fmla="*/ 1 h 163"/>
                  <a:gd name="T30" fmla="*/ 2 w 469"/>
                  <a:gd name="T31" fmla="*/ 1 h 163"/>
                  <a:gd name="T32" fmla="*/ 3 w 469"/>
                  <a:gd name="T33" fmla="*/ 1 h 163"/>
                  <a:gd name="T34" fmla="*/ 3 w 469"/>
                  <a:gd name="T35" fmla="*/ 1 h 163"/>
                  <a:gd name="T36" fmla="*/ 3 w 469"/>
                  <a:gd name="T37" fmla="*/ 1 h 163"/>
                  <a:gd name="T38" fmla="*/ 3 w 469"/>
                  <a:gd name="T39" fmla="*/ 0 h 163"/>
                  <a:gd name="T40" fmla="*/ 3 w 469"/>
                  <a:gd name="T41" fmla="*/ 0 h 163"/>
                  <a:gd name="T42" fmla="*/ 3 w 469"/>
                  <a:gd name="T43" fmla="*/ 0 h 163"/>
                  <a:gd name="T44" fmla="*/ 3 w 469"/>
                  <a:gd name="T45" fmla="*/ 0 h 163"/>
                  <a:gd name="T46" fmla="*/ 3 w 469"/>
                  <a:gd name="T47" fmla="*/ 0 h 163"/>
                  <a:gd name="T48" fmla="*/ 3 w 469"/>
                  <a:gd name="T49" fmla="*/ 0 h 163"/>
                  <a:gd name="T50" fmla="*/ 3 w 469"/>
                  <a:gd name="T51" fmla="*/ 0 h 163"/>
                  <a:gd name="T52" fmla="*/ 3 w 469"/>
                  <a:gd name="T53" fmla="*/ 0 h 163"/>
                  <a:gd name="T54" fmla="*/ 3 w 469"/>
                  <a:gd name="T55" fmla="*/ 0 h 163"/>
                  <a:gd name="T56" fmla="*/ 3 w 469"/>
                  <a:gd name="T57" fmla="*/ 0 h 163"/>
                  <a:gd name="T58" fmla="*/ 3 w 469"/>
                  <a:gd name="T59" fmla="*/ 0 h 163"/>
                  <a:gd name="T60" fmla="*/ 3 w 469"/>
                  <a:gd name="T61" fmla="*/ 0 h 163"/>
                  <a:gd name="T62" fmla="*/ 3 w 469"/>
                  <a:gd name="T63" fmla="*/ 1 h 163"/>
                  <a:gd name="T64" fmla="*/ 3 w 469"/>
                  <a:gd name="T65" fmla="*/ 1 h 163"/>
                  <a:gd name="T66" fmla="*/ 2 w 469"/>
                  <a:gd name="T67" fmla="*/ 1 h 163"/>
                  <a:gd name="T68" fmla="*/ 2 w 469"/>
                  <a:gd name="T69" fmla="*/ 1 h 163"/>
                  <a:gd name="T70" fmla="*/ 2 w 469"/>
                  <a:gd name="T71" fmla="*/ 1 h 163"/>
                  <a:gd name="T72" fmla="*/ 1 w 469"/>
                  <a:gd name="T73" fmla="*/ 1 h 163"/>
                  <a:gd name="T74" fmla="*/ 1 w 469"/>
                  <a:gd name="T75" fmla="*/ 0 h 163"/>
                  <a:gd name="T76" fmla="*/ 1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6" name="Freeform 234"/>
              <p:cNvSpPr>
                <a:spLocks/>
              </p:cNvSpPr>
              <p:nvPr/>
            </p:nvSpPr>
            <p:spPr bwMode="auto">
              <a:xfrm>
                <a:off x="3587" y="3175"/>
                <a:ext cx="71" cy="73"/>
              </a:xfrm>
              <a:custGeom>
                <a:avLst/>
                <a:gdLst>
                  <a:gd name="T0" fmla="*/ 1 w 142"/>
                  <a:gd name="T1" fmla="*/ 2 h 145"/>
                  <a:gd name="T2" fmla="*/ 1 w 142"/>
                  <a:gd name="T3" fmla="*/ 2 h 145"/>
                  <a:gd name="T4" fmla="*/ 1 w 142"/>
                  <a:gd name="T5" fmla="*/ 2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2 w 142"/>
                  <a:gd name="T45" fmla="*/ 1 h 145"/>
                  <a:gd name="T46" fmla="*/ 2 w 142"/>
                  <a:gd name="T47" fmla="*/ 1 h 145"/>
                  <a:gd name="T48" fmla="*/ 2 w 142"/>
                  <a:gd name="T49" fmla="*/ 1 h 145"/>
                  <a:gd name="T50" fmla="*/ 2 w 142"/>
                  <a:gd name="T51" fmla="*/ 1 h 145"/>
                  <a:gd name="T52" fmla="*/ 2 w 142"/>
                  <a:gd name="T53" fmla="*/ 1 h 145"/>
                  <a:gd name="T54" fmla="*/ 2 w 142"/>
                  <a:gd name="T55" fmla="*/ 1 h 145"/>
                  <a:gd name="T56" fmla="*/ 1 w 142"/>
                  <a:gd name="T57" fmla="*/ 1 h 145"/>
                  <a:gd name="T58" fmla="*/ 1 w 142"/>
                  <a:gd name="T59" fmla="*/ 2 h 145"/>
                  <a:gd name="T60" fmla="*/ 1 w 142"/>
                  <a:gd name="T61" fmla="*/ 2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7" name="Freeform 235"/>
              <p:cNvSpPr>
                <a:spLocks/>
              </p:cNvSpPr>
              <p:nvPr/>
            </p:nvSpPr>
            <p:spPr bwMode="auto">
              <a:xfrm>
                <a:off x="3611" y="3201"/>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8" name="Freeform 236"/>
              <p:cNvSpPr>
                <a:spLocks/>
              </p:cNvSpPr>
              <p:nvPr/>
            </p:nvSpPr>
            <p:spPr bwMode="auto">
              <a:xfrm>
                <a:off x="3406" y="3166"/>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9" name="Freeform 237"/>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0" name="Freeform 238"/>
              <p:cNvSpPr>
                <a:spLocks/>
              </p:cNvSpPr>
              <p:nvPr/>
            </p:nvSpPr>
            <p:spPr bwMode="auto">
              <a:xfrm>
                <a:off x="3392" y="3081"/>
                <a:ext cx="56" cy="78"/>
              </a:xfrm>
              <a:custGeom>
                <a:avLst/>
                <a:gdLst>
                  <a:gd name="T0" fmla="*/ 0 w 113"/>
                  <a:gd name="T1" fmla="*/ 2 h 156"/>
                  <a:gd name="T2" fmla="*/ 0 w 113"/>
                  <a:gd name="T3" fmla="*/ 2 h 156"/>
                  <a:gd name="T4" fmla="*/ 0 w 113"/>
                  <a:gd name="T5" fmla="*/ 2 h 156"/>
                  <a:gd name="T6" fmla="*/ 0 w 113"/>
                  <a:gd name="T7" fmla="*/ 2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2 h 156"/>
                  <a:gd name="T32" fmla="*/ 0 w 113"/>
                  <a:gd name="T33" fmla="*/ 2 h 156"/>
                  <a:gd name="T34" fmla="*/ 0 w 113"/>
                  <a:gd name="T35" fmla="*/ 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1" name="Freeform 239"/>
              <p:cNvSpPr>
                <a:spLocks/>
              </p:cNvSpPr>
              <p:nvPr/>
            </p:nvSpPr>
            <p:spPr bwMode="auto">
              <a:xfrm>
                <a:off x="3434" y="3114"/>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2 w 152"/>
                  <a:gd name="T19" fmla="*/ 0 h 123"/>
                  <a:gd name="T20" fmla="*/ 2 w 152"/>
                  <a:gd name="T21" fmla="*/ 0 h 123"/>
                  <a:gd name="T22" fmla="*/ 2 w 152"/>
                  <a:gd name="T23" fmla="*/ 0 h 123"/>
                  <a:gd name="T24" fmla="*/ 2 w 152"/>
                  <a:gd name="T25" fmla="*/ 0 h 123"/>
                  <a:gd name="T26" fmla="*/ 2 w 152"/>
                  <a:gd name="T27" fmla="*/ 0 h 123"/>
                  <a:gd name="T28" fmla="*/ 2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2" name="Freeform 240"/>
              <p:cNvSpPr>
                <a:spLocks/>
              </p:cNvSpPr>
              <p:nvPr/>
            </p:nvSpPr>
            <p:spPr bwMode="auto">
              <a:xfrm>
                <a:off x="3434" y="3184"/>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1 w 153"/>
                  <a:gd name="T25" fmla="*/ 1 h 122"/>
                  <a:gd name="T26" fmla="*/ 1 w 153"/>
                  <a:gd name="T27" fmla="*/ 1 h 122"/>
                  <a:gd name="T28" fmla="*/ 1 w 153"/>
                  <a:gd name="T29" fmla="*/ 1 h 122"/>
                  <a:gd name="T30" fmla="*/ 1 w 153"/>
                  <a:gd name="T31" fmla="*/ 1 h 122"/>
                  <a:gd name="T32" fmla="*/ 1 w 153"/>
                  <a:gd name="T33" fmla="*/ 1 h 122"/>
                  <a:gd name="T34" fmla="*/ 1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3" name="Freeform 241"/>
              <p:cNvSpPr>
                <a:spLocks/>
              </p:cNvSpPr>
              <p:nvPr/>
            </p:nvSpPr>
            <p:spPr bwMode="auto">
              <a:xfrm>
                <a:off x="3392" y="3199"/>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2 h 156"/>
                  <a:gd name="T16" fmla="*/ 0 w 112"/>
                  <a:gd name="T17" fmla="*/ 2 h 156"/>
                  <a:gd name="T18" fmla="*/ 0 w 112"/>
                  <a:gd name="T19" fmla="*/ 2 h 156"/>
                  <a:gd name="T20" fmla="*/ 0 w 112"/>
                  <a:gd name="T21" fmla="*/ 2 h 156"/>
                  <a:gd name="T22" fmla="*/ 0 w 112"/>
                  <a:gd name="T23" fmla="*/ 2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4" name="Freeform 242"/>
              <p:cNvSpPr>
                <a:spLocks/>
              </p:cNvSpPr>
              <p:nvPr/>
            </p:nvSpPr>
            <p:spPr bwMode="auto">
              <a:xfrm>
                <a:off x="3330" y="3182"/>
                <a:ext cx="75" cy="62"/>
              </a:xfrm>
              <a:custGeom>
                <a:avLst/>
                <a:gdLst>
                  <a:gd name="T0" fmla="*/ 1 w 151"/>
                  <a:gd name="T1" fmla="*/ 1 h 123"/>
                  <a:gd name="T2" fmla="*/ 1 w 151"/>
                  <a:gd name="T3" fmla="*/ 1 h 123"/>
                  <a:gd name="T4" fmla="*/ 1 w 151"/>
                  <a:gd name="T5" fmla="*/ 1 h 123"/>
                  <a:gd name="T6" fmla="*/ 1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1 w 151"/>
                  <a:gd name="T47" fmla="*/ 1 h 123"/>
                  <a:gd name="T48" fmla="*/ 1 w 151"/>
                  <a:gd name="T49" fmla="*/ 1 h 123"/>
                  <a:gd name="T50" fmla="*/ 1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5" name="Freeform 243"/>
              <p:cNvSpPr>
                <a:spLocks/>
              </p:cNvSpPr>
              <p:nvPr/>
            </p:nvSpPr>
            <p:spPr bwMode="auto">
              <a:xfrm>
                <a:off x="3329" y="3113"/>
                <a:ext cx="76" cy="62"/>
              </a:xfrm>
              <a:custGeom>
                <a:avLst/>
                <a:gdLst>
                  <a:gd name="T0" fmla="*/ 2 w 152"/>
                  <a:gd name="T1" fmla="*/ 1 h 123"/>
                  <a:gd name="T2" fmla="*/ 2 w 152"/>
                  <a:gd name="T3" fmla="*/ 1 h 123"/>
                  <a:gd name="T4" fmla="*/ 2 w 152"/>
                  <a:gd name="T5" fmla="*/ 1 h 123"/>
                  <a:gd name="T6" fmla="*/ 2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2 w 152"/>
                  <a:gd name="T47" fmla="*/ 1 h 123"/>
                  <a:gd name="T48" fmla="*/ 2 w 152"/>
                  <a:gd name="T49" fmla="*/ 1 h 123"/>
                  <a:gd name="T50" fmla="*/ 2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6" name="Freeform 244"/>
              <p:cNvSpPr>
                <a:spLocks/>
              </p:cNvSpPr>
              <p:nvPr/>
            </p:nvSpPr>
            <p:spPr bwMode="auto">
              <a:xfrm>
                <a:off x="3017" y="3114"/>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2 w 136"/>
                  <a:gd name="T27" fmla="*/ 1 h 148"/>
                  <a:gd name="T28" fmla="*/ 2 w 136"/>
                  <a:gd name="T29" fmla="*/ 1 h 148"/>
                  <a:gd name="T30" fmla="*/ 2 w 136"/>
                  <a:gd name="T31" fmla="*/ 1 h 148"/>
                  <a:gd name="T32" fmla="*/ 2 w 136"/>
                  <a:gd name="T33" fmla="*/ 1 h 148"/>
                  <a:gd name="T34" fmla="*/ 2 w 136"/>
                  <a:gd name="T35" fmla="*/ 1 h 148"/>
                  <a:gd name="T36" fmla="*/ 2 w 136"/>
                  <a:gd name="T37" fmla="*/ 1 h 148"/>
                  <a:gd name="T38" fmla="*/ 1 w 136"/>
                  <a:gd name="T39" fmla="*/ 1 h 148"/>
                  <a:gd name="T40" fmla="*/ 1 w 136"/>
                  <a:gd name="T41" fmla="*/ 1 h 148"/>
                  <a:gd name="T42" fmla="*/ 1 w 136"/>
                  <a:gd name="T43" fmla="*/ 1 h 148"/>
                  <a:gd name="T44" fmla="*/ 1 w 136"/>
                  <a:gd name="T45" fmla="*/ 2 h 148"/>
                  <a:gd name="T46" fmla="*/ 1 w 136"/>
                  <a:gd name="T47" fmla="*/ 2 h 148"/>
                  <a:gd name="T48" fmla="*/ 1 w 136"/>
                  <a:gd name="T49" fmla="*/ 2 h 148"/>
                  <a:gd name="T50" fmla="*/ 1 w 136"/>
                  <a:gd name="T51" fmla="*/ 2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7" name="Freeform 245"/>
              <p:cNvSpPr>
                <a:spLocks/>
              </p:cNvSpPr>
              <p:nvPr/>
            </p:nvSpPr>
            <p:spPr bwMode="auto">
              <a:xfrm>
                <a:off x="3041" y="3140"/>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8" name="Freeform 246"/>
              <p:cNvSpPr>
                <a:spLocks/>
              </p:cNvSpPr>
              <p:nvPr/>
            </p:nvSpPr>
            <p:spPr bwMode="auto">
              <a:xfrm>
                <a:off x="3104" y="2590"/>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2 w 136"/>
                  <a:gd name="T27" fmla="*/ 1 h 147"/>
                  <a:gd name="T28" fmla="*/ 2 w 136"/>
                  <a:gd name="T29" fmla="*/ 1 h 147"/>
                  <a:gd name="T30" fmla="*/ 2 w 136"/>
                  <a:gd name="T31" fmla="*/ 1 h 147"/>
                  <a:gd name="T32" fmla="*/ 2 w 136"/>
                  <a:gd name="T33" fmla="*/ 1 h 147"/>
                  <a:gd name="T34" fmla="*/ 2 w 136"/>
                  <a:gd name="T35" fmla="*/ 1 h 147"/>
                  <a:gd name="T36" fmla="*/ 2 w 136"/>
                  <a:gd name="T37" fmla="*/ 1 h 147"/>
                  <a:gd name="T38" fmla="*/ 1 w 136"/>
                  <a:gd name="T39" fmla="*/ 1 h 147"/>
                  <a:gd name="T40" fmla="*/ 1 w 136"/>
                  <a:gd name="T41" fmla="*/ 1 h 147"/>
                  <a:gd name="T42" fmla="*/ 1 w 136"/>
                  <a:gd name="T43" fmla="*/ 1 h 147"/>
                  <a:gd name="T44" fmla="*/ 1 w 136"/>
                  <a:gd name="T45" fmla="*/ 2 h 147"/>
                  <a:gd name="T46" fmla="*/ 1 w 136"/>
                  <a:gd name="T47" fmla="*/ 2 h 147"/>
                  <a:gd name="T48" fmla="*/ 1 w 136"/>
                  <a:gd name="T49" fmla="*/ 2 h 147"/>
                  <a:gd name="T50" fmla="*/ 1 w 136"/>
                  <a:gd name="T51" fmla="*/ 2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9" name="Freeform 247"/>
              <p:cNvSpPr>
                <a:spLocks/>
              </p:cNvSpPr>
              <p:nvPr/>
            </p:nvSpPr>
            <p:spPr bwMode="auto">
              <a:xfrm>
                <a:off x="3129" y="2616"/>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0" name="Freeform 248"/>
              <p:cNvSpPr>
                <a:spLocks/>
              </p:cNvSpPr>
              <p:nvPr/>
            </p:nvSpPr>
            <p:spPr bwMode="auto">
              <a:xfrm>
                <a:off x="3055" y="2362"/>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1" name="Freeform 249"/>
              <p:cNvSpPr>
                <a:spLocks/>
              </p:cNvSpPr>
              <p:nvPr/>
            </p:nvSpPr>
            <p:spPr bwMode="auto">
              <a:xfrm>
                <a:off x="3063" y="236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2" name="Freeform 250"/>
              <p:cNvSpPr>
                <a:spLocks/>
              </p:cNvSpPr>
              <p:nvPr/>
            </p:nvSpPr>
            <p:spPr bwMode="auto">
              <a:xfrm>
                <a:off x="2814" y="247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3" name="Freeform 251"/>
              <p:cNvSpPr>
                <a:spLocks/>
              </p:cNvSpPr>
              <p:nvPr/>
            </p:nvSpPr>
            <p:spPr bwMode="auto">
              <a:xfrm>
                <a:off x="2821" y="248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4" name="Freeform 252"/>
              <p:cNvSpPr>
                <a:spLocks/>
              </p:cNvSpPr>
              <p:nvPr/>
            </p:nvSpPr>
            <p:spPr bwMode="auto">
              <a:xfrm>
                <a:off x="2798" y="2274"/>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5" name="Freeform 253"/>
              <p:cNvSpPr>
                <a:spLocks/>
              </p:cNvSpPr>
              <p:nvPr/>
            </p:nvSpPr>
            <p:spPr bwMode="auto">
              <a:xfrm>
                <a:off x="2805" y="228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6" name="Freeform 254"/>
              <p:cNvSpPr>
                <a:spLocks/>
              </p:cNvSpPr>
              <p:nvPr/>
            </p:nvSpPr>
            <p:spPr bwMode="auto">
              <a:xfrm>
                <a:off x="2918" y="259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7" name="Freeform 255"/>
              <p:cNvSpPr>
                <a:spLocks/>
              </p:cNvSpPr>
              <p:nvPr/>
            </p:nvSpPr>
            <p:spPr bwMode="auto">
              <a:xfrm>
                <a:off x="2925" y="260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8" name="Freeform 256"/>
              <p:cNvSpPr>
                <a:spLocks/>
              </p:cNvSpPr>
              <p:nvPr/>
            </p:nvSpPr>
            <p:spPr bwMode="auto">
              <a:xfrm>
                <a:off x="2819" y="265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9" name="Freeform 257"/>
              <p:cNvSpPr>
                <a:spLocks/>
              </p:cNvSpPr>
              <p:nvPr/>
            </p:nvSpPr>
            <p:spPr bwMode="auto">
              <a:xfrm>
                <a:off x="2827" y="2662"/>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0" name="Freeform 258"/>
              <p:cNvSpPr>
                <a:spLocks/>
              </p:cNvSpPr>
              <p:nvPr/>
            </p:nvSpPr>
            <p:spPr bwMode="auto">
              <a:xfrm>
                <a:off x="3120" y="2711"/>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1" name="Freeform 259"/>
              <p:cNvSpPr>
                <a:spLocks/>
              </p:cNvSpPr>
              <p:nvPr/>
            </p:nvSpPr>
            <p:spPr bwMode="auto">
              <a:xfrm>
                <a:off x="3128" y="27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2" name="Freeform 260"/>
              <p:cNvSpPr>
                <a:spLocks/>
              </p:cNvSpPr>
              <p:nvPr/>
            </p:nvSpPr>
            <p:spPr bwMode="auto">
              <a:xfrm>
                <a:off x="3136" y="2454"/>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3" name="Freeform 261"/>
              <p:cNvSpPr>
                <a:spLocks/>
              </p:cNvSpPr>
              <p:nvPr/>
            </p:nvSpPr>
            <p:spPr bwMode="auto">
              <a:xfrm>
                <a:off x="3144" y="246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4" name="Freeform 262"/>
              <p:cNvSpPr>
                <a:spLocks/>
              </p:cNvSpPr>
              <p:nvPr/>
            </p:nvSpPr>
            <p:spPr bwMode="auto">
              <a:xfrm>
                <a:off x="3139" y="2831"/>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5" name="Freeform 263"/>
              <p:cNvSpPr>
                <a:spLocks/>
              </p:cNvSpPr>
              <p:nvPr/>
            </p:nvSpPr>
            <p:spPr bwMode="auto">
              <a:xfrm>
                <a:off x="3147" y="2838"/>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6" name="Freeform 264"/>
              <p:cNvSpPr>
                <a:spLocks/>
              </p:cNvSpPr>
              <p:nvPr/>
            </p:nvSpPr>
            <p:spPr bwMode="auto">
              <a:xfrm>
                <a:off x="3001" y="2926"/>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7" name="Freeform 265"/>
              <p:cNvSpPr>
                <a:spLocks/>
              </p:cNvSpPr>
              <p:nvPr/>
            </p:nvSpPr>
            <p:spPr bwMode="auto">
              <a:xfrm>
                <a:off x="3008" y="293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8" name="Freeform 266"/>
              <p:cNvSpPr>
                <a:spLocks/>
              </p:cNvSpPr>
              <p:nvPr/>
            </p:nvSpPr>
            <p:spPr bwMode="auto">
              <a:xfrm>
                <a:off x="2878" y="295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9" name="Freeform 267"/>
              <p:cNvSpPr>
                <a:spLocks/>
              </p:cNvSpPr>
              <p:nvPr/>
            </p:nvSpPr>
            <p:spPr bwMode="auto">
              <a:xfrm>
                <a:off x="2885" y="296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0" name="Freeform 268"/>
              <p:cNvSpPr>
                <a:spLocks/>
              </p:cNvSpPr>
              <p:nvPr/>
            </p:nvSpPr>
            <p:spPr bwMode="auto">
              <a:xfrm>
                <a:off x="2806" y="2879"/>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1" name="Freeform 269"/>
              <p:cNvSpPr>
                <a:spLocks/>
              </p:cNvSpPr>
              <p:nvPr/>
            </p:nvSpPr>
            <p:spPr bwMode="auto">
              <a:xfrm>
                <a:off x="2813" y="2886"/>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2" name="Freeform 270"/>
              <p:cNvSpPr>
                <a:spLocks/>
              </p:cNvSpPr>
              <p:nvPr/>
            </p:nvSpPr>
            <p:spPr bwMode="auto">
              <a:xfrm>
                <a:off x="2920" y="307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3" name="Freeform 271"/>
              <p:cNvSpPr>
                <a:spLocks/>
              </p:cNvSpPr>
              <p:nvPr/>
            </p:nvSpPr>
            <p:spPr bwMode="auto">
              <a:xfrm>
                <a:off x="2928" y="307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4" name="Freeform 272"/>
              <p:cNvSpPr>
                <a:spLocks/>
              </p:cNvSpPr>
              <p:nvPr/>
            </p:nvSpPr>
            <p:spPr bwMode="auto">
              <a:xfrm>
                <a:off x="2865" y="32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5" name="Freeform 273"/>
              <p:cNvSpPr>
                <a:spLocks/>
              </p:cNvSpPr>
              <p:nvPr/>
            </p:nvSpPr>
            <p:spPr bwMode="auto">
              <a:xfrm>
                <a:off x="2872" y="321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6" name="Freeform 274"/>
              <p:cNvSpPr>
                <a:spLocks/>
              </p:cNvSpPr>
              <p:nvPr/>
            </p:nvSpPr>
            <p:spPr bwMode="auto">
              <a:xfrm>
                <a:off x="2942" y="3332"/>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7" name="Freeform 275"/>
              <p:cNvSpPr>
                <a:spLocks/>
              </p:cNvSpPr>
              <p:nvPr/>
            </p:nvSpPr>
            <p:spPr bwMode="auto">
              <a:xfrm>
                <a:off x="2949" y="3339"/>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8" name="Freeform 276"/>
              <p:cNvSpPr>
                <a:spLocks/>
              </p:cNvSpPr>
              <p:nvPr/>
            </p:nvSpPr>
            <p:spPr bwMode="auto">
              <a:xfrm>
                <a:off x="3086" y="3252"/>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9" name="Freeform 277"/>
              <p:cNvSpPr>
                <a:spLocks/>
              </p:cNvSpPr>
              <p:nvPr/>
            </p:nvSpPr>
            <p:spPr bwMode="auto">
              <a:xfrm>
                <a:off x="3093" y="325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0" name="Freeform 278"/>
              <p:cNvSpPr>
                <a:spLocks/>
              </p:cNvSpPr>
              <p:nvPr/>
            </p:nvSpPr>
            <p:spPr bwMode="auto">
              <a:xfrm>
                <a:off x="3083" y="300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1" name="Freeform 279"/>
              <p:cNvSpPr>
                <a:spLocks/>
              </p:cNvSpPr>
              <p:nvPr/>
            </p:nvSpPr>
            <p:spPr bwMode="auto">
              <a:xfrm>
                <a:off x="3090" y="300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2" name="Freeform 280"/>
              <p:cNvSpPr>
                <a:spLocks/>
              </p:cNvSpPr>
              <p:nvPr/>
            </p:nvSpPr>
            <p:spPr bwMode="auto">
              <a:xfrm>
                <a:off x="3171" y="319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3" name="Freeform 281"/>
              <p:cNvSpPr>
                <a:spLocks/>
              </p:cNvSpPr>
              <p:nvPr/>
            </p:nvSpPr>
            <p:spPr bwMode="auto">
              <a:xfrm>
                <a:off x="3178" y="320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4" name="Freeform 282"/>
              <p:cNvSpPr>
                <a:spLocks/>
              </p:cNvSpPr>
              <p:nvPr/>
            </p:nvSpPr>
            <p:spPr bwMode="auto">
              <a:xfrm>
                <a:off x="3283" y="3094"/>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5" name="Freeform 283"/>
              <p:cNvSpPr>
                <a:spLocks/>
              </p:cNvSpPr>
              <p:nvPr/>
            </p:nvSpPr>
            <p:spPr bwMode="auto">
              <a:xfrm>
                <a:off x="3291" y="3102"/>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6" name="Freeform 284"/>
              <p:cNvSpPr>
                <a:spLocks/>
              </p:cNvSpPr>
              <p:nvPr/>
            </p:nvSpPr>
            <p:spPr bwMode="auto">
              <a:xfrm>
                <a:off x="3280" y="327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7" name="Freeform 285"/>
              <p:cNvSpPr>
                <a:spLocks/>
              </p:cNvSpPr>
              <p:nvPr/>
            </p:nvSpPr>
            <p:spPr bwMode="auto">
              <a:xfrm>
                <a:off x="3288" y="3280"/>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8" name="Freeform 286"/>
              <p:cNvSpPr>
                <a:spLocks/>
              </p:cNvSpPr>
              <p:nvPr/>
            </p:nvSpPr>
            <p:spPr bwMode="auto">
              <a:xfrm>
                <a:off x="3264" y="3390"/>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9" name="Freeform 287"/>
              <p:cNvSpPr>
                <a:spLocks/>
              </p:cNvSpPr>
              <p:nvPr/>
            </p:nvSpPr>
            <p:spPr bwMode="auto">
              <a:xfrm>
                <a:off x="3272" y="33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0" name="Freeform 288"/>
              <p:cNvSpPr>
                <a:spLocks/>
              </p:cNvSpPr>
              <p:nvPr/>
            </p:nvSpPr>
            <p:spPr bwMode="auto">
              <a:xfrm>
                <a:off x="3480" y="331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1" name="Freeform 289"/>
              <p:cNvSpPr>
                <a:spLocks/>
              </p:cNvSpPr>
              <p:nvPr/>
            </p:nvSpPr>
            <p:spPr bwMode="auto">
              <a:xfrm>
                <a:off x="3487" y="332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2" name="Freeform 290"/>
              <p:cNvSpPr>
                <a:spLocks/>
              </p:cNvSpPr>
              <p:nvPr/>
            </p:nvSpPr>
            <p:spPr bwMode="auto">
              <a:xfrm>
                <a:off x="3586" y="3398"/>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3" name="Freeform 291"/>
              <p:cNvSpPr>
                <a:spLocks/>
              </p:cNvSpPr>
              <p:nvPr/>
            </p:nvSpPr>
            <p:spPr bwMode="auto">
              <a:xfrm>
                <a:off x="3594" y="340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4" name="Freeform 292"/>
              <p:cNvSpPr>
                <a:spLocks/>
              </p:cNvSpPr>
              <p:nvPr/>
            </p:nvSpPr>
            <p:spPr bwMode="auto">
              <a:xfrm>
                <a:off x="3541" y="3129"/>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5" name="Freeform 293"/>
              <p:cNvSpPr>
                <a:spLocks/>
              </p:cNvSpPr>
              <p:nvPr/>
            </p:nvSpPr>
            <p:spPr bwMode="auto">
              <a:xfrm>
                <a:off x="3549" y="3136"/>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6" name="Freeform 294"/>
              <p:cNvSpPr>
                <a:spLocks/>
              </p:cNvSpPr>
              <p:nvPr/>
            </p:nvSpPr>
            <p:spPr bwMode="auto">
              <a:xfrm>
                <a:off x="3696" y="311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7" name="Freeform 295"/>
              <p:cNvSpPr>
                <a:spLocks/>
              </p:cNvSpPr>
              <p:nvPr/>
            </p:nvSpPr>
            <p:spPr bwMode="auto">
              <a:xfrm>
                <a:off x="3703" y="31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8" name="Freeform 296"/>
              <p:cNvSpPr>
                <a:spLocks/>
              </p:cNvSpPr>
              <p:nvPr/>
            </p:nvSpPr>
            <p:spPr bwMode="auto">
              <a:xfrm>
                <a:off x="3669" y="325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9" name="Freeform 297"/>
              <p:cNvSpPr>
                <a:spLocks/>
              </p:cNvSpPr>
              <p:nvPr/>
            </p:nvSpPr>
            <p:spPr bwMode="auto">
              <a:xfrm>
                <a:off x="3677" y="326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0" name="Freeform 298"/>
              <p:cNvSpPr>
                <a:spLocks/>
              </p:cNvSpPr>
              <p:nvPr/>
            </p:nvSpPr>
            <p:spPr bwMode="auto">
              <a:xfrm>
                <a:off x="3693" y="3382"/>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1" name="Freeform 299"/>
              <p:cNvSpPr>
                <a:spLocks/>
              </p:cNvSpPr>
              <p:nvPr/>
            </p:nvSpPr>
            <p:spPr bwMode="auto">
              <a:xfrm>
                <a:off x="3701" y="3390"/>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2" name="Freeform 300"/>
              <p:cNvSpPr>
                <a:spLocks/>
              </p:cNvSpPr>
              <p:nvPr/>
            </p:nvSpPr>
            <p:spPr bwMode="auto">
              <a:xfrm>
                <a:off x="3842" y="340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3" name="Freeform 301"/>
              <p:cNvSpPr>
                <a:spLocks/>
              </p:cNvSpPr>
              <p:nvPr/>
            </p:nvSpPr>
            <p:spPr bwMode="auto">
              <a:xfrm>
                <a:off x="3850" y="3417"/>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4" name="Freeform 302"/>
              <p:cNvSpPr>
                <a:spLocks/>
              </p:cNvSpPr>
              <p:nvPr/>
            </p:nvSpPr>
            <p:spPr bwMode="auto">
              <a:xfrm>
                <a:off x="3869" y="3310"/>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5" name="Freeform 303"/>
              <p:cNvSpPr>
                <a:spLocks/>
              </p:cNvSpPr>
              <p:nvPr/>
            </p:nvSpPr>
            <p:spPr bwMode="auto">
              <a:xfrm>
                <a:off x="3876" y="3318"/>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6" name="Freeform 304"/>
              <p:cNvSpPr>
                <a:spLocks/>
              </p:cNvSpPr>
              <p:nvPr/>
            </p:nvSpPr>
            <p:spPr bwMode="auto">
              <a:xfrm>
                <a:off x="3869" y="318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7" name="Freeform 305"/>
              <p:cNvSpPr>
                <a:spLocks/>
              </p:cNvSpPr>
              <p:nvPr/>
            </p:nvSpPr>
            <p:spPr bwMode="auto">
              <a:xfrm>
                <a:off x="3876" y="318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8" name="Freeform 306"/>
              <p:cNvSpPr>
                <a:spLocks/>
              </p:cNvSpPr>
              <p:nvPr/>
            </p:nvSpPr>
            <p:spPr bwMode="auto">
              <a:xfrm>
                <a:off x="2809" y="331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9" name="Freeform 307"/>
              <p:cNvSpPr>
                <a:spLocks/>
              </p:cNvSpPr>
              <p:nvPr/>
            </p:nvSpPr>
            <p:spPr bwMode="auto">
              <a:xfrm>
                <a:off x="2816" y="3318"/>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0" name="Freeform 308"/>
              <p:cNvSpPr>
                <a:spLocks/>
              </p:cNvSpPr>
              <p:nvPr/>
            </p:nvSpPr>
            <p:spPr bwMode="auto">
              <a:xfrm>
                <a:off x="2947" y="223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1" name="Freeform 309"/>
              <p:cNvSpPr>
                <a:spLocks/>
              </p:cNvSpPr>
              <p:nvPr/>
            </p:nvSpPr>
            <p:spPr bwMode="auto">
              <a:xfrm>
                <a:off x="2954" y="224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3558" name="Oval 310" descr="White marble"/>
          <p:cNvSpPr>
            <a:spLocks noChangeArrowheads="1"/>
          </p:cNvSpPr>
          <p:nvPr/>
        </p:nvSpPr>
        <p:spPr bwMode="auto">
          <a:xfrm>
            <a:off x="680655" y="1930724"/>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1</a:t>
            </a:r>
          </a:p>
        </p:txBody>
      </p:sp>
      <p:sp>
        <p:nvSpPr>
          <p:cNvPr id="53559" name="Oval 311" descr="White marble"/>
          <p:cNvSpPr>
            <a:spLocks noChangeArrowheads="1"/>
          </p:cNvSpPr>
          <p:nvPr/>
        </p:nvSpPr>
        <p:spPr bwMode="auto">
          <a:xfrm>
            <a:off x="705191" y="251637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2</a:t>
            </a:r>
          </a:p>
        </p:txBody>
      </p:sp>
      <p:sp>
        <p:nvSpPr>
          <p:cNvPr id="53560" name="Oval 312" descr="White marble"/>
          <p:cNvSpPr>
            <a:spLocks noChangeArrowheads="1"/>
          </p:cNvSpPr>
          <p:nvPr/>
        </p:nvSpPr>
        <p:spPr bwMode="auto">
          <a:xfrm>
            <a:off x="733369" y="3200400"/>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3</a:t>
            </a:r>
          </a:p>
        </p:txBody>
      </p:sp>
      <p:sp>
        <p:nvSpPr>
          <p:cNvPr id="53561" name="Oval 313" descr="White marble"/>
          <p:cNvSpPr>
            <a:spLocks noChangeArrowheads="1"/>
          </p:cNvSpPr>
          <p:nvPr/>
        </p:nvSpPr>
        <p:spPr bwMode="auto">
          <a:xfrm>
            <a:off x="734243" y="3796178"/>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4</a:t>
            </a:r>
          </a:p>
        </p:txBody>
      </p:sp>
      <p:sp>
        <p:nvSpPr>
          <p:cNvPr id="53562" name="Oval 314" descr="White marble"/>
          <p:cNvSpPr>
            <a:spLocks noChangeArrowheads="1"/>
          </p:cNvSpPr>
          <p:nvPr/>
        </p:nvSpPr>
        <p:spPr bwMode="auto">
          <a:xfrm>
            <a:off x="704624" y="4601501"/>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5</a:t>
            </a:r>
          </a:p>
        </p:txBody>
      </p:sp>
      <p:sp>
        <p:nvSpPr>
          <p:cNvPr id="53563" name="Oval 315" descr="White marble"/>
          <p:cNvSpPr>
            <a:spLocks noChangeArrowheads="1"/>
          </p:cNvSpPr>
          <p:nvPr/>
        </p:nvSpPr>
        <p:spPr bwMode="auto">
          <a:xfrm>
            <a:off x="690107" y="5319006"/>
            <a:ext cx="1129574" cy="381000"/>
          </a:xfrm>
          <a:prstGeom prst="ellipse">
            <a:avLst/>
          </a:prstGeom>
          <a:blipFill dpi="0" rotWithShape="1">
            <a:blip r:embed="rId3"/>
            <a:srcRect/>
            <a:tile tx="0" ty="0" sx="100000" sy="100000" flip="none" algn="tl"/>
          </a:blipFill>
          <a:ln w="2857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6</a:t>
            </a:r>
          </a:p>
        </p:txBody>
      </p:sp>
      <p:grpSp>
        <p:nvGrpSpPr>
          <p:cNvPr id="25613" name="Group 316"/>
          <p:cNvGrpSpPr>
            <a:grpSpLocks/>
          </p:cNvGrpSpPr>
          <p:nvPr/>
        </p:nvGrpSpPr>
        <p:grpSpPr bwMode="auto">
          <a:xfrm>
            <a:off x="5673305" y="1680096"/>
            <a:ext cx="2224920" cy="685800"/>
            <a:chOff x="2304" y="1056"/>
            <a:chExt cx="1040" cy="432"/>
          </a:xfrm>
        </p:grpSpPr>
        <p:sp>
          <p:nvSpPr>
            <p:cNvPr id="25735" name="Rectangle 317"/>
            <p:cNvSpPr>
              <a:spLocks noChangeArrowheads="1"/>
            </p:cNvSpPr>
            <p:nvPr/>
          </p:nvSpPr>
          <p:spPr bwMode="auto">
            <a:xfrm>
              <a:off x="2997" y="1056"/>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nvGrpSpPr>
            <p:cNvPr id="25736" name="Group 318"/>
            <p:cNvGrpSpPr>
              <a:grpSpLocks/>
            </p:cNvGrpSpPr>
            <p:nvPr/>
          </p:nvGrpSpPr>
          <p:grpSpPr bwMode="auto">
            <a:xfrm>
              <a:off x="2304" y="1056"/>
              <a:ext cx="693" cy="432"/>
              <a:chOff x="576" y="3744"/>
              <a:chExt cx="576" cy="240"/>
            </a:xfrm>
          </p:grpSpPr>
          <p:sp>
            <p:nvSpPr>
              <p:cNvPr id="25737" name="Rectangle 319"/>
              <p:cNvSpPr>
                <a:spLocks noChangeArrowheads="1"/>
              </p:cNvSpPr>
              <p:nvPr/>
            </p:nvSpPr>
            <p:spPr bwMode="auto">
              <a:xfrm>
                <a:off x="576" y="3744"/>
                <a:ext cx="288" cy="240"/>
              </a:xfrm>
              <a:prstGeom prst="rect">
                <a:avLst/>
              </a:prstGeom>
              <a:solidFill>
                <a:srgbClr val="FC0404"/>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8" name="Rectangle 32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4" name="Group 321"/>
          <p:cNvGrpSpPr>
            <a:grpSpLocks/>
          </p:cNvGrpSpPr>
          <p:nvPr/>
        </p:nvGrpSpPr>
        <p:grpSpPr bwMode="auto">
          <a:xfrm>
            <a:off x="4194344" y="3048954"/>
            <a:ext cx="5958077" cy="685800"/>
            <a:chOff x="576" y="2304"/>
            <a:chExt cx="2304" cy="288"/>
          </a:xfrm>
        </p:grpSpPr>
        <p:grpSp>
          <p:nvGrpSpPr>
            <p:cNvPr id="25723" name="Group 322"/>
            <p:cNvGrpSpPr>
              <a:grpSpLocks/>
            </p:cNvGrpSpPr>
            <p:nvPr/>
          </p:nvGrpSpPr>
          <p:grpSpPr bwMode="auto">
            <a:xfrm>
              <a:off x="2304" y="2304"/>
              <a:ext cx="576" cy="288"/>
              <a:chOff x="576" y="3744"/>
              <a:chExt cx="576" cy="240"/>
            </a:xfrm>
          </p:grpSpPr>
          <p:sp>
            <p:nvSpPr>
              <p:cNvPr id="25733" name="Rectangle 323"/>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4" name="Rectangle 324"/>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4" name="Group 325"/>
            <p:cNvGrpSpPr>
              <a:grpSpLocks/>
            </p:cNvGrpSpPr>
            <p:nvPr/>
          </p:nvGrpSpPr>
          <p:grpSpPr bwMode="auto">
            <a:xfrm>
              <a:off x="1152" y="2304"/>
              <a:ext cx="576" cy="288"/>
              <a:chOff x="576" y="3744"/>
              <a:chExt cx="576" cy="240"/>
            </a:xfrm>
          </p:grpSpPr>
          <p:sp>
            <p:nvSpPr>
              <p:cNvPr id="25731" name="Rectangle 326"/>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32" name="Rectangle 32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5" name="Group 328"/>
            <p:cNvGrpSpPr>
              <a:grpSpLocks/>
            </p:cNvGrpSpPr>
            <p:nvPr/>
          </p:nvGrpSpPr>
          <p:grpSpPr bwMode="auto">
            <a:xfrm>
              <a:off x="576" y="2304"/>
              <a:ext cx="576" cy="288"/>
              <a:chOff x="576" y="3744"/>
              <a:chExt cx="576" cy="240"/>
            </a:xfrm>
          </p:grpSpPr>
          <p:sp>
            <p:nvSpPr>
              <p:cNvPr id="25729" name="Rectangle 32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30" name="Rectangle 33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26" name="Group 331"/>
            <p:cNvGrpSpPr>
              <a:grpSpLocks/>
            </p:cNvGrpSpPr>
            <p:nvPr/>
          </p:nvGrpSpPr>
          <p:grpSpPr bwMode="auto">
            <a:xfrm>
              <a:off x="1728" y="2304"/>
              <a:ext cx="576" cy="288"/>
              <a:chOff x="576" y="3744"/>
              <a:chExt cx="576" cy="240"/>
            </a:xfrm>
          </p:grpSpPr>
          <p:sp>
            <p:nvSpPr>
              <p:cNvPr id="25727" name="Rectangle 33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8" name="Rectangle 33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5" name="Group 334"/>
          <p:cNvGrpSpPr>
            <a:grpSpLocks/>
          </p:cNvGrpSpPr>
          <p:nvPr/>
        </p:nvGrpSpPr>
        <p:grpSpPr bwMode="auto">
          <a:xfrm>
            <a:off x="3445605" y="3747955"/>
            <a:ext cx="5932404" cy="685800"/>
            <a:chOff x="576" y="2304"/>
            <a:chExt cx="2304" cy="288"/>
          </a:xfrm>
        </p:grpSpPr>
        <p:grpSp>
          <p:nvGrpSpPr>
            <p:cNvPr id="25711" name="Group 335"/>
            <p:cNvGrpSpPr>
              <a:grpSpLocks/>
            </p:cNvGrpSpPr>
            <p:nvPr/>
          </p:nvGrpSpPr>
          <p:grpSpPr bwMode="auto">
            <a:xfrm>
              <a:off x="2304" y="2304"/>
              <a:ext cx="576" cy="288"/>
              <a:chOff x="576" y="3744"/>
              <a:chExt cx="576" cy="240"/>
            </a:xfrm>
          </p:grpSpPr>
          <p:sp>
            <p:nvSpPr>
              <p:cNvPr id="25721" name="Rectangle 336"/>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2" name="Rectangle 337"/>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2" name="Group 338"/>
            <p:cNvGrpSpPr>
              <a:grpSpLocks/>
            </p:cNvGrpSpPr>
            <p:nvPr/>
          </p:nvGrpSpPr>
          <p:grpSpPr bwMode="auto">
            <a:xfrm>
              <a:off x="1152" y="2304"/>
              <a:ext cx="576" cy="288"/>
              <a:chOff x="576" y="3744"/>
              <a:chExt cx="576" cy="240"/>
            </a:xfrm>
          </p:grpSpPr>
          <p:sp>
            <p:nvSpPr>
              <p:cNvPr id="25719" name="Rectangle 33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20" name="Rectangle 340"/>
              <p:cNvSpPr>
                <a:spLocks noChangeArrowheads="1"/>
              </p:cNvSpPr>
              <p:nvPr/>
            </p:nvSpPr>
            <p:spPr bwMode="auto">
              <a:xfrm>
                <a:off x="864"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3" name="Group 341"/>
            <p:cNvGrpSpPr>
              <a:grpSpLocks/>
            </p:cNvGrpSpPr>
            <p:nvPr/>
          </p:nvGrpSpPr>
          <p:grpSpPr bwMode="auto">
            <a:xfrm>
              <a:off x="576" y="2304"/>
              <a:ext cx="576" cy="288"/>
              <a:chOff x="576" y="3744"/>
              <a:chExt cx="576" cy="240"/>
            </a:xfrm>
          </p:grpSpPr>
          <p:sp>
            <p:nvSpPr>
              <p:cNvPr id="25717" name="Rectangle 34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718" name="Rectangle 34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14" name="Group 344"/>
            <p:cNvGrpSpPr>
              <a:grpSpLocks/>
            </p:cNvGrpSpPr>
            <p:nvPr/>
          </p:nvGrpSpPr>
          <p:grpSpPr bwMode="auto">
            <a:xfrm>
              <a:off x="1728" y="2304"/>
              <a:ext cx="576" cy="288"/>
              <a:chOff x="576" y="3744"/>
              <a:chExt cx="576" cy="240"/>
            </a:xfrm>
          </p:grpSpPr>
          <p:sp>
            <p:nvSpPr>
              <p:cNvPr id="25715" name="Rectangle 345"/>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6" name="Rectangle 346"/>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grpSp>
        <p:nvGrpSpPr>
          <p:cNvPr id="25616" name="Group 347"/>
          <p:cNvGrpSpPr>
            <a:grpSpLocks/>
          </p:cNvGrpSpPr>
          <p:nvPr/>
        </p:nvGrpSpPr>
        <p:grpSpPr bwMode="auto">
          <a:xfrm>
            <a:off x="2712777" y="2381434"/>
            <a:ext cx="3696789" cy="685800"/>
            <a:chOff x="912" y="1440"/>
            <a:chExt cx="1734" cy="432"/>
          </a:xfrm>
        </p:grpSpPr>
        <p:grpSp>
          <p:nvGrpSpPr>
            <p:cNvPr id="25704" name="Group 348"/>
            <p:cNvGrpSpPr>
              <a:grpSpLocks/>
            </p:cNvGrpSpPr>
            <p:nvPr/>
          </p:nvGrpSpPr>
          <p:grpSpPr bwMode="auto">
            <a:xfrm>
              <a:off x="1605" y="1440"/>
              <a:ext cx="694" cy="432"/>
              <a:chOff x="576" y="3744"/>
              <a:chExt cx="576" cy="240"/>
            </a:xfrm>
          </p:grpSpPr>
          <p:sp>
            <p:nvSpPr>
              <p:cNvPr id="25709" name="Rectangle 349"/>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10" name="Rectangle 350"/>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705" name="Group 351"/>
            <p:cNvGrpSpPr>
              <a:grpSpLocks/>
            </p:cNvGrpSpPr>
            <p:nvPr/>
          </p:nvGrpSpPr>
          <p:grpSpPr bwMode="auto">
            <a:xfrm>
              <a:off x="912" y="1440"/>
              <a:ext cx="693" cy="432"/>
              <a:chOff x="576" y="3744"/>
              <a:chExt cx="576" cy="240"/>
            </a:xfrm>
          </p:grpSpPr>
          <p:sp>
            <p:nvSpPr>
              <p:cNvPr id="25707" name="Rectangle 352"/>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708" name="Rectangle 353"/>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706" name="Rectangle 354"/>
            <p:cNvSpPr>
              <a:spLocks noChangeArrowheads="1"/>
            </p:cNvSpPr>
            <p:nvPr/>
          </p:nvSpPr>
          <p:spPr bwMode="auto">
            <a:xfrm>
              <a:off x="2299" y="1440"/>
              <a:ext cx="347" cy="432"/>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sp>
        <p:nvSpPr>
          <p:cNvPr id="25617" name="Rectangle 355"/>
          <p:cNvSpPr>
            <a:spLocks noChangeArrowheads="1"/>
          </p:cNvSpPr>
          <p:nvPr/>
        </p:nvSpPr>
        <p:spPr bwMode="auto">
          <a:xfrm>
            <a:off x="5673305" y="5100346"/>
            <a:ext cx="746633" cy="68580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53604" name="Text Box 356" descr="Parchment"/>
          <p:cNvSpPr txBox="1">
            <a:spLocks noChangeArrowheads="1"/>
          </p:cNvSpPr>
          <p:nvPr/>
        </p:nvSpPr>
        <p:spPr bwMode="auto">
          <a:xfrm>
            <a:off x="464457" y="304800"/>
            <a:ext cx="11295743" cy="1092200"/>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Điền từ thích hợp vào chỗ trống để hoàn chỉnh câu tục ngữ sau:   ......gỗ hơn......nước sơn.</a:t>
            </a:r>
          </a:p>
        </p:txBody>
      </p:sp>
      <p:grpSp>
        <p:nvGrpSpPr>
          <p:cNvPr id="28" name="Group 357"/>
          <p:cNvGrpSpPr>
            <a:grpSpLocks/>
          </p:cNvGrpSpPr>
          <p:nvPr/>
        </p:nvGrpSpPr>
        <p:grpSpPr bwMode="auto">
          <a:xfrm>
            <a:off x="5651512" y="1688854"/>
            <a:ext cx="2234420" cy="706438"/>
            <a:chOff x="2848" y="1056"/>
            <a:chExt cx="1126" cy="445"/>
          </a:xfrm>
        </p:grpSpPr>
        <p:sp>
          <p:nvSpPr>
            <p:cNvPr id="25701" name="Rectangle 358" descr="Parchment"/>
            <p:cNvSpPr>
              <a:spLocks noChangeArrowheads="1"/>
            </p:cNvSpPr>
            <p:nvPr/>
          </p:nvSpPr>
          <p:spPr bwMode="auto">
            <a:xfrm>
              <a:off x="3598" y="1056"/>
              <a:ext cx="376"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702" name="Rectangle 359"/>
            <p:cNvSpPr>
              <a:spLocks noChangeArrowheads="1"/>
            </p:cNvSpPr>
            <p:nvPr/>
          </p:nvSpPr>
          <p:spPr bwMode="auto">
            <a:xfrm>
              <a:off x="2848" y="1056"/>
              <a:ext cx="375" cy="445"/>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703" name="Rectangle 360" descr="Parchment"/>
            <p:cNvSpPr>
              <a:spLocks noChangeArrowheads="1"/>
            </p:cNvSpPr>
            <p:nvPr/>
          </p:nvSpPr>
          <p:spPr bwMode="auto">
            <a:xfrm>
              <a:off x="3223" y="1056"/>
              <a:ext cx="375" cy="445"/>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Ố</a:t>
              </a:r>
            </a:p>
          </p:txBody>
        </p:sp>
      </p:grpSp>
      <p:sp>
        <p:nvSpPr>
          <p:cNvPr id="53609" name="Text Box 361" descr="Parchment"/>
          <p:cNvSpPr txBox="1">
            <a:spLocks noChangeArrowheads="1"/>
          </p:cNvSpPr>
          <p:nvPr/>
        </p:nvSpPr>
        <p:spPr bwMode="auto">
          <a:xfrm>
            <a:off x="463308" y="335145"/>
            <a:ext cx="11295743"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Tìm từ có nghĩa: “</a:t>
            </a:r>
            <a:r>
              <a:rPr lang="en-US" altLang="en-US" sz="3600">
                <a:solidFill>
                  <a:srgbClr val="0000FF"/>
                </a:solidFill>
                <a:latin typeface="Times New Roman" panose="02020603050405020304" pitchFamily="18" charset="0"/>
                <a:cs typeface="Times New Roman" panose="02020603050405020304" pitchFamily="18" charset="0"/>
              </a:rPr>
              <a:t>Tiếng nói quá nhỏ, quá khẽ , nghe không rõ”.</a:t>
            </a:r>
            <a:endParaRPr lang="en-US" altLang="en-US">
              <a:solidFill>
                <a:srgbClr val="0000FF"/>
              </a:solidFill>
              <a:latin typeface="Times New Roman" panose="02020603050405020304" pitchFamily="18" charset="0"/>
              <a:cs typeface="Times New Roman" panose="02020603050405020304" pitchFamily="18" charset="0"/>
            </a:endParaRPr>
          </a:p>
        </p:txBody>
      </p:sp>
      <p:grpSp>
        <p:nvGrpSpPr>
          <p:cNvPr id="29" name="Group 362"/>
          <p:cNvGrpSpPr>
            <a:grpSpLocks/>
          </p:cNvGrpSpPr>
          <p:nvPr/>
        </p:nvGrpSpPr>
        <p:grpSpPr bwMode="auto">
          <a:xfrm>
            <a:off x="2710850" y="2375785"/>
            <a:ext cx="3707395" cy="706438"/>
            <a:chOff x="960" y="1488"/>
            <a:chExt cx="1734" cy="432"/>
          </a:xfrm>
        </p:grpSpPr>
        <p:grpSp>
          <p:nvGrpSpPr>
            <p:cNvPr id="25694" name="Group 363"/>
            <p:cNvGrpSpPr>
              <a:grpSpLocks/>
            </p:cNvGrpSpPr>
            <p:nvPr/>
          </p:nvGrpSpPr>
          <p:grpSpPr bwMode="auto">
            <a:xfrm>
              <a:off x="1653" y="1488"/>
              <a:ext cx="694" cy="432"/>
              <a:chOff x="576" y="3744"/>
              <a:chExt cx="576" cy="240"/>
            </a:xfrm>
          </p:grpSpPr>
          <p:sp>
            <p:nvSpPr>
              <p:cNvPr id="25699" name="Rectangle 364"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700" name="Rectangle 365"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95" name="Group 366"/>
            <p:cNvGrpSpPr>
              <a:grpSpLocks/>
            </p:cNvGrpSpPr>
            <p:nvPr/>
          </p:nvGrpSpPr>
          <p:grpSpPr bwMode="auto">
            <a:xfrm>
              <a:off x="960" y="1488"/>
              <a:ext cx="693" cy="432"/>
              <a:chOff x="576" y="3744"/>
              <a:chExt cx="576" cy="240"/>
            </a:xfrm>
          </p:grpSpPr>
          <p:sp>
            <p:nvSpPr>
              <p:cNvPr id="25697" name="Rectangle 36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98" name="Rectangle 36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Í</a:t>
                </a:r>
              </a:p>
            </p:txBody>
          </p:sp>
        </p:grpSp>
        <p:sp>
          <p:nvSpPr>
            <p:cNvPr id="25696" name="Rectangle 369"/>
            <p:cNvSpPr>
              <a:spLocks noChangeArrowheads="1"/>
            </p:cNvSpPr>
            <p:nvPr/>
          </p:nvSpPr>
          <p:spPr bwMode="auto">
            <a:xfrm>
              <a:off x="2347" y="1488"/>
              <a:ext cx="347" cy="432"/>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grpSp>
      <p:sp>
        <p:nvSpPr>
          <p:cNvPr id="53618" name="Text Box 370" descr="Parchment"/>
          <p:cNvSpPr txBox="1">
            <a:spLocks noChangeArrowheads="1"/>
          </p:cNvSpPr>
          <p:nvPr/>
        </p:nvSpPr>
        <p:spPr bwMode="auto">
          <a:xfrm>
            <a:off x="524616" y="332688"/>
            <a:ext cx="11313246" cy="1323439"/>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Điền từ còn thiếu vào chỗ trống:</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....đáy nước in trời</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Thành xây khói biếc, non phơi bóng vàng.(Truyện Kiều)</a:t>
            </a:r>
          </a:p>
        </p:txBody>
      </p:sp>
      <p:grpSp>
        <p:nvGrpSpPr>
          <p:cNvPr id="20616" name="Group 371"/>
          <p:cNvGrpSpPr>
            <a:grpSpLocks/>
          </p:cNvGrpSpPr>
          <p:nvPr/>
        </p:nvGrpSpPr>
        <p:grpSpPr bwMode="auto">
          <a:xfrm>
            <a:off x="4200371" y="3064829"/>
            <a:ext cx="5952052" cy="696569"/>
            <a:chOff x="576" y="2304"/>
            <a:chExt cx="2304" cy="288"/>
          </a:xfrm>
        </p:grpSpPr>
        <p:grpSp>
          <p:nvGrpSpPr>
            <p:cNvPr id="25682" name="Group 372"/>
            <p:cNvGrpSpPr>
              <a:grpSpLocks/>
            </p:cNvGrpSpPr>
            <p:nvPr/>
          </p:nvGrpSpPr>
          <p:grpSpPr bwMode="auto">
            <a:xfrm>
              <a:off x="2304" y="2304"/>
              <a:ext cx="576" cy="288"/>
              <a:chOff x="576" y="3744"/>
              <a:chExt cx="576" cy="240"/>
            </a:xfrm>
          </p:grpSpPr>
          <p:sp>
            <p:nvSpPr>
              <p:cNvPr id="25692" name="Rectangle 37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93" name="Rectangle 37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83" name="Group 375"/>
            <p:cNvGrpSpPr>
              <a:grpSpLocks/>
            </p:cNvGrpSpPr>
            <p:nvPr/>
          </p:nvGrpSpPr>
          <p:grpSpPr bwMode="auto">
            <a:xfrm>
              <a:off x="1152" y="2304"/>
              <a:ext cx="576" cy="288"/>
              <a:chOff x="576" y="3744"/>
              <a:chExt cx="576" cy="240"/>
            </a:xfrm>
          </p:grpSpPr>
          <p:sp>
            <p:nvSpPr>
              <p:cNvPr id="25690" name="Rectangle 376"/>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91" name="Rectangle 37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84" name="Group 378"/>
            <p:cNvGrpSpPr>
              <a:grpSpLocks/>
            </p:cNvGrpSpPr>
            <p:nvPr/>
          </p:nvGrpSpPr>
          <p:grpSpPr bwMode="auto">
            <a:xfrm>
              <a:off x="576" y="2304"/>
              <a:ext cx="576" cy="288"/>
              <a:chOff x="576" y="3744"/>
              <a:chExt cx="576" cy="240"/>
            </a:xfrm>
          </p:grpSpPr>
          <p:sp>
            <p:nvSpPr>
              <p:cNvPr id="25688" name="Rectangle 379"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9" name="Rectangle 380"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O</a:t>
                </a:r>
              </a:p>
            </p:txBody>
          </p:sp>
        </p:grpSp>
        <p:grpSp>
          <p:nvGrpSpPr>
            <p:cNvPr id="25685" name="Group 381"/>
            <p:cNvGrpSpPr>
              <a:grpSpLocks/>
            </p:cNvGrpSpPr>
            <p:nvPr/>
          </p:nvGrpSpPr>
          <p:grpSpPr bwMode="auto">
            <a:xfrm>
              <a:off x="1728" y="2304"/>
              <a:ext cx="576" cy="288"/>
              <a:chOff x="576" y="3744"/>
              <a:chExt cx="576" cy="240"/>
            </a:xfrm>
          </p:grpSpPr>
          <p:sp>
            <p:nvSpPr>
              <p:cNvPr id="25686" name="Rectangle 38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a:t>
                </a:r>
              </a:p>
            </p:txBody>
          </p:sp>
          <p:sp>
            <p:nvSpPr>
              <p:cNvPr id="25687" name="Rectangle 38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sp>
        <p:nvSpPr>
          <p:cNvPr id="53632" name="Text Box 384" descr="Parchment"/>
          <p:cNvSpPr txBox="1">
            <a:spLocks noChangeArrowheads="1"/>
          </p:cNvSpPr>
          <p:nvPr/>
        </p:nvSpPr>
        <p:spPr bwMode="auto">
          <a:xfrm>
            <a:off x="523183" y="328598"/>
            <a:ext cx="11316111" cy="1323439"/>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Điền từ còn thiếu vào chỗ trống:</a:t>
            </a:r>
          </a:p>
          <a:p>
            <a:pPr algn="ct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Việt Nam đất nước ta ơi!</a:t>
            </a:r>
          </a:p>
          <a:p>
            <a:pPr eaLnBrk="1" hangingPunct="1">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                         ...biển lúa đâu trời đẹp hơn. (Nguyễn Đinh Thi)</a:t>
            </a:r>
          </a:p>
        </p:txBody>
      </p:sp>
      <p:grpSp>
        <p:nvGrpSpPr>
          <p:cNvPr id="20905" name="Group 385"/>
          <p:cNvGrpSpPr>
            <a:grpSpLocks/>
          </p:cNvGrpSpPr>
          <p:nvPr/>
        </p:nvGrpSpPr>
        <p:grpSpPr bwMode="auto">
          <a:xfrm>
            <a:off x="3437032" y="3761397"/>
            <a:ext cx="5953926" cy="685329"/>
            <a:chOff x="576" y="2304"/>
            <a:chExt cx="2304" cy="288"/>
          </a:xfrm>
        </p:grpSpPr>
        <p:grpSp>
          <p:nvGrpSpPr>
            <p:cNvPr id="25670" name="Group 386"/>
            <p:cNvGrpSpPr>
              <a:grpSpLocks/>
            </p:cNvGrpSpPr>
            <p:nvPr/>
          </p:nvGrpSpPr>
          <p:grpSpPr bwMode="auto">
            <a:xfrm>
              <a:off x="2304" y="2304"/>
              <a:ext cx="576" cy="288"/>
              <a:chOff x="576" y="3744"/>
              <a:chExt cx="576" cy="240"/>
            </a:xfrm>
          </p:grpSpPr>
          <p:sp>
            <p:nvSpPr>
              <p:cNvPr id="25680" name="Rectangle 387"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81" name="Rectangle 388"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a:t>
                </a:r>
              </a:p>
            </p:txBody>
          </p:sp>
        </p:grpSp>
        <p:grpSp>
          <p:nvGrpSpPr>
            <p:cNvPr id="25671" name="Group 389"/>
            <p:cNvGrpSpPr>
              <a:grpSpLocks/>
            </p:cNvGrpSpPr>
            <p:nvPr/>
          </p:nvGrpSpPr>
          <p:grpSpPr bwMode="auto">
            <a:xfrm>
              <a:off x="1152" y="2304"/>
              <a:ext cx="576" cy="288"/>
              <a:chOff x="576" y="3744"/>
              <a:chExt cx="576" cy="240"/>
            </a:xfrm>
          </p:grpSpPr>
          <p:sp>
            <p:nvSpPr>
              <p:cNvPr id="25678" name="Rectangle 390"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79" name="Rectangle 391"/>
              <p:cNvSpPr>
                <a:spLocks noChangeArrowheads="1"/>
              </p:cNvSpPr>
              <p:nvPr/>
            </p:nvSpPr>
            <p:spPr bwMode="auto">
              <a:xfrm>
                <a:off x="864"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grpSp>
        <p:grpSp>
          <p:nvGrpSpPr>
            <p:cNvPr id="25672" name="Group 392"/>
            <p:cNvGrpSpPr>
              <a:grpSpLocks/>
            </p:cNvGrpSpPr>
            <p:nvPr/>
          </p:nvGrpSpPr>
          <p:grpSpPr bwMode="auto">
            <a:xfrm>
              <a:off x="576" y="2304"/>
              <a:ext cx="576" cy="288"/>
              <a:chOff x="576" y="3744"/>
              <a:chExt cx="576" cy="240"/>
            </a:xfrm>
          </p:grpSpPr>
          <p:sp>
            <p:nvSpPr>
              <p:cNvPr id="25676" name="Rectangle 393"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7" name="Rectangle 394"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Ê</a:t>
                </a:r>
              </a:p>
            </p:txBody>
          </p:sp>
        </p:grpSp>
        <p:grpSp>
          <p:nvGrpSpPr>
            <p:cNvPr id="25673" name="Group 395"/>
            <p:cNvGrpSpPr>
              <a:grpSpLocks/>
            </p:cNvGrpSpPr>
            <p:nvPr/>
          </p:nvGrpSpPr>
          <p:grpSpPr bwMode="auto">
            <a:xfrm>
              <a:off x="1728" y="2304"/>
              <a:ext cx="576" cy="288"/>
              <a:chOff x="576" y="3744"/>
              <a:chExt cx="576" cy="240"/>
            </a:xfrm>
          </p:grpSpPr>
          <p:sp>
            <p:nvSpPr>
              <p:cNvPr id="25674" name="Rectangle 396"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M</a:t>
                </a:r>
              </a:p>
            </p:txBody>
          </p:sp>
          <p:sp>
            <p:nvSpPr>
              <p:cNvPr id="25675" name="Rectangle 397"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Ô</a:t>
                </a:r>
              </a:p>
            </p:txBody>
          </p:sp>
        </p:grpSp>
      </p:grpSp>
      <p:sp>
        <p:nvSpPr>
          <p:cNvPr id="53646" name="Text Box 398" descr="Parchment"/>
          <p:cNvSpPr txBox="1">
            <a:spLocks noChangeArrowheads="1"/>
          </p:cNvSpPr>
          <p:nvPr/>
        </p:nvSpPr>
        <p:spPr bwMode="auto">
          <a:xfrm>
            <a:off x="492769" y="398825"/>
            <a:ext cx="11286094" cy="1216025"/>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Tìm từ có nghĩa: “Ngay thẳng , không giả dối, không tham lấy của người khác.”</a:t>
            </a:r>
          </a:p>
        </p:txBody>
      </p:sp>
      <p:grpSp>
        <p:nvGrpSpPr>
          <p:cNvPr id="25627" name="Group 399"/>
          <p:cNvGrpSpPr>
            <a:grpSpLocks/>
          </p:cNvGrpSpPr>
          <p:nvPr/>
        </p:nvGrpSpPr>
        <p:grpSpPr bwMode="auto">
          <a:xfrm>
            <a:off x="5669755" y="4444641"/>
            <a:ext cx="5195607" cy="687387"/>
            <a:chOff x="2292" y="2771"/>
            <a:chExt cx="2423" cy="433"/>
          </a:xfrm>
        </p:grpSpPr>
        <p:grpSp>
          <p:nvGrpSpPr>
            <p:cNvPr id="25660" name="Group 400"/>
            <p:cNvGrpSpPr>
              <a:grpSpLocks/>
            </p:cNvGrpSpPr>
            <p:nvPr/>
          </p:nvGrpSpPr>
          <p:grpSpPr bwMode="auto">
            <a:xfrm>
              <a:off x="2985" y="2772"/>
              <a:ext cx="694" cy="432"/>
              <a:chOff x="576" y="3744"/>
              <a:chExt cx="576" cy="240"/>
            </a:xfrm>
          </p:grpSpPr>
          <p:sp>
            <p:nvSpPr>
              <p:cNvPr id="25668" name="Rectangle 401"/>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9" name="Rectangle 402"/>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1" name="Group 403"/>
            <p:cNvGrpSpPr>
              <a:grpSpLocks/>
            </p:cNvGrpSpPr>
            <p:nvPr/>
          </p:nvGrpSpPr>
          <p:grpSpPr bwMode="auto">
            <a:xfrm>
              <a:off x="2292" y="2772"/>
              <a:ext cx="693" cy="432"/>
              <a:chOff x="576" y="3744"/>
              <a:chExt cx="576" cy="240"/>
            </a:xfrm>
          </p:grpSpPr>
          <p:sp>
            <p:nvSpPr>
              <p:cNvPr id="25666" name="Rectangle 404"/>
              <p:cNvSpPr>
                <a:spLocks noChangeArrowheads="1"/>
              </p:cNvSpPr>
              <p:nvPr/>
            </p:nvSpPr>
            <p:spPr bwMode="auto">
              <a:xfrm>
                <a:off x="576" y="3744"/>
                <a:ext cx="288" cy="240"/>
              </a:xfrm>
              <a:prstGeom prst="rect">
                <a:avLst/>
              </a:prstGeom>
              <a:solidFill>
                <a:srgbClr val="FF0000"/>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67" name="Rectangle 405"/>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5662" name="Group 406"/>
            <p:cNvGrpSpPr>
              <a:grpSpLocks/>
            </p:cNvGrpSpPr>
            <p:nvPr/>
          </p:nvGrpSpPr>
          <p:grpSpPr bwMode="auto">
            <a:xfrm>
              <a:off x="3679" y="2772"/>
              <a:ext cx="693" cy="432"/>
              <a:chOff x="576" y="3744"/>
              <a:chExt cx="576" cy="240"/>
            </a:xfrm>
          </p:grpSpPr>
          <p:sp>
            <p:nvSpPr>
              <p:cNvPr id="25664" name="Rectangle 407"/>
              <p:cNvSpPr>
                <a:spLocks noChangeArrowheads="1"/>
              </p:cNvSpPr>
              <p:nvPr/>
            </p:nvSpPr>
            <p:spPr bwMode="auto">
              <a:xfrm>
                <a:off x="576"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25665" name="Rectangle 408"/>
              <p:cNvSpPr>
                <a:spLocks noChangeArrowheads="1"/>
              </p:cNvSpPr>
              <p:nvPr/>
            </p:nvSpPr>
            <p:spPr bwMode="auto">
              <a:xfrm>
                <a:off x="864" y="3744"/>
                <a:ext cx="288" cy="24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sp>
          <p:nvSpPr>
            <p:cNvPr id="25663" name="Rectangle 409"/>
            <p:cNvSpPr>
              <a:spLocks noChangeArrowheads="1"/>
            </p:cNvSpPr>
            <p:nvPr/>
          </p:nvSpPr>
          <p:spPr bwMode="auto">
            <a:xfrm>
              <a:off x="4368" y="2771"/>
              <a:ext cx="347" cy="432"/>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20927" name="Group 410"/>
          <p:cNvGrpSpPr>
            <a:grpSpLocks/>
          </p:cNvGrpSpPr>
          <p:nvPr/>
        </p:nvGrpSpPr>
        <p:grpSpPr bwMode="auto">
          <a:xfrm>
            <a:off x="5677039" y="4433755"/>
            <a:ext cx="5188324" cy="711200"/>
            <a:chOff x="1968" y="3456"/>
            <a:chExt cx="2411" cy="432"/>
          </a:xfrm>
        </p:grpSpPr>
        <p:grpSp>
          <p:nvGrpSpPr>
            <p:cNvPr id="25650" name="Group 411"/>
            <p:cNvGrpSpPr>
              <a:grpSpLocks/>
            </p:cNvGrpSpPr>
            <p:nvPr/>
          </p:nvGrpSpPr>
          <p:grpSpPr bwMode="auto">
            <a:xfrm>
              <a:off x="2661" y="3456"/>
              <a:ext cx="694" cy="432"/>
              <a:chOff x="576" y="3744"/>
              <a:chExt cx="576" cy="240"/>
            </a:xfrm>
          </p:grpSpPr>
          <p:sp>
            <p:nvSpPr>
              <p:cNvPr id="25658" name="Rectangle 412"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Ậ</a:t>
                </a:r>
              </a:p>
            </p:txBody>
          </p:sp>
          <p:sp>
            <p:nvSpPr>
              <p:cNvPr id="25659" name="Rectangle 413"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grpSp>
        <p:grpSp>
          <p:nvGrpSpPr>
            <p:cNvPr id="25651" name="Group 414"/>
            <p:cNvGrpSpPr>
              <a:grpSpLocks/>
            </p:cNvGrpSpPr>
            <p:nvPr/>
          </p:nvGrpSpPr>
          <p:grpSpPr bwMode="auto">
            <a:xfrm>
              <a:off x="1968" y="3456"/>
              <a:ext cx="693" cy="432"/>
              <a:chOff x="576" y="3744"/>
              <a:chExt cx="576" cy="240"/>
            </a:xfrm>
          </p:grpSpPr>
          <p:sp>
            <p:nvSpPr>
              <p:cNvPr id="25656" name="Rectangle 415"/>
              <p:cNvSpPr>
                <a:spLocks noChangeArrowheads="1"/>
              </p:cNvSpPr>
              <p:nvPr/>
            </p:nvSpPr>
            <p:spPr bwMode="auto">
              <a:xfrm>
                <a:off x="576" y="3744"/>
                <a:ext cx="288" cy="240"/>
              </a:xfrm>
              <a:prstGeom prst="rect">
                <a:avLst/>
              </a:prstGeom>
              <a:solidFill>
                <a:srgbClr val="FF0000">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57" name="Rectangle 416"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25652" name="Group 417"/>
            <p:cNvGrpSpPr>
              <a:grpSpLocks/>
            </p:cNvGrpSpPr>
            <p:nvPr/>
          </p:nvGrpSpPr>
          <p:grpSpPr bwMode="auto">
            <a:xfrm>
              <a:off x="3355" y="3456"/>
              <a:ext cx="693" cy="432"/>
              <a:chOff x="576" y="3744"/>
              <a:chExt cx="576" cy="240"/>
            </a:xfrm>
          </p:grpSpPr>
          <p:sp>
            <p:nvSpPr>
              <p:cNvPr id="25654" name="Rectangle 418" descr="Parchment"/>
              <p:cNvSpPr>
                <a:spLocks noChangeArrowheads="1"/>
              </p:cNvSpPr>
              <p:nvPr/>
            </p:nvSpPr>
            <p:spPr bwMode="auto">
              <a:xfrm>
                <a:off x="576"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55" name="Rectangle 419" descr="Parchment"/>
              <p:cNvSpPr>
                <a:spLocks noChangeArrowheads="1"/>
              </p:cNvSpPr>
              <p:nvPr/>
            </p:nvSpPr>
            <p:spPr bwMode="auto">
              <a:xfrm>
                <a:off x="864" y="3744"/>
                <a:ext cx="288" cy="240"/>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sp>
          <p:nvSpPr>
            <p:cNvPr id="25653" name="Rectangle 420" descr="Parchment"/>
            <p:cNvSpPr>
              <a:spLocks noChangeArrowheads="1"/>
            </p:cNvSpPr>
            <p:nvPr/>
          </p:nvSpPr>
          <p:spPr bwMode="auto">
            <a:xfrm>
              <a:off x="4032" y="3456"/>
              <a:ext cx="34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À</a:t>
              </a:r>
            </a:p>
          </p:txBody>
        </p:sp>
      </p:grpSp>
      <p:sp>
        <p:nvSpPr>
          <p:cNvPr id="53669" name="Text Box 421" descr="Parchment"/>
          <p:cNvSpPr txBox="1">
            <a:spLocks noChangeArrowheads="1"/>
          </p:cNvSpPr>
          <p:nvPr/>
        </p:nvSpPr>
        <p:spPr bwMode="auto">
          <a:xfrm>
            <a:off x="556205" y="104380"/>
            <a:ext cx="11295017" cy="1490663"/>
          </a:xfrm>
          <a:prstGeom prst="rect">
            <a:avLst/>
          </a:prstGeom>
          <a:solidFill>
            <a:schemeClr val="accent2">
              <a:lumMod val="40000"/>
              <a:lumOff val="60000"/>
            </a:schemeClr>
          </a:solidFill>
          <a:ln w="25400">
            <a:solidFill>
              <a:srgbClr val="8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Tính từ trong câu “Bà em rất hiền từ</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p>
          <a:p>
            <a:pPr algn="ctr" eaLnBrk="1" hangingPunct="1">
              <a:spcBef>
                <a:spcPct val="50000"/>
              </a:spcBef>
              <a:defRPr/>
            </a:pPr>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30" name="Rectangle 422"/>
          <p:cNvSpPr>
            <a:spLocks noChangeArrowheads="1"/>
          </p:cNvSpPr>
          <p:nvPr/>
        </p:nvSpPr>
        <p:spPr bwMode="auto">
          <a:xfrm>
            <a:off x="4916768" y="5120004"/>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1" name="Rectangle 423"/>
          <p:cNvSpPr>
            <a:spLocks noChangeArrowheads="1"/>
          </p:cNvSpPr>
          <p:nvPr/>
        </p:nvSpPr>
        <p:spPr bwMode="auto">
          <a:xfrm>
            <a:off x="4155633" y="5122223"/>
            <a:ext cx="746631"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2" name="Rectangle 424"/>
          <p:cNvSpPr>
            <a:spLocks noChangeArrowheads="1"/>
          </p:cNvSpPr>
          <p:nvPr/>
        </p:nvSpPr>
        <p:spPr bwMode="auto">
          <a:xfrm>
            <a:off x="3412210" y="5120773"/>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3" name="Rectangle 425"/>
          <p:cNvSpPr>
            <a:spLocks noChangeArrowheads="1"/>
          </p:cNvSpPr>
          <p:nvPr/>
        </p:nvSpPr>
        <p:spPr bwMode="auto">
          <a:xfrm>
            <a:off x="2671218" y="5122600"/>
            <a:ext cx="746633" cy="685800"/>
          </a:xfrm>
          <a:prstGeom prst="rect">
            <a:avLst/>
          </a:prstGeom>
          <a:solidFill>
            <a:srgbClr val="CCFFFF"/>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25634" name="Rectangle 426"/>
          <p:cNvSpPr>
            <a:spLocks noChangeArrowheads="1"/>
          </p:cNvSpPr>
          <p:nvPr/>
        </p:nvSpPr>
        <p:spPr bwMode="auto">
          <a:xfrm>
            <a:off x="1887436" y="5118530"/>
            <a:ext cx="765886" cy="685800"/>
          </a:xfrm>
          <a:prstGeom prst="rect">
            <a:avLst/>
          </a:prstGeom>
          <a:solidFill>
            <a:srgbClr val="CCFFFF">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800" b="1">
              <a:solidFill>
                <a:srgbClr val="FF0000"/>
              </a:solidFill>
              <a:latin typeface="Times New Roman" panose="02020603050405020304" pitchFamily="18" charset="0"/>
              <a:cs typeface="Times New Roman" panose="02020603050405020304" pitchFamily="18" charset="0"/>
            </a:endParaRPr>
          </a:p>
        </p:txBody>
      </p:sp>
      <p:grpSp>
        <p:nvGrpSpPr>
          <p:cNvPr id="53539" name="Group 427"/>
          <p:cNvGrpSpPr>
            <a:grpSpLocks/>
          </p:cNvGrpSpPr>
          <p:nvPr/>
        </p:nvGrpSpPr>
        <p:grpSpPr bwMode="auto">
          <a:xfrm>
            <a:off x="1902594" y="5133764"/>
            <a:ext cx="4509006" cy="666184"/>
            <a:chOff x="1097" y="3203"/>
            <a:chExt cx="2111" cy="436"/>
          </a:xfrm>
        </p:grpSpPr>
        <p:sp>
          <p:nvSpPr>
            <p:cNvPr id="25644" name="Rectangle 428"/>
            <p:cNvSpPr>
              <a:spLocks noChangeArrowheads="1"/>
            </p:cNvSpPr>
            <p:nvPr/>
          </p:nvSpPr>
          <p:spPr bwMode="auto">
            <a:xfrm>
              <a:off x="2850" y="3207"/>
              <a:ext cx="358" cy="432"/>
            </a:xfrm>
            <a:prstGeom prst="rect">
              <a:avLst/>
            </a:prstGeom>
            <a:solidFill>
              <a:srgbClr val="FF0000">
                <a:alpha val="65881"/>
              </a:srgbClr>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sp>
          <p:nvSpPr>
            <p:cNvPr id="25645" name="Rectangle 429" descr="Parchment"/>
            <p:cNvSpPr>
              <a:spLocks noChangeArrowheads="1"/>
            </p:cNvSpPr>
            <p:nvPr/>
          </p:nvSpPr>
          <p:spPr bwMode="auto">
            <a:xfrm>
              <a:off x="1458" y="3207"/>
              <a:ext cx="37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a:t>
              </a:r>
            </a:p>
          </p:txBody>
        </p:sp>
        <p:sp>
          <p:nvSpPr>
            <p:cNvPr id="25646" name="Rectangle 430" descr="Parchment"/>
            <p:cNvSpPr>
              <a:spLocks noChangeArrowheads="1"/>
            </p:cNvSpPr>
            <p:nvPr/>
          </p:nvSpPr>
          <p:spPr bwMode="auto">
            <a:xfrm>
              <a:off x="1813"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Ề</a:t>
              </a:r>
            </a:p>
          </p:txBody>
        </p:sp>
        <p:sp>
          <p:nvSpPr>
            <p:cNvPr id="25647" name="Rectangle 431" descr="Parchment"/>
            <p:cNvSpPr>
              <a:spLocks noChangeArrowheads="1"/>
            </p:cNvSpPr>
            <p:nvPr/>
          </p:nvSpPr>
          <p:spPr bwMode="auto">
            <a:xfrm>
              <a:off x="2149"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N</a:t>
              </a:r>
            </a:p>
          </p:txBody>
        </p:sp>
        <p:sp>
          <p:nvSpPr>
            <p:cNvPr id="25648" name="Rectangle 432" descr="Parchment"/>
            <p:cNvSpPr>
              <a:spLocks noChangeArrowheads="1"/>
            </p:cNvSpPr>
            <p:nvPr/>
          </p:nvSpPr>
          <p:spPr bwMode="auto">
            <a:xfrm>
              <a:off x="2491" y="3207"/>
              <a:ext cx="358"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a:t>
              </a:r>
            </a:p>
          </p:txBody>
        </p:sp>
        <p:sp>
          <p:nvSpPr>
            <p:cNvPr id="25649" name="Rectangle 433" descr="Parchment"/>
            <p:cNvSpPr>
              <a:spLocks noChangeArrowheads="1"/>
            </p:cNvSpPr>
            <p:nvPr/>
          </p:nvSpPr>
          <p:spPr bwMode="auto">
            <a:xfrm>
              <a:off x="1097" y="3203"/>
              <a:ext cx="357" cy="432"/>
            </a:xfrm>
            <a:prstGeom prst="rect">
              <a:avLst/>
            </a:prstGeom>
            <a:blipFill dpi="0" rotWithShape="1">
              <a:blip r:embed="rId4">
                <a:alphaModFix amt="66000"/>
              </a:blip>
              <a:srcRect/>
              <a:tile tx="0" ty="0" sx="100000" sy="100000" flip="none" algn="tl"/>
            </a:blip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H</a:t>
              </a:r>
            </a:p>
          </p:txBody>
        </p:sp>
      </p:grpSp>
      <p:grpSp>
        <p:nvGrpSpPr>
          <p:cNvPr id="53540" name="Group 434"/>
          <p:cNvGrpSpPr>
            <a:grpSpLocks/>
          </p:cNvGrpSpPr>
          <p:nvPr/>
        </p:nvGrpSpPr>
        <p:grpSpPr bwMode="auto">
          <a:xfrm>
            <a:off x="5649199" y="1714637"/>
            <a:ext cx="754320" cy="4090624"/>
            <a:chOff x="-720" y="864"/>
            <a:chExt cx="375" cy="2605"/>
          </a:xfrm>
        </p:grpSpPr>
        <p:sp>
          <p:nvSpPr>
            <p:cNvPr id="25638" name="Rectangle 435"/>
            <p:cNvSpPr>
              <a:spLocks noChangeArrowheads="1"/>
            </p:cNvSpPr>
            <p:nvPr/>
          </p:nvSpPr>
          <p:spPr bwMode="auto">
            <a:xfrm>
              <a:off x="-720" y="86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39" name="Rectangle 436"/>
            <p:cNvSpPr>
              <a:spLocks noChangeArrowheads="1"/>
            </p:cNvSpPr>
            <p:nvPr/>
          </p:nvSpPr>
          <p:spPr bwMode="auto">
            <a:xfrm>
              <a:off x="-720" y="1296"/>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Í</a:t>
              </a:r>
            </a:p>
          </p:txBody>
        </p:sp>
        <p:sp>
          <p:nvSpPr>
            <p:cNvPr id="25640" name="Rectangle 437"/>
            <p:cNvSpPr>
              <a:spLocks noChangeArrowheads="1"/>
            </p:cNvSpPr>
            <p:nvPr/>
          </p:nvSpPr>
          <p:spPr bwMode="auto">
            <a:xfrm>
              <a:off x="-720" y="1728"/>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N</a:t>
              </a:r>
            </a:p>
          </p:txBody>
        </p:sp>
        <p:sp>
          <p:nvSpPr>
            <p:cNvPr id="25641" name="Rectangle 438"/>
            <p:cNvSpPr>
              <a:spLocks noChangeArrowheads="1"/>
            </p:cNvSpPr>
            <p:nvPr/>
          </p:nvSpPr>
          <p:spPr bwMode="auto">
            <a:xfrm>
              <a:off x="-720" y="2160"/>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H</a:t>
              </a:r>
            </a:p>
          </p:txBody>
        </p:sp>
        <p:sp>
          <p:nvSpPr>
            <p:cNvPr id="25642" name="Rectangle 439"/>
            <p:cNvSpPr>
              <a:spLocks noChangeArrowheads="1"/>
            </p:cNvSpPr>
            <p:nvPr/>
          </p:nvSpPr>
          <p:spPr bwMode="auto">
            <a:xfrm>
              <a:off x="-720" y="2592"/>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T</a:t>
              </a:r>
            </a:p>
          </p:txBody>
        </p:sp>
        <p:sp>
          <p:nvSpPr>
            <p:cNvPr id="25643" name="Rectangle 440"/>
            <p:cNvSpPr>
              <a:spLocks noChangeArrowheads="1"/>
            </p:cNvSpPr>
            <p:nvPr/>
          </p:nvSpPr>
          <p:spPr bwMode="auto">
            <a:xfrm>
              <a:off x="-720" y="3024"/>
              <a:ext cx="375" cy="445"/>
            </a:xfrm>
            <a:prstGeom prst="rect">
              <a:avLst/>
            </a:prstGeom>
            <a:solidFill>
              <a:srgbClr val="FF0101">
                <a:alpha val="65881"/>
              </a:srgbClr>
            </a:solidFill>
            <a:ln w="9525">
              <a:solidFill>
                <a:srgbClr val="80008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FF99"/>
                  </a:solidFill>
                  <a:latin typeface="Times New Roman" panose="02020603050405020304" pitchFamily="18" charset="0"/>
                  <a:cs typeface="Times New Roman" panose="02020603050405020304" pitchFamily="18" charset="0"/>
                </a:rPr>
                <a:t>Ừ</a:t>
              </a:r>
            </a:p>
          </p:txBody>
        </p:sp>
      </p:grpSp>
      <p:sp>
        <p:nvSpPr>
          <p:cNvPr id="53689" name="Text Box 441"/>
          <p:cNvSpPr txBox="1">
            <a:spLocks noChangeArrowheads="1"/>
          </p:cNvSpPr>
          <p:nvPr/>
        </p:nvSpPr>
        <p:spPr bwMode="auto">
          <a:xfrm>
            <a:off x="10128069" y="6491288"/>
            <a:ext cx="616131"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7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35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04"/>
                                        </p:tgtEl>
                                        <p:attrNameLst>
                                          <p:attrName>style.visibility</p:attrName>
                                        </p:attrNameLst>
                                      </p:cBhvr>
                                      <p:to>
                                        <p:strVal val="visible"/>
                                      </p:to>
                                    </p:set>
                                    <p:animEffect transition="in" filter="dissolve">
                                      <p:cBhvr>
                                        <p:cTn id="7" dur="500"/>
                                        <p:tgtEl>
                                          <p:spTgt spid="53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53604"/>
                                        </p:tgtEl>
                                      </p:cBhvr>
                                    </p:animEffect>
                                    <p:set>
                                      <p:cBhvr>
                                        <p:cTn id="15" dur="1" fill="hold">
                                          <p:stCondLst>
                                            <p:cond delay="499"/>
                                          </p:stCondLst>
                                        </p:cTn>
                                        <p:tgtEl>
                                          <p:spTgt spid="53604"/>
                                        </p:tgtEl>
                                        <p:attrNameLst>
                                          <p:attrName>style.visibility</p:attrName>
                                        </p:attrNameLst>
                                      </p:cBhvr>
                                      <p:to>
                                        <p:strVal val="hidden"/>
                                      </p:to>
                                    </p:set>
                                  </p:childTnLst>
                                </p:cTn>
                              </p:par>
                            </p:childTnLst>
                          </p:cTn>
                        </p:par>
                      </p:childTnLst>
                    </p:cTn>
                  </p:par>
                </p:childTnLst>
              </p:cTn>
              <p:nextCondLst>
                <p:cond evt="onClick" delay="0">
                  <p:tgtEl>
                    <p:spTgt spid="53558"/>
                  </p:tgtEl>
                </p:cond>
              </p:nextCondLst>
            </p:seq>
            <p:seq concurrent="1" nextAc="seek">
              <p:cTn id="16" restart="whenNotActive" fill="hold" evtFilter="cancelBubble" nodeType="interactiveSeq">
                <p:stCondLst>
                  <p:cond evt="onClick" delay="0">
                    <p:tgtEl>
                      <p:spTgt spid="5355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3609"/>
                                        </p:tgtEl>
                                        <p:attrNameLst>
                                          <p:attrName>style.visibility</p:attrName>
                                        </p:attrNameLst>
                                      </p:cBhvr>
                                      <p:to>
                                        <p:strVal val="visible"/>
                                      </p:to>
                                    </p:set>
                                    <p:animEffect transition="in" filter="dissolve">
                                      <p:cBhvr>
                                        <p:cTn id="21" dur="500"/>
                                        <p:tgtEl>
                                          <p:spTgt spid="536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par>
                                <p:cTn id="27" presetID="5" presetClass="exit" presetSubtype="10" fill="hold" grpId="1" nodeType="withEffect">
                                  <p:stCondLst>
                                    <p:cond delay="0"/>
                                  </p:stCondLst>
                                  <p:childTnLst>
                                    <p:animEffect transition="out" filter="checkerboard(across)">
                                      <p:cBhvr>
                                        <p:cTn id="28" dur="500"/>
                                        <p:tgtEl>
                                          <p:spTgt spid="53609"/>
                                        </p:tgtEl>
                                      </p:cBhvr>
                                    </p:animEffect>
                                    <p:set>
                                      <p:cBhvr>
                                        <p:cTn id="29" dur="1" fill="hold">
                                          <p:stCondLst>
                                            <p:cond delay="499"/>
                                          </p:stCondLst>
                                        </p:cTn>
                                        <p:tgtEl>
                                          <p:spTgt spid="53609"/>
                                        </p:tgtEl>
                                        <p:attrNameLst>
                                          <p:attrName>style.visibility</p:attrName>
                                        </p:attrNameLst>
                                      </p:cBhvr>
                                      <p:to>
                                        <p:strVal val="hidden"/>
                                      </p:to>
                                    </p:set>
                                  </p:childTnLst>
                                </p:cTn>
                              </p:par>
                            </p:childTnLst>
                          </p:cTn>
                        </p:par>
                      </p:childTnLst>
                    </p:cTn>
                  </p:par>
                </p:childTnLst>
              </p:cTn>
              <p:nextCondLst>
                <p:cond evt="onClick" delay="0">
                  <p:tgtEl>
                    <p:spTgt spid="53559"/>
                  </p:tgtEl>
                </p:cond>
              </p:nextCondLst>
            </p:seq>
            <p:seq concurrent="1" nextAc="seek">
              <p:cTn id="30" restart="whenNotActive" fill="hold" evtFilter="cancelBubble" nodeType="interactiveSeq">
                <p:stCondLst>
                  <p:cond evt="onClick" delay="0">
                    <p:tgtEl>
                      <p:spTgt spid="5356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3618"/>
                                        </p:tgtEl>
                                        <p:attrNameLst>
                                          <p:attrName>style.visibility</p:attrName>
                                        </p:attrNameLst>
                                      </p:cBhvr>
                                      <p:to>
                                        <p:strVal val="visible"/>
                                      </p:to>
                                    </p:set>
                                    <p:anim calcmode="lin" valueType="num">
                                      <p:cBhvr>
                                        <p:cTn id="35" dur="500" fill="hold"/>
                                        <p:tgtEl>
                                          <p:spTgt spid="53618"/>
                                        </p:tgtEl>
                                        <p:attrNameLst>
                                          <p:attrName>ppt_w</p:attrName>
                                        </p:attrNameLst>
                                      </p:cBhvr>
                                      <p:tavLst>
                                        <p:tav tm="0">
                                          <p:val>
                                            <p:fltVal val="0"/>
                                          </p:val>
                                        </p:tav>
                                        <p:tav tm="100000">
                                          <p:val>
                                            <p:strVal val="#ppt_w"/>
                                          </p:val>
                                        </p:tav>
                                      </p:tavLst>
                                    </p:anim>
                                    <p:anim calcmode="lin" valueType="num">
                                      <p:cBhvr>
                                        <p:cTn id="36" dur="500" fill="hold"/>
                                        <p:tgtEl>
                                          <p:spTgt spid="53618"/>
                                        </p:tgtEl>
                                        <p:attrNameLst>
                                          <p:attrName>ppt_h</p:attrName>
                                        </p:attrNameLst>
                                      </p:cBhvr>
                                      <p:tavLst>
                                        <p:tav tm="0">
                                          <p:val>
                                            <p:fltVal val="0"/>
                                          </p:val>
                                        </p:tav>
                                        <p:tav tm="100000">
                                          <p:val>
                                            <p:strVal val="#ppt_h"/>
                                          </p:val>
                                        </p:tav>
                                      </p:tavLst>
                                    </p:anim>
                                    <p:animEffect transition="in" filter="fade">
                                      <p:cBhvr>
                                        <p:cTn id="37" dur="500"/>
                                        <p:tgtEl>
                                          <p:spTgt spid="536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0616"/>
                                        </p:tgtEl>
                                        <p:attrNameLst>
                                          <p:attrName>style.visibility</p:attrName>
                                        </p:attrNameLst>
                                      </p:cBhvr>
                                      <p:to>
                                        <p:strVal val="visible"/>
                                      </p:to>
                                    </p:set>
                                    <p:animEffect transition="in" filter="dissolve">
                                      <p:cBhvr>
                                        <p:cTn id="42" dur="500"/>
                                        <p:tgtEl>
                                          <p:spTgt spid="20616"/>
                                        </p:tgtEl>
                                      </p:cBhvr>
                                    </p:animEffect>
                                  </p:childTnLst>
                                </p:cTn>
                              </p:par>
                              <p:par>
                                <p:cTn id="43" presetID="5" presetClass="exit" presetSubtype="10" fill="hold" grpId="1" nodeType="withEffect">
                                  <p:stCondLst>
                                    <p:cond delay="0"/>
                                  </p:stCondLst>
                                  <p:childTnLst>
                                    <p:animEffect transition="out" filter="checkerboard(across)">
                                      <p:cBhvr>
                                        <p:cTn id="44" dur="500"/>
                                        <p:tgtEl>
                                          <p:spTgt spid="53618"/>
                                        </p:tgtEl>
                                      </p:cBhvr>
                                    </p:animEffect>
                                    <p:set>
                                      <p:cBhvr>
                                        <p:cTn id="45" dur="1" fill="hold">
                                          <p:stCondLst>
                                            <p:cond delay="499"/>
                                          </p:stCondLst>
                                        </p:cTn>
                                        <p:tgtEl>
                                          <p:spTgt spid="53618"/>
                                        </p:tgtEl>
                                        <p:attrNameLst>
                                          <p:attrName>style.visibility</p:attrName>
                                        </p:attrNameLst>
                                      </p:cBhvr>
                                      <p:to>
                                        <p:strVal val="hidden"/>
                                      </p:to>
                                    </p:set>
                                  </p:childTnLst>
                                </p:cTn>
                              </p:par>
                            </p:childTnLst>
                          </p:cTn>
                        </p:par>
                      </p:childTnLst>
                    </p:cTn>
                  </p:par>
                </p:childTnLst>
              </p:cTn>
              <p:nextCondLst>
                <p:cond evt="onClick" delay="0">
                  <p:tgtEl>
                    <p:spTgt spid="53560"/>
                  </p:tgtEl>
                </p:cond>
              </p:nextCondLst>
            </p:seq>
            <p:seq concurrent="1" nextAc="seek">
              <p:cTn id="46" restart="whenNotActive" fill="hold" evtFilter="cancelBubble" nodeType="interactiveSeq">
                <p:stCondLst>
                  <p:cond evt="onClick" delay="0">
                    <p:tgtEl>
                      <p:spTgt spid="5356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3632"/>
                                        </p:tgtEl>
                                        <p:attrNameLst>
                                          <p:attrName>style.visibility</p:attrName>
                                        </p:attrNameLst>
                                      </p:cBhvr>
                                      <p:to>
                                        <p:strVal val="visible"/>
                                      </p:to>
                                    </p:set>
                                    <p:animEffect transition="in" filter="dissolve">
                                      <p:cBhvr>
                                        <p:cTn id="51" dur="500"/>
                                        <p:tgtEl>
                                          <p:spTgt spid="5363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0905"/>
                                        </p:tgtEl>
                                        <p:attrNameLst>
                                          <p:attrName>style.visibility</p:attrName>
                                        </p:attrNameLst>
                                      </p:cBhvr>
                                      <p:to>
                                        <p:strVal val="visible"/>
                                      </p:to>
                                    </p:set>
                                    <p:animEffect transition="in" filter="dissolve">
                                      <p:cBhvr>
                                        <p:cTn id="56" dur="500"/>
                                        <p:tgtEl>
                                          <p:spTgt spid="20905"/>
                                        </p:tgtEl>
                                      </p:cBhvr>
                                    </p:animEffect>
                                  </p:childTnLst>
                                </p:cTn>
                              </p:par>
                              <p:par>
                                <p:cTn id="57" presetID="5" presetClass="exit" presetSubtype="10" fill="hold" grpId="1" nodeType="withEffect">
                                  <p:stCondLst>
                                    <p:cond delay="0"/>
                                  </p:stCondLst>
                                  <p:childTnLst>
                                    <p:animEffect transition="out" filter="checkerboard(across)">
                                      <p:cBhvr>
                                        <p:cTn id="58" dur="500"/>
                                        <p:tgtEl>
                                          <p:spTgt spid="53632"/>
                                        </p:tgtEl>
                                      </p:cBhvr>
                                    </p:animEffect>
                                    <p:set>
                                      <p:cBhvr>
                                        <p:cTn id="59" dur="1" fill="hold">
                                          <p:stCondLst>
                                            <p:cond delay="499"/>
                                          </p:stCondLst>
                                        </p:cTn>
                                        <p:tgtEl>
                                          <p:spTgt spid="53632"/>
                                        </p:tgtEl>
                                        <p:attrNameLst>
                                          <p:attrName>style.visibility</p:attrName>
                                        </p:attrNameLst>
                                      </p:cBhvr>
                                      <p:to>
                                        <p:strVal val="hidden"/>
                                      </p:to>
                                    </p:set>
                                  </p:childTnLst>
                                </p:cTn>
                              </p:par>
                            </p:childTnLst>
                          </p:cTn>
                        </p:par>
                      </p:childTnLst>
                    </p:cTn>
                  </p:par>
                </p:childTnLst>
              </p:cTn>
              <p:nextCondLst>
                <p:cond evt="onClick" delay="0">
                  <p:tgtEl>
                    <p:spTgt spid="53561"/>
                  </p:tgtEl>
                </p:cond>
              </p:nextCondLst>
            </p:seq>
            <p:seq concurrent="1" nextAc="seek">
              <p:cTn id="60" restart="whenNotActive" fill="hold" evtFilter="cancelBubble" nodeType="interactiveSeq">
                <p:stCondLst>
                  <p:cond evt="onClick" delay="0">
                    <p:tgtEl>
                      <p:spTgt spid="5356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3669"/>
                                        </p:tgtEl>
                                        <p:attrNameLst>
                                          <p:attrName>style.visibility</p:attrName>
                                        </p:attrNameLst>
                                      </p:cBhvr>
                                      <p:to>
                                        <p:strVal val="visible"/>
                                      </p:to>
                                    </p:set>
                                    <p:animEffect transition="in" filter="dissolve">
                                      <p:cBhvr>
                                        <p:cTn id="65" dur="500"/>
                                        <p:tgtEl>
                                          <p:spTgt spid="536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53539"/>
                                        </p:tgtEl>
                                        <p:attrNameLst>
                                          <p:attrName>style.visibility</p:attrName>
                                        </p:attrNameLst>
                                      </p:cBhvr>
                                      <p:to>
                                        <p:strVal val="visible"/>
                                      </p:to>
                                    </p:set>
                                    <p:animEffect transition="in" filter="box(in)">
                                      <p:cBhvr>
                                        <p:cTn id="70" dur="500"/>
                                        <p:tgtEl>
                                          <p:spTgt spid="53539"/>
                                        </p:tgtEl>
                                      </p:cBhvr>
                                    </p:animEffect>
                                  </p:childTnLst>
                                </p:cTn>
                              </p:par>
                              <p:par>
                                <p:cTn id="71" presetID="5" presetClass="exit" presetSubtype="10" fill="hold" grpId="1" nodeType="withEffect">
                                  <p:stCondLst>
                                    <p:cond delay="0"/>
                                  </p:stCondLst>
                                  <p:childTnLst>
                                    <p:animEffect transition="out" filter="checkerboard(across)">
                                      <p:cBhvr>
                                        <p:cTn id="72" dur="500"/>
                                        <p:tgtEl>
                                          <p:spTgt spid="53669"/>
                                        </p:tgtEl>
                                      </p:cBhvr>
                                    </p:animEffect>
                                    <p:set>
                                      <p:cBhvr>
                                        <p:cTn id="73" dur="1" fill="hold">
                                          <p:stCondLst>
                                            <p:cond delay="499"/>
                                          </p:stCondLst>
                                        </p:cTn>
                                        <p:tgtEl>
                                          <p:spTgt spid="53669"/>
                                        </p:tgtEl>
                                        <p:attrNameLst>
                                          <p:attrName>style.visibility</p:attrName>
                                        </p:attrNameLst>
                                      </p:cBhvr>
                                      <p:to>
                                        <p:strVal val="hidden"/>
                                      </p:to>
                                    </p:set>
                                  </p:childTnLst>
                                </p:cTn>
                              </p:par>
                            </p:childTnLst>
                          </p:cTn>
                        </p:par>
                      </p:childTnLst>
                    </p:cTn>
                  </p:par>
                </p:childTnLst>
              </p:cTn>
              <p:nextCondLst>
                <p:cond evt="onClick" delay="0">
                  <p:tgtEl>
                    <p:spTgt spid="53563"/>
                  </p:tgtEl>
                </p:cond>
              </p:nextCondLst>
            </p:seq>
            <p:seq concurrent="1" nextAc="seek">
              <p:cTn id="74" restart="whenNotActive" fill="hold" evtFilter="cancelBubble" nodeType="interactiveSeq">
                <p:stCondLst>
                  <p:cond evt="onClick" delay="0">
                    <p:tgtEl>
                      <p:spTgt spid="5356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3646"/>
                                        </p:tgtEl>
                                        <p:attrNameLst>
                                          <p:attrName>style.visibility</p:attrName>
                                        </p:attrNameLst>
                                      </p:cBhvr>
                                      <p:to>
                                        <p:strVal val="visible"/>
                                      </p:to>
                                    </p:set>
                                    <p:animEffect transition="in" filter="dissolve">
                                      <p:cBhvr>
                                        <p:cTn id="79" dur="500"/>
                                        <p:tgtEl>
                                          <p:spTgt spid="5364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20927"/>
                                        </p:tgtEl>
                                        <p:attrNameLst>
                                          <p:attrName>style.visibility</p:attrName>
                                        </p:attrNameLst>
                                      </p:cBhvr>
                                      <p:to>
                                        <p:strVal val="visible"/>
                                      </p:to>
                                    </p:set>
                                    <p:animEffect transition="in" filter="dissolve">
                                      <p:cBhvr>
                                        <p:cTn id="84" dur="500"/>
                                        <p:tgtEl>
                                          <p:spTgt spid="20927"/>
                                        </p:tgtEl>
                                      </p:cBhvr>
                                    </p:animEffect>
                                  </p:childTnLst>
                                </p:cTn>
                              </p:par>
                              <p:par>
                                <p:cTn id="85" presetID="5" presetClass="exit" presetSubtype="10" fill="hold" grpId="1" nodeType="withEffect">
                                  <p:stCondLst>
                                    <p:cond delay="0"/>
                                  </p:stCondLst>
                                  <p:childTnLst>
                                    <p:animEffect transition="out" filter="checkerboard(across)">
                                      <p:cBhvr>
                                        <p:cTn id="86" dur="500"/>
                                        <p:tgtEl>
                                          <p:spTgt spid="53646"/>
                                        </p:tgtEl>
                                      </p:cBhvr>
                                    </p:animEffect>
                                    <p:set>
                                      <p:cBhvr>
                                        <p:cTn id="87" dur="1" fill="hold">
                                          <p:stCondLst>
                                            <p:cond delay="499"/>
                                          </p:stCondLst>
                                        </p:cTn>
                                        <p:tgtEl>
                                          <p:spTgt spid="53646"/>
                                        </p:tgtEl>
                                        <p:attrNameLst>
                                          <p:attrName>style.visibility</p:attrName>
                                        </p:attrNameLst>
                                      </p:cBhvr>
                                      <p:to>
                                        <p:strVal val="hidden"/>
                                      </p:to>
                                    </p:set>
                                  </p:childTnLst>
                                </p:cTn>
                              </p:par>
                            </p:childTnLst>
                          </p:cTn>
                        </p:par>
                      </p:childTnLst>
                    </p:cTn>
                  </p:par>
                </p:childTnLst>
              </p:cTn>
              <p:nextCondLst>
                <p:cond evt="onClick" delay="0">
                  <p:tgtEl>
                    <p:spTgt spid="53562"/>
                  </p:tgtEl>
                </p:cond>
              </p:nextCondLst>
            </p:seq>
            <p:seq concurrent="1" nextAc="seek">
              <p:cTn id="88" restart="whenNotActive" fill="hold" evtFilter="cancelBubble" nodeType="interactiveSeq">
                <p:stCondLst>
                  <p:cond evt="onClick" delay="0">
                    <p:tgtEl>
                      <p:spTgt spid="53689"/>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53540"/>
                                        </p:tgtEl>
                                        <p:attrNameLst>
                                          <p:attrName>style.visibility</p:attrName>
                                        </p:attrNameLst>
                                      </p:cBhvr>
                                      <p:to>
                                        <p:strVal val="visible"/>
                                      </p:to>
                                    </p:set>
                                    <p:animEffect transition="in" filter="box(in)">
                                      <p:cBhvr>
                                        <p:cTn id="93" dur="500"/>
                                        <p:tgtEl>
                                          <p:spTgt spid="53540"/>
                                        </p:tgtEl>
                                      </p:cBhvr>
                                    </p:animEffect>
                                  </p:childTnLst>
                                </p:cTn>
                              </p:par>
                            </p:childTnLst>
                          </p:cTn>
                        </p:par>
                      </p:childTnLst>
                    </p:cTn>
                  </p:par>
                </p:childTnLst>
              </p:cTn>
              <p:nextCondLst>
                <p:cond evt="onClick" delay="0">
                  <p:tgtEl>
                    <p:spTgt spid="53689"/>
                  </p:tgtEl>
                </p:cond>
              </p:nextCondLst>
            </p:seq>
          </p:childTnLst>
        </p:cTn>
      </p:par>
    </p:tnLst>
    <p:bldLst>
      <p:bldP spid="53604" grpId="0" animBg="1"/>
      <p:bldP spid="53604" grpId="1" animBg="1"/>
      <p:bldP spid="53609" grpId="0" animBg="1"/>
      <p:bldP spid="53609" grpId="1" animBg="1"/>
      <p:bldP spid="53618" grpId="0" animBg="1"/>
      <p:bldP spid="53618" grpId="1" animBg="1"/>
      <p:bldP spid="53632" grpId="0" animBg="1"/>
      <p:bldP spid="53632" grpId="1" animBg="1"/>
      <p:bldP spid="53646" grpId="0" animBg="1"/>
      <p:bldP spid="53646" grpId="1" animBg="1"/>
      <p:bldP spid="53669" grpId="0" animBg="1"/>
      <p:bldP spid="5366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Thế nào là tính từ? Cho ví dụ.</a:t>
            </a:r>
            <a:endParaRPr lang="en-US" sz="3200" dirty="0">
              <a:solidFill>
                <a:schemeClr val="tx1"/>
              </a:solidFill>
            </a:endParaRPr>
          </a:p>
        </p:txBody>
      </p:sp>
      <p:sp>
        <p:nvSpPr>
          <p:cNvPr id="6" name="Double Wave 5"/>
          <p:cNvSpPr/>
          <p:nvPr/>
        </p:nvSpPr>
        <p:spPr>
          <a:xfrm>
            <a:off x="1175657"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smtClean="0">
                <a:solidFill>
                  <a:schemeClr val="tx1"/>
                </a:solidFill>
                <a:latin typeface="Times New Roman" panose="02020603050405020304" pitchFamily="18" charset="0"/>
                <a:cs typeface="Times New Roman" panose="02020603050405020304" pitchFamily="18" charset="0"/>
              </a:rPr>
              <a:t>thêm các tính từ và đặt câu với từ tìm được.</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smtClean="0">
                <a:solidFill>
                  <a:schemeClr val="tx1"/>
                </a:solidFill>
                <a:latin typeface="Times New Roman" panose="02020603050405020304" pitchFamily="18" charset="0"/>
                <a:cs typeface="Times New Roman" panose="02020603050405020304" pitchFamily="18" charset="0"/>
              </a:rPr>
              <a:t>Mở rộng vốn từ: Ý chí – Nghị lực</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778229" y="782899"/>
            <a:ext cx="4860742" cy="1349465"/>
          </a:xfrm>
          <a:prstGeom prst="cloudCallout">
            <a:avLst>
              <a:gd name="adj1" fmla="val 65538"/>
              <a:gd name="adj2" fmla="val 5755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Thế nào là </a:t>
            </a:r>
          </a:p>
          <a:p>
            <a:pPr algn="ctr"/>
            <a:r>
              <a:rPr lang="en-US" sz="3200" b="1" smtClean="0">
                <a:solidFill>
                  <a:schemeClr val="tx1"/>
                </a:solidFill>
                <a:latin typeface="Times New Roman" panose="02020603050405020304" pitchFamily="18" charset="0"/>
                <a:cs typeface="Times New Roman" panose="02020603050405020304" pitchFamily="18" charset="0"/>
              </a:rPr>
              <a:t>động từ?</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73059" y="782898"/>
            <a:ext cx="7605923" cy="1349465"/>
          </a:xfrm>
          <a:prstGeom prst="cloudCallout">
            <a:avLst>
              <a:gd name="adj1" fmla="val -51858"/>
              <a:gd name="adj2" fmla="val 8638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Tìm </a:t>
            </a:r>
            <a:r>
              <a:rPr lang="en-US" sz="3200" b="1">
                <a:solidFill>
                  <a:schemeClr val="tx1"/>
                </a:solidFill>
                <a:latin typeface="Times New Roman" panose="02020603050405020304" pitchFamily="18" charset="0"/>
                <a:cs typeface="Times New Roman" panose="02020603050405020304" pitchFamily="18" charset="0"/>
              </a:rPr>
              <a:t>động từ </a:t>
            </a:r>
            <a:r>
              <a:rPr lang="en-US" sz="3200" b="1">
                <a:solidFill>
                  <a:schemeClr val="tx1"/>
                </a:solidFill>
                <a:latin typeface="Times New Roman" panose="02020603050405020304" pitchFamily="18" charset="0"/>
                <a:cs typeface="Times New Roman" panose="02020603050405020304" pitchFamily="18" charset="0"/>
              </a:rPr>
              <a:t>trong </a:t>
            </a:r>
            <a:r>
              <a:rPr lang="en-US" sz="3200" b="1" smtClean="0">
                <a:solidFill>
                  <a:schemeClr val="tx1"/>
                </a:solidFill>
                <a:latin typeface="Times New Roman" panose="02020603050405020304" pitchFamily="18" charset="0"/>
                <a:cs typeface="Times New Roman" panose="02020603050405020304" pitchFamily="18" charset="0"/>
              </a:rPr>
              <a:t>các</a:t>
            </a:r>
          </a:p>
          <a:p>
            <a:pPr algn="ctr"/>
            <a:r>
              <a:rPr lang="en-US" sz="3200" b="1" smtClean="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câu sau:</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7" name="Subtitle 11"/>
          <p:cNvSpPr txBox="1">
            <a:spLocks/>
          </p:cNvSpPr>
          <p:nvPr/>
        </p:nvSpPr>
        <p:spPr bwMode="auto">
          <a:xfrm>
            <a:off x="1961962" y="2639407"/>
            <a:ext cx="9220200" cy="20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b="1" smtClean="0">
                <a:solidFill>
                  <a:srgbClr val="3333FF"/>
                </a:solidFill>
                <a:latin typeface="Times New Roman" panose="02020603050405020304" pitchFamily="18" charset="0"/>
                <a:cs typeface="Times New Roman" panose="02020603050405020304" pitchFamily="18" charset="0"/>
              </a:rPr>
              <a:t>   a</a:t>
            </a:r>
            <a:r>
              <a:rPr lang="en-US" altLang="en-US" b="1">
                <a:solidFill>
                  <a:srgbClr val="3333FF"/>
                </a:solidFill>
                <a:latin typeface="Times New Roman" panose="02020603050405020304" pitchFamily="18" charset="0"/>
                <a:cs typeface="Times New Roman" panose="02020603050405020304" pitchFamily="18" charset="0"/>
              </a:rPr>
              <a:t>) Đàn bò đang gặm cỏ.</a:t>
            </a:r>
          </a:p>
          <a:p>
            <a:pPr algn="just">
              <a:lnSpc>
                <a:spcPct val="150000"/>
              </a:lnSpc>
              <a:buFontTx/>
              <a:buNone/>
            </a:pPr>
            <a:r>
              <a:rPr lang="en-US" altLang="en-US" b="1">
                <a:solidFill>
                  <a:srgbClr val="3333FF"/>
                </a:solidFill>
                <a:latin typeface="Times New Roman" panose="02020603050405020304" pitchFamily="18" charset="0"/>
                <a:cs typeface="Times New Roman" panose="02020603050405020304" pitchFamily="18" charset="0"/>
              </a:rPr>
              <a:t>   b) Lái cột hai chiếc giày vào nhau,</a:t>
            </a:r>
            <a:r>
              <a:rPr lang="vi-VN" altLang="en-US" b="1">
                <a:solidFill>
                  <a:srgbClr val="3333FF"/>
                </a:solidFill>
                <a:latin typeface="Times New Roman" panose="02020603050405020304" pitchFamily="18" charset="0"/>
                <a:cs typeface="Times New Roman" panose="02020603050405020304" pitchFamily="18" charset="0"/>
              </a:rPr>
              <a:t> đ</a:t>
            </a:r>
            <a:r>
              <a:rPr lang="en-US" altLang="en-US" b="1">
                <a:solidFill>
                  <a:srgbClr val="3333FF"/>
                </a:solidFill>
                <a:latin typeface="Times New Roman" panose="02020603050405020304" pitchFamily="18" charset="0"/>
                <a:cs typeface="Times New Roman" panose="02020603050405020304" pitchFamily="18" charset="0"/>
              </a:rPr>
              <a:t>eo vào cổ, nhảy t</a:t>
            </a:r>
            <a:r>
              <a:rPr lang="vi-VN" altLang="en-US" b="1">
                <a:solidFill>
                  <a:srgbClr val="3333FF"/>
                </a:solidFill>
                <a:latin typeface="Times New Roman" panose="02020603050405020304" pitchFamily="18" charset="0"/>
                <a:cs typeface="Times New Roman" panose="02020603050405020304" pitchFamily="18" charset="0"/>
              </a:rPr>
              <a:t>ư</a:t>
            </a:r>
            <a:r>
              <a:rPr lang="en-US" altLang="en-US" b="1">
                <a:solidFill>
                  <a:srgbClr val="3333FF"/>
                </a:solidFill>
                <a:latin typeface="Times New Roman" panose="02020603050405020304" pitchFamily="18" charset="0"/>
                <a:cs typeface="Times New Roman" panose="02020603050405020304" pitchFamily="18" charset="0"/>
              </a:rPr>
              <a:t>ng t</a:t>
            </a:r>
            <a:r>
              <a:rPr lang="vi-VN" altLang="en-US" b="1">
                <a:solidFill>
                  <a:srgbClr val="3333FF"/>
                </a:solidFill>
                <a:latin typeface="Times New Roman" panose="02020603050405020304" pitchFamily="18" charset="0"/>
                <a:cs typeface="Times New Roman" panose="02020603050405020304" pitchFamily="18" charset="0"/>
              </a:rPr>
              <a:t>ư</a:t>
            </a:r>
            <a:r>
              <a:rPr lang="en-US" altLang="en-US" b="1">
                <a:solidFill>
                  <a:srgbClr val="3333FF"/>
                </a:solidFill>
                <a:latin typeface="Times New Roman" panose="02020603050405020304" pitchFamily="18" charset="0"/>
                <a:cs typeface="Times New Roman" panose="02020603050405020304" pitchFamily="18" charset="0"/>
              </a:rPr>
              <a:t>ng</a:t>
            </a:r>
            <a:r>
              <a:rPr lang="en-US" altLang="en-US" b="1">
                <a:solidFill>
                  <a:srgbClr val="0000CC"/>
                </a:solidFill>
                <a:latin typeface="Times New Roman" panose="02020603050405020304" pitchFamily="18" charset="0"/>
                <a:cs typeface="Times New Roman" panose="02020603050405020304" pitchFamily="18" charset="0"/>
              </a:rPr>
              <a:t>.</a:t>
            </a:r>
            <a:r>
              <a:rPr lang="en-US" altLang="en-US" b="1">
                <a:solidFill>
                  <a:srgbClr val="00B050"/>
                </a:solidFill>
                <a:latin typeface="Times New Roman" panose="02020603050405020304" pitchFamily="18" charset="0"/>
                <a:cs typeface="Times New Roman" panose="02020603050405020304" pitchFamily="18" charset="0"/>
              </a:rPr>
              <a:t> </a:t>
            </a:r>
          </a:p>
        </p:txBody>
      </p:sp>
      <p:cxnSp>
        <p:nvCxnSpPr>
          <p:cNvPr id="8" name="Straight Connector 7"/>
          <p:cNvCxnSpPr/>
          <p:nvPr/>
        </p:nvCxnSpPr>
        <p:spPr>
          <a:xfrm>
            <a:off x="8993142"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374628" y="4499435"/>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680914" y="3744689"/>
            <a:ext cx="57177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133886" y="3018978"/>
            <a:ext cx="7749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15190" y="1856268"/>
            <a:ext cx="7561942"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Tính từ</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1537706" y="1801668"/>
            <a:ext cx="9072238" cy="1005680"/>
            <a:chOff x="-8052" y="1699617"/>
            <a:chExt cx="8000343"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7314228"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tính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1537706" y="3147035"/>
            <a:ext cx="9072238" cy="910467"/>
            <a:chOff x="-8052" y="1747250"/>
            <a:chExt cx="7599710"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tính từ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1537706" y="4397189"/>
            <a:ext cx="9072238" cy="910467"/>
            <a:chOff x="-8052" y="1747250"/>
            <a:chExt cx="7599710"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6933759"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cách sử dụng tính từ khi nói hay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61571" y="798948"/>
            <a:ext cx="101854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
              </a:spcBef>
              <a:buFontTx/>
              <a:buAutoNum type="arabicPeriod"/>
            </a:pPr>
            <a:r>
              <a:rPr lang="en-US" altLang="en-US" sz="2800" b="1">
                <a:solidFill>
                  <a:srgbClr val="0000CC"/>
                </a:solidFill>
                <a:latin typeface="Times New Roman" panose="02020603050405020304" pitchFamily="18" charset="0"/>
                <a:cs typeface="Times New Roman" panose="02020603050405020304" pitchFamily="18" charset="0"/>
              </a:rPr>
              <a:t>Đọc truyện sau:  </a:t>
            </a:r>
          </a:p>
          <a:p>
            <a:pPr algn="ctr" eaLnBrk="1" hangingPunct="1">
              <a:spcBef>
                <a:spcPct val="10000"/>
              </a:spcBef>
              <a:buFontTx/>
              <a:buNone/>
            </a:pPr>
            <a:r>
              <a:rPr lang="en-US" altLang="en-US" sz="2800" b="1" smtClean="0">
                <a:solidFill>
                  <a:srgbClr val="C00000"/>
                </a:solidFill>
                <a:latin typeface="Times New Roman" panose="02020603050405020304" pitchFamily="18" charset="0"/>
                <a:cs typeface="Times New Roman" panose="02020603050405020304" pitchFamily="18" charset="0"/>
              </a:rPr>
              <a:t>   Cậu </a:t>
            </a:r>
            <a:r>
              <a:rPr lang="en-US" altLang="en-US" sz="2800" b="1">
                <a:solidFill>
                  <a:srgbClr val="C00000"/>
                </a:solidFill>
                <a:latin typeface="Times New Roman" panose="02020603050405020304" pitchFamily="18" charset="0"/>
                <a:cs typeface="Times New Roman" panose="02020603050405020304" pitchFamily="18" charset="0"/>
              </a:rPr>
              <a:t>học sinh ở Ác- boa</a:t>
            </a:r>
          </a:p>
        </p:txBody>
      </p:sp>
      <p:sp>
        <p:nvSpPr>
          <p:cNvPr id="5" name="Text Box 5"/>
          <p:cNvSpPr txBox="1">
            <a:spLocks noChangeArrowheads="1"/>
          </p:cNvSpPr>
          <p:nvPr/>
        </p:nvSpPr>
        <p:spPr bwMode="auto">
          <a:xfrm>
            <a:off x="961571" y="1796144"/>
            <a:ext cx="10319656" cy="4832092"/>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dirty="0">
                <a:latin typeface="Times New Roman" pitchFamily="18" charset="0"/>
                <a:cs typeface="Times New Roman" pitchFamily="18" charset="0"/>
              </a:rPr>
              <a:t>     Ác-boa là một thị trấn nhỏ, không có những </a:t>
            </a:r>
            <a:r>
              <a:rPr lang="en-US" sz="2800">
                <a:latin typeface="Times New Roman" pitchFamily="18" charset="0"/>
                <a:cs typeface="Times New Roman" pitchFamily="18" charset="0"/>
              </a:rPr>
              <a:t>lâu </a:t>
            </a:r>
            <a:r>
              <a:rPr lang="en-US" sz="2800" smtClean="0">
                <a:latin typeface="Times New Roman" pitchFamily="18" charset="0"/>
                <a:cs typeface="Times New Roman" pitchFamily="18" charset="0"/>
              </a:rPr>
              <a:t>đài </a:t>
            </a:r>
            <a:r>
              <a:rPr lang="en-US" sz="2800" dirty="0">
                <a:latin typeface="Times New Roman" pitchFamily="18" charset="0"/>
                <a:cs typeface="Times New Roman" pitchFamily="18" charset="0"/>
              </a:rPr>
              <a:t>đồ sộ</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nguy </a:t>
            </a:r>
            <a:r>
              <a:rPr lang="en-US" sz="2800" dirty="0">
                <a:latin typeface="Times New Roman" pitchFamily="18" charset="0"/>
                <a:cs typeface="Times New Roman" pitchFamily="18" charset="0"/>
              </a:rPr>
              <a:t>nga, chỉ thấy những ngôi nhà nhỏ bé, cổ kính và những vườn nho con </a:t>
            </a:r>
            <a:r>
              <a:rPr lang="en-US" sz="2800" dirty="0" err="1">
                <a:latin typeface="Times New Roman" pitchFamily="18" charset="0"/>
                <a:cs typeface="Times New Roman" pitchFamily="18" charset="0"/>
              </a:rPr>
              <a:t>con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Dòng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sông Quy-dăng-xơ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dắt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Thầy Rơ-nê đã già, mái tóc ngả màu xám, da nhăn nheo, nhưng đi lại </a:t>
            </a:r>
            <a:r>
              <a:rPr lang="en-US" sz="2800">
                <a:latin typeface="Times New Roman" pitchFamily="18" charset="0"/>
                <a:cs typeface="Times New Roman" pitchFamily="18" charset="0"/>
              </a:rPr>
              <a:t>vẫn </a:t>
            </a:r>
            <a:r>
              <a:rPr lang="en-US" sz="2800" smtClean="0">
                <a:latin typeface="Times New Roman" pitchFamily="18" charset="0"/>
                <a:cs typeface="Times New Roman" pitchFamily="18" charset="0"/>
              </a:rPr>
              <a:t>nhanh </a:t>
            </a:r>
            <a:r>
              <a:rPr lang="en-US" sz="2800">
                <a:latin typeface="Times New Roman" pitchFamily="18" charset="0"/>
                <a:cs typeface="Times New Roman" pitchFamily="18" charset="0"/>
              </a:rPr>
              <a:t>nhẹn</a:t>
            </a:r>
            <a:r>
              <a:rPr lang="en-US" sz="2800" smtClean="0">
                <a:latin typeface="Times New Roman" pitchFamily="18" charset="0"/>
                <a:cs typeface="Times New Roman" pitchFamily="18" charset="0"/>
              </a:rPr>
              <a:t>… Thầy </a:t>
            </a:r>
            <a:r>
              <a:rPr lang="en-US" sz="2800" dirty="0">
                <a:latin typeface="Times New Roman" pitchFamily="18" charset="0"/>
                <a:cs typeface="Times New Roman" pitchFamily="18" charset="0"/>
              </a:rPr>
              <a:t>cứ lắc đầu chê Lu-i còn bé quá.</a:t>
            </a:r>
          </a:p>
          <a:p>
            <a:pPr algn="just" eaLnBrk="1" hangingPunct="1">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Lu-i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Cậu </a:t>
            </a:r>
            <a:r>
              <a:rPr lang="en-US" sz="2800">
                <a:latin typeface="Times New Roman" pitchFamily="18" charset="0"/>
                <a:cs typeface="Times New Roman" pitchFamily="18" charset="0"/>
              </a:rPr>
              <a:t>là </a:t>
            </a:r>
            <a:r>
              <a:rPr lang="en-US" sz="2800" smtClean="0">
                <a:latin typeface="Times New Roman" pitchFamily="18" charset="0"/>
                <a:cs typeface="Times New Roman" pitchFamily="18" charset="0"/>
              </a:rPr>
              <a:t>học </a:t>
            </a:r>
            <a:r>
              <a:rPr lang="en-US" sz="2800" dirty="0">
                <a:latin typeface="Times New Roman" pitchFamily="18" charset="0"/>
                <a:cs typeface="Times New Roman" pitchFamily="18" charset="0"/>
              </a:rPr>
              <a:t>sinh chăm chỉ và giỏi nhất lớp</a:t>
            </a:r>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algn="just" eaLnBrk="1" hangingPunct="1">
              <a:defRPr/>
            </a:pPr>
            <a:r>
              <a:rPr lang="en-US" sz="2800" i="1" smtClean="0">
                <a:solidFill>
                  <a:srgbClr val="C00000"/>
                </a:solidFill>
                <a:latin typeface="Times New Roman" pitchFamily="18" charset="0"/>
                <a:cs typeface="Times New Roman" pitchFamily="18" charset="0"/>
              </a:rPr>
              <a:t>								</a:t>
            </a:r>
            <a:r>
              <a:rPr lang="en-US" sz="2400" i="1" smtClean="0">
                <a:solidFill>
                  <a:srgbClr val="C00000"/>
                </a:solidFill>
                <a:latin typeface="Times New Roman" pitchFamily="18" charset="0"/>
                <a:cs typeface="Times New Roman" pitchFamily="18" charset="0"/>
              </a:rPr>
              <a:t>Theo </a:t>
            </a:r>
            <a:r>
              <a:rPr lang="en-US" sz="2400" i="1">
                <a:solidFill>
                  <a:srgbClr val="C00000"/>
                </a:solidFill>
                <a:latin typeface="Times New Roman" pitchFamily="18" charset="0"/>
                <a:cs typeface="Times New Roman" pitchFamily="18" charset="0"/>
              </a:rPr>
              <a:t>Đức Hoài</a:t>
            </a:r>
          </a:p>
          <a:p>
            <a:pPr algn="just" eaLnBrk="1" hangingPunct="1">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85783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1784</TotalTime>
  <Words>1365</Words>
  <Application>Microsoft Office PowerPoint</Application>
  <PresentationFormat>Widescreen</PresentationFormat>
  <Paragraphs>192</Paragraphs>
  <Slides>33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180</cp:revision>
  <dcterms:created xsi:type="dcterms:W3CDTF">2021-08-04T18:52:07Z</dcterms:created>
  <dcterms:modified xsi:type="dcterms:W3CDTF">2021-11-01T08:55:14Z</dcterms:modified>
</cp:coreProperties>
</file>