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358" r:id="rId2"/>
    <p:sldMasterId id="2147484371" r:id="rId3"/>
  </p:sldMasterIdLst>
  <p:notesMasterIdLst>
    <p:notesMasterId r:id="rId34"/>
  </p:notesMasterIdLst>
  <p:sldIdLst>
    <p:sldId id="290" r:id="rId4"/>
    <p:sldId id="344" r:id="rId5"/>
    <p:sldId id="310" r:id="rId6"/>
    <p:sldId id="351" r:id="rId7"/>
    <p:sldId id="345" r:id="rId8"/>
    <p:sldId id="346" r:id="rId9"/>
    <p:sldId id="292" r:id="rId10"/>
    <p:sldId id="295" r:id="rId11"/>
    <p:sldId id="354" r:id="rId12"/>
    <p:sldId id="300" r:id="rId13"/>
    <p:sldId id="353" r:id="rId14"/>
    <p:sldId id="355" r:id="rId15"/>
    <p:sldId id="356" r:id="rId16"/>
    <p:sldId id="357" r:id="rId17"/>
    <p:sldId id="280" r:id="rId18"/>
    <p:sldId id="307" r:id="rId19"/>
    <p:sldId id="330" r:id="rId20"/>
    <p:sldId id="340" r:id="rId21"/>
    <p:sldId id="341" r:id="rId22"/>
    <p:sldId id="323" r:id="rId23"/>
    <p:sldId id="309" r:id="rId24"/>
    <p:sldId id="305" r:id="rId25"/>
    <p:sldId id="269" r:id="rId26"/>
    <p:sldId id="315" r:id="rId27"/>
    <p:sldId id="348" r:id="rId28"/>
    <p:sldId id="358" r:id="rId29"/>
    <p:sldId id="350" r:id="rId30"/>
    <p:sldId id="284" r:id="rId31"/>
    <p:sldId id="352" r:id="rId32"/>
    <p:sldId id="26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6600"/>
    <a:srgbClr val="FF99FF"/>
    <a:srgbClr val="00FF00"/>
    <a:srgbClr val="46F729"/>
    <a:srgbClr val="00FFCC"/>
    <a:srgbClr val="FFFF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2895" autoAdjust="0"/>
  </p:normalViewPr>
  <p:slideViewPr>
    <p:cSldViewPr>
      <p:cViewPr varScale="1">
        <p:scale>
          <a:sx n="67" d="100"/>
          <a:sy n="67" d="100"/>
        </p:scale>
        <p:origin x="14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</dgm:pt>
  </dgm:ptLst>
  <dgm:cxnLst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43C86326-80A4-426D-8979-1B6FA2FC3E19}" type="presOf" srcId="{5FDDF8FE-62A4-48EE-9C18-F930DD454929}" destId="{8AAB1497-DB7A-4920-83AE-FD2F626F2277}" srcOrd="0" destOrd="0" presId="urn:microsoft.com/office/officeart/2005/8/layout/chevron2"/>
    <dgm:cxn modelId="{B4BE996B-83CD-46A2-A716-5F5007EDD03A}" type="presOf" srcId="{8055C0D3-BD95-4869-8A93-5644AF83A8A9}" destId="{18A67F07-1C96-4D94-B497-53E2443742E3}" srcOrd="0" destOrd="0" presId="urn:microsoft.com/office/officeart/2005/8/layout/chevron2"/>
    <dgm:cxn modelId="{F453846F-1722-4F9E-9814-B0E60CB43FA2}" type="presOf" srcId="{60EBC99E-BADA-4131-BB39-5EB8E1AFD621}" destId="{298CAB13-3FA2-454C-B9F1-0C2E384E4A18}" srcOrd="0" destOrd="0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AC200E86-3A45-42ED-AC26-5A25C3367BF7}" type="presOf" srcId="{8E557A0D-0992-4194-B505-AD02E10DDB08}" destId="{38F489DB-58A5-453A-928E-F27E126DCAB6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DA8DD788-694B-468D-B497-5280B3BC770D}" type="presOf" srcId="{6903D324-6ECB-4746-ACB8-5AFE795798D6}" destId="{42254B67-FFEA-41EC-8E3C-7C8612434B80}" srcOrd="0" destOrd="0" presId="urn:microsoft.com/office/officeart/2005/8/layout/chevron2"/>
    <dgm:cxn modelId="{EE09A19A-DB4B-4D3E-AD67-BAC3230C3E11}" type="presOf" srcId="{F06FFAD6-B476-4B18-994D-8BFE5AEFA889}" destId="{5BB08638-D625-4277-824B-73E775532E3D}" srcOrd="0" destOrd="0" presId="urn:microsoft.com/office/officeart/2005/8/layout/chevron2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548805FB-EAE7-4DDC-8645-399B4A124086}" type="presOf" srcId="{9A257DCC-F808-4526-AB98-B4E670D618C3}" destId="{C271A871-8DAE-46BE-9EB1-8CAE99693A8C}" srcOrd="0" destOrd="0" presId="urn:microsoft.com/office/officeart/2005/8/layout/chevron2"/>
    <dgm:cxn modelId="{69B04C2A-0100-44FF-9B65-3B2AEC95DDD1}" type="presParOf" srcId="{C271A871-8DAE-46BE-9EB1-8CAE99693A8C}" destId="{591BAFFA-D76C-4702-A36E-DAB856D5DD8A}" srcOrd="0" destOrd="0" presId="urn:microsoft.com/office/officeart/2005/8/layout/chevron2"/>
    <dgm:cxn modelId="{9C7A1C85-83AC-4CBE-A9F1-947C2A192139}" type="presParOf" srcId="{591BAFFA-D76C-4702-A36E-DAB856D5DD8A}" destId="{8AAB1497-DB7A-4920-83AE-FD2F626F2277}" srcOrd="0" destOrd="0" presId="urn:microsoft.com/office/officeart/2005/8/layout/chevron2"/>
    <dgm:cxn modelId="{457E612E-B1CB-4D3E-A48F-5BA6A8F4082E}" type="presParOf" srcId="{591BAFFA-D76C-4702-A36E-DAB856D5DD8A}" destId="{298CAB13-3FA2-454C-B9F1-0C2E384E4A18}" srcOrd="1" destOrd="0" presId="urn:microsoft.com/office/officeart/2005/8/layout/chevron2"/>
    <dgm:cxn modelId="{53892653-B757-4370-B137-8B68232C8E5E}" type="presParOf" srcId="{C271A871-8DAE-46BE-9EB1-8CAE99693A8C}" destId="{B7056789-5E47-44E8-9F77-BF7603F7970F}" srcOrd="1" destOrd="0" presId="urn:microsoft.com/office/officeart/2005/8/layout/chevron2"/>
    <dgm:cxn modelId="{6CAFDED5-D5E1-42B0-BF69-BB2B6B4B7E42}" type="presParOf" srcId="{C271A871-8DAE-46BE-9EB1-8CAE99693A8C}" destId="{9C0E2EB7-6D5B-4D3A-B676-BF72E6C7AAE4}" srcOrd="2" destOrd="0" presId="urn:microsoft.com/office/officeart/2005/8/layout/chevron2"/>
    <dgm:cxn modelId="{D129618C-F512-448C-93E9-6C60561E4EAC}" type="presParOf" srcId="{9C0E2EB7-6D5B-4D3A-B676-BF72E6C7AAE4}" destId="{5BB08638-D625-4277-824B-73E775532E3D}" srcOrd="0" destOrd="0" presId="urn:microsoft.com/office/officeart/2005/8/layout/chevron2"/>
    <dgm:cxn modelId="{E2B61A84-4858-4883-B190-652D162B1529}" type="presParOf" srcId="{9C0E2EB7-6D5B-4D3A-B676-BF72E6C7AAE4}" destId="{18A67F07-1C96-4D94-B497-53E2443742E3}" srcOrd="1" destOrd="0" presId="urn:microsoft.com/office/officeart/2005/8/layout/chevron2"/>
    <dgm:cxn modelId="{8522164E-7D6D-41A1-81C8-F7AF85B5E8D2}" type="presParOf" srcId="{C271A871-8DAE-46BE-9EB1-8CAE99693A8C}" destId="{61E846BA-C195-4F9D-8BA7-B3665CC9F6F4}" srcOrd="3" destOrd="0" presId="urn:microsoft.com/office/officeart/2005/8/layout/chevron2"/>
    <dgm:cxn modelId="{487C0128-6999-4976-B5A5-8199FED047FD}" type="presParOf" srcId="{C271A871-8DAE-46BE-9EB1-8CAE99693A8C}" destId="{1704E01C-831E-4DA7-B16E-0495B9ACD060}" srcOrd="4" destOrd="0" presId="urn:microsoft.com/office/officeart/2005/8/layout/chevron2"/>
    <dgm:cxn modelId="{C93D6E0B-982E-4255-9E74-367664D53C55}" type="presParOf" srcId="{1704E01C-831E-4DA7-B16E-0495B9ACD060}" destId="{42254B67-FFEA-41EC-8E3C-7C8612434B80}" srcOrd="0" destOrd="0" presId="urn:microsoft.com/office/officeart/2005/8/layout/chevron2"/>
    <dgm:cxn modelId="{244D3545-9E52-48F5-978F-14096C046537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</dgm:pt>
  </dgm:ptLst>
  <dgm:cxnLst>
    <dgm:cxn modelId="{2337E700-EACD-4C55-A1EE-A07210F59542}" type="presOf" srcId="{60EBC99E-BADA-4131-BB39-5EB8E1AFD621}" destId="{298CAB13-3FA2-454C-B9F1-0C2E384E4A18}" srcOrd="0" destOrd="0" presId="urn:microsoft.com/office/officeart/2005/8/layout/chevron2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FAEDC231-050C-4654-8720-9A6D33628AAA}" type="presOf" srcId="{6903D324-6ECB-4746-ACB8-5AFE795798D6}" destId="{42254B67-FFEA-41EC-8E3C-7C8612434B80}" srcOrd="0" destOrd="0" presId="urn:microsoft.com/office/officeart/2005/8/layout/chevron2"/>
    <dgm:cxn modelId="{224B5435-8C9F-4E24-9592-2A6E434F6887}" type="presOf" srcId="{9A257DCC-F808-4526-AB98-B4E670D618C3}" destId="{C271A871-8DAE-46BE-9EB1-8CAE99693A8C}" srcOrd="0" destOrd="0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5A6EC955-E9EA-4FEA-A9ED-3C888B20FB37}" type="presOf" srcId="{8E557A0D-0992-4194-B505-AD02E10DDB08}" destId="{38F489DB-58A5-453A-928E-F27E126DCAB6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E2B9C8B1-93B6-49BD-8592-0525BB44AA0A}" type="presOf" srcId="{5FDDF8FE-62A4-48EE-9C18-F930DD454929}" destId="{8AAB1497-DB7A-4920-83AE-FD2F626F2277}" srcOrd="0" destOrd="0" presId="urn:microsoft.com/office/officeart/2005/8/layout/chevron2"/>
    <dgm:cxn modelId="{5F0587C6-316A-4A94-A9D5-596A66CD910C}" type="presOf" srcId="{8055C0D3-BD95-4869-8A93-5644AF83A8A9}" destId="{18A67F07-1C96-4D94-B497-53E2443742E3}" srcOrd="0" destOrd="0" presId="urn:microsoft.com/office/officeart/2005/8/layout/chevron2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922605EB-3785-438A-A073-DB67F5FD065A}" type="presOf" srcId="{F06FFAD6-B476-4B18-994D-8BFE5AEFA889}" destId="{5BB08638-D625-4277-824B-73E775532E3D}" srcOrd="0" destOrd="0" presId="urn:microsoft.com/office/officeart/2005/8/layout/chevron2"/>
    <dgm:cxn modelId="{88143804-7994-43E3-A241-AAB9EA059780}" type="presParOf" srcId="{C271A871-8DAE-46BE-9EB1-8CAE99693A8C}" destId="{591BAFFA-D76C-4702-A36E-DAB856D5DD8A}" srcOrd="0" destOrd="0" presId="urn:microsoft.com/office/officeart/2005/8/layout/chevron2"/>
    <dgm:cxn modelId="{88B64418-8419-4826-8CCF-7FE24DE629D9}" type="presParOf" srcId="{591BAFFA-D76C-4702-A36E-DAB856D5DD8A}" destId="{8AAB1497-DB7A-4920-83AE-FD2F626F2277}" srcOrd="0" destOrd="0" presId="urn:microsoft.com/office/officeart/2005/8/layout/chevron2"/>
    <dgm:cxn modelId="{F6588C1E-E63A-462C-BFCF-A2F229BF4E77}" type="presParOf" srcId="{591BAFFA-D76C-4702-A36E-DAB856D5DD8A}" destId="{298CAB13-3FA2-454C-B9F1-0C2E384E4A18}" srcOrd="1" destOrd="0" presId="urn:microsoft.com/office/officeart/2005/8/layout/chevron2"/>
    <dgm:cxn modelId="{A4B9C21E-66B9-454D-93C4-1BCBB085C42B}" type="presParOf" srcId="{C271A871-8DAE-46BE-9EB1-8CAE99693A8C}" destId="{B7056789-5E47-44E8-9F77-BF7603F7970F}" srcOrd="1" destOrd="0" presId="urn:microsoft.com/office/officeart/2005/8/layout/chevron2"/>
    <dgm:cxn modelId="{9D655858-726A-4114-BF8F-4FC925986A9F}" type="presParOf" srcId="{C271A871-8DAE-46BE-9EB1-8CAE99693A8C}" destId="{9C0E2EB7-6D5B-4D3A-B676-BF72E6C7AAE4}" srcOrd="2" destOrd="0" presId="urn:microsoft.com/office/officeart/2005/8/layout/chevron2"/>
    <dgm:cxn modelId="{A772BA17-6EAC-4C64-92D8-FD82DCFC3015}" type="presParOf" srcId="{9C0E2EB7-6D5B-4D3A-B676-BF72E6C7AAE4}" destId="{5BB08638-D625-4277-824B-73E775532E3D}" srcOrd="0" destOrd="0" presId="urn:microsoft.com/office/officeart/2005/8/layout/chevron2"/>
    <dgm:cxn modelId="{CAEB3202-287B-4607-AD87-3F2E13E6D14E}" type="presParOf" srcId="{9C0E2EB7-6D5B-4D3A-B676-BF72E6C7AAE4}" destId="{18A67F07-1C96-4D94-B497-53E2443742E3}" srcOrd="1" destOrd="0" presId="urn:microsoft.com/office/officeart/2005/8/layout/chevron2"/>
    <dgm:cxn modelId="{79075264-0455-478A-B940-05E7E2AC56CD}" type="presParOf" srcId="{C271A871-8DAE-46BE-9EB1-8CAE99693A8C}" destId="{61E846BA-C195-4F9D-8BA7-B3665CC9F6F4}" srcOrd="3" destOrd="0" presId="urn:microsoft.com/office/officeart/2005/8/layout/chevron2"/>
    <dgm:cxn modelId="{D4D05C40-5DF8-401E-AEA1-81C00E1E0E12}" type="presParOf" srcId="{C271A871-8DAE-46BE-9EB1-8CAE99693A8C}" destId="{1704E01C-831E-4DA7-B16E-0495B9ACD060}" srcOrd="4" destOrd="0" presId="urn:microsoft.com/office/officeart/2005/8/layout/chevron2"/>
    <dgm:cxn modelId="{56A0C2CB-ECFD-4043-AC00-814660776C29}" type="presParOf" srcId="{1704E01C-831E-4DA7-B16E-0495B9ACD060}" destId="{42254B67-FFEA-41EC-8E3C-7C8612434B80}" srcOrd="0" destOrd="0" presId="urn:microsoft.com/office/officeart/2005/8/layout/chevron2"/>
    <dgm:cxn modelId="{6C492710-9544-4808-B915-9450DFC30A4C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90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90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539874-2290-4F59-99AB-58A37B0974F2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23F61E-F0AA-4BA3-ACCC-E66E4954F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1F230C28-EBE3-4E26-8C65-5F3D7458395B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1F230C28-EBE3-4E26-8C65-5F3D7458395B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2310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23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8.xml"/><Relationship Id="rId5" Type="http://schemas.openxmlformats.org/officeDocument/2006/relationships/slide" Target="../slides/slide17.xml"/><Relationship Id="rId4" Type="http://schemas.openxmlformats.org/officeDocument/2006/relationships/slide" Target="../slides/slide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BF614E-DF65-4702-B7D1-721BC7D9B457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4E2A838-B3DD-463A-87AA-ADCEE2402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2684DA-0A2C-476B-8117-EA694CCD2B13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2609E243-0720-4009-909F-666EB7745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88BCA4-3A45-4739-8DF3-E373DFDBB80C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88355C9-E652-41D1-B1CB-E2901C454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6"/>
            <a:ext cx="7886700" cy="581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E43465-85EF-4709-B011-036A9982829A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55BA693-5766-4D56-BE75-A8B8B899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4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AB4D-5BE4-4799-952E-71D22F500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4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F3FD-A016-4929-B2E2-824A9BFD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1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3808-DF47-463B-9AE1-960BCD11E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BC45-AD00-4859-BB01-69102E310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4AA4-1527-410D-9B2E-EDBC2B5C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5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E9FB-BE7E-4C0C-BEB7-0E43E3D44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B32-AD3F-4723-92D6-638168050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64845E-C7AF-424C-AC72-905B4C3A204F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C3BCF921-15FB-4BED-B686-74BB6BF77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3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0CE4-F309-4FC6-A979-58E48856E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20E5-0B29-4FD1-B11F-CF46CF4CC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E716-246E-4D70-BCE0-BFBE7BD2C7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8BA2B-5F5B-4F53-BBD4-45B4DDBC3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D65F7-0827-4032-AFE1-6EF23F584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41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715167"/>
            <a:ext cx="4121700" cy="3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4612067"/>
            <a:ext cx="3113400" cy="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14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11472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899300"/>
            <a:ext cx="45261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4156133"/>
            <a:ext cx="29538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183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370633"/>
            <a:ext cx="7715100" cy="4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3" y="662924"/>
            <a:ext cx="7956647" cy="5459517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4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4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4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4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928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713515"/>
            <a:ext cx="7922406" cy="5508388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204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2240200"/>
            <a:ext cx="46473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04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ACB3ACE-5740-4A02-BDBE-38DCA5120D7B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A42ED1AF-D57B-4907-A297-2C6B7093D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95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828800"/>
            <a:ext cx="53475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3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625667"/>
            <a:ext cx="34110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711267"/>
            <a:ext cx="3538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1077171"/>
            <a:ext cx="162970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963515"/>
            <a:ext cx="153460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4" y="1159260"/>
            <a:ext cx="130305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31" y="1075880"/>
            <a:ext cx="157181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7" y="848961"/>
            <a:ext cx="304203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876788"/>
            <a:ext cx="385894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852815"/>
            <a:ext cx="180336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3" y="848092"/>
            <a:ext cx="302667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8309830" y="1291173"/>
            <a:ext cx="229369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8309827" y="1291485"/>
            <a:ext cx="288380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8309830" y="1289360"/>
            <a:ext cx="155059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8307172" y="1291013"/>
            <a:ext cx="230137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7820316" y="747337"/>
            <a:ext cx="150038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7824808" y="704098"/>
            <a:ext cx="140587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7820552" y="747101"/>
            <a:ext cx="145076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7823745" y="830348"/>
            <a:ext cx="126587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7991917" y="732294"/>
            <a:ext cx="21725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7973250" y="702284"/>
            <a:ext cx="227479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8000892" y="731899"/>
            <a:ext cx="206154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8063627" y="774823"/>
            <a:ext cx="144485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8243613" y="758126"/>
            <a:ext cx="297063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8250757" y="943292"/>
            <a:ext cx="29062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8346690" y="1180358"/>
            <a:ext cx="3437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8175384" y="1133573"/>
            <a:ext cx="30598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8227546" y="1029295"/>
            <a:ext cx="20143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8401565" y="1054027"/>
            <a:ext cx="35383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8453189" y="927380"/>
            <a:ext cx="26936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8368306" y="976447"/>
            <a:ext cx="88132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8307704" y="1095849"/>
            <a:ext cx="98647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8181764" y="1079939"/>
            <a:ext cx="90672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8238119" y="1011733"/>
            <a:ext cx="53813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8259737" y="899813"/>
            <a:ext cx="81221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8422653" y="874532"/>
            <a:ext cx="63855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8382013" y="1011889"/>
            <a:ext cx="40699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8320342" y="1129713"/>
            <a:ext cx="4383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8200135" y="1116956"/>
            <a:ext cx="46488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8274506" y="934784"/>
            <a:ext cx="35915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8246035" y="1040324"/>
            <a:ext cx="23215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8437418" y="904617"/>
            <a:ext cx="27468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8368306" y="975819"/>
            <a:ext cx="8004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8411017" y="1027879"/>
            <a:ext cx="2717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8304514" y="1093957"/>
            <a:ext cx="91263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8182771" y="1079940"/>
            <a:ext cx="82285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8235458" y="1149483"/>
            <a:ext cx="2186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8236525" y="1012442"/>
            <a:ext cx="56471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8260268" y="897688"/>
            <a:ext cx="80158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8417275" y="873035"/>
            <a:ext cx="70234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36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2208300"/>
            <a:ext cx="68553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4282384"/>
            <a:ext cx="56307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19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35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473133"/>
            <a:ext cx="2728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2056420"/>
            <a:ext cx="273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669201"/>
            <a:ext cx="6327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3063763"/>
            <a:ext cx="27369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3649817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4656395"/>
            <a:ext cx="273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5243275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6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47313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2051820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6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671016"/>
            <a:ext cx="6309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7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306136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3647417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7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4653995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5240875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24868" y="863915"/>
            <a:ext cx="335900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49276" y="854299"/>
            <a:ext cx="211357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48040" y="905636"/>
            <a:ext cx="267949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45106" y="869219"/>
            <a:ext cx="298781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47699" y="1171476"/>
            <a:ext cx="162981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794405" y="1344998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48108" y="1321560"/>
            <a:ext cx="233671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68286" y="1072657"/>
            <a:ext cx="163792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15603" y="1245349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786396" y="972908"/>
            <a:ext cx="17444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25143" y="1122497"/>
            <a:ext cx="288843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08368" y="864277"/>
            <a:ext cx="193711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46221" y="992016"/>
            <a:ext cx="283061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66801" y="1295319"/>
            <a:ext cx="191987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79699" y="1150093"/>
            <a:ext cx="95131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798437" y="1339405"/>
            <a:ext cx="285191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00941" y="1052465"/>
            <a:ext cx="98783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18931" y="1239965"/>
            <a:ext cx="286104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16891" y="950099"/>
            <a:ext cx="113184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26638" y="1119634"/>
            <a:ext cx="286104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39080" y="840490"/>
            <a:ext cx="132251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45347" y="989375"/>
            <a:ext cx="285191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555878" y="910140"/>
            <a:ext cx="60587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55936" y="991838"/>
            <a:ext cx="123224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02774" y="1125755"/>
            <a:ext cx="386611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4299" y="966195"/>
            <a:ext cx="35395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5" y="1019564"/>
            <a:ext cx="88017" cy="9832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1016168"/>
            <a:ext cx="80634" cy="101165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1068327"/>
            <a:ext cx="33796" cy="3696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8" y="1077721"/>
            <a:ext cx="78419" cy="10455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1076591"/>
            <a:ext cx="91134" cy="107508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62" y="1136736"/>
            <a:ext cx="31089" cy="3466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6" y="753468"/>
            <a:ext cx="231485" cy="3456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9" y="879153"/>
            <a:ext cx="65213" cy="214907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80" y="992843"/>
            <a:ext cx="375609" cy="35806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52" y="1028244"/>
            <a:ext cx="380203" cy="25592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8" y="1099069"/>
            <a:ext cx="306787" cy="298792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997300"/>
            <a:ext cx="355102" cy="36102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1268295"/>
            <a:ext cx="138546" cy="303823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7" y="1326741"/>
            <a:ext cx="243871" cy="135288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7" y="1404044"/>
            <a:ext cx="157413" cy="28708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6" y="1116653"/>
            <a:ext cx="138793" cy="303823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9" y="1174287"/>
            <a:ext cx="244117" cy="135944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966730"/>
            <a:ext cx="136988" cy="30622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7" y="1008868"/>
            <a:ext cx="242395" cy="113304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400" y="826811"/>
            <a:ext cx="133297" cy="303495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3" y="846158"/>
            <a:ext cx="238621" cy="9897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1085708"/>
            <a:ext cx="81290" cy="190517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9" y="1137276"/>
            <a:ext cx="333201" cy="52912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1094927"/>
            <a:ext cx="35190" cy="30404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392233"/>
            <a:ext cx="108360" cy="290152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82" y="1267955"/>
            <a:ext cx="72513" cy="30557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30" y="1320373"/>
            <a:ext cx="219017" cy="13878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1117577"/>
            <a:ext cx="75466" cy="3067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7" y="1168283"/>
            <a:ext cx="218935" cy="138677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964351"/>
            <a:ext cx="73334" cy="308525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22" y="1003328"/>
            <a:ext cx="225579" cy="11822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821307"/>
            <a:ext cx="76943" cy="306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3" y="841300"/>
            <a:ext cx="230665" cy="101493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7" y="799929"/>
            <a:ext cx="402269" cy="645049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156083" y="5486776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5719953"/>
            <a:ext cx="453612" cy="400587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5831448"/>
            <a:ext cx="326002" cy="278417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3" y="5720485"/>
            <a:ext cx="425607" cy="403971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8" y="5791372"/>
            <a:ext cx="431951" cy="298597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154321" y="5487787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184624" y="5508204"/>
            <a:ext cx="38643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66742" y="5413853"/>
            <a:ext cx="253517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178109" y="5470255"/>
            <a:ext cx="395864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5413113"/>
            <a:ext cx="237098" cy="249663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5" y="5405084"/>
            <a:ext cx="169213" cy="239632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80" y="5411233"/>
            <a:ext cx="216161" cy="253771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9" y="5466341"/>
            <a:ext cx="230209" cy="244467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04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4225300"/>
            <a:ext cx="41484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2472017"/>
            <a:ext cx="58119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1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1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Google Shape;1267;p1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1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1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4" name="Google Shape;1284;p1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1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1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1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1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1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1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1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1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1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1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1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1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1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1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1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1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1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Google Shape;1311;p1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3" name="Google Shape;1313;p1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1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Google Shape;1319;p1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Google Shape;1320;p1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Google Shape;1321;p1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Google Shape;1322;p1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Google Shape;1323;p1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4" name="Google Shape;1324;p1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1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6" name="Google Shape;1326;p1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7" name="Google Shape;1327;p1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8" name="Google Shape;1328;p1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9" name="Google Shape;1329;p1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0" name="Google Shape;1330;p1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1" name="Google Shape;1331;p1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Google Shape;1332;p1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Google Shape;1333;p1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4" name="Google Shape;1334;p1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1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6" name="Google Shape;1336;p1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7" name="Google Shape;1337;p1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8" name="Google Shape;1338;p1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9" name="Google Shape;1339;p1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0" name="Google Shape;1340;p1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1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2" name="Google Shape;1342;p1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1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4" name="Google Shape;1344;p1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5" name="Google Shape;1345;p1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6" name="Google Shape;1346;p1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7" name="Google Shape;1347;p1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1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9" name="Google Shape;1349;p1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1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1" name="Google Shape;1351;p1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2" name="Google Shape;1352;p1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3" name="Google Shape;1353;p1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4" name="Google Shape;1354;p1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5" name="Google Shape;1355;p1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6" name="Google Shape;1356;p1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7" name="Google Shape;1357;p1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8" name="Google Shape;1358;p1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9" name="Google Shape;1359;p1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1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1" name="Google Shape;1361;p1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2" name="Google Shape;1362;p1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1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1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1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1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1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1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1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1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1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2" name="Google Shape;1372;p1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3" name="Google Shape;1373;p1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4" name="Google Shape;1374;p1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1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6" name="Google Shape;1376;p1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7" name="Google Shape;1377;p1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1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9" name="Google Shape;1379;p1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1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3" name="Google Shape;1383;p1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1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5" name="Google Shape;1385;p1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1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1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1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0" name="Google Shape;1390;p1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1" name="Google Shape;1391;p1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1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1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5" name="Google Shape;1395;p1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6" name="Google Shape;1396;p1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1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1" name="Google Shape;1401;p1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1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1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4" name="Google Shape;1404;p1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5" name="Google Shape;1405;p1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6" name="Google Shape;1406;p1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7" name="Google Shape;1407;p1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8" name="Google Shape;1408;p1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1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" name="Google Shape;1410;p1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" name="Google Shape;1411;p1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21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1270533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3070333"/>
            <a:ext cx="35043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4328933"/>
            <a:ext cx="3122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351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3504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3119967"/>
            <a:ext cx="39636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4481733"/>
            <a:ext cx="29253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17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7989327" y="6867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7992705" y="6812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16915" y="723792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62243" y="8493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53843" y="8486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3234" y="8950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080106" y="6339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33089" y="6937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244359" y="12798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30236" y="12826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258286" y="13658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263732" y="12941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71736" y="12259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26851" y="14073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70784" y="14170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28787" y="10935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183920" y="12741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189870" y="9676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43271" y="11177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41756" y="8405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294102" y="9552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81902" y="10370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7987980" y="11725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17917" y="10082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094042" y="13911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16840" y="12283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36852" y="13920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70379" y="10959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194021" y="12590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28194" y="9610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50007" y="11065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71499" y="8253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297069" y="9467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052356" y="8911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17"/>
          <p:cNvSpPr/>
          <p:nvPr/>
        </p:nvSpPr>
        <p:spPr>
          <a:xfrm>
            <a:off x="7106222" y="7241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7"/>
          <p:cNvSpPr/>
          <p:nvPr/>
        </p:nvSpPr>
        <p:spPr>
          <a:xfrm>
            <a:off x="7118992" y="701712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17"/>
          <p:cNvSpPr/>
          <p:nvPr/>
        </p:nvSpPr>
        <p:spPr>
          <a:xfrm>
            <a:off x="7117955" y="7583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17"/>
          <p:cNvSpPr/>
          <p:nvPr/>
        </p:nvSpPr>
        <p:spPr>
          <a:xfrm>
            <a:off x="7104427" y="7243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17"/>
          <p:cNvSpPr/>
          <p:nvPr/>
        </p:nvSpPr>
        <p:spPr>
          <a:xfrm>
            <a:off x="7398303" y="618688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17"/>
          <p:cNvSpPr/>
          <p:nvPr/>
        </p:nvSpPr>
        <p:spPr>
          <a:xfrm>
            <a:off x="7401338" y="6531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17"/>
          <p:cNvSpPr/>
          <p:nvPr/>
        </p:nvSpPr>
        <p:spPr>
          <a:xfrm>
            <a:off x="7395818" y="6175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17"/>
          <p:cNvSpPr/>
          <p:nvPr/>
        </p:nvSpPr>
        <p:spPr>
          <a:xfrm>
            <a:off x="7418668" y="6883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17"/>
          <p:cNvSpPr/>
          <p:nvPr/>
        </p:nvSpPr>
        <p:spPr>
          <a:xfrm>
            <a:off x="7470440" y="7390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17"/>
          <p:cNvSpPr/>
          <p:nvPr/>
        </p:nvSpPr>
        <p:spPr>
          <a:xfrm>
            <a:off x="7737738" y="11319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17"/>
          <p:cNvSpPr/>
          <p:nvPr/>
        </p:nvSpPr>
        <p:spPr>
          <a:xfrm>
            <a:off x="7591735" y="11232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17"/>
          <p:cNvSpPr/>
          <p:nvPr/>
        </p:nvSpPr>
        <p:spPr>
          <a:xfrm>
            <a:off x="7402580" y="8935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17"/>
          <p:cNvSpPr/>
          <p:nvPr/>
        </p:nvSpPr>
        <p:spPr>
          <a:xfrm>
            <a:off x="7490667" y="10512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17"/>
          <p:cNvSpPr/>
          <p:nvPr/>
        </p:nvSpPr>
        <p:spPr>
          <a:xfrm>
            <a:off x="7508550" y="10796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17"/>
          <p:cNvSpPr/>
          <p:nvPr/>
        </p:nvSpPr>
        <p:spPr>
          <a:xfrm>
            <a:off x="7427228" y="9119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17"/>
          <p:cNvSpPr/>
          <p:nvPr/>
        </p:nvSpPr>
        <p:spPr>
          <a:xfrm>
            <a:off x="7615135" y="11503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17"/>
          <p:cNvSpPr/>
          <p:nvPr/>
        </p:nvSpPr>
        <p:spPr>
          <a:xfrm>
            <a:off x="7783994" y="11644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17"/>
          <p:cNvSpPr/>
          <p:nvPr/>
        </p:nvSpPr>
        <p:spPr>
          <a:xfrm>
            <a:off x="7742709" y="11302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17"/>
          <p:cNvSpPr/>
          <p:nvPr/>
        </p:nvSpPr>
        <p:spPr>
          <a:xfrm>
            <a:off x="7596082" y="11223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17"/>
          <p:cNvSpPr/>
          <p:nvPr/>
        </p:nvSpPr>
        <p:spPr>
          <a:xfrm>
            <a:off x="7402580" y="8909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17"/>
          <p:cNvSpPr/>
          <p:nvPr/>
        </p:nvSpPr>
        <p:spPr>
          <a:xfrm>
            <a:off x="7493774" y="10495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17"/>
          <p:cNvSpPr/>
          <p:nvPr/>
        </p:nvSpPr>
        <p:spPr>
          <a:xfrm>
            <a:off x="7803047" y="12469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17"/>
          <p:cNvSpPr/>
          <p:nvPr/>
        </p:nvSpPr>
        <p:spPr>
          <a:xfrm>
            <a:off x="7610233" y="12372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17"/>
          <p:cNvSpPr/>
          <p:nvPr/>
        </p:nvSpPr>
        <p:spPr>
          <a:xfrm>
            <a:off x="7391538" y="951347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17"/>
          <p:cNvSpPr/>
          <p:nvPr/>
        </p:nvSpPr>
        <p:spPr>
          <a:xfrm>
            <a:off x="7497502" y="11483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10494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5" y="8559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9" y="12111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12" y="10502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8110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8061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22" y="8948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8086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593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03413" y="5956347"/>
            <a:ext cx="102507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09003" y="5959371"/>
            <a:ext cx="93908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2006" y="5963566"/>
            <a:ext cx="3935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49691" y="5807496"/>
            <a:ext cx="91329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42356" y="5806205"/>
            <a:ext cx="106136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86129" y="5812677"/>
            <a:ext cx="36207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55525" y="5841303"/>
            <a:ext cx="269592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02013" y="5873759"/>
            <a:ext cx="75948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41480" y="5258242"/>
            <a:ext cx="437443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448700" y="5322703"/>
            <a:ext cx="442792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09237" y="5220608"/>
            <a:ext cx="357291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48120" y="5243610"/>
            <a:ext cx="41356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71213" y="5341819"/>
            <a:ext cx="161355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699495" y="5290758"/>
            <a:ext cx="284017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50092" y="5182657"/>
            <a:ext cx="183327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20152" y="5459602"/>
            <a:ext cx="16164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48413" y="5408883"/>
            <a:ext cx="284304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67882" y="5570127"/>
            <a:ext cx="159539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597595" y="5562919"/>
            <a:ext cx="282299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26000" y="5684999"/>
            <a:ext cx="15524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56746" y="5716937"/>
            <a:ext cx="277904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39840" y="5584152"/>
            <a:ext cx="94672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19059" y="5241765"/>
            <a:ext cx="388052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1478" y="5714690"/>
            <a:ext cx="40984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886519" y="5203684"/>
            <a:ext cx="12619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07973" y="5338503"/>
            <a:ext cx="84451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19537" y="5302048"/>
            <a:ext cx="255072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56883" y="5455584"/>
            <a:ext cx="87889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668749" y="5420568"/>
            <a:ext cx="254976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07908" y="5574516"/>
            <a:ext cx="85405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11187" y="5569699"/>
            <a:ext cx="262713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65160" y="5696305"/>
            <a:ext cx="89609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63372" y="5722880"/>
            <a:ext cx="268637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581325" y="5416196"/>
            <a:ext cx="468491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5691607"/>
            <a:ext cx="205718" cy="29583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5714628"/>
            <a:ext cx="189926" cy="29280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5693735"/>
            <a:ext cx="180464" cy="26331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5689395"/>
            <a:ext cx="190848" cy="29788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5833011"/>
            <a:ext cx="265442" cy="24832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5820969"/>
            <a:ext cx="235334" cy="229723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4" y="5832601"/>
            <a:ext cx="264951" cy="249712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21" y="5882987"/>
            <a:ext cx="297517" cy="13632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4" y="5576909"/>
            <a:ext cx="312141" cy="397263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5501040"/>
            <a:ext cx="94380" cy="123464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5507268"/>
            <a:ext cx="93274" cy="124939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7" y="5728636"/>
            <a:ext cx="99357" cy="10806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5576249"/>
            <a:ext cx="95486" cy="120104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5" y="5618852"/>
            <a:ext cx="36253" cy="5218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5768368"/>
            <a:ext cx="43380" cy="5194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5" y="5547986"/>
            <a:ext cx="38465" cy="60135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5541104"/>
            <a:ext cx="36253" cy="5448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5500714"/>
            <a:ext cx="87252" cy="12526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9" y="5506283"/>
            <a:ext cx="86699" cy="126740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7" y="5728552"/>
            <a:ext cx="99357" cy="110437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5575186"/>
            <a:ext cx="88358" cy="122644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5493422"/>
            <a:ext cx="19294" cy="28756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40" y="5500712"/>
            <a:ext cx="20891" cy="30067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5762717"/>
            <a:ext cx="28572" cy="22529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5569448"/>
            <a:ext cx="29678" cy="4047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6" y="900804"/>
            <a:ext cx="208879" cy="45141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752622"/>
            <a:ext cx="196690" cy="60090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8" y="1023746"/>
            <a:ext cx="167013" cy="33159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901336"/>
            <a:ext cx="201460" cy="4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710348"/>
            <a:ext cx="389898" cy="348451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3" y="708811"/>
            <a:ext cx="494603" cy="331695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771112"/>
            <a:ext cx="231138" cy="301008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708554"/>
            <a:ext cx="387930" cy="351580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4" name="Google Shape;1824;p18"/>
          <p:cNvSpPr/>
          <p:nvPr/>
        </p:nvSpPr>
        <p:spPr>
          <a:xfrm>
            <a:off x="8214008" y="1363811"/>
            <a:ext cx="299117" cy="325477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18"/>
          <p:cNvSpPr/>
          <p:nvPr/>
        </p:nvSpPr>
        <p:spPr>
          <a:xfrm>
            <a:off x="8214008" y="1364220"/>
            <a:ext cx="376073" cy="43578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6" name="Google Shape;1826;p18"/>
          <p:cNvSpPr/>
          <p:nvPr/>
        </p:nvSpPr>
        <p:spPr>
          <a:xfrm>
            <a:off x="8214005" y="1361447"/>
            <a:ext cx="202210" cy="30082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7" name="Google Shape;1827;p18"/>
          <p:cNvSpPr/>
          <p:nvPr/>
        </p:nvSpPr>
        <p:spPr>
          <a:xfrm>
            <a:off x="8210542" y="1363605"/>
            <a:ext cx="300119" cy="3264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18"/>
          <p:cNvSpPr/>
          <p:nvPr/>
        </p:nvSpPr>
        <p:spPr>
          <a:xfrm>
            <a:off x="7575651" y="654622"/>
            <a:ext cx="195663" cy="30421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9" name="Google Shape;1829;p18"/>
          <p:cNvSpPr/>
          <p:nvPr/>
        </p:nvSpPr>
        <p:spPr>
          <a:xfrm>
            <a:off x="7581505" y="598235"/>
            <a:ext cx="183337" cy="357213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0" name="Google Shape;1830;p18"/>
          <p:cNvSpPr/>
          <p:nvPr/>
        </p:nvSpPr>
        <p:spPr>
          <a:xfrm>
            <a:off x="7575956" y="654314"/>
            <a:ext cx="189192" cy="30740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1" name="Google Shape;1831;p18"/>
          <p:cNvSpPr/>
          <p:nvPr/>
        </p:nvSpPr>
        <p:spPr>
          <a:xfrm>
            <a:off x="7580119" y="762874"/>
            <a:ext cx="165081" cy="202743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2" name="Google Shape;1832;p18"/>
          <p:cNvSpPr/>
          <p:nvPr/>
        </p:nvSpPr>
        <p:spPr>
          <a:xfrm>
            <a:off x="7799423" y="635004"/>
            <a:ext cx="283326" cy="34663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3" name="Google Shape;1833;p18"/>
          <p:cNvSpPr/>
          <p:nvPr/>
        </p:nvSpPr>
        <p:spPr>
          <a:xfrm>
            <a:off x="7775082" y="595872"/>
            <a:ext cx="296652" cy="385253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4" name="Google Shape;1834;p18"/>
          <p:cNvSpPr/>
          <p:nvPr/>
        </p:nvSpPr>
        <p:spPr>
          <a:xfrm>
            <a:off x="7811135" y="634491"/>
            <a:ext cx="268843" cy="349511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5" name="Google Shape;1835;p18"/>
          <p:cNvSpPr/>
          <p:nvPr/>
        </p:nvSpPr>
        <p:spPr>
          <a:xfrm>
            <a:off x="7892942" y="690464"/>
            <a:ext cx="188421" cy="29435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6" name="Google Shape;1836;p18"/>
          <p:cNvSpPr/>
          <p:nvPr/>
        </p:nvSpPr>
        <p:spPr>
          <a:xfrm>
            <a:off x="8127653" y="668693"/>
            <a:ext cx="387396" cy="48867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7" name="Google Shape;1837;p18"/>
          <p:cNvSpPr/>
          <p:nvPr/>
        </p:nvSpPr>
        <p:spPr>
          <a:xfrm>
            <a:off x="8136974" y="910155"/>
            <a:ext cx="37900" cy="56900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8" name="Google Shape;1838;p18"/>
          <p:cNvSpPr/>
          <p:nvPr/>
        </p:nvSpPr>
        <p:spPr>
          <a:xfrm>
            <a:off x="8262076" y="1219300"/>
            <a:ext cx="44833" cy="44267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9" name="Google Shape;1839;p18"/>
          <p:cNvSpPr/>
          <p:nvPr/>
        </p:nvSpPr>
        <p:spPr>
          <a:xfrm>
            <a:off x="8038685" y="1158295"/>
            <a:ext cx="39903" cy="56797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18"/>
          <p:cNvSpPr/>
          <p:nvPr/>
        </p:nvSpPr>
        <p:spPr>
          <a:xfrm>
            <a:off x="8106701" y="1022312"/>
            <a:ext cx="26268" cy="36769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1" name="Google Shape;1841;p18"/>
          <p:cNvSpPr/>
          <p:nvPr/>
        </p:nvSpPr>
        <p:spPr>
          <a:xfrm>
            <a:off x="8333635" y="1054561"/>
            <a:ext cx="46142" cy="55975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2" name="Google Shape;1842;p18"/>
          <p:cNvSpPr/>
          <p:nvPr/>
        </p:nvSpPr>
        <p:spPr>
          <a:xfrm>
            <a:off x="8400963" y="889407"/>
            <a:ext cx="35127" cy="46424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3" name="Google Shape;1843;p18"/>
          <p:cNvSpPr/>
          <p:nvPr/>
        </p:nvSpPr>
        <p:spPr>
          <a:xfrm>
            <a:off x="8290266" y="953394"/>
            <a:ext cx="114932" cy="13115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4" name="Google Shape;1844;p18"/>
          <p:cNvSpPr/>
          <p:nvPr/>
        </p:nvSpPr>
        <p:spPr>
          <a:xfrm>
            <a:off x="8211232" y="1109097"/>
            <a:ext cx="128644" cy="137011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5" name="Google Shape;1845;p18"/>
          <p:cNvSpPr/>
          <p:nvPr/>
        </p:nvSpPr>
        <p:spPr>
          <a:xfrm>
            <a:off x="8047005" y="1088351"/>
            <a:ext cx="118245" cy="14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6" name="Google Shape;1846;p18"/>
          <p:cNvSpPr/>
          <p:nvPr/>
        </p:nvSpPr>
        <p:spPr>
          <a:xfrm>
            <a:off x="8120492" y="999407"/>
            <a:ext cx="70177" cy="9490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7" name="Google Shape;1847;p18"/>
          <p:cNvSpPr/>
          <p:nvPr/>
        </p:nvSpPr>
        <p:spPr>
          <a:xfrm>
            <a:off x="8148683" y="853460"/>
            <a:ext cx="105920" cy="131669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8" name="Google Shape;1848;p18"/>
          <p:cNvSpPr/>
          <p:nvPr/>
        </p:nvSpPr>
        <p:spPr>
          <a:xfrm>
            <a:off x="8361135" y="820493"/>
            <a:ext cx="83272" cy="104247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9" name="Google Shape;1849;p18"/>
          <p:cNvSpPr/>
          <p:nvPr/>
        </p:nvSpPr>
        <p:spPr>
          <a:xfrm>
            <a:off x="8308140" y="999611"/>
            <a:ext cx="53075" cy="69532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0" name="Google Shape;1850;p18"/>
          <p:cNvSpPr/>
          <p:nvPr/>
        </p:nvSpPr>
        <p:spPr>
          <a:xfrm>
            <a:off x="8227717" y="1153260"/>
            <a:ext cx="57158" cy="7754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1" name="Google Shape;1851;p18"/>
          <p:cNvSpPr/>
          <p:nvPr/>
        </p:nvSpPr>
        <p:spPr>
          <a:xfrm>
            <a:off x="8070961" y="1136621"/>
            <a:ext cx="60625" cy="8196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2" name="Google Shape;1852;p18"/>
          <p:cNvSpPr/>
          <p:nvPr/>
        </p:nvSpPr>
        <p:spPr>
          <a:xfrm>
            <a:off x="8167941" y="899063"/>
            <a:ext cx="46836" cy="64089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3" name="Google Shape;1853;p18"/>
          <p:cNvSpPr/>
          <p:nvPr/>
        </p:nvSpPr>
        <p:spPr>
          <a:xfrm>
            <a:off x="8130812" y="1036690"/>
            <a:ext cx="30274" cy="42932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4" name="Google Shape;1854;p18"/>
          <p:cNvSpPr/>
          <p:nvPr/>
        </p:nvSpPr>
        <p:spPr>
          <a:xfrm>
            <a:off x="8380393" y="859727"/>
            <a:ext cx="35820" cy="48991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5" name="Google Shape;1855;p18"/>
          <p:cNvSpPr/>
          <p:nvPr/>
        </p:nvSpPr>
        <p:spPr>
          <a:xfrm>
            <a:off x="8290269" y="952574"/>
            <a:ext cx="104379" cy="13526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18"/>
          <p:cNvSpPr/>
          <p:nvPr/>
        </p:nvSpPr>
        <p:spPr>
          <a:xfrm>
            <a:off x="8345963" y="1020462"/>
            <a:ext cx="3543" cy="4724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18"/>
          <p:cNvSpPr/>
          <p:nvPr/>
        </p:nvSpPr>
        <p:spPr>
          <a:xfrm>
            <a:off x="8207075" y="1106633"/>
            <a:ext cx="119015" cy="139579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8" name="Google Shape;1858;p18"/>
          <p:cNvSpPr/>
          <p:nvPr/>
        </p:nvSpPr>
        <p:spPr>
          <a:xfrm>
            <a:off x="8048311" y="1088351"/>
            <a:ext cx="107306" cy="143071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9" name="Google Shape;1859;p18"/>
          <p:cNvSpPr/>
          <p:nvPr/>
        </p:nvSpPr>
        <p:spPr>
          <a:xfrm>
            <a:off x="8117023" y="1179042"/>
            <a:ext cx="2850" cy="56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0" name="Google Shape;1860;p18"/>
          <p:cNvSpPr/>
          <p:nvPr/>
        </p:nvSpPr>
        <p:spPr>
          <a:xfrm>
            <a:off x="8118413" y="1000333"/>
            <a:ext cx="73643" cy="97263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1" name="Google Shape;1861;p18"/>
          <p:cNvSpPr/>
          <p:nvPr/>
        </p:nvSpPr>
        <p:spPr>
          <a:xfrm>
            <a:off x="8149378" y="850687"/>
            <a:ext cx="104533" cy="134956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2" name="Google Shape;1862;p18"/>
          <p:cNvSpPr/>
          <p:nvPr/>
        </p:nvSpPr>
        <p:spPr>
          <a:xfrm>
            <a:off x="8354125" y="818542"/>
            <a:ext cx="91592" cy="107020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2179114"/>
            <a:ext cx="1010586" cy="3611991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3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FBD087-BCD8-492A-96CD-4B350A8804D8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536A3A60-4CF5-4A6B-A314-C49206680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9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6" name="Google Shape;2066;p20"/>
          <p:cNvSpPr/>
          <p:nvPr/>
        </p:nvSpPr>
        <p:spPr>
          <a:xfrm>
            <a:off x="164533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7" name="Google Shape;2067;p20"/>
          <p:cNvSpPr/>
          <p:nvPr/>
        </p:nvSpPr>
        <p:spPr>
          <a:xfrm>
            <a:off x="356100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Google Shape;2068;p20"/>
          <p:cNvSpPr/>
          <p:nvPr/>
        </p:nvSpPr>
        <p:spPr>
          <a:xfrm>
            <a:off x="472179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1" name="Google Shape;2071;p20"/>
          <p:cNvSpPr/>
          <p:nvPr/>
        </p:nvSpPr>
        <p:spPr>
          <a:xfrm>
            <a:off x="1544415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0"/>
          <p:cNvSpPr/>
          <p:nvPr/>
        </p:nvSpPr>
        <p:spPr>
          <a:xfrm>
            <a:off x="117410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0"/>
          <p:cNvSpPr/>
          <p:nvPr/>
        </p:nvSpPr>
        <p:spPr>
          <a:xfrm>
            <a:off x="117410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7" name="Google Shape;2077;p20"/>
          <p:cNvSpPr/>
          <p:nvPr/>
        </p:nvSpPr>
        <p:spPr>
          <a:xfrm>
            <a:off x="121635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20"/>
          <p:cNvSpPr/>
          <p:nvPr/>
        </p:nvSpPr>
        <p:spPr>
          <a:xfrm>
            <a:off x="279799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9" name="Google Shape;2079;p20"/>
          <p:cNvSpPr/>
          <p:nvPr/>
        </p:nvSpPr>
        <p:spPr>
          <a:xfrm>
            <a:off x="280599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20"/>
          <p:cNvSpPr/>
          <p:nvPr/>
        </p:nvSpPr>
        <p:spPr>
          <a:xfrm>
            <a:off x="284024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2" name="Google Shape;2082;p20"/>
          <p:cNvSpPr/>
          <p:nvPr/>
        </p:nvSpPr>
        <p:spPr>
          <a:xfrm>
            <a:off x="2427649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3" name="Google Shape;2083;p20"/>
          <p:cNvSpPr/>
          <p:nvPr/>
        </p:nvSpPr>
        <p:spPr>
          <a:xfrm>
            <a:off x="243564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20"/>
          <p:cNvSpPr/>
          <p:nvPr/>
        </p:nvSpPr>
        <p:spPr>
          <a:xfrm>
            <a:off x="2470286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Google Shape;2086;p20"/>
          <p:cNvSpPr/>
          <p:nvPr/>
        </p:nvSpPr>
        <p:spPr>
          <a:xfrm>
            <a:off x="405953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7" name="Google Shape;2087;p20"/>
          <p:cNvSpPr/>
          <p:nvPr/>
        </p:nvSpPr>
        <p:spPr>
          <a:xfrm>
            <a:off x="405953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0" name="Google Shape;2090;p20"/>
          <p:cNvSpPr/>
          <p:nvPr/>
        </p:nvSpPr>
        <p:spPr>
          <a:xfrm>
            <a:off x="368879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1" name="Google Shape;2091;p20"/>
          <p:cNvSpPr/>
          <p:nvPr/>
        </p:nvSpPr>
        <p:spPr>
          <a:xfrm>
            <a:off x="368879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2" name="Google Shape;2092;p20"/>
          <p:cNvSpPr/>
          <p:nvPr/>
        </p:nvSpPr>
        <p:spPr>
          <a:xfrm>
            <a:off x="3711794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3" name="Google Shape;2093;p20"/>
          <p:cNvSpPr/>
          <p:nvPr/>
        </p:nvSpPr>
        <p:spPr>
          <a:xfrm>
            <a:off x="372347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4" name="Google Shape;2094;p20"/>
          <p:cNvSpPr/>
          <p:nvPr/>
        </p:nvSpPr>
        <p:spPr>
          <a:xfrm>
            <a:off x="531268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5" name="Google Shape;2095;p20"/>
          <p:cNvSpPr/>
          <p:nvPr/>
        </p:nvSpPr>
        <p:spPr>
          <a:xfrm>
            <a:off x="531268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6" name="Google Shape;2096;p20"/>
          <p:cNvSpPr/>
          <p:nvPr/>
        </p:nvSpPr>
        <p:spPr>
          <a:xfrm>
            <a:off x="5335683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Google Shape;2098;p20"/>
          <p:cNvSpPr/>
          <p:nvPr/>
        </p:nvSpPr>
        <p:spPr>
          <a:xfrm>
            <a:off x="4941949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Google Shape;2099;p20"/>
          <p:cNvSpPr/>
          <p:nvPr/>
        </p:nvSpPr>
        <p:spPr>
          <a:xfrm>
            <a:off x="494234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2" name="Google Shape;2102;p20"/>
          <p:cNvSpPr/>
          <p:nvPr/>
        </p:nvSpPr>
        <p:spPr>
          <a:xfrm>
            <a:off x="656623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20"/>
          <p:cNvSpPr/>
          <p:nvPr/>
        </p:nvSpPr>
        <p:spPr>
          <a:xfrm>
            <a:off x="656623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6" name="Google Shape;2106;p20"/>
          <p:cNvSpPr/>
          <p:nvPr/>
        </p:nvSpPr>
        <p:spPr>
          <a:xfrm>
            <a:off x="6195525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7" name="Google Shape;2107;p20"/>
          <p:cNvSpPr/>
          <p:nvPr/>
        </p:nvSpPr>
        <p:spPr>
          <a:xfrm>
            <a:off x="6195525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0" name="Google Shape;2110;p20"/>
          <p:cNvSpPr/>
          <p:nvPr/>
        </p:nvSpPr>
        <p:spPr>
          <a:xfrm>
            <a:off x="781941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1" name="Google Shape;2111;p20"/>
          <p:cNvSpPr/>
          <p:nvPr/>
        </p:nvSpPr>
        <p:spPr>
          <a:xfrm>
            <a:off x="781941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3" name="Google Shape;2113;p20"/>
          <p:cNvSpPr/>
          <p:nvPr/>
        </p:nvSpPr>
        <p:spPr>
          <a:xfrm>
            <a:off x="7854055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20"/>
          <p:cNvSpPr/>
          <p:nvPr/>
        </p:nvSpPr>
        <p:spPr>
          <a:xfrm>
            <a:off x="7449069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20"/>
          <p:cNvSpPr/>
          <p:nvPr/>
        </p:nvSpPr>
        <p:spPr>
          <a:xfrm>
            <a:off x="7448676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3624540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02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798267"/>
            <a:ext cx="2711400" cy="1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2259633"/>
            <a:ext cx="25164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4735967"/>
            <a:ext cx="38562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 kern="0">
              <a:solidFill>
                <a:srgbClr val="6223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9" y="4066655"/>
            <a:ext cx="881353" cy="2122236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22" y="786173"/>
            <a:ext cx="552829" cy="761499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713503"/>
            <a:ext cx="839452" cy="876837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967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6" name="Google Shape;2446;p23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7" name="Google Shape;2447;p23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8" name="Google Shape;2448;p23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1" name="Google Shape;2451;p23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4" name="Google Shape;2454;p23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5" name="Google Shape;2455;p23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7" name="Google Shape;2457;p23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8" name="Google Shape;2458;p23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9" name="Google Shape;2459;p23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1" name="Google Shape;2461;p23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2" name="Google Shape;2462;p23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3" name="Google Shape;2463;p23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5" name="Google Shape;2465;p23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6" name="Google Shape;2466;p23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7" name="Google Shape;2467;p23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0" name="Google Shape;2470;p23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23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23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23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23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23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23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23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23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3" name="Google Shape;2483;p23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6" name="Google Shape;2486;p23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7" name="Google Shape;2487;p23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23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23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3" name="Google Shape;2493;p23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4" name="Google Shape;2494;p23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23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790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6" name="Google Shape;2636;p24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7" name="Google Shape;2637;p24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24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1" name="Google Shape;2641;p24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4" name="Google Shape;2644;p24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24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24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8" name="Google Shape;2648;p24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9" name="Google Shape;2649;p24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1" name="Google Shape;2651;p24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2" name="Google Shape;2652;p24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3" name="Google Shape;2653;p24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5" name="Google Shape;2655;p24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6" name="Google Shape;2656;p24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7" name="Google Shape;2657;p24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0" name="Google Shape;2660;p24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1" name="Google Shape;2661;p24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24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4" name="Google Shape;2664;p24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5" name="Google Shape;2665;p24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6" name="Google Shape;2666;p24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24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24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2" name="Google Shape;2672;p24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3" name="Google Shape;2673;p24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6" name="Google Shape;2676;p24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7" name="Google Shape;2677;p24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0" name="Google Shape;2680;p24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1" name="Google Shape;2681;p24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3" name="Google Shape;2683;p24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4" name="Google Shape;2684;p24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5" name="Google Shape;2685;p24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3" name="Google Shape;2703;p2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4" name="Google Shape;2704;p2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5" name="Google Shape;2705;p2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6" name="Google Shape;2706;p2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7" name="Google Shape;2707;p2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8" name="Google Shape;2708;p2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9" name="Google Shape;2709;p2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0" name="Google Shape;2710;p2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1" name="Google Shape;2711;p2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2" name="Google Shape;2712;p2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3" name="Google Shape;2713;p2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2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2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2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2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8" name="Google Shape;2718;p2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9" name="Google Shape;2719;p2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0" name="Google Shape;2720;p2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1" name="Google Shape;2721;p2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2" name="Google Shape;2722;p2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2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2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2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2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2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2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2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0" name="Google Shape;2730;p2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1" name="Google Shape;2731;p2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2" name="Google Shape;2732;p2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3" name="Google Shape;2733;p2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4" name="Google Shape;2734;p2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5" name="Google Shape;2735;p2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6" name="Google Shape;2736;p2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7" name="Google Shape;2737;p2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8" name="Google Shape;2738;p2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9" name="Google Shape;2739;p2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0" name="Google Shape;2740;p2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1" name="Google Shape;2741;p2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2" name="Google Shape;2742;p2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3" name="Google Shape;2743;p2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4" name="Google Shape;2744;p2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9" name="Google Shape;2749;p2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0" name="Google Shape;2750;p2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1" name="Google Shape;2751;p2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2" name="Google Shape;2752;p2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3" name="Google Shape;2753;p2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4" name="Google Shape;2754;p2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2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6" name="Google Shape;2756;p2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7" name="Google Shape;2757;p2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8" name="Google Shape;2758;p2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9" name="Google Shape;2759;p2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2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1" name="Google Shape;2761;p2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2" name="Google Shape;2762;p2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3" name="Google Shape;2763;p2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4" name="Google Shape;2764;p2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5" name="Google Shape;2765;p2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6" name="Google Shape;2766;p2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7" name="Google Shape;2767;p2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8" name="Google Shape;2768;p2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9" name="Google Shape;2769;p2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0" name="Google Shape;2770;p2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1" name="Google Shape;2771;p2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2" name="Google Shape;2772;p2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3" name="Google Shape;2773;p2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4" name="Google Shape;2774;p2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5" name="Google Shape;2775;p2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6" name="Google Shape;2776;p2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7" name="Google Shape;2777;p2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8" name="Google Shape;2778;p2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9" name="Google Shape;2779;p2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0" name="Google Shape;2780;p2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1" name="Google Shape;2781;p2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2" name="Google Shape;2782;p2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3" name="Google Shape;2783;p2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4" name="Google Shape;2784;p2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5" name="Google Shape;2785;p2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6" name="Google Shape;2786;p2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7" name="Google Shape;2787;p2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8" name="Google Shape;2788;p2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9" name="Google Shape;2789;p2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0" name="Google Shape;2790;p2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1" name="Google Shape;2791;p2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2" name="Google Shape;2792;p2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3" name="Google Shape;2793;p2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4" name="Google Shape;2794;p2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5" name="Google Shape;2795;p2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6" name="Google Shape;2796;p2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7" name="Google Shape;2797;p2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8" name="Google Shape;2798;p2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9" name="Google Shape;2799;p2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0" name="Google Shape;2800;p2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1" name="Google Shape;2801;p2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2" name="Google Shape;2802;p2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3" name="Google Shape;2803;p2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2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2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6" name="Google Shape;2806;p2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2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8" name="Google Shape;2808;p2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9" name="Google Shape;2809;p2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0" name="Google Shape;2810;p2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1" name="Google Shape;2811;p2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2" name="Google Shape;2812;p2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3" name="Google Shape;2813;p2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4" name="Google Shape;2814;p2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2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6" name="Google Shape;2816;p2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7" name="Google Shape;2817;p2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8" name="Google Shape;2818;p2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2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0" name="Google Shape;2820;p2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1" name="Google Shape;2821;p2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2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2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2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2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6" name="Google Shape;2826;p2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7" name="Google Shape;2827;p2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8" name="Google Shape;2828;p2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9" name="Google Shape;2829;p2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0" name="Google Shape;2830;p2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1" name="Google Shape;2831;p2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2" name="Google Shape;2832;p2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3" name="Google Shape;2833;p2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4" name="Google Shape;2834;p2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5" name="Google Shape;2835;p2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6" name="Google Shape;2836;p2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7" name="Google Shape;2837;p2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8" name="Google Shape;2838;p2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9" name="Google Shape;2839;p2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0" name="Google Shape;2840;p2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1" name="Google Shape;2841;p2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2" name="Google Shape;2842;p2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3" name="Google Shape;2843;p2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4" name="Google Shape;2844;p2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5" name="Google Shape;2845;p2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6" name="Google Shape;2846;p2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7" name="Google Shape;2847;p2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8" name="Google Shape;2848;p2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34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13127" y="8899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16503" y="8844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0715" y="926991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86043" y="10525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77643" y="10518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07034" y="10982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03905" y="8371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56889" y="8969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168159" y="14830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154036" y="14858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182086" y="15690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187532" y="14973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7995536" y="14291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50651" y="16105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7994584" y="16202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52587" y="12967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07720" y="14773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13670" y="11708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167071" y="13209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65556" y="10437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17901" y="11584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05702" y="12402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11780" y="13757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1717" y="12114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17842" y="15943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40640" y="14315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60655" y="15952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094179" y="12991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17823" y="14622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51994" y="11642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173807" y="13097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195299" y="10285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20869" y="11499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7976153" y="10943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7030022" y="9273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7042794" y="904914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7041755" y="9615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7028227" y="9275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7322103" y="821887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7325138" y="8563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7319618" y="8207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7342468" y="8915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7394240" y="9422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7661538" y="13351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7515535" y="13264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7326380" y="10967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7414467" y="12544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7432348" y="12828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7351028" y="11151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7538935" y="13535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7707793" y="13676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7666509" y="13334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7519882" y="13255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7326380" y="10941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7417574" y="12527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7726847" y="14501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7534033" y="14404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7315338" y="115454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7421302" y="13515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40" y="11510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5" y="9575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60" y="13127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12" y="11518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9126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9077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22" y="9964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9102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12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E69B71-24FD-4842-8680-A2F4550B3453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468A9DDD-1139-4948-B3FC-9609F1C71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2D03B3-4D16-48BB-A484-5CB38F38AA52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18676AFF-6C2D-466D-9D0B-EE0816362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6208FD-2371-4657-B49D-5DC30DE62DD2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DB71AA2B-A71E-42D4-9E4A-59E1F1A55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94C36B-3370-4BFF-930F-2E82F25CD4C7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37ADBAF2-2204-4581-A6EA-CFA410292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0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DCEDEC-3526-4FFE-B660-412973DE9E28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DC3DB9B-3143-408A-BD16-0885BABDF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D9DD88-EF3E-42C8-AD00-4BE26172B049}" type="datetimeFigureOut">
              <a:rPr lang="en-US"/>
              <a:pPr>
                <a:defRPr/>
              </a:pPr>
              <a:t>10/29/2021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061964-60B7-4A43-A600-4808483608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AE6C-F565-485B-B8CA-B81408BEE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778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Admin\Desktop\TUAN%209%20-%20LICH%20SU\DBL-%20l&#243;n-%20&#273;&#227;%20s&#7917;a%20ti&#7871;ng%20to.mp4" TargetMode="External"/><Relationship Id="rId1" Type="http://schemas.microsoft.com/office/2007/relationships/media" Target="file:///C:\Users\Admin\Desktop\TUAN%209%20-%20LICH%20SU\DBL-%20l&#243;n-%20&#273;&#227;%20s&#7917;a%20ti&#7871;ng%20to.mp4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c&#225;ch%20&#273;&#225;nh%20c&#7911;a%20&#272;BL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bu&#7893;i%20&#273;&#7847;u%20&#273;&#7897;c%20l&#7853;p%20l&#7891;ng%20nh&#7841;c.mp3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286000" y="1006477"/>
            <a:ext cx="4641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48318" y="1981201"/>
            <a:ext cx="9008892" cy="1355273"/>
          </a:xfrm>
          <a:prstGeom prst="rect">
            <a:avLst/>
          </a:prstGeom>
        </p:spPr>
        <p:txBody>
          <a:bodyPr/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 LỊCH SỬ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2698752" y="2838450"/>
            <a:ext cx="5211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cs typeface="Arial" charset="0"/>
              </a:rPr>
              <a:t>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eaLnBrk="1" hangingPunct="1"/>
            <a:r>
              <a:rPr lang="en-US" sz="3600" b="1" dirty="0">
                <a:cs typeface="Arial" charset="0"/>
              </a:rPr>
              <a:t>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2848" r="12295" b="13541"/>
          <a:stretch/>
        </p:blipFill>
        <p:spPr bwMode="auto">
          <a:xfrm>
            <a:off x="224973" y="228600"/>
            <a:ext cx="869042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281728"/>
            <a:ext cx="8737598" cy="642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4002" y="320457"/>
            <a:ext cx="869042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46125" y="1682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9600" y="152400"/>
            <a:ext cx="71628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28600" y="2743200"/>
            <a:ext cx="2057400" cy="2062163"/>
          </a:xfrm>
          <a:prstGeom prst="rect">
            <a:avLst/>
          </a:prstGeom>
          <a:solidFill>
            <a:srgbClr val="A3FBFB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Thống nhất đất nước về một mối</a:t>
            </a: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 rot="5400000">
            <a:off x="2743200" y="457200"/>
            <a:ext cx="5676900" cy="6591300"/>
          </a:xfrm>
          <a:prstGeom prst="downArrowCallout">
            <a:avLst>
              <a:gd name="adj1" fmla="val 14731"/>
              <a:gd name="adj2" fmla="val 18282"/>
              <a:gd name="adj3" fmla="val 12756"/>
              <a:gd name="adj4" fmla="val 83065"/>
            </a:avLst>
          </a:prstGeom>
          <a:solidFill>
            <a:srgbClr val="F9B1A5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800600" y="1116013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 đình lục đục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giành ngai vàng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4800600" y="24384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chia cắt thành 12 vùng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800600" y="38862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 mạc ruộng vườn bị tàn phá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795838" y="5521325"/>
            <a:ext cx="4038600" cy="954088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thù lăm le xâm lược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3810000" y="914400"/>
            <a:ext cx="0" cy="838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3810000" y="16764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3810000" y="2895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3810000" y="4419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3810000" y="1676400"/>
            <a:ext cx="0" cy="1219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3810000" y="2895600"/>
            <a:ext cx="0" cy="15240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3810000" y="4343400"/>
            <a:ext cx="0" cy="1752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3810000" y="60198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63525" y="990600"/>
            <a:ext cx="8610600" cy="5181600"/>
          </a:xfrm>
          <a:prstGeom prst="roundRect">
            <a:avLst>
              <a:gd name="adj" fmla="val 16667"/>
            </a:avLst>
          </a:prstGeom>
          <a:solidFill>
            <a:srgbClr val="A3FBF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60363" y="2286000"/>
            <a:ext cx="84582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Đinh Bộ Lĩnh đã có công gì?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Sau khi thống nhất đất nước Đinh Bộ Lĩnh đã làm gì?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20725" y="120491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từ : “ Bấy giờ ở vùng Hoa Lư…ngược xuôi buôn bán” và trả lời các câu hỏi: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6596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2.Đinh Bộ Lĩnh dẹp loạn 12 sứ quân.</a:t>
            </a:r>
          </a:p>
        </p:txBody>
      </p:sp>
    </p:spTree>
    <p:extLst>
      <p:ext uri="{BB962C8B-B14F-4D97-AF65-F5344CB8AC3E}">
        <p14:creationId xmlns:p14="http://schemas.microsoft.com/office/powerpoint/2010/main" val="18525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399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90600" y="609600"/>
            <a:ext cx="6051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</a:t>
            </a:r>
            <a:r>
              <a:rPr lang="en-US" altLang="en-US" b="1">
                <a:solidFill>
                  <a:srgbClr val="FF3300"/>
                </a:solidFill>
              </a:rPr>
              <a:t>?</a:t>
            </a:r>
            <a:r>
              <a:rPr lang="en-US" altLang="en-US" b="1"/>
              <a:t> 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38200" y="3124200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quê ở Hoa Lư (Ninh Bình)</a:t>
            </a:r>
          </a:p>
        </p:txBody>
      </p:sp>
    </p:spTree>
    <p:extLst>
      <p:ext uri="{BB962C8B-B14F-4D97-AF65-F5344CB8AC3E}">
        <p14:creationId xmlns:p14="http://schemas.microsoft.com/office/powerpoint/2010/main" val="33115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88" grpId="1"/>
      <p:bldP spid="419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81000" y="2286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</p:txBody>
      </p:sp>
      <p:pic>
        <p:nvPicPr>
          <p:cNvPr id="11267" name="Picture 6" descr="DSC00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638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878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A29015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7517" r="9048" b="3902"/>
          <a:stretch/>
        </p:blipFill>
        <p:spPr>
          <a:xfrm>
            <a:off x="0" y="0"/>
            <a:ext cx="9143999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815" y="4913055"/>
            <a:ext cx="869042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kiệu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350" y="0"/>
            <a:ext cx="108204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BL- lón- đã sửa tiếng 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83028" y="5537929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447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ĐBL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3028" y="5581471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2789" r="12615" b="12653"/>
          <a:stretch/>
        </p:blipFill>
        <p:spPr bwMode="auto">
          <a:xfrm>
            <a:off x="152400" y="1524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073914"/>
            <a:ext cx="88609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ánh của ĐB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59977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152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2732" r="12491" b="13147"/>
          <a:stretch/>
        </p:blipFill>
        <p:spPr bwMode="auto">
          <a:xfrm>
            <a:off x="595086" y="381001"/>
            <a:ext cx="7848600" cy="54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19800"/>
            <a:ext cx="3817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600" y="5595258"/>
            <a:ext cx="9067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968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869752"/>
            <a:ext cx="8382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58981"/>
              </p:ext>
            </p:extLst>
          </p:nvPr>
        </p:nvGraphicFramePr>
        <p:xfrm>
          <a:off x="131763" y="762002"/>
          <a:ext cx="8936036" cy="591524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8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935">
                <a:tc>
                  <a:txBody>
                    <a:bodyPr/>
                    <a:lstStyle/>
                    <a:p>
                      <a:pPr algn="ctr"/>
                      <a:r>
                        <a:rPr lang="en-US" sz="31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1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9"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3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049" name="Rectangle 1"/>
          <p:cNvSpPr>
            <a:spLocks noChangeArrowheads="1"/>
          </p:cNvSpPr>
          <p:nvPr/>
        </p:nvSpPr>
        <p:spPr bwMode="auto">
          <a:xfrm>
            <a:off x="2462215" y="1879937"/>
            <a:ext cx="3024185" cy="101566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019800" y="1843652"/>
            <a:ext cx="281940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28301" y="3429000"/>
            <a:ext cx="1534099" cy="553998"/>
          </a:xfrm>
          <a:prstGeom prst="rect">
            <a:avLst/>
          </a:prstGeom>
          <a:solidFill>
            <a:srgbClr val="46F7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6019799" y="4876800"/>
            <a:ext cx="2819403" cy="147732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286001" y="4876800"/>
            <a:ext cx="3200399" cy="55399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019799" y="3352799"/>
            <a:ext cx="2819402" cy="1015663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9" grpId="0" animBg="1"/>
      <p:bldP spid="14" grpId="0" animBg="1"/>
      <p:bldP spid="19" grpId="0" animBg="1"/>
      <p:bldP spid="28" grpId="0" animBg="1"/>
      <p:bldP spid="31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A29016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809" r="3600"/>
          <a:stretch/>
        </p:blipFill>
        <p:spPr bwMode="auto">
          <a:xfrm>
            <a:off x="141518" y="152401"/>
            <a:ext cx="8795657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64367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100"/>
            <a:ext cx="879565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7800" y="172357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6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1"/>
            <a:ext cx="875937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1343" y="240724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9" name="Picture 4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2357"/>
            <a:ext cx="8795657" cy="60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35339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trường đinh tiên ho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" y="76200"/>
            <a:ext cx="8868228" cy="60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75312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 txBox="1">
            <a:spLocks noChangeArrowheads="1"/>
          </p:cNvSpPr>
          <p:nvPr/>
        </p:nvSpPr>
        <p:spPr bwMode="auto">
          <a:xfrm>
            <a:off x="3581400" y="403225"/>
            <a:ext cx="1463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790825" y="274638"/>
            <a:ext cx="2743200" cy="5222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Quyền mất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409700" y="1484313"/>
            <a:ext cx="5448300" cy="9540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rơi vào  cảnh loạn lạc, chia cắt thành12 vùng.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14300" y="4071938"/>
            <a:ext cx="2362200" cy="18161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Dẹp loạn, thống nhất đất nước (năm 968).</a:t>
            </a: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4038600" y="838200"/>
            <a:ext cx="1588" cy="6461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037013" y="2457450"/>
            <a:ext cx="1587" cy="4937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2657475" y="2951163"/>
            <a:ext cx="2819400" cy="523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Bộ Lĩnh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2857500" y="4071938"/>
            <a:ext cx="30861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ngôi vua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(Đinh Tiên Hoàng)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6427788" y="4071938"/>
            <a:ext cx="23622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 tên nước Đại Cồ Việt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H="1">
            <a:off x="1408113" y="3527425"/>
            <a:ext cx="2590800" cy="5445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>
            <a:off x="4037013" y="3494088"/>
            <a:ext cx="0" cy="457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>
            <a:off x="3998913" y="3527425"/>
            <a:ext cx="3035300" cy="4921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 animBg="1"/>
      <p:bldP spid="32785" grpId="0" animBg="1"/>
      <p:bldP spid="32786" grpId="0" animBg="1"/>
      <p:bldP spid="32792" grpId="0" animBg="1"/>
      <p:bldP spid="32793" grpId="0" animBg="1"/>
      <p:bldP spid="327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6030001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1071563" cy="1071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0009"/>
            <a:ext cx="1071563" cy="107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1071563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52600" y="1"/>
            <a:ext cx="617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Trß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ch¬i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Thö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tµi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®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o¸n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 « </a:t>
            </a:r>
            <a:r>
              <a:rPr lang="en-US" sz="4000" dirty="0" err="1">
                <a:solidFill>
                  <a:srgbClr val="0000FF"/>
                </a:solidFill>
                <a:latin typeface=".VnAristote" pitchFamily="34" charset="0"/>
              </a:rPr>
              <a:t>ch</a:t>
            </a:r>
            <a:r>
              <a:rPr lang="en-US" sz="4000" dirty="0">
                <a:solidFill>
                  <a:srgbClr val="0000FF"/>
                </a:solidFill>
                <a:latin typeface=".VnAristote" pitchFamily="34" charset="0"/>
              </a:rPr>
              <a:t>÷</a:t>
            </a:r>
          </a:p>
        </p:txBody>
      </p:sp>
      <p:graphicFrame>
        <p:nvGraphicFramePr>
          <p:cNvPr id="43011" name="Group 3"/>
          <p:cNvGraphicFramePr>
            <a:graphicFrameLocks noGrp="1"/>
          </p:cNvGraphicFramePr>
          <p:nvPr>
            <p:ph/>
          </p:nvPr>
        </p:nvGraphicFramePr>
        <p:xfrm>
          <a:off x="838200" y="914401"/>
          <a:ext cx="8229600" cy="4989517"/>
        </p:xfrm>
        <a:graphic>
          <a:graphicData uri="http://schemas.openxmlformats.org/drawingml/2006/table">
            <a:tbl>
              <a:tblPr/>
              <a:tblGrid>
                <a:gridCol w="51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43226" name="Group 218"/>
          <p:cNvGrpSpPr>
            <a:grpSpLocks/>
          </p:cNvGrpSpPr>
          <p:nvPr/>
        </p:nvGrpSpPr>
        <p:grpSpPr bwMode="auto">
          <a:xfrm>
            <a:off x="3962400" y="990601"/>
            <a:ext cx="5105400" cy="461963"/>
            <a:chOff x="2400" y="768"/>
            <a:chExt cx="3216" cy="291"/>
          </a:xfrm>
        </p:grpSpPr>
        <p:sp>
          <p:nvSpPr>
            <p:cNvPr id="54572" name="Text Box 219"/>
            <p:cNvSpPr txBox="1">
              <a:spLocks noChangeArrowheads="1"/>
            </p:cNvSpPr>
            <p:nvPr/>
          </p:nvSpPr>
          <p:spPr bwMode="auto">
            <a:xfrm>
              <a:off x="2400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73" name="Text Box 220"/>
            <p:cNvSpPr txBox="1">
              <a:spLocks noChangeArrowheads="1"/>
            </p:cNvSpPr>
            <p:nvPr/>
          </p:nvSpPr>
          <p:spPr bwMode="auto">
            <a:xfrm>
              <a:off x="2736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74" name="Text Box 221"/>
            <p:cNvSpPr txBox="1">
              <a:spLocks noChangeArrowheads="1"/>
            </p:cNvSpPr>
            <p:nvPr/>
          </p:nvSpPr>
          <p:spPr bwMode="auto">
            <a:xfrm>
              <a:off x="3072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75" name="Text Box 222"/>
            <p:cNvSpPr txBox="1">
              <a:spLocks noChangeArrowheads="1"/>
            </p:cNvSpPr>
            <p:nvPr/>
          </p:nvSpPr>
          <p:spPr bwMode="auto">
            <a:xfrm>
              <a:off x="340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76" name="Text Box 223"/>
            <p:cNvSpPr txBox="1">
              <a:spLocks noChangeArrowheads="1"/>
            </p:cNvSpPr>
            <p:nvPr/>
          </p:nvSpPr>
          <p:spPr bwMode="auto">
            <a:xfrm>
              <a:off x="3744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54577" name="Text Box 224"/>
            <p:cNvSpPr txBox="1">
              <a:spLocks noChangeArrowheads="1"/>
            </p:cNvSpPr>
            <p:nvPr/>
          </p:nvSpPr>
          <p:spPr bwMode="auto">
            <a:xfrm>
              <a:off x="4032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é</a:t>
              </a:r>
            </a:p>
          </p:txBody>
        </p:sp>
        <p:sp>
          <p:nvSpPr>
            <p:cNvPr id="54578" name="Text Box 225"/>
            <p:cNvSpPr txBox="1">
              <a:spLocks noChangeArrowheads="1"/>
            </p:cNvSpPr>
            <p:nvPr/>
          </p:nvSpPr>
          <p:spPr bwMode="auto">
            <a:xfrm>
              <a:off x="436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L</a:t>
              </a:r>
            </a:p>
          </p:txBody>
        </p:sp>
        <p:sp>
          <p:nvSpPr>
            <p:cNvPr id="54579" name="Text Box 226"/>
            <p:cNvSpPr txBox="1">
              <a:spLocks noChangeArrowheads="1"/>
            </p:cNvSpPr>
            <p:nvPr/>
          </p:nvSpPr>
          <p:spPr bwMode="auto">
            <a:xfrm>
              <a:off x="4704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9900FF"/>
                  </a:solidFill>
                  <a:latin typeface=".VnTimeH" pitchFamily="34" charset="0"/>
                </a:rPr>
                <a:t>Ü</a:t>
              </a:r>
            </a:p>
          </p:txBody>
        </p:sp>
        <p:sp>
          <p:nvSpPr>
            <p:cNvPr id="54580" name="Text Box 227"/>
            <p:cNvSpPr txBox="1">
              <a:spLocks noChangeArrowheads="1"/>
            </p:cNvSpPr>
            <p:nvPr/>
          </p:nvSpPr>
          <p:spPr bwMode="auto">
            <a:xfrm>
              <a:off x="5040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81" name="Text Box 228"/>
            <p:cNvSpPr txBox="1">
              <a:spLocks noChangeArrowheads="1"/>
            </p:cNvSpPr>
            <p:nvPr/>
          </p:nvSpPr>
          <p:spPr bwMode="auto">
            <a:xfrm>
              <a:off x="5328" y="76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grpSp>
        <p:nvGrpSpPr>
          <p:cNvPr id="43237" name="Group 229"/>
          <p:cNvGrpSpPr>
            <a:grpSpLocks/>
          </p:cNvGrpSpPr>
          <p:nvPr/>
        </p:nvGrpSpPr>
        <p:grpSpPr bwMode="auto">
          <a:xfrm>
            <a:off x="2971800" y="1508126"/>
            <a:ext cx="2514600" cy="461963"/>
            <a:chOff x="1776" y="1104"/>
            <a:chExt cx="1584" cy="291"/>
          </a:xfrm>
        </p:grpSpPr>
        <p:sp>
          <p:nvSpPr>
            <p:cNvPr id="54567" name="Text Box 230"/>
            <p:cNvSpPr txBox="1">
              <a:spLocks noChangeArrowheads="1"/>
            </p:cNvSpPr>
            <p:nvPr/>
          </p:nvSpPr>
          <p:spPr bwMode="auto">
            <a:xfrm>
              <a:off x="1776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H</a:t>
              </a:r>
            </a:p>
          </p:txBody>
        </p:sp>
        <p:sp>
          <p:nvSpPr>
            <p:cNvPr id="54568" name="Text Box 231"/>
            <p:cNvSpPr txBox="1">
              <a:spLocks noChangeArrowheads="1"/>
            </p:cNvSpPr>
            <p:nvPr/>
          </p:nvSpPr>
          <p:spPr bwMode="auto">
            <a:xfrm>
              <a:off x="2112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O</a:t>
              </a:r>
            </a:p>
          </p:txBody>
        </p:sp>
        <p:sp>
          <p:nvSpPr>
            <p:cNvPr id="54569" name="Text Box 232"/>
            <p:cNvSpPr txBox="1">
              <a:spLocks noChangeArrowheads="1"/>
            </p:cNvSpPr>
            <p:nvPr/>
          </p:nvSpPr>
          <p:spPr bwMode="auto">
            <a:xfrm>
              <a:off x="2400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54570" name="Text Box 233"/>
            <p:cNvSpPr txBox="1">
              <a:spLocks noChangeArrowheads="1"/>
            </p:cNvSpPr>
            <p:nvPr/>
          </p:nvSpPr>
          <p:spPr bwMode="auto">
            <a:xfrm>
              <a:off x="2736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L</a:t>
              </a:r>
            </a:p>
          </p:txBody>
        </p:sp>
        <p:sp>
          <p:nvSpPr>
            <p:cNvPr id="54571" name="Text Box 234"/>
            <p:cNvSpPr txBox="1">
              <a:spLocks noChangeArrowheads="1"/>
            </p:cNvSpPr>
            <p:nvPr/>
          </p:nvSpPr>
          <p:spPr bwMode="auto">
            <a:xfrm>
              <a:off x="3072" y="110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¦</a:t>
              </a:r>
            </a:p>
          </p:txBody>
        </p:sp>
      </p:grpSp>
      <p:grpSp>
        <p:nvGrpSpPr>
          <p:cNvPr id="43243" name="Group 235"/>
          <p:cNvGrpSpPr>
            <a:grpSpLocks/>
          </p:cNvGrpSpPr>
          <p:nvPr/>
        </p:nvGrpSpPr>
        <p:grpSpPr bwMode="auto">
          <a:xfrm>
            <a:off x="3505200" y="2117728"/>
            <a:ext cx="3581400" cy="461963"/>
            <a:chOff x="2112" y="1488"/>
            <a:chExt cx="2256" cy="291"/>
          </a:xfrm>
        </p:grpSpPr>
        <p:sp>
          <p:nvSpPr>
            <p:cNvPr id="54560" name="Text Box 236"/>
            <p:cNvSpPr txBox="1">
              <a:spLocks noChangeArrowheads="1"/>
            </p:cNvSpPr>
            <p:nvPr/>
          </p:nvSpPr>
          <p:spPr bwMode="auto">
            <a:xfrm>
              <a:off x="2112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G</a:t>
              </a:r>
            </a:p>
          </p:txBody>
        </p:sp>
        <p:sp>
          <p:nvSpPr>
            <p:cNvPr id="54561" name="Text Box 237"/>
            <p:cNvSpPr txBox="1">
              <a:spLocks noChangeArrowheads="1"/>
            </p:cNvSpPr>
            <p:nvPr/>
          </p:nvSpPr>
          <p:spPr bwMode="auto">
            <a:xfrm>
              <a:off x="240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" pitchFamily="34" charset="0"/>
                </a:rPr>
                <a:t> I</a:t>
              </a:r>
            </a:p>
          </p:txBody>
        </p:sp>
        <p:sp>
          <p:nvSpPr>
            <p:cNvPr id="54562" name="Text Box 238"/>
            <p:cNvSpPr txBox="1">
              <a:spLocks noChangeArrowheads="1"/>
            </p:cNvSpPr>
            <p:nvPr/>
          </p:nvSpPr>
          <p:spPr bwMode="auto">
            <a:xfrm>
              <a:off x="2784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54563" name="Text Box 239"/>
            <p:cNvSpPr txBox="1">
              <a:spLocks noChangeArrowheads="1"/>
            </p:cNvSpPr>
            <p:nvPr/>
          </p:nvSpPr>
          <p:spPr bwMode="auto">
            <a:xfrm>
              <a:off x="312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54564" name="Text Box 240"/>
            <p:cNvSpPr txBox="1">
              <a:spLocks noChangeArrowheads="1"/>
            </p:cNvSpPr>
            <p:nvPr/>
          </p:nvSpPr>
          <p:spPr bwMode="auto">
            <a:xfrm>
              <a:off x="3456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54565" name="Text Box 241"/>
            <p:cNvSpPr txBox="1">
              <a:spLocks noChangeArrowheads="1"/>
            </p:cNvSpPr>
            <p:nvPr/>
          </p:nvSpPr>
          <p:spPr bwMode="auto">
            <a:xfrm>
              <a:off x="3744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Ô</a:t>
              </a:r>
            </a:p>
          </p:txBody>
        </p:sp>
        <p:sp>
          <p:nvSpPr>
            <p:cNvPr id="54566" name="Text Box 242"/>
            <p:cNvSpPr txBox="1">
              <a:spLocks noChangeArrowheads="1"/>
            </p:cNvSpPr>
            <p:nvPr/>
          </p:nvSpPr>
          <p:spPr bwMode="auto">
            <a:xfrm>
              <a:off x="4080" y="148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" pitchFamily="34" charset="0"/>
                </a:rPr>
                <a:t>N</a:t>
              </a:r>
            </a:p>
          </p:txBody>
        </p:sp>
      </p:grpSp>
      <p:grpSp>
        <p:nvGrpSpPr>
          <p:cNvPr id="43251" name="Group 243"/>
          <p:cNvGrpSpPr>
            <a:grpSpLocks/>
          </p:cNvGrpSpPr>
          <p:nvPr/>
        </p:nvGrpSpPr>
        <p:grpSpPr bwMode="auto">
          <a:xfrm>
            <a:off x="2971800" y="3184528"/>
            <a:ext cx="4114800" cy="461963"/>
            <a:chOff x="1776" y="2160"/>
            <a:chExt cx="2592" cy="291"/>
          </a:xfrm>
        </p:grpSpPr>
        <p:sp>
          <p:nvSpPr>
            <p:cNvPr id="54552" name="Text Box 244"/>
            <p:cNvSpPr txBox="1">
              <a:spLocks noChangeArrowheads="1"/>
            </p:cNvSpPr>
            <p:nvPr/>
          </p:nvSpPr>
          <p:spPr bwMode="auto">
            <a:xfrm>
              <a:off x="1776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53" name="Text Box 245"/>
            <p:cNvSpPr txBox="1">
              <a:spLocks noChangeArrowheads="1"/>
            </p:cNvSpPr>
            <p:nvPr/>
          </p:nvSpPr>
          <p:spPr bwMode="auto">
            <a:xfrm>
              <a:off x="2112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54554" name="Text Box 246"/>
            <p:cNvSpPr txBox="1">
              <a:spLocks noChangeArrowheads="1"/>
            </p:cNvSpPr>
            <p:nvPr/>
          </p:nvSpPr>
          <p:spPr bwMode="auto">
            <a:xfrm>
              <a:off x="240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«</a:t>
              </a:r>
            </a:p>
          </p:txBody>
        </p:sp>
        <p:sp>
          <p:nvSpPr>
            <p:cNvPr id="54555" name="Text Box 247"/>
            <p:cNvSpPr txBox="1">
              <a:spLocks noChangeArrowheads="1"/>
            </p:cNvSpPr>
            <p:nvPr/>
          </p:nvSpPr>
          <p:spPr bwMode="auto">
            <a:xfrm>
              <a:off x="2784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q</a:t>
              </a:r>
            </a:p>
          </p:txBody>
        </p:sp>
        <p:sp>
          <p:nvSpPr>
            <p:cNvPr id="54556" name="Text Box 248"/>
            <p:cNvSpPr txBox="1">
              <a:spLocks noChangeArrowheads="1"/>
            </p:cNvSpPr>
            <p:nvPr/>
          </p:nvSpPr>
          <p:spPr bwMode="auto">
            <a:xfrm>
              <a:off x="312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  <p:sp>
          <p:nvSpPr>
            <p:cNvPr id="54557" name="Text Box 249"/>
            <p:cNvSpPr txBox="1">
              <a:spLocks noChangeArrowheads="1"/>
            </p:cNvSpPr>
            <p:nvPr/>
          </p:nvSpPr>
          <p:spPr bwMode="auto">
            <a:xfrm>
              <a:off x="3408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y</a:t>
              </a:r>
            </a:p>
          </p:txBody>
        </p:sp>
        <p:sp>
          <p:nvSpPr>
            <p:cNvPr id="54558" name="Text Box 250"/>
            <p:cNvSpPr txBox="1">
              <a:spLocks noChangeArrowheads="1"/>
            </p:cNvSpPr>
            <p:nvPr/>
          </p:nvSpPr>
          <p:spPr bwMode="auto">
            <a:xfrm>
              <a:off x="3744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Ò</a:t>
              </a:r>
            </a:p>
          </p:txBody>
        </p:sp>
        <p:sp>
          <p:nvSpPr>
            <p:cNvPr id="54559" name="Text Box 251"/>
            <p:cNvSpPr txBox="1">
              <a:spLocks noChangeArrowheads="1"/>
            </p:cNvSpPr>
            <p:nvPr/>
          </p:nvSpPr>
          <p:spPr bwMode="auto">
            <a:xfrm>
              <a:off x="4080" y="216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</p:grpSp>
      <p:grpSp>
        <p:nvGrpSpPr>
          <p:cNvPr id="43260" name="Group 252"/>
          <p:cNvGrpSpPr>
            <a:grpSpLocks/>
          </p:cNvGrpSpPr>
          <p:nvPr/>
        </p:nvGrpSpPr>
        <p:grpSpPr bwMode="auto">
          <a:xfrm>
            <a:off x="3962400" y="3717928"/>
            <a:ext cx="1524000" cy="461963"/>
            <a:chOff x="2400" y="2496"/>
            <a:chExt cx="960" cy="291"/>
          </a:xfrm>
        </p:grpSpPr>
        <p:sp>
          <p:nvSpPr>
            <p:cNvPr id="54549" name="Text Box 253"/>
            <p:cNvSpPr txBox="1">
              <a:spLocks noChangeArrowheads="1"/>
            </p:cNvSpPr>
            <p:nvPr/>
          </p:nvSpPr>
          <p:spPr bwMode="auto">
            <a:xfrm>
              <a:off x="2400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v</a:t>
              </a:r>
            </a:p>
          </p:txBody>
        </p:sp>
        <p:sp>
          <p:nvSpPr>
            <p:cNvPr id="54550" name="Text Box 254"/>
            <p:cNvSpPr txBox="1">
              <a:spLocks noChangeArrowheads="1"/>
            </p:cNvSpPr>
            <p:nvPr/>
          </p:nvSpPr>
          <p:spPr bwMode="auto">
            <a:xfrm>
              <a:off x="2736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  <p:sp>
          <p:nvSpPr>
            <p:cNvPr id="54551" name="Text Box 255"/>
            <p:cNvSpPr txBox="1">
              <a:spLocks noChangeArrowheads="1"/>
            </p:cNvSpPr>
            <p:nvPr/>
          </p:nvSpPr>
          <p:spPr bwMode="auto">
            <a:xfrm>
              <a:off x="3072" y="24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a</a:t>
              </a:r>
            </a:p>
          </p:txBody>
        </p:sp>
      </p:grpSp>
      <p:grpSp>
        <p:nvGrpSpPr>
          <p:cNvPr id="43264" name="Group 256"/>
          <p:cNvGrpSpPr>
            <a:grpSpLocks/>
          </p:cNvGrpSpPr>
          <p:nvPr/>
        </p:nvGrpSpPr>
        <p:grpSpPr bwMode="auto">
          <a:xfrm>
            <a:off x="914400" y="4860928"/>
            <a:ext cx="6629400" cy="461963"/>
            <a:chOff x="480" y="3216"/>
            <a:chExt cx="4176" cy="291"/>
          </a:xfrm>
        </p:grpSpPr>
        <p:sp>
          <p:nvSpPr>
            <p:cNvPr id="54536" name="Text Box 257"/>
            <p:cNvSpPr txBox="1">
              <a:spLocks noChangeArrowheads="1"/>
            </p:cNvSpPr>
            <p:nvPr/>
          </p:nvSpPr>
          <p:spPr bwMode="auto">
            <a:xfrm>
              <a:off x="480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37" name="Text Box 258"/>
            <p:cNvSpPr txBox="1">
              <a:spLocks noChangeArrowheads="1"/>
            </p:cNvSpPr>
            <p:nvPr/>
          </p:nvSpPr>
          <p:spPr bwMode="auto">
            <a:xfrm>
              <a:off x="816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38" name="Text Box 259"/>
            <p:cNvSpPr txBox="1">
              <a:spLocks noChangeArrowheads="1"/>
            </p:cNvSpPr>
            <p:nvPr/>
          </p:nvSpPr>
          <p:spPr bwMode="auto">
            <a:xfrm>
              <a:off x="115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9" name="Text Box 260"/>
            <p:cNvSpPr txBox="1">
              <a:spLocks noChangeArrowheads="1"/>
            </p:cNvSpPr>
            <p:nvPr/>
          </p:nvSpPr>
          <p:spPr bwMode="auto">
            <a:xfrm>
              <a:off x="148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40" name="Text Box 261"/>
            <p:cNvSpPr txBox="1">
              <a:spLocks noChangeArrowheads="1"/>
            </p:cNvSpPr>
            <p:nvPr/>
          </p:nvSpPr>
          <p:spPr bwMode="auto">
            <a:xfrm>
              <a:off x="1824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t</a:t>
              </a:r>
            </a:p>
          </p:txBody>
        </p:sp>
        <p:sp>
          <p:nvSpPr>
            <p:cNvPr id="54541" name="Text Box 262"/>
            <p:cNvSpPr txBox="1">
              <a:spLocks noChangeArrowheads="1"/>
            </p:cNvSpPr>
            <p:nvPr/>
          </p:nvSpPr>
          <p:spPr bwMode="auto">
            <a:xfrm>
              <a:off x="211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42" name="Text Box 263"/>
            <p:cNvSpPr txBox="1">
              <a:spLocks noChangeArrowheads="1"/>
            </p:cNvSpPr>
            <p:nvPr/>
          </p:nvSpPr>
          <p:spPr bwMode="auto">
            <a:xfrm>
              <a:off x="2400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ª</a:t>
              </a:r>
            </a:p>
          </p:txBody>
        </p:sp>
        <p:sp>
          <p:nvSpPr>
            <p:cNvPr id="54543" name="Text Box 264"/>
            <p:cNvSpPr txBox="1">
              <a:spLocks noChangeArrowheads="1"/>
            </p:cNvSpPr>
            <p:nvPr/>
          </p:nvSpPr>
          <p:spPr bwMode="auto">
            <a:xfrm>
              <a:off x="2784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44" name="Text Box 265"/>
            <p:cNvSpPr txBox="1">
              <a:spLocks noChangeArrowheads="1"/>
            </p:cNvSpPr>
            <p:nvPr/>
          </p:nvSpPr>
          <p:spPr bwMode="auto">
            <a:xfrm>
              <a:off x="307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45" name="Text Box 266"/>
            <p:cNvSpPr txBox="1">
              <a:spLocks noChangeArrowheads="1"/>
            </p:cNvSpPr>
            <p:nvPr/>
          </p:nvSpPr>
          <p:spPr bwMode="auto">
            <a:xfrm>
              <a:off x="340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o</a:t>
              </a:r>
            </a:p>
          </p:txBody>
        </p:sp>
        <p:sp>
          <p:nvSpPr>
            <p:cNvPr id="54546" name="Text Box 267"/>
            <p:cNvSpPr txBox="1">
              <a:spLocks noChangeArrowheads="1"/>
            </p:cNvSpPr>
            <p:nvPr/>
          </p:nvSpPr>
          <p:spPr bwMode="auto">
            <a:xfrm>
              <a:off x="3696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µ</a:t>
              </a:r>
            </a:p>
          </p:txBody>
        </p:sp>
        <p:sp>
          <p:nvSpPr>
            <p:cNvPr id="54547" name="Text Box 268"/>
            <p:cNvSpPr txBox="1">
              <a:spLocks noChangeArrowheads="1"/>
            </p:cNvSpPr>
            <p:nvPr/>
          </p:nvSpPr>
          <p:spPr bwMode="auto">
            <a:xfrm>
              <a:off x="4032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48" name="Text Box 269"/>
            <p:cNvSpPr txBox="1">
              <a:spLocks noChangeArrowheads="1"/>
            </p:cNvSpPr>
            <p:nvPr/>
          </p:nvSpPr>
          <p:spPr bwMode="auto">
            <a:xfrm>
              <a:off x="4368" y="321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g</a:t>
              </a:r>
            </a:p>
          </p:txBody>
        </p:sp>
      </p:grpSp>
      <p:grpSp>
        <p:nvGrpSpPr>
          <p:cNvPr id="43278" name="Group 270"/>
          <p:cNvGrpSpPr>
            <a:grpSpLocks/>
          </p:cNvGrpSpPr>
          <p:nvPr/>
        </p:nvGrpSpPr>
        <p:grpSpPr bwMode="auto">
          <a:xfrm>
            <a:off x="3505200" y="4327529"/>
            <a:ext cx="2057400" cy="461963"/>
            <a:chOff x="2112" y="2880"/>
            <a:chExt cx="1296" cy="291"/>
          </a:xfrm>
        </p:grpSpPr>
        <p:sp>
          <p:nvSpPr>
            <p:cNvPr id="54532" name="Text Box 271"/>
            <p:cNvSpPr txBox="1">
              <a:spLocks noChangeArrowheads="1"/>
            </p:cNvSpPr>
            <p:nvPr/>
          </p:nvSpPr>
          <p:spPr bwMode="auto">
            <a:xfrm>
              <a:off x="2112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§</a:t>
              </a:r>
            </a:p>
          </p:txBody>
        </p:sp>
        <p:sp>
          <p:nvSpPr>
            <p:cNvPr id="54533" name="Text Box 272"/>
            <p:cNvSpPr txBox="1">
              <a:spLocks noChangeArrowheads="1"/>
            </p:cNvSpPr>
            <p:nvPr/>
          </p:nvSpPr>
          <p:spPr bwMode="auto">
            <a:xfrm>
              <a:off x="2448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34" name="Text Box 273"/>
            <p:cNvSpPr txBox="1">
              <a:spLocks noChangeArrowheads="1"/>
            </p:cNvSpPr>
            <p:nvPr/>
          </p:nvSpPr>
          <p:spPr bwMode="auto">
            <a:xfrm>
              <a:off x="2736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5" name="Text Box 274"/>
            <p:cNvSpPr txBox="1">
              <a:spLocks noChangeArrowheads="1"/>
            </p:cNvSpPr>
            <p:nvPr/>
          </p:nvSpPr>
          <p:spPr bwMode="auto">
            <a:xfrm>
              <a:off x="3120" y="2880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grpSp>
        <p:nvGrpSpPr>
          <p:cNvPr id="43283" name="Group 275"/>
          <p:cNvGrpSpPr>
            <a:grpSpLocks/>
          </p:cNvGrpSpPr>
          <p:nvPr/>
        </p:nvGrpSpPr>
        <p:grpSpPr bwMode="auto">
          <a:xfrm>
            <a:off x="3962400" y="5394330"/>
            <a:ext cx="4114800" cy="461963"/>
            <a:chOff x="2400" y="3552"/>
            <a:chExt cx="2592" cy="291"/>
          </a:xfrm>
        </p:grpSpPr>
        <p:sp>
          <p:nvSpPr>
            <p:cNvPr id="54524" name="Text Box 276"/>
            <p:cNvSpPr txBox="1">
              <a:spLocks noChangeArrowheads="1"/>
            </p:cNvSpPr>
            <p:nvPr/>
          </p:nvSpPr>
          <p:spPr bwMode="auto">
            <a:xfrm>
              <a:off x="2400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.VnTimeH" pitchFamily="34" charset="0"/>
                </a:rPr>
                <a:t>t</a:t>
              </a:r>
            </a:p>
          </p:txBody>
        </p:sp>
        <p:sp>
          <p:nvSpPr>
            <p:cNvPr id="54525" name="Text Box 277"/>
            <p:cNvSpPr txBox="1">
              <a:spLocks noChangeArrowheads="1"/>
            </p:cNvSpPr>
            <p:nvPr/>
          </p:nvSpPr>
          <p:spPr bwMode="auto">
            <a:xfrm>
              <a:off x="2736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  <p:sp>
          <p:nvSpPr>
            <p:cNvPr id="54526" name="Text Box 278"/>
            <p:cNvSpPr txBox="1">
              <a:spLocks noChangeArrowheads="1"/>
            </p:cNvSpPr>
            <p:nvPr/>
          </p:nvSpPr>
          <p:spPr bwMode="auto">
            <a:xfrm>
              <a:off x="3072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¸</a:t>
              </a:r>
            </a:p>
          </p:txBody>
        </p:sp>
        <p:sp>
          <p:nvSpPr>
            <p:cNvPr id="54527" name="Text Box 279"/>
            <p:cNvSpPr txBox="1">
              <a:spLocks noChangeArrowheads="1"/>
            </p:cNvSpPr>
            <p:nvPr/>
          </p:nvSpPr>
          <p:spPr bwMode="auto">
            <a:xfrm>
              <a:off x="3408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i</a:t>
              </a:r>
            </a:p>
          </p:txBody>
        </p:sp>
        <p:sp>
          <p:nvSpPr>
            <p:cNvPr id="54528" name="Text Box 280"/>
            <p:cNvSpPr txBox="1">
              <a:spLocks noChangeArrowheads="1"/>
            </p:cNvSpPr>
            <p:nvPr/>
          </p:nvSpPr>
          <p:spPr bwMode="auto">
            <a:xfrm>
              <a:off x="3744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54529" name="Text Box 281"/>
            <p:cNvSpPr txBox="1">
              <a:spLocks noChangeArrowheads="1"/>
            </p:cNvSpPr>
            <p:nvPr/>
          </p:nvSpPr>
          <p:spPr bwMode="auto">
            <a:xfrm>
              <a:off x="4032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×</a:t>
              </a:r>
            </a:p>
          </p:txBody>
        </p:sp>
        <p:sp>
          <p:nvSpPr>
            <p:cNvPr id="54530" name="Text Box 282"/>
            <p:cNvSpPr txBox="1">
              <a:spLocks noChangeArrowheads="1"/>
            </p:cNvSpPr>
            <p:nvPr/>
          </p:nvSpPr>
          <p:spPr bwMode="auto">
            <a:xfrm>
              <a:off x="4368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n</a:t>
              </a:r>
            </a:p>
          </p:txBody>
        </p:sp>
        <p:sp>
          <p:nvSpPr>
            <p:cNvPr id="54531" name="Text Box 283"/>
            <p:cNvSpPr txBox="1">
              <a:spLocks noChangeArrowheads="1"/>
            </p:cNvSpPr>
            <p:nvPr/>
          </p:nvSpPr>
          <p:spPr bwMode="auto">
            <a:xfrm>
              <a:off x="4704" y="355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h</a:t>
              </a:r>
            </a:p>
          </p:txBody>
        </p:sp>
      </p:grpSp>
      <p:sp>
        <p:nvSpPr>
          <p:cNvPr id="54465" name="Text Box 284"/>
          <p:cNvSpPr txBox="1">
            <a:spLocks noChangeArrowheads="1"/>
          </p:cNvSpPr>
          <p:nvPr/>
        </p:nvSpPr>
        <p:spPr bwMode="auto">
          <a:xfrm>
            <a:off x="3276600" y="4343401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293" name="AutoShape 285"/>
          <p:cNvSpPr>
            <a:spLocks noChangeArrowheads="1"/>
          </p:cNvSpPr>
          <p:nvPr/>
        </p:nvSpPr>
        <p:spPr bwMode="auto">
          <a:xfrm>
            <a:off x="152400" y="838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4" name="AutoShape 286"/>
          <p:cNvSpPr>
            <a:spLocks noChangeArrowheads="1"/>
          </p:cNvSpPr>
          <p:nvPr/>
        </p:nvSpPr>
        <p:spPr bwMode="auto">
          <a:xfrm>
            <a:off x="685800" y="838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1</a:t>
            </a:r>
          </a:p>
        </p:txBody>
      </p:sp>
      <p:sp>
        <p:nvSpPr>
          <p:cNvPr id="43295" name="Text Box 287"/>
          <p:cNvSpPr txBox="1">
            <a:spLocks noChangeArrowheads="1"/>
          </p:cNvSpPr>
          <p:nvPr/>
        </p:nvSpPr>
        <p:spPr bwMode="auto">
          <a:xfrm>
            <a:off x="152400" y="6096001"/>
            <a:ext cx="89916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10 chữ cái, đó là họ và tên của người dẹp loạn 12 sứ quân</a:t>
            </a:r>
            <a:r>
              <a:rPr lang="en-US" sz="2200" dirty="0"/>
              <a:t>.</a:t>
            </a:r>
            <a:endParaRPr lang="vi-VN" sz="2200" dirty="0"/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296" name="AutoShape 288"/>
          <p:cNvSpPr>
            <a:spLocks noChangeArrowheads="1"/>
          </p:cNvSpPr>
          <p:nvPr/>
        </p:nvSpPr>
        <p:spPr bwMode="auto">
          <a:xfrm>
            <a:off x="152400" y="1447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7" name="AutoShape 289"/>
          <p:cNvSpPr>
            <a:spLocks noChangeArrowheads="1"/>
          </p:cNvSpPr>
          <p:nvPr/>
        </p:nvSpPr>
        <p:spPr bwMode="auto">
          <a:xfrm>
            <a:off x="685800" y="1447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2</a:t>
            </a:r>
          </a:p>
        </p:txBody>
      </p:sp>
      <p:sp>
        <p:nvSpPr>
          <p:cNvPr id="43298" name="AutoShape 290"/>
          <p:cNvSpPr>
            <a:spLocks noChangeArrowheads="1"/>
          </p:cNvSpPr>
          <p:nvPr/>
        </p:nvSpPr>
        <p:spPr bwMode="auto">
          <a:xfrm>
            <a:off x="152400" y="2057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299" name="AutoShape 291"/>
          <p:cNvSpPr>
            <a:spLocks noChangeArrowheads="1"/>
          </p:cNvSpPr>
          <p:nvPr/>
        </p:nvSpPr>
        <p:spPr bwMode="auto">
          <a:xfrm>
            <a:off x="685800" y="2057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3</a:t>
            </a:r>
          </a:p>
        </p:txBody>
      </p:sp>
      <p:sp>
        <p:nvSpPr>
          <p:cNvPr id="43300" name="Text Box 292"/>
          <p:cNvSpPr txBox="1">
            <a:spLocks noChangeArrowheads="1"/>
          </p:cNvSpPr>
          <p:nvPr/>
        </p:nvSpPr>
        <p:spPr bwMode="auto">
          <a:xfrm>
            <a:off x="152400" y="5943600"/>
            <a:ext cx="9372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5 chữ cái chỉ địa danh mà khi lên ngôi vua Đinh Bộ Lĩnh đã đóng đô ở đó?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01" name="Text Box 293"/>
          <p:cNvSpPr txBox="1">
            <a:spLocks noChangeArrowheads="1"/>
          </p:cNvSpPr>
          <p:nvPr/>
        </p:nvSpPr>
        <p:spPr bwMode="auto">
          <a:xfrm>
            <a:off x="304800" y="6934201"/>
            <a:ext cx="8153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7 chữ cái, tên địa danh quê hương của Đinh Bộ Lĩnh.</a:t>
            </a:r>
            <a:endParaRPr lang="en-US" sz="2400" dirty="0">
              <a:latin typeface=".VnTime" pitchFamily="34" charset="0"/>
            </a:endParaRPr>
          </a:p>
        </p:txBody>
      </p:sp>
      <p:sp>
        <p:nvSpPr>
          <p:cNvPr id="54475" name="Text Box 294"/>
          <p:cNvSpPr txBox="1">
            <a:spLocks noChangeArrowheads="1"/>
          </p:cNvSpPr>
          <p:nvPr/>
        </p:nvSpPr>
        <p:spPr bwMode="auto">
          <a:xfrm>
            <a:off x="1066800" y="7467601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303" name="Text Box 295"/>
          <p:cNvSpPr txBox="1">
            <a:spLocks noChangeArrowheads="1"/>
          </p:cNvSpPr>
          <p:nvPr/>
        </p:nvSpPr>
        <p:spPr bwMode="auto">
          <a:xfrm>
            <a:off x="381000" y="7543801"/>
            <a:ext cx="807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5 chữ cái,đây là vật mà khi còn nhỏ Đinh Bộ Lĩnh lấy để chơi trò đánh trận.</a:t>
            </a:r>
            <a:endParaRPr lang="en-US" sz="2200" dirty="0">
              <a:latin typeface=".VnTime" pitchFamily="34" charset="0"/>
            </a:endParaRPr>
          </a:p>
        </p:txBody>
      </p:sp>
      <p:sp>
        <p:nvSpPr>
          <p:cNvPr id="43304" name="AutoShape 296"/>
          <p:cNvSpPr>
            <a:spLocks noChangeArrowheads="1"/>
          </p:cNvSpPr>
          <p:nvPr/>
        </p:nvSpPr>
        <p:spPr bwMode="auto">
          <a:xfrm>
            <a:off x="152400" y="26670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05" name="AutoShape 297"/>
          <p:cNvSpPr>
            <a:spLocks noChangeArrowheads="1"/>
          </p:cNvSpPr>
          <p:nvPr/>
        </p:nvSpPr>
        <p:spPr bwMode="auto">
          <a:xfrm>
            <a:off x="685800" y="26670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4</a:t>
            </a:r>
          </a:p>
        </p:txBody>
      </p:sp>
      <p:sp>
        <p:nvSpPr>
          <p:cNvPr id="43306" name="AutoShape 298"/>
          <p:cNvSpPr>
            <a:spLocks noChangeArrowheads="1"/>
          </p:cNvSpPr>
          <p:nvPr/>
        </p:nvSpPr>
        <p:spPr bwMode="auto">
          <a:xfrm>
            <a:off x="152400" y="3200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07" name="AutoShape 299"/>
          <p:cNvSpPr>
            <a:spLocks noChangeArrowheads="1"/>
          </p:cNvSpPr>
          <p:nvPr/>
        </p:nvSpPr>
        <p:spPr bwMode="auto">
          <a:xfrm>
            <a:off x="685800" y="3200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5</a:t>
            </a:r>
          </a:p>
        </p:txBody>
      </p:sp>
      <p:sp>
        <p:nvSpPr>
          <p:cNvPr id="43308" name="Text Box 300"/>
          <p:cNvSpPr txBox="1">
            <a:spLocks noChangeArrowheads="1"/>
          </p:cNvSpPr>
          <p:nvPr/>
        </p:nvSpPr>
        <p:spPr bwMode="auto">
          <a:xfrm>
            <a:off x="228600" y="8001001"/>
            <a:ext cx="9067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8 chữ cái chỉ tên của vị vua mà sau khi ông mất đất nước xuất hiện loạn 12 sứ quân.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09" name="AutoShape 301"/>
          <p:cNvSpPr>
            <a:spLocks noChangeArrowheads="1"/>
          </p:cNvSpPr>
          <p:nvPr/>
        </p:nvSpPr>
        <p:spPr bwMode="auto">
          <a:xfrm>
            <a:off x="152400" y="3733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0" name="AutoShape 302"/>
          <p:cNvSpPr>
            <a:spLocks noChangeArrowheads="1"/>
          </p:cNvSpPr>
          <p:nvPr/>
        </p:nvSpPr>
        <p:spPr bwMode="auto">
          <a:xfrm>
            <a:off x="685800" y="3733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6</a:t>
            </a:r>
          </a:p>
        </p:txBody>
      </p:sp>
      <p:sp>
        <p:nvSpPr>
          <p:cNvPr id="54484" name="Text Box 303"/>
          <p:cNvSpPr txBox="1">
            <a:spLocks noChangeArrowheads="1"/>
          </p:cNvSpPr>
          <p:nvPr/>
        </p:nvSpPr>
        <p:spPr bwMode="auto">
          <a:xfrm>
            <a:off x="1600200" y="-152399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.VnTime" pitchFamily="34" charset="0"/>
            </a:endParaRPr>
          </a:p>
        </p:txBody>
      </p:sp>
      <p:sp>
        <p:nvSpPr>
          <p:cNvPr id="43312" name="Text Box 304"/>
          <p:cNvSpPr txBox="1">
            <a:spLocks noChangeArrowheads="1"/>
          </p:cNvSpPr>
          <p:nvPr/>
        </p:nvSpPr>
        <p:spPr bwMode="auto">
          <a:xfrm>
            <a:off x="381000" y="-685799"/>
            <a:ext cx="952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/>
              <a:t>Là từ gồm 3 chữ cái người đứng đầu nhà nước phong kiến gọi là gì?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13" name="AutoShape 305"/>
          <p:cNvSpPr>
            <a:spLocks noChangeArrowheads="1"/>
          </p:cNvSpPr>
          <p:nvPr/>
        </p:nvSpPr>
        <p:spPr bwMode="auto">
          <a:xfrm>
            <a:off x="152400" y="4267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4" name="AutoShape 306"/>
          <p:cNvSpPr>
            <a:spLocks noChangeArrowheads="1"/>
          </p:cNvSpPr>
          <p:nvPr/>
        </p:nvSpPr>
        <p:spPr bwMode="auto">
          <a:xfrm>
            <a:off x="685800" y="4267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7</a:t>
            </a:r>
          </a:p>
        </p:txBody>
      </p:sp>
      <p:sp>
        <p:nvSpPr>
          <p:cNvPr id="43315" name="Text Box 307"/>
          <p:cNvSpPr txBox="1">
            <a:spLocks noChangeArrowheads="1"/>
          </p:cNvSpPr>
          <p:nvPr/>
        </p:nvSpPr>
        <p:spPr bwMode="auto">
          <a:xfrm>
            <a:off x="381000" y="-1142999"/>
            <a:ext cx="838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4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, </a:t>
            </a:r>
            <a:r>
              <a:rPr lang="en-US" sz="2400" dirty="0" err="1"/>
              <a:t>Đinh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Lĩnh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en-US" sz="2400" dirty="0">
              <a:latin typeface=".VnTime" pitchFamily="34" charset="0"/>
            </a:endParaRPr>
          </a:p>
        </p:txBody>
      </p:sp>
      <p:sp>
        <p:nvSpPr>
          <p:cNvPr id="43316" name="AutoShape 308"/>
          <p:cNvSpPr>
            <a:spLocks noChangeArrowheads="1"/>
          </p:cNvSpPr>
          <p:nvPr/>
        </p:nvSpPr>
        <p:spPr bwMode="auto">
          <a:xfrm>
            <a:off x="0" y="4876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17" name="AutoShape 309"/>
          <p:cNvSpPr>
            <a:spLocks noChangeArrowheads="1"/>
          </p:cNvSpPr>
          <p:nvPr/>
        </p:nvSpPr>
        <p:spPr bwMode="auto">
          <a:xfrm>
            <a:off x="381000" y="48768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8</a:t>
            </a:r>
          </a:p>
        </p:txBody>
      </p:sp>
      <p:sp>
        <p:nvSpPr>
          <p:cNvPr id="43318" name="Text Box 310"/>
          <p:cNvSpPr txBox="1">
            <a:spLocks noChangeArrowheads="1"/>
          </p:cNvSpPr>
          <p:nvPr/>
        </p:nvSpPr>
        <p:spPr bwMode="auto">
          <a:xfrm>
            <a:off x="9144000" y="1828801"/>
            <a:ext cx="952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/>
              <a:t>Là từ gồm 13 chữ cái, đây là tên hiệu của Đinh Bộ Lĩnh khi lên ngôi.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19" name="Text Box 311"/>
          <p:cNvSpPr txBox="1">
            <a:spLocks noChangeArrowheads="1"/>
          </p:cNvSpPr>
          <p:nvPr/>
        </p:nvSpPr>
        <p:spPr bwMode="auto">
          <a:xfrm>
            <a:off x="9296400" y="6248401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200" dirty="0"/>
              <a:t>Là từ gồm 8 chữ cái chỉ niên hiệu của nước ta sau khi Đinh Bộ Lĩnh lên ngôi vua.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43320" name="AutoShape 312"/>
          <p:cNvSpPr>
            <a:spLocks noChangeArrowheads="1"/>
          </p:cNvSpPr>
          <p:nvPr/>
        </p:nvSpPr>
        <p:spPr bwMode="auto">
          <a:xfrm>
            <a:off x="152400" y="5486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 b="1">
                <a:latin typeface="Arial" charset="0"/>
              </a:rPr>
              <a:t>?</a:t>
            </a:r>
          </a:p>
        </p:txBody>
      </p:sp>
      <p:sp>
        <p:nvSpPr>
          <p:cNvPr id="43321" name="AutoShape 313"/>
          <p:cNvSpPr>
            <a:spLocks noChangeArrowheads="1"/>
          </p:cNvSpPr>
          <p:nvPr/>
        </p:nvSpPr>
        <p:spPr bwMode="auto">
          <a:xfrm>
            <a:off x="685800" y="54864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9</a:t>
            </a:r>
          </a:p>
        </p:txBody>
      </p:sp>
      <p:graphicFrame>
        <p:nvGraphicFramePr>
          <p:cNvPr id="43322" name="Group 314"/>
          <p:cNvGraphicFramePr>
            <a:graphicFrameLocks noGrp="1"/>
          </p:cNvGraphicFramePr>
          <p:nvPr/>
        </p:nvGraphicFramePr>
        <p:xfrm>
          <a:off x="3886200" y="914400"/>
          <a:ext cx="609600" cy="5029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anose="020B7200000000000000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344" name="AutoShape 336"/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Arial" charset="0"/>
            </a:endParaRPr>
          </a:p>
        </p:txBody>
      </p:sp>
      <p:grpSp>
        <p:nvGrpSpPr>
          <p:cNvPr id="43345" name="Group 337"/>
          <p:cNvGrpSpPr>
            <a:grpSpLocks/>
          </p:cNvGrpSpPr>
          <p:nvPr/>
        </p:nvGrpSpPr>
        <p:grpSpPr bwMode="auto">
          <a:xfrm>
            <a:off x="3962400" y="2590798"/>
            <a:ext cx="2514600" cy="523875"/>
            <a:chOff x="2496" y="1632"/>
            <a:chExt cx="1584" cy="330"/>
          </a:xfrm>
        </p:grpSpPr>
        <p:sp>
          <p:nvSpPr>
            <p:cNvPr id="54519" name="Text Box 338"/>
            <p:cNvSpPr txBox="1">
              <a:spLocks noChangeArrowheads="1"/>
            </p:cNvSpPr>
            <p:nvPr/>
          </p:nvSpPr>
          <p:spPr bwMode="auto">
            <a:xfrm>
              <a:off x="2496" y="1632"/>
              <a:ext cx="2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54520" name="Text Box 339"/>
            <p:cNvSpPr txBox="1">
              <a:spLocks noChangeArrowheads="1"/>
            </p:cNvSpPr>
            <p:nvPr/>
          </p:nvSpPr>
          <p:spPr bwMode="auto">
            <a:xfrm>
              <a:off x="2832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ê</a:t>
              </a:r>
            </a:p>
          </p:txBody>
        </p:sp>
        <p:sp>
          <p:nvSpPr>
            <p:cNvPr id="54521" name="Text Box 340"/>
            <p:cNvSpPr txBox="1">
              <a:spLocks noChangeArrowheads="1"/>
            </p:cNvSpPr>
            <p:nvPr/>
          </p:nvSpPr>
          <p:spPr bwMode="auto">
            <a:xfrm>
              <a:off x="3168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l</a:t>
              </a:r>
            </a:p>
          </p:txBody>
        </p:sp>
        <p:sp>
          <p:nvSpPr>
            <p:cNvPr id="54522" name="Text Box 341"/>
            <p:cNvSpPr txBox="1">
              <a:spLocks noChangeArrowheads="1"/>
            </p:cNvSpPr>
            <p:nvPr/>
          </p:nvSpPr>
          <p:spPr bwMode="auto">
            <a:xfrm>
              <a:off x="3456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54523" name="Text Box 342"/>
            <p:cNvSpPr txBox="1">
              <a:spLocks noChangeArrowheads="1"/>
            </p:cNvSpPr>
            <p:nvPr/>
          </p:nvSpPr>
          <p:spPr bwMode="auto">
            <a:xfrm>
              <a:off x="3792" y="16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9900FF"/>
                  </a:solidFill>
                  <a:latin typeface=".VnTimeH" pitchFamily="34" charset="0"/>
                </a:rPr>
                <a:t>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3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3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3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3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3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2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3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3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0578E-6 L -0.00417 -0.110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3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9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4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74 L -3.33333E-6 -0.2266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3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43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214E-6 L -0.00416 -0.2929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4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3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43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7 L -0.02083 0.9766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48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0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3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43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5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58" dur="1230" decel="100000"/>
                                        <p:tgtEl>
                                          <p:spTgt spid="433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59" dur="1230" decel="100000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61" dur="1230" decel="100000"/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3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4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9249E-7 L 0.01667 1.0654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6" dur="500"/>
                                        <p:tgtEl>
                                          <p:spTgt spid="4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87" dur="1230" decel="100000"/>
                                        <p:tgtEl>
                                          <p:spTgt spid="4331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88" dur="1230" decel="100000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0" dur="1230" decel="100000"/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7" dur="500"/>
                                        <p:tgtEl>
                                          <p:spTgt spid="4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3.17919E-6 L -0.95833 0.632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31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5" dur="500"/>
                                        <p:tgtEl>
                                          <p:spTgt spid="4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500"/>
                                        <p:tgtEl>
                                          <p:spTgt spid="4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 nodeType="clickPar">
                      <p:stCondLst>
                        <p:cond delay="0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0" dur="500"/>
                                        <p:tgtEl>
                                          <p:spTgt spid="4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19653E-6 L -0.975 -0.03769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4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50" y="-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2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4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2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7" dur="2000"/>
                                        <p:tgtEl>
                                          <p:spTgt spid="4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2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3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 nodeType="clickPar">
                      <p:stCondLst>
                        <p:cond delay="0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3" dur="500"/>
                                        <p:tgtEl>
                                          <p:spTgt spid="43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7" dur="500"/>
                                        <p:tgtEl>
                                          <p:spTgt spid="4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44"/>
                  </p:tgtEl>
                </p:cond>
              </p:nextCondLst>
            </p:seq>
          </p:childTnLst>
        </p:cTn>
      </p:par>
    </p:tnLst>
    <p:bldLst>
      <p:bldP spid="43293" grpId="0" animBg="1"/>
      <p:bldP spid="43294" grpId="0" animBg="1"/>
      <p:bldP spid="43295" grpId="0"/>
      <p:bldP spid="43295" grpId="1"/>
      <p:bldP spid="43296" grpId="0" animBg="1"/>
      <p:bldP spid="43297" grpId="0" animBg="1"/>
      <p:bldP spid="43298" grpId="0" animBg="1"/>
      <p:bldP spid="43299" grpId="0" animBg="1"/>
      <p:bldP spid="43300" grpId="0"/>
      <p:bldP spid="43300" grpId="1"/>
      <p:bldP spid="43301" grpId="0"/>
      <p:bldP spid="43301" grpId="1"/>
      <p:bldP spid="43303" grpId="0"/>
      <p:bldP spid="43304" grpId="0" animBg="1"/>
      <p:bldP spid="43305" grpId="0" animBg="1"/>
      <p:bldP spid="43306" grpId="0" animBg="1"/>
      <p:bldP spid="43307" grpId="0" animBg="1"/>
      <p:bldP spid="43308" grpId="0"/>
      <p:bldP spid="43308" grpId="1"/>
      <p:bldP spid="43309" grpId="0" animBg="1"/>
      <p:bldP spid="43310" grpId="0" animBg="1"/>
      <p:bldP spid="43312" grpId="0"/>
      <p:bldP spid="43312" grpId="1"/>
      <p:bldP spid="43313" grpId="0" animBg="1"/>
      <p:bldP spid="43314" grpId="0" animBg="1"/>
      <p:bldP spid="43315" grpId="0"/>
      <p:bldP spid="43315" grpId="1"/>
      <p:bldP spid="43316" grpId="0" animBg="1"/>
      <p:bldP spid="43317" grpId="0" animBg="1"/>
      <p:bldP spid="43318" grpId="0"/>
      <p:bldP spid="43318" grpId="1"/>
      <p:bldP spid="43319" grpId="0"/>
      <p:bldP spid="43319" grpId="1"/>
      <p:bldP spid="43320" grpId="0" animBg="1"/>
      <p:bldP spid="43321" grpId="0" animBg="1"/>
      <p:bldP spid="433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19100" y="480794"/>
            <a:ext cx="830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Đinh Bộ Lĩnh dẹp loạn 12 sứ quân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1127125"/>
            <a:ext cx="87630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968: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 đất nước,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Cồ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48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-17463" y="4030665"/>
            <a:ext cx="9144001" cy="40957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48115" y="4046537"/>
            <a:ext cx="142875" cy="366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7412" name="Group 39"/>
          <p:cNvGrpSpPr>
            <a:grpSpLocks/>
          </p:cNvGrpSpPr>
          <p:nvPr/>
        </p:nvGrpSpPr>
        <p:grpSpPr bwMode="auto">
          <a:xfrm>
            <a:off x="2418777" y="4038602"/>
            <a:ext cx="1071128" cy="1489147"/>
            <a:chOff x="3639889" y="2980440"/>
            <a:chExt cx="457198" cy="1987281"/>
          </a:xfrm>
        </p:grpSpPr>
        <p:sp>
          <p:nvSpPr>
            <p:cNvPr id="7" name="Rectangle 6"/>
            <p:cNvSpPr/>
            <p:nvPr/>
          </p:nvSpPr>
          <p:spPr>
            <a:xfrm>
              <a:off x="3843416" y="2980440"/>
              <a:ext cx="52176" cy="491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39889" y="3612309"/>
              <a:ext cx="457198" cy="135541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179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92982" y="4501229"/>
            <a:ext cx="739306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96152" y="4051301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490788" y="1293814"/>
            <a:ext cx="2257425" cy="2741612"/>
            <a:chOff x="5536833" y="224818"/>
            <a:chExt cx="2844624" cy="3056752"/>
          </a:xfrm>
        </p:grpSpPr>
        <p:cxnSp>
          <p:nvCxnSpPr>
            <p:cNvPr id="49" name="Elbow Connector 48"/>
            <p:cNvCxnSpPr/>
            <p:nvPr/>
          </p:nvCxnSpPr>
          <p:spPr bwMode="auto">
            <a:xfrm rot="5400000" flipH="1" flipV="1">
              <a:off x="5634761" y="2487302"/>
              <a:ext cx="1304473" cy="2840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 bwMode="auto">
            <a:xfrm>
              <a:off x="5536833" y="224818"/>
              <a:ext cx="2844624" cy="1779576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Âu Lạc rơi vào tay Triệu Đà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5"/>
          <p:cNvSpPr/>
          <p:nvPr/>
        </p:nvSpPr>
        <p:spPr>
          <a:xfrm>
            <a:off x="747713" y="4065589"/>
            <a:ext cx="14605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186752" y="4483941"/>
            <a:ext cx="1680268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700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1293813"/>
            <a:ext cx="2425700" cy="2759075"/>
            <a:chOff x="404074" y="-642928"/>
            <a:chExt cx="3622783" cy="3677658"/>
          </a:xfrm>
        </p:grpSpPr>
        <p:sp>
          <p:nvSpPr>
            <p:cNvPr id="36" name="Oval 35"/>
            <p:cNvSpPr/>
            <p:nvPr/>
          </p:nvSpPr>
          <p:spPr>
            <a:xfrm>
              <a:off x="404074" y="-642928"/>
              <a:ext cx="3622783" cy="2328070"/>
            </a:xfrm>
            <a:prstGeom prst="ellipse">
              <a:avLst/>
            </a:prstGeom>
            <a:solidFill>
              <a:srgbClr val="0066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N­ước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Lang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Elbow Connector 36"/>
            <p:cNvCxnSpPr/>
            <p:nvPr/>
          </p:nvCxnSpPr>
          <p:spPr>
            <a:xfrm rot="5400000" flipH="1" flipV="1">
              <a:off x="1176503" y="2221005"/>
              <a:ext cx="1290778" cy="33667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791200" y="1293814"/>
            <a:ext cx="2743200" cy="2776537"/>
            <a:chOff x="6968286" y="1379956"/>
            <a:chExt cx="2743051" cy="2774721"/>
          </a:xfrm>
          <a:solidFill>
            <a:srgbClr val="006600"/>
          </a:solidFill>
        </p:grpSpPr>
        <p:cxnSp>
          <p:nvCxnSpPr>
            <p:cNvPr id="28" name="Elbow Connector 27"/>
            <p:cNvCxnSpPr/>
            <p:nvPr/>
          </p:nvCxnSpPr>
          <p:spPr bwMode="auto">
            <a:xfrm rot="16200000" flipV="1">
              <a:off x="7979746" y="3586659"/>
              <a:ext cx="921734" cy="214301"/>
            </a:xfrm>
            <a:prstGeom prst="bent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 bwMode="auto">
            <a:xfrm>
              <a:off x="6968286" y="1379956"/>
              <a:ext cx="2743051" cy="1838132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 thắng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 Đằng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6691751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328027" y="4065589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-595313" y="3770314"/>
            <a:ext cx="4181476" cy="920751"/>
            <a:chOff x="-361948" y="3768392"/>
            <a:chExt cx="4181474" cy="921361"/>
          </a:xfrm>
        </p:grpSpPr>
        <p:sp>
          <p:nvSpPr>
            <p:cNvPr id="23" name="Rectangle 5"/>
            <p:cNvSpPr/>
            <p:nvPr/>
          </p:nvSpPr>
          <p:spPr>
            <a:xfrm>
              <a:off x="969964" y="4073394"/>
              <a:ext cx="146050" cy="368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8453" name="Group 24"/>
            <p:cNvGrpSpPr>
              <a:grpSpLocks/>
            </p:cNvGrpSpPr>
            <p:nvPr/>
          </p:nvGrpSpPr>
          <p:grpSpPr bwMode="auto">
            <a:xfrm>
              <a:off x="-361948" y="3768392"/>
              <a:ext cx="4181474" cy="921361"/>
              <a:chOff x="-479221" y="2688344"/>
              <a:chExt cx="4181474" cy="921361"/>
            </a:xfrm>
          </p:grpSpPr>
          <p:sp>
            <p:nvSpPr>
              <p:cNvPr id="26" name="Minus 25"/>
              <p:cNvSpPr/>
              <p:nvPr/>
            </p:nvSpPr>
            <p:spPr>
              <a:xfrm>
                <a:off x="-479221" y="2688344"/>
                <a:ext cx="4181474" cy="921361"/>
              </a:xfrm>
              <a:prstGeom prst="mathMinus">
                <a:avLst/>
              </a:prstGeom>
              <a:solidFill>
                <a:srgbClr val="CC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5"/>
              <p:cNvSpPr/>
              <p:nvPr/>
            </p:nvSpPr>
            <p:spPr>
              <a:xfrm>
                <a:off x="844754" y="2988580"/>
                <a:ext cx="153987" cy="366956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5"/>
              <p:cNvSpPr/>
              <p:nvPr/>
            </p:nvSpPr>
            <p:spPr>
              <a:xfrm>
                <a:off x="2991053" y="2964752"/>
                <a:ext cx="160337" cy="368544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231556" y="3772029"/>
            <a:ext cx="5967734" cy="921361"/>
            <a:chOff x="221045" y="2134806"/>
            <a:chExt cx="5967734" cy="921361"/>
          </a:xfrm>
          <a:solidFill>
            <a:srgbClr val="FFC000"/>
          </a:solidFill>
        </p:grpSpPr>
        <p:sp>
          <p:nvSpPr>
            <p:cNvPr id="38" name="Minus 37"/>
            <p:cNvSpPr/>
            <p:nvPr/>
          </p:nvSpPr>
          <p:spPr>
            <a:xfrm>
              <a:off x="221045" y="2134806"/>
              <a:ext cx="5967734" cy="921361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5"/>
            <p:cNvSpPr/>
            <p:nvPr/>
          </p:nvSpPr>
          <p:spPr>
            <a:xfrm>
              <a:off x="1954806" y="2417702"/>
              <a:ext cx="1537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Rectangle 5"/>
            <p:cNvSpPr/>
            <p:nvPr/>
          </p:nvSpPr>
          <p:spPr>
            <a:xfrm>
              <a:off x="5302307" y="2410777"/>
              <a:ext cx="1595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7302502" y="3765549"/>
            <a:ext cx="1387475" cy="922339"/>
            <a:chOff x="-198429" y="2674489"/>
            <a:chExt cx="3514922" cy="921361"/>
          </a:xfrm>
        </p:grpSpPr>
        <p:sp>
          <p:nvSpPr>
            <p:cNvPr id="45" name="Minus 44"/>
            <p:cNvSpPr/>
            <p:nvPr/>
          </p:nvSpPr>
          <p:spPr>
            <a:xfrm>
              <a:off x="-198429" y="2674489"/>
              <a:ext cx="3514922" cy="921361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5"/>
            <p:cNvSpPr/>
            <p:nvPr/>
          </p:nvSpPr>
          <p:spPr>
            <a:xfrm>
              <a:off x="2347277" y="2964694"/>
              <a:ext cx="418252" cy="3694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7924800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1009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://thuthuatphanmem.vn/uploads/2018/05/18/hinh-nen-slide-dep-62_023219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351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2" y="1371600"/>
            <a:ext cx="8222177" cy="1905000"/>
          </a:xfrm>
          <a:prstGeom prst="rect">
            <a:avLst/>
          </a:prstGeom>
        </p:spPr>
        <p:txBody>
          <a:bodyPr/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XIN CHÀO CÁC EM HỌC SINH !</a:t>
            </a:r>
          </a:p>
        </p:txBody>
      </p:sp>
      <p:pic>
        <p:nvPicPr>
          <p:cNvPr id="51204" name="Picture 6" descr="http://thuthuatphanmem.vn/uploads/2018/04/06/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08475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8318" y="1981201"/>
            <a:ext cx="9008892" cy="1355273"/>
          </a:xfrm>
          <a:prstGeom prst="rect">
            <a:avLst/>
          </a:prstGeom>
        </p:spPr>
        <p:txBody>
          <a:bodyPr/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838200" y="2838450"/>
            <a:ext cx="7924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cs typeface="Arial" charset="0"/>
              </a:rPr>
              <a:t>    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b="1" dirty="0">
                <a:cs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5624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83169855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320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741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772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BUỔI ĐẦU ĐỘC LẬP</a:t>
            </a:r>
            <a:b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CC0099"/>
                </a:solidFill>
                <a:latin typeface=".VnTime" pitchFamily="34" charset="0"/>
              </a:rPr>
              <a:t>(</a:t>
            </a:r>
            <a:r>
              <a:rPr lang="en-US" sz="2800" dirty="0" err="1">
                <a:solidFill>
                  <a:srgbClr val="CC0099"/>
                </a:solidFill>
                <a:latin typeface=".VnTime" pitchFamily="34" charset="0"/>
              </a:rPr>
              <a:t>Tõ</a:t>
            </a:r>
            <a:r>
              <a:rPr lang="en-US" sz="2800" dirty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.VnTime" pitchFamily="34" charset="0"/>
              </a:rPr>
              <a:t>n¨m</a:t>
            </a:r>
            <a:r>
              <a:rPr lang="en-US" sz="2800" dirty="0">
                <a:solidFill>
                  <a:srgbClr val="CC0099"/>
                </a:solidFill>
                <a:latin typeface=".VnTime" pitchFamily="34" charset="0"/>
              </a:rPr>
              <a:t> 938 ®</a:t>
            </a:r>
            <a:r>
              <a:rPr lang="en-US" sz="2800" dirty="0" err="1">
                <a:solidFill>
                  <a:srgbClr val="CC0099"/>
                </a:solidFill>
                <a:latin typeface=".VnTime" pitchFamily="34" charset="0"/>
              </a:rPr>
              <a:t>Õn</a:t>
            </a:r>
            <a:r>
              <a:rPr lang="en-US" sz="2800" dirty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.VnTime" pitchFamily="34" charset="0"/>
              </a:rPr>
              <a:t>n¨m</a:t>
            </a:r>
            <a:r>
              <a:rPr lang="en-US" sz="2800" dirty="0">
                <a:solidFill>
                  <a:srgbClr val="CC0099"/>
                </a:solidFill>
                <a:latin typeface=".VnTime" pitchFamily="34" charset="0"/>
              </a:rPr>
              <a:t> 1009)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19200" y="2209801"/>
            <a:ext cx="6705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  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Buæi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®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Çu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®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éc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Time" pitchFamily="34" charset="0"/>
              </a:rPr>
              <a:t>lËp</a:t>
            </a:r>
            <a:r>
              <a:rPr lang="en-US" sz="3600" dirty="0">
                <a:solidFill>
                  <a:srgbClr val="006600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" name="buổi đầu độc lập lồng 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im trên Phong c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62263"/>
            <a:ext cx="6400800" cy="115252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38138" y="685800"/>
            <a:ext cx="8326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 hình đất nước sau khi Ngô Quyền mất.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311150" y="1981200"/>
            <a:ext cx="8382000" cy="3276600"/>
          </a:xfrm>
          <a:prstGeom prst="horizontalScroll">
            <a:avLst>
              <a:gd name="adj" fmla="val 12500"/>
            </a:avLst>
          </a:prstGeom>
          <a:solidFill>
            <a:srgbClr val="69EDE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143000" y="2803525"/>
            <a:ext cx="73310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từ: “Ngô Quyền … đang lăm le xâm lược” và trả lời câu hỏi: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Ngô Quyền mất tình hình đất nước ta như thế nào?</a:t>
            </a:r>
          </a:p>
        </p:txBody>
      </p:sp>
    </p:spTree>
    <p:extLst>
      <p:ext uri="{BB962C8B-B14F-4D97-AF65-F5344CB8AC3E}">
        <p14:creationId xmlns:p14="http://schemas.microsoft.com/office/powerpoint/2010/main" val="29040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 animBg="1"/>
      <p:bldP spid="7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1217</Words>
  <Application>Microsoft Office PowerPoint</Application>
  <PresentationFormat>On-screen Show (4:3)</PresentationFormat>
  <Paragraphs>213</Paragraphs>
  <Slides>30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.VnAristote</vt:lpstr>
      <vt:lpstr>.VnRevue</vt:lpstr>
      <vt:lpstr>.VnTime</vt:lpstr>
      <vt:lpstr>.VnTimeH</vt:lpstr>
      <vt:lpstr>Arial</vt:lpstr>
      <vt:lpstr>Calibri</vt:lpstr>
      <vt:lpstr>Calibri Light</vt:lpstr>
      <vt:lpstr>Delius Swash Caps</vt:lpstr>
      <vt:lpstr>Grand Hotel</vt:lpstr>
      <vt:lpstr>Montserrat</vt:lpstr>
      <vt:lpstr>Open Sans</vt:lpstr>
      <vt:lpstr>Times New Roman</vt:lpstr>
      <vt:lpstr>Office Theme</vt:lpstr>
      <vt:lpstr>1_Office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BUỔI ĐẦU ĐỘC LẬP (Tõ n¨m 938 ®Õn n¨m 1009)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LuckStar</dc:creator>
  <cp:lastModifiedBy>Trần Thị Kim Tuyến</cp:lastModifiedBy>
  <cp:revision>167</cp:revision>
  <dcterms:created xsi:type="dcterms:W3CDTF">2008-11-27T19:20:53Z</dcterms:created>
  <dcterms:modified xsi:type="dcterms:W3CDTF">2021-10-29T03:27:16Z</dcterms:modified>
</cp:coreProperties>
</file>