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6" r:id="rId2"/>
    <p:sldMasterId id="2147483681" r:id="rId3"/>
    <p:sldMasterId id="2147483693" r:id="rId4"/>
  </p:sldMasterIdLst>
  <p:notesMasterIdLst>
    <p:notesMasterId r:id="rId18"/>
  </p:notesMasterIdLst>
  <p:sldIdLst>
    <p:sldId id="364" r:id="rId5"/>
    <p:sldId id="348" r:id="rId6"/>
    <p:sldId id="347" r:id="rId7"/>
    <p:sldId id="349" r:id="rId8"/>
    <p:sldId id="311" r:id="rId9"/>
    <p:sldId id="360" r:id="rId10"/>
    <p:sldId id="358" r:id="rId11"/>
    <p:sldId id="351" r:id="rId12"/>
    <p:sldId id="361" r:id="rId13"/>
    <p:sldId id="309" r:id="rId14"/>
    <p:sldId id="352" r:id="rId15"/>
    <p:sldId id="362" r:id="rId16"/>
    <p:sldId id="359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1BB079"/>
    <a:srgbClr val="FF0066"/>
    <a:srgbClr val="FFE890"/>
    <a:srgbClr val="FF6E1F"/>
    <a:srgbClr val="EBF5FF"/>
    <a:srgbClr val="FFF5D1"/>
    <a:srgbClr val="B4DE86"/>
    <a:srgbClr val="F3F9FF"/>
    <a:srgbClr val="5DBE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864" y="-1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0DDF2-7069-4176-97AD-04CED623B539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1785F-E936-4274-9466-765217A1A1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26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71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68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03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59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920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49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78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51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59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1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1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34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5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2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4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9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1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07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4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197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5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6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6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9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4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72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7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513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8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04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72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07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21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86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7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3643E26D-D427-4E02-8FB7-8CFA1F2F04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2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=""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=""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=""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=""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=""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=""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=""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=""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=""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=""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=""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=""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=""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=""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=""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=""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=""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=""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=""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=""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=""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=""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=""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=""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=""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=""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=""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=""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=""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=""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=""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=""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=""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=""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=""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=""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=""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=""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=""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=""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=""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=""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=""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=""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=""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=""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=""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=""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=""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=""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=""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=""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=""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=""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=""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=""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=""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=""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=""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=""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=""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=""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=""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=""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=""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=""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=""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=""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=""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=""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=""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=""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=""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=""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=""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=""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=""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=""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=""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=""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=""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=""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=""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=""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=""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=""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=""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=""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=""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=""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=""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=""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=""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=""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=""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=""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=""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=""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=""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=""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=""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=""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=""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=""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=""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=""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=""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=""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=""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=""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=""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=""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=""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=""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=""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=""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=""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=""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=""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=""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=""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=""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=""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=""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=""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=""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=""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=""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=""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=""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=""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=""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=""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=""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=""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=""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=""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=""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=""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=""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=""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=""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=""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=""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=""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=""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=""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=""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=""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=""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=""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=""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=""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=""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=""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=""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=""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=""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=""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=""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=""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=""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=""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=""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=""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=""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=""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=""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=""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=""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=""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=""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=""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=""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=""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=""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=""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=""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=""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=""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=""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=""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=""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=""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=""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=""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=""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=""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=""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=""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=""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=""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=""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=""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=""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=""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=""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=""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=""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=""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=""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=""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=""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=""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=""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=""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=""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=""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=""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=""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=""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=""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=""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=""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=""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=""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=""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=""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=""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=""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=""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=""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=""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=""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=""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=""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=""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=""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=""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=""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=""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=""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=""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=""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=""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=""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=""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=""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=""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=""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=""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=""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=""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=""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=""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=""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=""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=""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=""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=""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=""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=""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=""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=""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=""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=""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=""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=""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=""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=""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=""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=""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=""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=""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=""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=""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=""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=""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=""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=""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=""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=""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=""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=""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=""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=""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=""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=""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=""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=""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=""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=""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=""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=""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=""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=""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=""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=""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=""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=""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=""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=""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=""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=""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=""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=""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=""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=""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=""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=""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=""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=""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20" name="Picture 319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D61CB35E-9D33-4B80-8042-665E45FB02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9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365A4AFA-CC58-4288-A41D-FCC7EB6822B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0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E9FFABD0-B4BD-42A4-99B7-6BF83DB3904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1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0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2D98D1-E39F-8398-8588-9C545DED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="" xmlns:a16="http://schemas.microsoft.com/office/drawing/2014/main" id="{0C282936-5FF7-3238-22DA-BFC07EE64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943"/>
            <a:ext cx="12192000" cy="7053943"/>
          </a:xfr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B6613D0-1061-108A-A772-A7192ACBC816}"/>
              </a:ext>
            </a:extLst>
          </p:cNvPr>
          <p:cNvSpPr/>
          <p:nvPr/>
        </p:nvSpPr>
        <p:spPr>
          <a:xfrm>
            <a:off x="-1534886" y="163286"/>
            <a:ext cx="1426029" cy="15274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D235551-74AE-77B5-0729-D4A8140B9008}"/>
              </a:ext>
            </a:extLst>
          </p:cNvPr>
          <p:cNvSpPr txBox="1"/>
          <p:nvPr/>
        </p:nvSpPr>
        <p:spPr>
          <a:xfrm>
            <a:off x="1469571" y="1273627"/>
            <a:ext cx="8403772" cy="2797627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CHÀO MỪNG CÁC CON HỌC SINH ĐẾN VỚI TIẾT HỌC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MÔN: TỰ NHIÊN VÀ XÃ HỘI</a:t>
            </a:r>
          </a:p>
        </p:txBody>
      </p:sp>
    </p:spTree>
    <p:extLst>
      <p:ext uri="{BB962C8B-B14F-4D97-AF65-F5344CB8AC3E}">
        <p14:creationId xmlns:p14="http://schemas.microsoft.com/office/powerpoint/2010/main" val="4938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 rot="368258">
            <a:off x="4653607" y="731282"/>
            <a:ext cx="6683757" cy="1463040"/>
          </a:xfrm>
          <a:prstGeom prst="wedgeRoundRectCallout">
            <a:avLst>
              <a:gd name="adj1" fmla="val -40258"/>
              <a:gd name="adj2" fmla="val 89738"/>
              <a:gd name="adj3" fmla="val 16667"/>
            </a:avLst>
          </a:prstGeom>
          <a:solidFill>
            <a:srgbClr val="FFE89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16" y="2659576"/>
            <a:ext cx="4567569" cy="2877015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316489">
            <a:off x="4790117" y="789692"/>
            <a:ext cx="651679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Chia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sẻ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trước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lớp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4D67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9F04B61-64F4-D8D8-ECBD-96E4E077BCB9}"/>
              </a:ext>
            </a:extLst>
          </p:cNvPr>
          <p:cNvSpPr/>
          <p:nvPr/>
        </p:nvSpPr>
        <p:spPr>
          <a:xfrm>
            <a:off x="-1632857" y="205273"/>
            <a:ext cx="1489981" cy="14555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2C00C5F-A3DB-5C6F-3066-E9FA54A890F9}"/>
              </a:ext>
            </a:extLst>
          </p:cNvPr>
          <p:cNvSpPr/>
          <p:nvPr/>
        </p:nvSpPr>
        <p:spPr>
          <a:xfrm>
            <a:off x="-1632857" y="118507"/>
            <a:ext cx="1512471" cy="1701240"/>
          </a:xfrm>
          <a:prstGeom prst="rect">
            <a:avLst/>
          </a:prstGeom>
          <a:solidFill>
            <a:srgbClr val="E2E2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0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762" y="-265011"/>
            <a:ext cx="1189301" cy="208033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88253" y="335208"/>
            <a:ext cx="5930890" cy="173664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4654" y="2564746"/>
            <a:ext cx="5842631" cy="1191816"/>
          </a:xfrm>
          <a:prstGeom prst="roundRect">
            <a:avLst/>
          </a:prstGeom>
          <a:solidFill>
            <a:srgbClr val="FFE890"/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AC63381-8CC8-4515-81D5-9C57CDBB7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173" y="1323754"/>
            <a:ext cx="4924051" cy="4210492"/>
          </a:xfrm>
          <a:prstGeom prst="rect">
            <a:avLst/>
          </a:prstGeom>
        </p:spPr>
      </p:pic>
      <p:sp>
        <p:nvSpPr>
          <p:cNvPr id="16" name="Rounded Rectangle 11">
            <a:extLst>
              <a:ext uri="{FF2B5EF4-FFF2-40B4-BE49-F238E27FC236}">
                <a16:creationId xmlns="" xmlns:a16="http://schemas.microsoft.com/office/drawing/2014/main" id="{A86A431A-F974-46FB-91D2-E5BA716B8D02}"/>
              </a:ext>
            </a:extLst>
          </p:cNvPr>
          <p:cNvSpPr/>
          <p:nvPr/>
        </p:nvSpPr>
        <p:spPr>
          <a:xfrm>
            <a:off x="588253" y="4249454"/>
            <a:ext cx="6027151" cy="2009061"/>
          </a:xfrm>
          <a:prstGeom prst="roundRect">
            <a:avLst/>
          </a:prstGeom>
          <a:solidFill>
            <a:srgbClr val="1BB079"/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nhở 2 bạn không được nghịch lửa ở gần nhà vì ngôi nhà của các bạn là nhà gỗ, rất dễ bén lửa.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AED23B9-1390-A8B3-374D-09BF60597F2F}"/>
              </a:ext>
            </a:extLst>
          </p:cNvPr>
          <p:cNvSpPr/>
          <p:nvPr/>
        </p:nvSpPr>
        <p:spPr>
          <a:xfrm>
            <a:off x="-1632857" y="205273"/>
            <a:ext cx="1489981" cy="14555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3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762" y="-241492"/>
            <a:ext cx="1189301" cy="208033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68678" y="433858"/>
            <a:ext cx="6307492" cy="173664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cs typeface="Arial" panose="020B0604020202020204" pitchFamily="34" charset="0"/>
              </a:rPr>
              <a:t>Mẹ muốn con gái đi thăm một người họ hàng bị ốm, nhưng người con từ chối vì không thích.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3644" y="2470777"/>
            <a:ext cx="6119711" cy="1191816"/>
          </a:xfrm>
          <a:prstGeom prst="roundRect">
            <a:avLst/>
          </a:prstGeom>
          <a:solidFill>
            <a:srgbClr val="FFE890"/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="" xmlns:a16="http://schemas.microsoft.com/office/drawing/2014/main" id="{A86A431A-F974-46FB-91D2-E5BA716B8D02}"/>
              </a:ext>
            </a:extLst>
          </p:cNvPr>
          <p:cNvSpPr/>
          <p:nvPr/>
        </p:nvSpPr>
        <p:spPr>
          <a:xfrm>
            <a:off x="663644" y="4136703"/>
            <a:ext cx="6186528" cy="2009061"/>
          </a:xfrm>
          <a:prstGeom prst="roundRect">
            <a:avLst/>
          </a:prstGeom>
          <a:solidFill>
            <a:srgbClr val="1BB079"/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prstClr val="white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vi-VN" sz="2800" b="1" dirty="0">
                <a:solidFill>
                  <a:prstClr val="white"/>
                </a:solidFill>
                <a:cs typeface="Arial" panose="020B0604020202020204" pitchFamily="34" charset="0"/>
              </a:rPr>
              <a:t>Em khuyên bạn nhỏ nên quan tâm đến dì của mình</a:t>
            </a:r>
            <a:r>
              <a:rPr lang="en-US" sz="2800" b="1" dirty="0">
                <a:solidFill>
                  <a:prstClr val="white"/>
                </a:solidFill>
                <a:cs typeface="Arial" panose="020B0604020202020204" pitchFamily="34" charset="0"/>
              </a:rPr>
              <a:t>,</a:t>
            </a:r>
            <a:r>
              <a:rPr lang="vi-VN" sz="2800" b="1" dirty="0">
                <a:solidFill>
                  <a:prstClr val="white"/>
                </a:solidFill>
                <a:cs typeface="Arial" panose="020B0604020202020204" pitchFamily="34" charset="0"/>
              </a:rPr>
              <a:t> vì đó là cách thể hiện sự quan tâm đối với người thân của mình.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75A1AFD-37F2-4D8D-8FFB-F34989F75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051" y="1578428"/>
            <a:ext cx="4678324" cy="42104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6D308F9-B516-32DE-03C2-604F9DACD3A0}"/>
              </a:ext>
            </a:extLst>
          </p:cNvPr>
          <p:cNvSpPr/>
          <p:nvPr/>
        </p:nvSpPr>
        <p:spPr>
          <a:xfrm>
            <a:off x="-1632857" y="205273"/>
            <a:ext cx="1489981" cy="14555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6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=""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44313" y="2006653"/>
            <a:ext cx="11754139" cy="3392606"/>
          </a:xfrm>
          <a:prstGeom prst="rect">
            <a:avLst/>
          </a:prstGeom>
          <a:blipFill dpi="0" rotWithShape="1">
            <a:blip r:embed="rId10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9B05D16D-43E5-4F06-926F-66562A6D3898}"/>
              </a:ext>
            </a:extLst>
          </p:cNvPr>
          <p:cNvGrpSpPr/>
          <p:nvPr/>
        </p:nvGrpSpPr>
        <p:grpSpPr>
          <a:xfrm>
            <a:off x="3551479" y="-1149492"/>
            <a:ext cx="4121264" cy="1032133"/>
            <a:chOff x="3854337" y="1487133"/>
            <a:chExt cx="4121264" cy="1032133"/>
          </a:xfrm>
        </p:grpSpPr>
        <p:pic>
          <p:nvPicPr>
            <p:cNvPr id="25" name="图片 24">
              <a:extLst>
                <a:ext uri="{FF2B5EF4-FFF2-40B4-BE49-F238E27FC236}">
                  <a16:creationId xmlns="" xmlns:a16="http://schemas.microsoft.com/office/drawing/2014/main" id="{313EFC80-1982-4089-8B27-38E538F1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337" y="1487133"/>
              <a:ext cx="4121264" cy="1032133"/>
            </a:xfrm>
            <a:prstGeom prst="rect">
              <a:avLst/>
            </a:prstGeom>
          </p:spPr>
        </p:pic>
        <p:sp>
          <p:nvSpPr>
            <p:cNvPr id="28" name="标题 1">
              <a:extLst>
                <a:ext uri="{FF2B5EF4-FFF2-40B4-BE49-F238E27FC236}">
                  <a16:creationId xmlns="" xmlns:a16="http://schemas.microsoft.com/office/drawing/2014/main" id="{F389331B-0A5E-4A37-A611-982CA5CEF253}"/>
                </a:ext>
              </a:extLst>
            </p:cNvPr>
            <p:cNvSpPr txBox="1">
              <a:spLocks/>
            </p:cNvSpPr>
            <p:nvPr/>
          </p:nvSpPr>
          <p:spPr>
            <a:xfrm>
              <a:off x="5407806" y="1831624"/>
              <a:ext cx="1417053" cy="439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j-cs"/>
                </a:rPr>
                <a:t>6.16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j-cs"/>
              </a:endParaRPr>
            </a:p>
          </p:txBody>
        </p:sp>
      </p:grpSp>
      <p:pic>
        <p:nvPicPr>
          <p:cNvPr id="19" name="5bfec640e9c6d">
            <a:hlinkClick r:id="" action="ppaction://media"/>
            <a:extLst>
              <a:ext uri="{FF2B5EF4-FFF2-40B4-BE49-F238E27FC236}">
                <a16:creationId xmlns="" xmlns:a16="http://schemas.microsoft.com/office/drawing/2014/main" id="{59E585AD-40A9-4DDF-9FB3-6F824390FB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9686" y="-118771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332" y="934154"/>
            <a:ext cx="14211569" cy="40996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D5E17E1-7E89-DB30-A197-DB5BECDB3614}"/>
              </a:ext>
            </a:extLst>
          </p:cNvPr>
          <p:cNvSpPr/>
          <p:nvPr/>
        </p:nvSpPr>
        <p:spPr>
          <a:xfrm>
            <a:off x="-1548882" y="111967"/>
            <a:ext cx="1455576" cy="153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73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 animBg="1"/>
      <p:bldP spid="22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486000"/>
            <a:ext cx="11124448" cy="58860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-338138"/>
            <a:ext cx="1189301" cy="2080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23" y="217348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91" y="699240"/>
            <a:ext cx="7881083" cy="19764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D4CE717-36C0-7398-996B-12BA7D68644D}"/>
              </a:ext>
            </a:extLst>
          </p:cNvPr>
          <p:cNvSpPr/>
          <p:nvPr/>
        </p:nvSpPr>
        <p:spPr>
          <a:xfrm>
            <a:off x="-1632857" y="205273"/>
            <a:ext cx="1489981" cy="14555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8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=""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84052" y="2739726"/>
            <a:ext cx="11754139" cy="3392606"/>
          </a:xfrm>
          <a:prstGeom prst="rect">
            <a:avLst/>
          </a:prstGeom>
          <a:blipFill dpi="0" rotWithShape="1">
            <a:blip r:embed="rId8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9B05D16D-43E5-4F06-926F-66562A6D3898}"/>
              </a:ext>
            </a:extLst>
          </p:cNvPr>
          <p:cNvGrpSpPr/>
          <p:nvPr/>
        </p:nvGrpSpPr>
        <p:grpSpPr>
          <a:xfrm>
            <a:off x="3551479" y="-1149492"/>
            <a:ext cx="4121264" cy="1032133"/>
            <a:chOff x="3854337" y="1487133"/>
            <a:chExt cx="4121264" cy="1032133"/>
          </a:xfrm>
        </p:grpSpPr>
        <p:pic>
          <p:nvPicPr>
            <p:cNvPr id="25" name="图片 24">
              <a:extLst>
                <a:ext uri="{FF2B5EF4-FFF2-40B4-BE49-F238E27FC236}">
                  <a16:creationId xmlns="" xmlns:a16="http://schemas.microsoft.com/office/drawing/2014/main" id="{313EFC80-1982-4089-8B27-38E538F1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337" y="1487133"/>
              <a:ext cx="4121264" cy="1032133"/>
            </a:xfrm>
            <a:prstGeom prst="rect">
              <a:avLst/>
            </a:prstGeom>
          </p:spPr>
        </p:pic>
        <p:sp>
          <p:nvSpPr>
            <p:cNvPr id="28" name="标题 1">
              <a:extLst>
                <a:ext uri="{FF2B5EF4-FFF2-40B4-BE49-F238E27FC236}">
                  <a16:creationId xmlns="" xmlns:a16="http://schemas.microsoft.com/office/drawing/2014/main" id="{F389331B-0A5E-4A37-A611-982CA5CEF253}"/>
                </a:ext>
              </a:extLst>
            </p:cNvPr>
            <p:cNvSpPr txBox="1">
              <a:spLocks/>
            </p:cNvSpPr>
            <p:nvPr/>
          </p:nvSpPr>
          <p:spPr>
            <a:xfrm>
              <a:off x="5407806" y="1831624"/>
              <a:ext cx="1417053" cy="439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j-cs"/>
                </a:rPr>
                <a:t>6.16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j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BFBCFA1-60F4-4162-A922-690EDEC5EF9D}"/>
              </a:ext>
            </a:extLst>
          </p:cNvPr>
          <p:cNvSpPr/>
          <p:nvPr/>
        </p:nvSpPr>
        <p:spPr>
          <a:xfrm>
            <a:off x="4017148" y="2105549"/>
            <a:ext cx="3592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Bài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4 – </a:t>
            </a: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Tiết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4120FE-01A3-4D44-96B0-99DCC2E452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6143" y="2877838"/>
            <a:ext cx="8541236" cy="21581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A4CEA09-A5C5-BDCF-CE73-84EFCA9C5FB1}"/>
              </a:ext>
            </a:extLst>
          </p:cNvPr>
          <p:cNvSpPr/>
          <p:nvPr/>
        </p:nvSpPr>
        <p:spPr>
          <a:xfrm>
            <a:off x="-1491678" y="158620"/>
            <a:ext cx="1482110" cy="14850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CB6EA02-2A64-B517-4B99-125E00335CED}"/>
              </a:ext>
            </a:extLst>
          </p:cNvPr>
          <p:cNvSpPr txBox="1"/>
          <p:nvPr/>
        </p:nvSpPr>
        <p:spPr>
          <a:xfrm>
            <a:off x="3117865" y="1332301"/>
            <a:ext cx="5391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hội</a:t>
            </a:r>
            <a:endParaRPr lang="en-US" sz="4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1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 rot="21410870">
            <a:off x="54405" y="3276236"/>
            <a:ext cx="3786728" cy="1021556"/>
          </a:xfrm>
          <a:prstGeom prst="wedgeRoundRectCallout">
            <a:avLst>
              <a:gd name="adj1" fmla="val -26627"/>
              <a:gd name="adj2" fmla="val 14184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371588">
            <a:off x="58585" y="3259972"/>
            <a:ext cx="3725209" cy="1009471"/>
          </a:xfrm>
          <a:prstGeom prst="roundRect">
            <a:avLst>
              <a:gd name="adj" fmla="val 9665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</a:rPr>
              <a:t>Cùng hoàn thành sơ đồ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vi-VN" sz="2800" dirty="0">
                <a:solidFill>
                  <a:schemeClr val="bg1"/>
                </a:solidFill>
              </a:rPr>
              <a:t>theo gợi ý sau: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23726" y="184080"/>
            <a:ext cx="10034902" cy="64698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1. </a:t>
            </a:r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họ</a:t>
            </a:r>
            <a:r>
              <a:rPr lang="en-US" sz="3200" b="1" dirty="0"/>
              <a:t> </a:t>
            </a:r>
            <a:r>
              <a:rPr lang="en-US" sz="3200" b="1" dirty="0" err="1"/>
              <a:t>hàng</a:t>
            </a:r>
            <a:r>
              <a:rPr lang="en-US" sz="3200" b="1" dirty="0"/>
              <a:t> </a:t>
            </a:r>
            <a:r>
              <a:rPr lang="en-US" sz="3200" b="1" dirty="0" err="1"/>
              <a:t>bên</a:t>
            </a:r>
            <a:r>
              <a:rPr lang="en-US" sz="3200" b="1" dirty="0"/>
              <a:t> </a:t>
            </a:r>
            <a:r>
              <a:rPr lang="en-US" sz="3200" b="1" dirty="0" err="1"/>
              <a:t>nội</a:t>
            </a:r>
            <a:r>
              <a:rPr lang="en-US" sz="3200" b="1" dirty="0"/>
              <a:t>, </a:t>
            </a:r>
            <a:r>
              <a:rPr lang="en-US" sz="3200" b="1" dirty="0" err="1"/>
              <a:t>bên</a:t>
            </a:r>
            <a:r>
              <a:rPr lang="en-US" sz="3200" b="1" dirty="0"/>
              <a:t> </a:t>
            </a:r>
            <a:r>
              <a:rPr lang="en-US" sz="3200" b="1" dirty="0" err="1"/>
              <a:t>ngoại</a:t>
            </a:r>
            <a:r>
              <a:rPr lang="en-US" sz="3200" b="1"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789494C-F9BE-4D93-A463-E01E6AF19770}"/>
              </a:ext>
            </a:extLst>
          </p:cNvPr>
          <p:cNvGrpSpPr/>
          <p:nvPr/>
        </p:nvGrpSpPr>
        <p:grpSpPr>
          <a:xfrm>
            <a:off x="341873" y="4533900"/>
            <a:ext cx="3656219" cy="1997436"/>
            <a:chOff x="341873" y="4533900"/>
            <a:chExt cx="3656219" cy="199743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000" y1="66749" x2="21000" y2="86453"/>
                          <a14:foregroundMark x1="5125" y1="69951" x2="8000" y2="95320"/>
                          <a14:foregroundMark x1="10000" y1="61330" x2="16500" y2="66749"/>
                          <a14:foregroundMark x1="13625" y1="50493" x2="17500" y2="52463"/>
                          <a14:foregroundMark x1="5875" y1="57389" x2="3000" y2="34236"/>
                          <a14:foregroundMark x1="4625" y1="27833" x2="10750" y2="23892"/>
                          <a14:foregroundMark x1="14125" y1="18227" x2="23250" y2="33744"/>
                          <a14:foregroundMark x1="27000" y1="46552" x2="38375" y2="57635"/>
                          <a14:foregroundMark x1="44375" y1="42857" x2="45625" y2="60591"/>
                          <a14:foregroundMark x1="26875" y1="73153" x2="61000" y2="73892"/>
                          <a14:foregroundMark x1="14875" y1="95567" x2="84125" y2="97044"/>
                          <a14:foregroundMark x1="12250" y1="97044" x2="18000" y2="88916"/>
                          <a14:foregroundMark x1="26125" y1="85222" x2="34500" y2="83744"/>
                          <a14:foregroundMark x1="35375" y1="82512" x2="53875" y2="84236"/>
                          <a14:foregroundMark x1="29500" y1="98276" x2="42125" y2="97537"/>
                          <a14:foregroundMark x1="35500" y1="77833" x2="52375" y2="79557"/>
                          <a14:foregroundMark x1="37250" y1="66502" x2="50250" y2="66502"/>
                          <a14:foregroundMark x1="55375" y1="40640" x2="62875" y2="54187"/>
                          <a14:foregroundMark x1="60750" y1="33498" x2="63625" y2="35468"/>
                          <a14:foregroundMark x1="74250" y1="22167" x2="78500" y2="22414"/>
                          <a14:foregroundMark x1="76250" y1="73892" x2="81625" y2="79803"/>
                          <a14:foregroundMark x1="54750" y1="91626" x2="68000" y2="84483"/>
                          <a14:foregroundMark x1="83750" y1="84236" x2="92750" y2="80542"/>
                          <a14:foregroundMark x1="96500" y1="63054" x2="94750" y2="96798"/>
                          <a14:foregroundMark x1="67250" y1="52463" x2="74750" y2="4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73" y="4533900"/>
              <a:ext cx="3656219" cy="18555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7018" y="5977755"/>
              <a:ext cx="3456561" cy="553581"/>
            </a:xfrm>
            <a:prstGeom prst="roundRect">
              <a:avLst>
                <a:gd name="adj" fmla="val 9665"/>
              </a:avLst>
            </a:prstGeom>
            <a:solidFill>
              <a:schemeClr val="bg1"/>
            </a:solidFill>
            <a:ln>
              <a:solidFill>
                <a:srgbClr val="5DBEB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Thảo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luận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nhóm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4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9560B12-EDD0-466B-B5ED-107AD77EA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537" y="1620048"/>
            <a:ext cx="7959674" cy="49112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19B2F26-F4A6-CEB4-8870-4B33FFC91951}"/>
              </a:ext>
            </a:extLst>
          </p:cNvPr>
          <p:cNvSpPr/>
          <p:nvPr/>
        </p:nvSpPr>
        <p:spPr>
          <a:xfrm>
            <a:off x="-1632857" y="205273"/>
            <a:ext cx="1489981" cy="14555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AA84BB7-20F5-0782-E2F4-1118727EE483}"/>
              </a:ext>
            </a:extLst>
          </p:cNvPr>
          <p:cNvSpPr/>
          <p:nvPr/>
        </p:nvSpPr>
        <p:spPr>
          <a:xfrm>
            <a:off x="-1632857" y="118507"/>
            <a:ext cx="1512471" cy="1674782"/>
          </a:xfrm>
          <a:prstGeom prst="rect">
            <a:avLst/>
          </a:prstGeom>
          <a:solidFill>
            <a:srgbClr val="E2E2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3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391599">
            <a:off x="3962346" y="4025423"/>
            <a:ext cx="7157534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endParaRPr lang="en-US" sz="3200" dirty="0">
              <a:solidFill>
                <a:prstClr val="black"/>
              </a:solidFill>
              <a:latin typeface="VNI-Avo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3593" y="1809055"/>
            <a:ext cx="8548464" cy="5079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61" y="118663"/>
            <a:ext cx="7458077" cy="18398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F3E58AE-F0BD-FA8A-69E4-0BD15563EA91}"/>
              </a:ext>
            </a:extLst>
          </p:cNvPr>
          <p:cNvSpPr/>
          <p:nvPr/>
        </p:nvSpPr>
        <p:spPr>
          <a:xfrm>
            <a:off x="-1632857" y="205273"/>
            <a:ext cx="1489981" cy="14555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24FCD94-DAE3-9F34-24C3-B61A2817F076}"/>
              </a:ext>
            </a:extLst>
          </p:cNvPr>
          <p:cNvSpPr/>
          <p:nvPr/>
        </p:nvSpPr>
        <p:spPr>
          <a:xfrm>
            <a:off x="-1632857" y="118507"/>
            <a:ext cx="1512471" cy="1690548"/>
          </a:xfrm>
          <a:prstGeom prst="rect">
            <a:avLst/>
          </a:prstGeom>
          <a:solidFill>
            <a:srgbClr val="E2E2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69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F2F135B-B862-41F9-A212-8ADBE075FE9D}"/>
              </a:ext>
            </a:extLst>
          </p:cNvPr>
          <p:cNvGrpSpPr/>
          <p:nvPr/>
        </p:nvGrpSpPr>
        <p:grpSpPr>
          <a:xfrm>
            <a:off x="5246912" y="1828799"/>
            <a:ext cx="2416635" cy="2416635"/>
            <a:chOff x="4996542" y="1807027"/>
            <a:chExt cx="2416635" cy="2416635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="" xmlns:a16="http://schemas.microsoft.com/office/drawing/2014/main" id="{F5683482-3F91-4BCF-BD1E-835824E9A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542" y="1807027"/>
              <a:ext cx="2416635" cy="241663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08C7D44-1998-40CB-82CC-0AC983DFA72B}"/>
                </a:ext>
              </a:extLst>
            </p:cNvPr>
            <p:cNvSpPr txBox="1"/>
            <p:nvPr/>
          </p:nvSpPr>
          <p:spPr>
            <a:xfrm>
              <a:off x="5431971" y="2928257"/>
              <a:ext cx="1567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Gia </a:t>
              </a:r>
              <a:r>
                <a:rPr lang="en-US" sz="2400" b="1" dirty="0" err="1"/>
                <a:t>đình</a:t>
              </a:r>
              <a:endParaRPr lang="en-US" sz="2400" b="1" dirty="0"/>
            </a:p>
          </p:txBody>
        </p:sp>
      </p:grpSp>
      <p:sp>
        <p:nvSpPr>
          <p:cNvPr id="6" name="Arrow: Bent 5">
            <a:extLst>
              <a:ext uri="{FF2B5EF4-FFF2-40B4-BE49-F238E27FC236}">
                <a16:creationId xmlns="" xmlns:a16="http://schemas.microsoft.com/office/drawing/2014/main" id="{503617BA-A76C-48D9-B216-B09F21061F01}"/>
              </a:ext>
            </a:extLst>
          </p:cNvPr>
          <p:cNvSpPr/>
          <p:nvPr/>
        </p:nvSpPr>
        <p:spPr>
          <a:xfrm>
            <a:off x="6819898" y="968829"/>
            <a:ext cx="310244" cy="1513114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="" xmlns:a16="http://schemas.microsoft.com/office/drawing/2014/main" id="{DEB1CDB8-4DFA-4791-99BB-030B20FD6534}"/>
              </a:ext>
            </a:extLst>
          </p:cNvPr>
          <p:cNvSpPr/>
          <p:nvPr/>
        </p:nvSpPr>
        <p:spPr>
          <a:xfrm flipH="1">
            <a:off x="5711589" y="968829"/>
            <a:ext cx="321816" cy="1513114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66742F85-F930-4719-807D-A1A92DE80235}"/>
              </a:ext>
            </a:extLst>
          </p:cNvPr>
          <p:cNvSpPr/>
          <p:nvPr/>
        </p:nvSpPr>
        <p:spPr>
          <a:xfrm>
            <a:off x="3135085" y="642257"/>
            <a:ext cx="2547256" cy="15131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THÀNH VIÊN GIA ĐÌNH HỌ NỘI, HỌ NGOẠI CỦA EM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96FF133C-1C8A-44AA-AD8B-C127F73459E1}"/>
              </a:ext>
            </a:extLst>
          </p:cNvPr>
          <p:cNvSpPr/>
          <p:nvPr/>
        </p:nvSpPr>
        <p:spPr>
          <a:xfrm>
            <a:off x="7130142" y="751114"/>
            <a:ext cx="2764972" cy="1513114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CÁC NGÀY KỶ NIỆM VÀ SỰ KIỆN QUAN TRỌNG CỦA GIA ĐÌNH</a:t>
            </a:r>
          </a:p>
        </p:txBody>
      </p:sp>
      <p:sp>
        <p:nvSpPr>
          <p:cNvPr id="15" name="Arrow: Bent 14">
            <a:extLst>
              <a:ext uri="{FF2B5EF4-FFF2-40B4-BE49-F238E27FC236}">
                <a16:creationId xmlns="" xmlns:a16="http://schemas.microsoft.com/office/drawing/2014/main" id="{8A7D5F95-FCB2-4D48-938A-05D2A788F77D}"/>
              </a:ext>
            </a:extLst>
          </p:cNvPr>
          <p:cNvSpPr/>
          <p:nvPr/>
        </p:nvSpPr>
        <p:spPr>
          <a:xfrm flipH="1" flipV="1">
            <a:off x="5682341" y="3961534"/>
            <a:ext cx="321816" cy="1503971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="" xmlns:a16="http://schemas.microsoft.com/office/drawing/2014/main" id="{79811DFE-79F3-42B8-A11E-45352872E22F}"/>
              </a:ext>
            </a:extLst>
          </p:cNvPr>
          <p:cNvSpPr/>
          <p:nvPr/>
        </p:nvSpPr>
        <p:spPr>
          <a:xfrm flipV="1">
            <a:off x="6937609" y="3954246"/>
            <a:ext cx="321817" cy="1503971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B091E8B1-2CE4-400F-AB0C-53FE8B1DEC03}"/>
              </a:ext>
            </a:extLst>
          </p:cNvPr>
          <p:cNvSpPr/>
          <p:nvPr/>
        </p:nvSpPr>
        <p:spPr>
          <a:xfrm>
            <a:off x="3135084" y="4822371"/>
            <a:ext cx="2492831" cy="151311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CÁCH PHÒNG TRÁNH HỎA HOẠN KHI Ở NHÀ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E71317A5-5F21-4B6A-BF28-4DB63B76CB06}"/>
              </a:ext>
            </a:extLst>
          </p:cNvPr>
          <p:cNvSpPr/>
          <p:nvPr/>
        </p:nvSpPr>
        <p:spPr>
          <a:xfrm>
            <a:off x="7249884" y="4822371"/>
            <a:ext cx="2645230" cy="151311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NHỮNG VIỆC LÀM ĐỂ GIỮ VỆ SINH XUNG QUANH NHÀ Ở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F302F4A-6E91-4F1F-8E5F-64FAC8B06A21}"/>
              </a:ext>
            </a:extLst>
          </p:cNvPr>
          <p:cNvCxnSpPr>
            <a:cxnSpLocks/>
            <a:stCxn id="7" idx="1"/>
            <a:endCxn id="20" idx="2"/>
          </p:cNvCxnSpPr>
          <p:nvPr/>
        </p:nvCxnSpPr>
        <p:spPr>
          <a:xfrm flipH="1">
            <a:off x="2813956" y="1398814"/>
            <a:ext cx="32112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ket 19">
            <a:extLst>
              <a:ext uri="{FF2B5EF4-FFF2-40B4-BE49-F238E27FC236}">
                <a16:creationId xmlns="" xmlns:a16="http://schemas.microsoft.com/office/drawing/2014/main" id="{555CC762-B64C-4978-987B-63D697DB5C1C}"/>
              </a:ext>
            </a:extLst>
          </p:cNvPr>
          <p:cNvSpPr/>
          <p:nvPr/>
        </p:nvSpPr>
        <p:spPr>
          <a:xfrm>
            <a:off x="2677885" y="800101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6D95F321-4C54-4D1F-AFC4-F1EBF2299755}"/>
              </a:ext>
            </a:extLst>
          </p:cNvPr>
          <p:cNvSpPr/>
          <p:nvPr/>
        </p:nvSpPr>
        <p:spPr>
          <a:xfrm>
            <a:off x="1785258" y="413657"/>
            <a:ext cx="892628" cy="72934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HỌ NỘI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C873F492-0C34-4AB2-883C-B0D6DA6BC0D1}"/>
              </a:ext>
            </a:extLst>
          </p:cNvPr>
          <p:cNvSpPr/>
          <p:nvPr/>
        </p:nvSpPr>
        <p:spPr>
          <a:xfrm>
            <a:off x="1785257" y="1752602"/>
            <a:ext cx="1028700" cy="72934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HỌ NGOẠI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BBC330C0-A334-44DA-A1A5-76B2E74A3AAA}"/>
              </a:ext>
            </a:extLst>
          </p:cNvPr>
          <p:cNvCxnSpPr>
            <a:cxnSpLocks/>
          </p:cNvCxnSpPr>
          <p:nvPr/>
        </p:nvCxnSpPr>
        <p:spPr>
          <a:xfrm flipH="1">
            <a:off x="979714" y="794658"/>
            <a:ext cx="80554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Bracket 30">
            <a:extLst>
              <a:ext uri="{FF2B5EF4-FFF2-40B4-BE49-F238E27FC236}">
                <a16:creationId xmlns="" xmlns:a16="http://schemas.microsoft.com/office/drawing/2014/main" id="{ADDAFE5C-CD14-4DFD-BC60-76A5BC89E7B7}"/>
              </a:ext>
            </a:extLst>
          </p:cNvPr>
          <p:cNvSpPr/>
          <p:nvPr/>
        </p:nvSpPr>
        <p:spPr>
          <a:xfrm>
            <a:off x="1251853" y="234044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55581140-E3BE-41CC-B737-BCE42FC1C411}"/>
              </a:ext>
            </a:extLst>
          </p:cNvPr>
          <p:cNvSpPr/>
          <p:nvPr/>
        </p:nvSpPr>
        <p:spPr>
          <a:xfrm>
            <a:off x="63605" y="1"/>
            <a:ext cx="1158999" cy="566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ÔNG BÀ NỘI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9ACC3451-ED0A-4D63-8E5E-4BA4D9755E1F}"/>
              </a:ext>
            </a:extLst>
          </p:cNvPr>
          <p:cNvSpPr/>
          <p:nvPr/>
        </p:nvSpPr>
        <p:spPr>
          <a:xfrm>
            <a:off x="0" y="631371"/>
            <a:ext cx="1251852" cy="40821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BÁC GÁI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8AB971AB-15C5-446C-BC7C-E1E9D4828859}"/>
              </a:ext>
            </a:extLst>
          </p:cNvPr>
          <p:cNvSpPr/>
          <p:nvPr/>
        </p:nvSpPr>
        <p:spPr>
          <a:xfrm>
            <a:off x="63605" y="1121234"/>
            <a:ext cx="1188247" cy="3918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CHÚ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99F6A7DE-0936-49A0-996C-8B20857439E0}"/>
              </a:ext>
            </a:extLst>
          </p:cNvPr>
          <p:cNvCxnSpPr>
            <a:cxnSpLocks/>
          </p:cNvCxnSpPr>
          <p:nvPr/>
        </p:nvCxnSpPr>
        <p:spPr>
          <a:xfrm flipH="1">
            <a:off x="979713" y="2155372"/>
            <a:ext cx="80554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ight Bracket 35">
            <a:extLst>
              <a:ext uri="{FF2B5EF4-FFF2-40B4-BE49-F238E27FC236}">
                <a16:creationId xmlns="" xmlns:a16="http://schemas.microsoft.com/office/drawing/2014/main" id="{17BBFBD3-556B-45B1-9582-CB16717019E3}"/>
              </a:ext>
            </a:extLst>
          </p:cNvPr>
          <p:cNvSpPr/>
          <p:nvPr/>
        </p:nvSpPr>
        <p:spPr>
          <a:xfrm>
            <a:off x="1270908" y="1725386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4741F32D-69FF-4591-BD6A-BBF2CB91A8AC}"/>
              </a:ext>
            </a:extLst>
          </p:cNvPr>
          <p:cNvSpPr/>
          <p:nvPr/>
        </p:nvSpPr>
        <p:spPr>
          <a:xfrm>
            <a:off x="105438" y="1605645"/>
            <a:ext cx="1158999" cy="566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ÔNG BÀ NGOẠI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51A50059-2138-4C8D-92BF-549183F078F4}"/>
              </a:ext>
            </a:extLst>
          </p:cNvPr>
          <p:cNvSpPr/>
          <p:nvPr/>
        </p:nvSpPr>
        <p:spPr>
          <a:xfrm>
            <a:off x="134685" y="2237016"/>
            <a:ext cx="1158999" cy="3483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DÌ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7311CCEC-9237-4BCE-855F-2005A215B11D}"/>
              </a:ext>
            </a:extLst>
          </p:cNvPr>
          <p:cNvSpPr/>
          <p:nvPr/>
        </p:nvSpPr>
        <p:spPr>
          <a:xfrm>
            <a:off x="134685" y="2705100"/>
            <a:ext cx="1188247" cy="3918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CẬU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E251849C-1C3A-41CD-AF50-1567963167EF}"/>
              </a:ext>
            </a:extLst>
          </p:cNvPr>
          <p:cNvCxnSpPr>
            <a:cxnSpLocks/>
          </p:cNvCxnSpPr>
          <p:nvPr/>
        </p:nvCxnSpPr>
        <p:spPr>
          <a:xfrm flipH="1">
            <a:off x="9895115" y="1502228"/>
            <a:ext cx="85997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ight Bracket 43">
            <a:extLst>
              <a:ext uri="{FF2B5EF4-FFF2-40B4-BE49-F238E27FC236}">
                <a16:creationId xmlns="" xmlns:a16="http://schemas.microsoft.com/office/drawing/2014/main" id="{F27B5538-4358-47B5-B2C7-51447927B0FE}"/>
              </a:ext>
            </a:extLst>
          </p:cNvPr>
          <p:cNvSpPr/>
          <p:nvPr/>
        </p:nvSpPr>
        <p:spPr>
          <a:xfrm rot="10800000">
            <a:off x="10319657" y="952502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="" xmlns:a16="http://schemas.microsoft.com/office/drawing/2014/main" id="{C46909BE-D2D6-44EF-B380-A17C329CD66C}"/>
              </a:ext>
            </a:extLst>
          </p:cNvPr>
          <p:cNvSpPr/>
          <p:nvPr/>
        </p:nvSpPr>
        <p:spPr>
          <a:xfrm>
            <a:off x="10455728" y="576942"/>
            <a:ext cx="1672667" cy="566056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NGÀY SINH CỦA BỐ MẸ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3BA02621-4B1C-45F3-A2B3-A2CA4AEAF282}"/>
              </a:ext>
            </a:extLst>
          </p:cNvPr>
          <p:cNvSpPr/>
          <p:nvPr/>
        </p:nvSpPr>
        <p:spPr>
          <a:xfrm>
            <a:off x="10477498" y="1230090"/>
            <a:ext cx="1672667" cy="566056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NGÀY EM ĐƯỢC SINH RA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="" xmlns:a16="http://schemas.microsoft.com/office/drawing/2014/main" id="{4C7464EF-0383-48C2-B672-A66B1758AF8E}"/>
              </a:ext>
            </a:extLst>
          </p:cNvPr>
          <p:cNvSpPr/>
          <p:nvPr/>
        </p:nvSpPr>
        <p:spPr>
          <a:xfrm>
            <a:off x="10455727" y="1907721"/>
            <a:ext cx="1672667" cy="566056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NGÀY EM VÀO LỚP 1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BDFCBF9C-6D28-4955-9B2A-6321FC7EBB56}"/>
              </a:ext>
            </a:extLst>
          </p:cNvPr>
          <p:cNvCxnSpPr>
            <a:cxnSpLocks/>
          </p:cNvCxnSpPr>
          <p:nvPr/>
        </p:nvCxnSpPr>
        <p:spPr>
          <a:xfrm flipH="1">
            <a:off x="2503714" y="5736773"/>
            <a:ext cx="6368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ight Bracket 49">
            <a:extLst>
              <a:ext uri="{FF2B5EF4-FFF2-40B4-BE49-F238E27FC236}">
                <a16:creationId xmlns="" xmlns:a16="http://schemas.microsoft.com/office/drawing/2014/main" id="{18D91F2B-0F77-4471-ADF1-D06E3622C758}"/>
              </a:ext>
            </a:extLst>
          </p:cNvPr>
          <p:cNvSpPr/>
          <p:nvPr/>
        </p:nvSpPr>
        <p:spPr>
          <a:xfrm>
            <a:off x="2683327" y="5138060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B633DD00-2524-4CE8-A378-1B63F9C76F9E}"/>
              </a:ext>
            </a:extLst>
          </p:cNvPr>
          <p:cNvSpPr/>
          <p:nvPr/>
        </p:nvSpPr>
        <p:spPr>
          <a:xfrm>
            <a:off x="47639" y="4694466"/>
            <a:ext cx="2630246" cy="63681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KHÔNG VỪA CẮM PIN VỪA CHƠI ĐIỆN THOẠI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="" xmlns:a16="http://schemas.microsoft.com/office/drawing/2014/main" id="{5CFA51E0-5375-439F-8BFB-3B735D49D737}"/>
              </a:ext>
            </a:extLst>
          </p:cNvPr>
          <p:cNvSpPr/>
          <p:nvPr/>
        </p:nvSpPr>
        <p:spPr>
          <a:xfrm>
            <a:off x="-1345" y="5434696"/>
            <a:ext cx="2630246" cy="63681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KHÔNG ĐỂ CÁC VẬT LIỆU DỄ CHÁY GẦN BẾP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="" xmlns:a16="http://schemas.microsoft.com/office/drawing/2014/main" id="{142E267C-4627-4B6D-901A-D6F3FC856605}"/>
              </a:ext>
            </a:extLst>
          </p:cNvPr>
          <p:cNvSpPr/>
          <p:nvPr/>
        </p:nvSpPr>
        <p:spPr>
          <a:xfrm>
            <a:off x="91856" y="6136825"/>
            <a:ext cx="2630246" cy="63681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CHÚ Ý KHI NẤU ĂN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19CA8DCD-E34D-48D9-9324-06CB958A2988}"/>
              </a:ext>
            </a:extLst>
          </p:cNvPr>
          <p:cNvCxnSpPr>
            <a:cxnSpLocks/>
          </p:cNvCxnSpPr>
          <p:nvPr/>
        </p:nvCxnSpPr>
        <p:spPr>
          <a:xfrm flipH="1">
            <a:off x="9892392" y="5489126"/>
            <a:ext cx="85997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ight Bracket 55">
            <a:extLst>
              <a:ext uri="{FF2B5EF4-FFF2-40B4-BE49-F238E27FC236}">
                <a16:creationId xmlns="" xmlns:a16="http://schemas.microsoft.com/office/drawing/2014/main" id="{8AAC795F-D47E-4700-B199-92B3E3F2DC18}"/>
              </a:ext>
            </a:extLst>
          </p:cNvPr>
          <p:cNvSpPr/>
          <p:nvPr/>
        </p:nvSpPr>
        <p:spPr>
          <a:xfrm rot="10800000">
            <a:off x="10316934" y="4939400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="" xmlns:a16="http://schemas.microsoft.com/office/drawing/2014/main" id="{7A677EDE-AAA7-42A1-BD02-99C92EF7B284}"/>
              </a:ext>
            </a:extLst>
          </p:cNvPr>
          <p:cNvSpPr/>
          <p:nvPr/>
        </p:nvSpPr>
        <p:spPr>
          <a:xfrm>
            <a:off x="10477498" y="4499892"/>
            <a:ext cx="1672667" cy="5660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QUÉT SÂN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D7645ACC-5232-4A6C-9AB5-F36FBC3C54F6}"/>
              </a:ext>
            </a:extLst>
          </p:cNvPr>
          <p:cNvSpPr/>
          <p:nvPr/>
        </p:nvSpPr>
        <p:spPr>
          <a:xfrm>
            <a:off x="10499269" y="5138060"/>
            <a:ext cx="1672667" cy="74839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VỨT RÁC ĐÚNG NƠI QUY ĐỊNH 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="" xmlns:a16="http://schemas.microsoft.com/office/drawing/2014/main" id="{253F57CD-7F2A-4B27-81F2-15ADAAB27055}"/>
              </a:ext>
            </a:extLst>
          </p:cNvPr>
          <p:cNvSpPr/>
          <p:nvPr/>
        </p:nvSpPr>
        <p:spPr>
          <a:xfrm>
            <a:off x="10477498" y="5998030"/>
            <a:ext cx="1672667" cy="5660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DỌN DẸP CHUỒNG TRẠI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47A49034-084D-DEFD-6E8F-0E95053D219B}"/>
              </a:ext>
            </a:extLst>
          </p:cNvPr>
          <p:cNvSpPr/>
          <p:nvPr/>
        </p:nvSpPr>
        <p:spPr>
          <a:xfrm>
            <a:off x="-1632857" y="205273"/>
            <a:ext cx="1489981" cy="14555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988FF92-CE16-3CC3-7402-06FD7F8D12CB}"/>
              </a:ext>
            </a:extLst>
          </p:cNvPr>
          <p:cNvSpPr/>
          <p:nvPr/>
        </p:nvSpPr>
        <p:spPr>
          <a:xfrm>
            <a:off x="-1638301" y="118506"/>
            <a:ext cx="1517916" cy="1677639"/>
          </a:xfrm>
          <a:prstGeom prst="rect">
            <a:avLst/>
          </a:prstGeom>
          <a:solidFill>
            <a:srgbClr val="E2E2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71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53" grpId="0" animBg="1"/>
      <p:bldP spid="54" grpId="0" animBg="1"/>
      <p:bldP spid="56" grpId="0" animBg="1"/>
      <p:bldP spid="59" grpId="0" animBg="1"/>
      <p:bldP spid="60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486000"/>
            <a:ext cx="11124448" cy="58860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-338138"/>
            <a:ext cx="1189301" cy="2080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81" y="200042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D35B95-18A7-4B3D-8E8B-DF2481874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106" y="664582"/>
            <a:ext cx="8449788" cy="14997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525B10F-4A91-8299-99E7-FA4DE789D7C1}"/>
              </a:ext>
            </a:extLst>
          </p:cNvPr>
          <p:cNvSpPr/>
          <p:nvPr/>
        </p:nvSpPr>
        <p:spPr>
          <a:xfrm>
            <a:off x="-1632857" y="205273"/>
            <a:ext cx="1489981" cy="14555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30" name="Rounded Rectangle 8">
            <a:extLst>
              <a:ext uri="{FF2B5EF4-FFF2-40B4-BE49-F238E27FC236}">
                <a16:creationId xmlns="" xmlns:a16="http://schemas.microsoft.com/office/drawing/2014/main" id="{61A893B2-13E1-4056-8BBD-6D0C1D9AE6C5}"/>
              </a:ext>
            </a:extLst>
          </p:cNvPr>
          <p:cNvSpPr/>
          <p:nvPr/>
        </p:nvSpPr>
        <p:spPr>
          <a:xfrm>
            <a:off x="778751" y="208801"/>
            <a:ext cx="10634498" cy="119181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vi-VN" sz="3200" b="1" dirty="0"/>
              <a:t> </a:t>
            </a:r>
            <a:r>
              <a:rPr lang="en-US" sz="3200" b="1" dirty="0"/>
              <a:t>1. </a:t>
            </a:r>
            <a:r>
              <a:rPr lang="vi-VN" sz="3200" b="1" dirty="0"/>
              <a:t>Nếu gặp tình huống sau, em ứng xử như thế nào? Vì sao?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B9A0293-BC36-4FBB-9D4F-E69974E46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752" y="1796143"/>
            <a:ext cx="5040730" cy="4210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802DC2F-B5F4-4026-ABDB-1021BBED6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791" y="1796143"/>
            <a:ext cx="4678324" cy="4210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F311AD8-BAB5-616C-CD52-A6671563238D}"/>
              </a:ext>
            </a:extLst>
          </p:cNvPr>
          <p:cNvSpPr/>
          <p:nvPr/>
        </p:nvSpPr>
        <p:spPr>
          <a:xfrm>
            <a:off x="-1632857" y="205273"/>
            <a:ext cx="1489981" cy="14555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536DAEA-AA63-4557-83B1-B3EABB786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45" y="1855037"/>
            <a:ext cx="3532822" cy="2940897"/>
          </a:xfrm>
          <a:prstGeom prst="rect">
            <a:avLst/>
          </a:prstGeom>
        </p:spPr>
      </p:pic>
      <p:sp>
        <p:nvSpPr>
          <p:cNvPr id="9" name="Rounded Rectangle 10">
            <a:extLst>
              <a:ext uri="{FF2B5EF4-FFF2-40B4-BE49-F238E27FC236}">
                <a16:creationId xmlns="" xmlns:a16="http://schemas.microsoft.com/office/drawing/2014/main" id="{240E174A-C9B2-4731-BB4D-CAE02EC69F30}"/>
              </a:ext>
            </a:extLst>
          </p:cNvPr>
          <p:cNvSpPr/>
          <p:nvPr/>
        </p:nvSpPr>
        <p:spPr>
          <a:xfrm>
            <a:off x="4043005" y="628106"/>
            <a:ext cx="7459197" cy="112371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A8E3012A-6784-4CC2-AEB7-3208AEE64A39}"/>
              </a:ext>
            </a:extLst>
          </p:cNvPr>
          <p:cNvSpPr/>
          <p:nvPr/>
        </p:nvSpPr>
        <p:spPr>
          <a:xfrm>
            <a:off x="4043005" y="2173117"/>
            <a:ext cx="7435604" cy="163449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="" xmlns:a16="http://schemas.microsoft.com/office/drawing/2014/main" id="{E3E9D12C-7C0D-4D76-B6BF-BF2A2C0B4B31}"/>
              </a:ext>
            </a:extLst>
          </p:cNvPr>
          <p:cNvSpPr/>
          <p:nvPr/>
        </p:nvSpPr>
        <p:spPr>
          <a:xfrm>
            <a:off x="4114443" y="4287203"/>
            <a:ext cx="7435604" cy="163449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5F7A441-BF9B-46CE-429A-13B4E236BF6A}"/>
              </a:ext>
            </a:extLst>
          </p:cNvPr>
          <p:cNvSpPr/>
          <p:nvPr/>
        </p:nvSpPr>
        <p:spPr>
          <a:xfrm>
            <a:off x="-1632857" y="205273"/>
            <a:ext cx="1489981" cy="14555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三年级上册PPT课件范本-爱什么颜色"/>
</p:tagLst>
</file>

<file path=ppt/theme/theme1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370</Words>
  <Application>Microsoft Office PowerPoint</Application>
  <PresentationFormat>Custom</PresentationFormat>
  <Paragraphs>51</Paragraphs>
  <Slides>13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1_包图主题2</vt:lpstr>
      <vt:lpstr>2_包图主题2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视频</dc:title>
  <dc:creator>lxl</dc:creator>
  <cp:lastModifiedBy>Windows User</cp:lastModifiedBy>
  <cp:revision>125</cp:revision>
  <dcterms:created xsi:type="dcterms:W3CDTF">2017-09-15T02:25:26Z</dcterms:created>
  <dcterms:modified xsi:type="dcterms:W3CDTF">2022-09-24T14:06:08Z</dcterms:modified>
</cp:coreProperties>
</file>