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319" r:id="rId3"/>
    <p:sldId id="276" r:id="rId4"/>
    <p:sldId id="270" r:id="rId5"/>
    <p:sldId id="269" r:id="rId6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BE967"/>
    <a:srgbClr val="FEB8E0"/>
    <a:srgbClr val="2AF6DE"/>
    <a:srgbClr val="29F78B"/>
    <a:srgbClr val="FEF2E4"/>
    <a:srgbClr val="ADBACA"/>
    <a:srgbClr val="FF66CC"/>
    <a:srgbClr val="ED33DB"/>
    <a:srgbClr val="648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22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FBFA-259D-4E60-9974-D80EE2E396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3C51-16A5-40BA-9C8C-A98AD6DC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AEE164-F924-643C-7033-9E10EF8E645D}"/>
              </a:ext>
            </a:extLst>
          </p:cNvPr>
          <p:cNvSpPr txBox="1"/>
          <p:nvPr/>
        </p:nvSpPr>
        <p:spPr>
          <a:xfrm>
            <a:off x="648647" y="2343548"/>
            <a:ext cx="11049000" cy="19447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64DAAA-BC47-2300-15B0-92EFA5A97A8A}"/>
              </a:ext>
            </a:extLst>
          </p:cNvPr>
          <p:cNvSpPr txBox="1"/>
          <p:nvPr/>
        </p:nvSpPr>
        <p:spPr>
          <a:xfrm>
            <a:off x="752500" y="2992751"/>
            <a:ext cx="10610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 TỰ GIỚI THIỆU VỀ MÌNH</a:t>
            </a:r>
          </a:p>
        </p:txBody>
      </p:sp>
      <p:pic>
        <p:nvPicPr>
          <p:cNvPr id="1026" name="Picture 2" descr="Em hãy sáng tác một tác phẩm văn học nghệ thuật nhằm lan tỏa tình yêu đọc  sách - Thư Viện Hỏi Đáp">
            <a:extLst>
              <a:ext uri="{FF2B5EF4-FFF2-40B4-BE49-F238E27FC236}">
                <a16:creationId xmlns="" xmlns:a16="http://schemas.microsoft.com/office/drawing/2014/main" id="{D37BB0C4-D591-3EEB-892B-C05D88859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9" b="97500" l="3000" r="94875">
                        <a14:foregroundMark x1="36125" y1="4643" x2="46125" y2="10000"/>
                        <a14:foregroundMark x1="62250" y1="4286" x2="64500" y2="4107"/>
                        <a14:foregroundMark x1="11750" y1="48750" x2="40250" y2="64286"/>
                        <a14:foregroundMark x1="7625" y1="46607" x2="36500" y2="45357"/>
                        <a14:foregroundMark x1="36500" y1="45357" x2="38750" y2="45357"/>
                        <a14:foregroundMark x1="8500" y1="48929" x2="20375" y2="61786"/>
                        <a14:foregroundMark x1="3000" y1="46071" x2="10625" y2="55536"/>
                        <a14:foregroundMark x1="8000" y1="46964" x2="13500" y2="44821"/>
                        <a14:foregroundMark x1="7750" y1="44821" x2="10250" y2="44821"/>
                        <a14:foregroundMark x1="10750" y1="42857" x2="15625" y2="44821"/>
                        <a14:foregroundMark x1="17750" y1="58393" x2="32125" y2="64286"/>
                        <a14:foregroundMark x1="32125" y1="64286" x2="32000" y2="64286"/>
                        <a14:foregroundMark x1="15250" y1="59107" x2="24750" y2="69821"/>
                        <a14:foregroundMark x1="17250" y1="63571" x2="22500" y2="68393"/>
                        <a14:foregroundMark x1="24875" y1="65357" x2="30125" y2="70000"/>
                        <a14:foregroundMark x1="31000" y1="67143" x2="52250" y2="56964"/>
                        <a14:foregroundMark x1="25250" y1="48929" x2="44375" y2="53036"/>
                        <a14:foregroundMark x1="15750" y1="53036" x2="29375" y2="61786"/>
                        <a14:foregroundMark x1="36125" y1="56786" x2="53625" y2="60536"/>
                        <a14:foregroundMark x1="44125" y1="47500" x2="63375" y2="53036"/>
                        <a14:foregroundMark x1="41750" y1="38214" x2="61750" y2="47500"/>
                        <a14:foregroundMark x1="41250" y1="49464" x2="57125" y2="59821"/>
                        <a14:foregroundMark x1="57500" y1="46786" x2="80500" y2="56071"/>
                        <a14:foregroundMark x1="47875" y1="52143" x2="67375" y2="52857"/>
                        <a14:foregroundMark x1="74625" y1="49464" x2="90750" y2="52500"/>
                        <a14:foregroundMark x1="88625" y1="49643" x2="94875" y2="53929"/>
                        <a14:foregroundMark x1="54125" y1="25179" x2="63500" y2="28571"/>
                        <a14:foregroundMark x1="20125" y1="87500" x2="39000" y2="89286"/>
                        <a14:foregroundMark x1="62000" y1="81964" x2="68500" y2="83214"/>
                        <a14:foregroundMark x1="70125" y1="64643" x2="81125" y2="61607"/>
                        <a14:foregroundMark x1="74000" y1="49643" x2="88500" y2="50714"/>
                        <a14:foregroundMark x1="20250" y1="92679" x2="26125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 bwMode="auto">
          <a:xfrm>
            <a:off x="3395760" y="3674102"/>
            <a:ext cx="5138640" cy="32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9600" y="379298"/>
            <a:ext cx="12268200" cy="6486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DD4B89-9277-D3BB-3684-6A8F705F85B7}"/>
              </a:ext>
            </a:extLst>
          </p:cNvPr>
          <p:cNvSpPr txBox="1"/>
          <p:nvPr/>
        </p:nvSpPr>
        <p:spPr>
          <a:xfrm>
            <a:off x="708498" y="850922"/>
            <a:ext cx="10610801" cy="257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4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THEO SỞ THÍCH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MỤC SÁCH THEO SỞ THÍCH</a:t>
            </a:r>
          </a:p>
        </p:txBody>
      </p:sp>
      <p:pic>
        <p:nvPicPr>
          <p:cNvPr id="2050" name="Picture 2" descr="Hình ảnh Trẻ Em đọc Sách PNG, Vector, PSD, và biểu tượng để tải về miễn phí  | pngtree">
            <a:extLst>
              <a:ext uri="{FF2B5EF4-FFF2-40B4-BE49-F238E27FC236}">
                <a16:creationId xmlns="" xmlns:a16="http://schemas.microsoft.com/office/drawing/2014/main" id="{2FA87827-29DE-E1ED-1620-3F58AF3E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833" r="97000">
                        <a14:foregroundMark x1="72083" y1="57417" x2="78583" y2="69667"/>
                        <a14:foregroundMark x1="89167" y1="72667" x2="95333" y2="86167"/>
                        <a14:foregroundMark x1="95000" y1="78750" x2="97083" y2="78583"/>
                        <a14:foregroundMark x1="3833" y1="78167" x2="15083" y2="80083"/>
                        <a14:foregroundMark x1="7083" y1="70917" x2="9500" y2="73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1111"/>
          <a:stretch/>
        </p:blipFill>
        <p:spPr bwMode="auto">
          <a:xfrm>
            <a:off x="3048000" y="3276600"/>
            <a:ext cx="5791200" cy="33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="" xmlns:a16="http://schemas.microsoft.com/office/drawing/2014/main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="" xmlns:a16="http://schemas.microsoft.com/office/drawing/2014/main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304815"/>
              <a:endParaRPr lang="en-US" sz="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="" xmlns:a16="http://schemas.microsoft.com/office/drawing/2014/main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304815"/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493804" y="3293708"/>
            <a:ext cx="7083102" cy="2203869"/>
          </a:xfrm>
          <a:prstGeom prst="rect">
            <a:avLst/>
          </a:prstGeom>
        </p:spPr>
        <p:txBody>
          <a:bodyPr vert="horz" lIns="60960" tIns="30480" rIns="60960" bIns="3048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8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cờ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="" xmlns:a16="http://schemas.microsoft.com/office/drawing/2014/main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="" xmlns:a16="http://schemas.microsoft.com/office/drawing/2014/main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DA0C0C5B-CB33-D5F0-2BF5-AF5D2F152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8800" y="238554"/>
            <a:ext cx="2418060" cy="209333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6476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C83303F5-A4F7-FE49-5D36-61EDA9D45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16842" y="2726494"/>
            <a:ext cx="4043021" cy="32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B8A7DE-D970-3EC4-733D-99E3A0D8D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52400"/>
            <a:ext cx="766079" cy="903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7FB54-6890-D156-E58D-5096DA96165F}"/>
              </a:ext>
            </a:extLst>
          </p:cNvPr>
          <p:cNvSpPr txBox="1"/>
          <p:nvPr/>
        </p:nvSpPr>
        <p:spPr>
          <a:xfrm>
            <a:off x="1447800" y="282714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SẢN PHẨM CỦA CÁC CÂU LẠC BỘ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96BD3A-C68A-F43A-A948-DB98A0E26CD0}"/>
              </a:ext>
            </a:extLst>
          </p:cNvPr>
          <p:cNvSpPr txBox="1"/>
          <p:nvPr/>
        </p:nvSpPr>
        <p:spPr>
          <a:xfrm>
            <a:off x="1475282" y="1059072"/>
            <a:ext cx="9677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sản phẩm của các câu lạc bộ.</a:t>
            </a:r>
          </a:p>
          <a:p>
            <a:pPr marL="342900" indent="-342900"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 câu hỏi và chia sẻ cảm nhận về sản phẩm mà em quan tâm.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09317"/>
            <a:ext cx="9720262" cy="453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6B37C5-BEB2-204C-685D-16B572A609F4}"/>
              </a:ext>
            </a:extLst>
          </p:cNvPr>
          <p:cNvSpPr/>
          <p:nvPr/>
        </p:nvSpPr>
        <p:spPr>
          <a:xfrm>
            <a:off x="10972800" y="152400"/>
            <a:ext cx="1033462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AAB828-02C8-4111-AC14-FF5ACEDDF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/>
          </a:p>
        </p:txBody>
      </p:sp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00" y="2057400"/>
            <a:ext cx="4222556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2D4553-E775-4F16-9A6F-FED8D166A5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50F864A1-23CF-4954-887F-3C4458622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8D313E8C-7457-407E-BDA5-EACA44D38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298FD8-A958-DA8A-8B30-0E134102C9F2}"/>
              </a:ext>
            </a:extLst>
          </p:cNvPr>
          <p:cNvSpPr txBox="1"/>
          <p:nvPr/>
        </p:nvSpPr>
        <p:spPr>
          <a:xfrm>
            <a:off x="2910517" y="1205885"/>
            <a:ext cx="684452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33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3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6450464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85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cp:lastModifiedBy>Windows User</cp:lastModifiedBy>
  <cp:revision>36</cp:revision>
  <dcterms:created xsi:type="dcterms:W3CDTF">2006-08-16T00:00:00Z</dcterms:created>
  <dcterms:modified xsi:type="dcterms:W3CDTF">2022-09-24T14:26:18Z</dcterms:modified>
  <dc:identifier>DAFDiO2oNAs</dc:identifier>
</cp:coreProperties>
</file>