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3.xml" ContentType="application/vnd.openxmlformats-officedocument.theme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4.xml" ContentType="application/vnd.openxmlformats-officedocument.theme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5" r:id="rId2"/>
    <p:sldMasterId id="2147483697" r:id="rId3"/>
    <p:sldMasterId id="2147483709" r:id="rId4"/>
    <p:sldMasterId id="2147483726" r:id="rId5"/>
  </p:sldMasterIdLst>
  <p:notesMasterIdLst>
    <p:notesMasterId r:id="rId38"/>
  </p:notesMasterIdLst>
  <p:sldIdLst>
    <p:sldId id="256" r:id="rId6"/>
    <p:sldId id="257" r:id="rId7"/>
    <p:sldId id="258" r:id="rId8"/>
    <p:sldId id="328" r:id="rId9"/>
    <p:sldId id="260" r:id="rId10"/>
    <p:sldId id="329" r:id="rId11"/>
    <p:sldId id="259" r:id="rId12"/>
    <p:sldId id="280" r:id="rId13"/>
    <p:sldId id="330" r:id="rId14"/>
    <p:sldId id="261" r:id="rId15"/>
    <p:sldId id="272" r:id="rId16"/>
    <p:sldId id="269" r:id="rId17"/>
    <p:sldId id="316" r:id="rId18"/>
    <p:sldId id="322" r:id="rId19"/>
    <p:sldId id="331" r:id="rId20"/>
    <p:sldId id="332" r:id="rId21"/>
    <p:sldId id="294" r:id="rId22"/>
    <p:sldId id="318" r:id="rId23"/>
    <p:sldId id="320" r:id="rId24"/>
    <p:sldId id="319" r:id="rId25"/>
    <p:sldId id="333" r:id="rId26"/>
    <p:sldId id="335" r:id="rId27"/>
    <p:sldId id="334" r:id="rId28"/>
    <p:sldId id="321" r:id="rId29"/>
    <p:sldId id="314" r:id="rId30"/>
    <p:sldId id="340" r:id="rId31"/>
    <p:sldId id="341" r:id="rId32"/>
    <p:sldId id="336" r:id="rId33"/>
    <p:sldId id="342" r:id="rId34"/>
    <p:sldId id="339" r:id="rId35"/>
    <p:sldId id="271" r:id="rId36"/>
    <p:sldId id="343" r:id="rId3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002" autoAdjust="0"/>
    <p:restoredTop sz="88934" autoAdjust="0"/>
  </p:normalViewPr>
  <p:slideViewPr>
    <p:cSldViewPr snapToGrid="0">
      <p:cViewPr varScale="1">
        <p:scale>
          <a:sx n="65" d="100"/>
          <a:sy n="65" d="100"/>
        </p:scale>
        <p:origin x="-972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3D25C9-C392-42B0-A105-BF9DF331BC1B}" type="datetimeFigureOut">
              <a:rPr lang="en-US" smtClean="0"/>
              <a:t>9/21/2022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974927-ADC0-4F85-968E-41B53E2319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03629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Cách</a:t>
            </a:r>
            <a:r>
              <a:rPr lang="en-US" dirty="0"/>
              <a:t> </a:t>
            </a:r>
            <a:r>
              <a:rPr lang="en-US" dirty="0" err="1"/>
              <a:t>chơi</a:t>
            </a:r>
            <a:r>
              <a:rPr lang="en-US" dirty="0"/>
              <a:t>: </a:t>
            </a:r>
            <a:r>
              <a:rPr lang="en-US" dirty="0" err="1"/>
              <a:t>Bấm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câu</a:t>
            </a:r>
            <a:r>
              <a:rPr lang="en-US" dirty="0"/>
              <a:t> </a:t>
            </a:r>
            <a:r>
              <a:rPr lang="en-US" dirty="0" err="1"/>
              <a:t>hỏi</a:t>
            </a:r>
            <a:r>
              <a:rPr lang="en-US" dirty="0"/>
              <a:t>, </a:t>
            </a:r>
            <a:r>
              <a:rPr lang="en-US" dirty="0" err="1"/>
              <a:t>trả</a:t>
            </a:r>
            <a:r>
              <a:rPr lang="en-US" dirty="0"/>
              <a:t> </a:t>
            </a:r>
            <a:r>
              <a:rPr lang="en-US" dirty="0" err="1"/>
              <a:t>lời</a:t>
            </a:r>
            <a:r>
              <a:rPr lang="en-US" dirty="0"/>
              <a:t> </a:t>
            </a:r>
            <a:r>
              <a:rPr lang="en-US" dirty="0" err="1"/>
              <a:t>xong</a:t>
            </a:r>
            <a:r>
              <a:rPr lang="en-US" dirty="0"/>
              <a:t> </a:t>
            </a:r>
            <a:r>
              <a:rPr lang="en-US" dirty="0" err="1"/>
              <a:t>bấm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dirty="0" err="1"/>
              <a:t>hộp</a:t>
            </a:r>
            <a:r>
              <a:rPr lang="en-US" dirty="0"/>
              <a:t> </a:t>
            </a:r>
            <a:r>
              <a:rPr lang="en-US" dirty="0" err="1"/>
              <a:t>quà</a:t>
            </a:r>
            <a:r>
              <a:rPr lang="en-US" dirty="0"/>
              <a:t> </a:t>
            </a:r>
            <a:r>
              <a:rPr lang="en-US" dirty="0" err="1"/>
              <a:t>góc</a:t>
            </a:r>
            <a:r>
              <a:rPr lang="en-US" dirty="0"/>
              <a:t> </a:t>
            </a:r>
            <a:r>
              <a:rPr lang="en-US" dirty="0" err="1"/>
              <a:t>màn</a:t>
            </a:r>
            <a:r>
              <a:rPr lang="en-US" dirty="0"/>
              <a:t> </a:t>
            </a:r>
            <a:r>
              <a:rPr lang="en-US" dirty="0" err="1"/>
              <a:t>hình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quay </a:t>
            </a:r>
            <a:r>
              <a:rPr lang="en-US" dirty="0" err="1"/>
              <a:t>lại</a:t>
            </a:r>
            <a:r>
              <a:rPr lang="en-US" dirty="0"/>
              <a:t> slide, </a:t>
            </a:r>
            <a:r>
              <a:rPr lang="en-US" dirty="0" err="1"/>
              <a:t>bấm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dirty="0" err="1"/>
              <a:t>hộp</a:t>
            </a:r>
            <a:r>
              <a:rPr lang="en-US" dirty="0"/>
              <a:t> </a:t>
            </a:r>
            <a:r>
              <a:rPr lang="en-US" dirty="0" err="1"/>
              <a:t>quà</a:t>
            </a:r>
            <a:r>
              <a:rPr lang="en-US" dirty="0"/>
              <a:t> </a:t>
            </a:r>
            <a:r>
              <a:rPr lang="en-US" dirty="0" err="1"/>
              <a:t>phía</a:t>
            </a:r>
            <a:r>
              <a:rPr lang="en-US" dirty="0"/>
              <a:t> </a:t>
            </a:r>
            <a:r>
              <a:rPr lang="en-US" dirty="0" err="1"/>
              <a:t>dưới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mở</a:t>
            </a:r>
            <a:r>
              <a:rPr lang="en-US" dirty="0"/>
              <a:t> </a:t>
            </a:r>
            <a:r>
              <a:rPr lang="en-US" dirty="0" err="1"/>
              <a:t>quà</a:t>
            </a:r>
            <a:r>
              <a:rPr lang="en-US" dirty="0"/>
              <a:t> </a:t>
            </a:r>
            <a:r>
              <a:rPr lang="en-US" dirty="0" err="1"/>
              <a:t>tặng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974927-ADC0-4F85-968E-41B53E231993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55696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7792749926_0_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7792749926_0_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542932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7792749926_0_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7792749926_0_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4678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image" Target="../media/image2.emf"/><Relationship Id="rId7" Type="http://schemas.openxmlformats.org/officeDocument/2006/relationships/image" Target="../media/image6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10" Type="http://schemas.openxmlformats.org/officeDocument/2006/relationships/image" Target="../media/image9.emf"/><Relationship Id="rId4" Type="http://schemas.openxmlformats.org/officeDocument/2006/relationships/image" Target="../media/image3.emf"/><Relationship Id="rId9" Type="http://schemas.openxmlformats.org/officeDocument/2006/relationships/image" Target="../media/image8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04DDEA23-F162-44E4-9055-403EDED3A5D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721531" y="167002"/>
            <a:ext cx="9470832" cy="6522393"/>
          </a:xfrm>
          <a:prstGeom prst="rect">
            <a:avLst/>
          </a:prstGeom>
        </p:spPr>
      </p:pic>
      <p:sp>
        <p:nvSpPr>
          <p:cNvPr id="8" name="椭圆 7">
            <a:extLst>
              <a:ext uri="{FF2B5EF4-FFF2-40B4-BE49-F238E27FC236}">
                <a16:creationId xmlns:a16="http://schemas.microsoft.com/office/drawing/2014/main" xmlns="" id="{7AE559E8-1AF6-40E0-9FC6-BCBE3B223B04}"/>
              </a:ext>
            </a:extLst>
          </p:cNvPr>
          <p:cNvSpPr/>
          <p:nvPr userDrawn="1"/>
        </p:nvSpPr>
        <p:spPr>
          <a:xfrm>
            <a:off x="2228857" y="-380211"/>
            <a:ext cx="7616821" cy="7616821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xmlns="" id="{F975C8BF-6AD1-4AC6-8615-4441907E5DBE}"/>
              </a:ext>
            </a:extLst>
          </p:cNvPr>
          <p:cNvSpPr/>
          <p:nvPr userDrawn="1"/>
        </p:nvSpPr>
        <p:spPr>
          <a:xfrm>
            <a:off x="3694807" y="927085"/>
            <a:ext cx="4705452" cy="4705452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71B60FF5-1759-4A3F-B198-18C64EA81C71}"/>
              </a:ext>
            </a:extLst>
          </p:cNvPr>
          <p:cNvSpPr/>
          <p:nvPr userDrawn="1"/>
        </p:nvSpPr>
        <p:spPr>
          <a:xfrm>
            <a:off x="4456806" y="1600192"/>
            <a:ext cx="3221142" cy="3221142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7385C0D1-6F0C-46AC-9C89-F4371482C43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032887" y="1512072"/>
            <a:ext cx="2047535" cy="3377312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3AAFB050-9D8A-491A-A4E4-355A7F5E417B}"/>
              </a:ext>
            </a:extLst>
          </p:cNvPr>
          <p:cNvSpPr txBox="1"/>
          <p:nvPr userDrawn="1"/>
        </p:nvSpPr>
        <p:spPr>
          <a:xfrm>
            <a:off x="3460753" y="4254492"/>
            <a:ext cx="5240338" cy="2308324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暑期少儿</a:t>
            </a:r>
            <a:endParaRPr kumimoji="0" lang="en-US" altLang="zh-CN" sz="7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兴趣班招生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AD8D586D-BC42-4410-848F-AEB6A0E543E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488463" y="885429"/>
            <a:ext cx="2845082" cy="1655703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9E7CB672-AFD4-4A21-8C2B-729B5D4F65EA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2087675" y="998689"/>
            <a:ext cx="1147956" cy="1026765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62FE7361-A7D9-44BC-8885-427FACB8BF04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2588126" y="3875882"/>
            <a:ext cx="1652177" cy="799352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C73DE643-168D-4E38-954D-5A07DC4227BB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721531" y="2184838"/>
            <a:ext cx="1185750" cy="1301067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D298E89C-4551-4C1A-B97F-4D8992FDADD0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1448401" y="4055160"/>
            <a:ext cx="1517452" cy="2197451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A1536B18-FD40-4A6D-865D-EE8DBAE369FF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8827466" y="3757025"/>
            <a:ext cx="1549125" cy="994933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46EBC1E2-A3F4-4AC8-B6CD-73C8445D6191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8508908" y="662350"/>
            <a:ext cx="1243125" cy="1243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7791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6" presetClass="emph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100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6" presetClass="emph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100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6" presetClass="emp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20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10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2" grpId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015ED93-61FB-42CE-8703-D50F7545C7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236B1754-A614-4C6C-B635-A9B2773127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3CDEC549-69FA-4E38-A2AA-ECB5E611251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C774952-38DF-43EB-B2B9-DF49F89FF1CA}" type="datetimeFigureOut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B0604020202020204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2022/9/21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0145644-BB00-4DAC-8D2D-3659AE8BCD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63CEA105-9754-487B-BF64-D3C393122D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0C06A1-A830-45C1-A80E-E7B2DF28D1F5}" type="slidenum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B0604020202020204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74631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87073AB-7D9A-4131-AB33-C4129EC101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CF1E71FB-D629-4ADF-8BF9-37D9616FCC4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8CC3CA1E-5F9E-4D49-8A05-995B14B909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F793B89B-50A6-4DA7-8E34-CBC9675BCF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C774952-38DF-43EB-B2B9-DF49F89FF1CA}" type="datetimeFigureOut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B0604020202020204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2022/9/21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491D7F12-62CC-4D93-A2BF-76F1D69311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675CDF20-8E02-44DF-B643-41E73F0575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0C06A1-A830-45C1-A80E-E7B2DF28D1F5}" type="slidenum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B0604020202020204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58219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C7BBD87-F6F2-4EB2-B051-127BE60E7C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139AEFB7-7064-4E6F-B69A-E28CBD2D2A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CAAD9C60-EA11-4821-85B2-D876EE99B8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9CD3D26D-A981-41D7-8130-7ED2100CF6C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802A63BC-9C52-4079-9A5D-DF55DC3BA7D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1FD6DE27-000D-4699-9601-DDCFBD40934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C774952-38DF-43EB-B2B9-DF49F89FF1CA}" type="datetimeFigureOut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B0604020202020204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2022/9/21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1F0D1C6A-5F8B-4F9C-8C6E-9450EBC3F4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85BFD6FB-6894-4BF3-97CB-FC50F47140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0C06A1-A830-45C1-A80E-E7B2DF28D1F5}" type="slidenum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B0604020202020204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89666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C0C9BFC-577D-48EA-85FE-B01800106C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BEB57C43-7894-4AA2-8A08-7C176E6B642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C774952-38DF-43EB-B2B9-DF49F89FF1CA}" type="datetimeFigureOut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B0604020202020204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2022/9/21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8A3BBAD3-9592-484A-B9B5-FF4F5159C6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449592F5-79DB-4218-BBDC-B2F362E532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0C06A1-A830-45C1-A80E-E7B2DF28D1F5}" type="slidenum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B0604020202020204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14298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6A073F50-029D-4189-9618-C660CABB021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C774952-38DF-43EB-B2B9-DF49F89FF1CA}" type="datetimeFigureOut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B0604020202020204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2022/9/21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924A0DA-15A9-4122-B9D6-3808D00359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B9B57E65-E466-4A52-A637-E9754FA762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0C06A1-A830-45C1-A80E-E7B2DF28D1F5}" type="slidenum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B0604020202020204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88447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6A073F50-029D-4189-9618-C660CABB021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C774952-38DF-43EB-B2B9-DF49F89FF1CA}" type="datetimeFigureOut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B0604020202020204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2022/9/21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924A0DA-15A9-4122-B9D6-3808D00359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B9B57E65-E466-4A52-A637-E9754FA762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0C06A1-A830-45C1-A80E-E7B2DF28D1F5}" type="slidenum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B0604020202020204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14859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6A073F50-029D-4189-9618-C660CABB021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C774952-38DF-43EB-B2B9-DF49F89FF1CA}" type="datetimeFigureOut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B0604020202020204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2022/9/21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924A0DA-15A9-4122-B9D6-3808D00359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B9B57E65-E466-4A52-A637-E9754FA762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0C06A1-A830-45C1-A80E-E7B2DF28D1F5}" type="slidenum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B0604020202020204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60776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6A073F50-029D-4189-9618-C660CABB021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C774952-38DF-43EB-B2B9-DF49F89FF1CA}" type="datetimeFigureOut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B0604020202020204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2022/9/21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924A0DA-15A9-4122-B9D6-3808D00359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B9B57E65-E466-4A52-A637-E9754FA762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0C06A1-A830-45C1-A80E-E7B2DF28D1F5}" type="slidenum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B0604020202020204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68229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58C1282-D9A5-44C7-9172-B60BB339E8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61178D5E-9383-46C4-A444-1DAB96BFC0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C0CC6DD1-3FFA-48C4-8B1B-2340F3A6A6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182BA4B5-E52F-4BB5-A9EF-5E0E0959E28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C774952-38DF-43EB-B2B9-DF49F89FF1CA}" type="datetimeFigureOut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B0604020202020204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2022/9/21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B81DFF25-70C7-46D5-8A77-349BF3AF1A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FAB96FB2-83A4-43B3-A5B4-9B1FDF4160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0C06A1-A830-45C1-A80E-E7B2DF28D1F5}" type="slidenum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B0604020202020204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95018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235032D-CCEE-4CAC-946F-9E6AD01945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A3606972-106E-4AC4-B6C5-8D86691ECEE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06703408-7210-4E8B-B9F5-871D27C2C98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A014BAEB-3B79-449D-8864-CD67F3CB4A2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C774952-38DF-43EB-B2B9-DF49F89FF1CA}" type="datetimeFigureOut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B0604020202020204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2022/9/21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544C117B-A5F8-4BCD-970D-EA2BD3C5BF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6EFB0DB7-B3D4-4632-B887-F565EAB484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0C06A1-A830-45C1-A80E-E7B2DF28D1F5}" type="slidenum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B0604020202020204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1319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49712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23994C4-B144-413E-BE41-7203607FFE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2DF4DBFD-8736-4A82-8AFB-A2DA73AF20F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196E27D-65AF-4E69-A6F7-4DE7E758F38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C774952-38DF-43EB-B2B9-DF49F89FF1CA}" type="datetimeFigureOut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B0604020202020204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2022/9/21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ECBA6AD-2B7C-4A08-8D02-399F826709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AD37B3B-CFA6-423A-80AC-675CBBB3FF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0C06A1-A830-45C1-A80E-E7B2DF28D1F5}" type="slidenum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B0604020202020204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78908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23994C4-B144-413E-BE41-7203607FFE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2DF4DBFD-8736-4A82-8AFB-A2DA73AF20F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196E27D-65AF-4E69-A6F7-4DE7E758F38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C774952-38DF-43EB-B2B9-DF49F89FF1CA}" type="datetimeFigureOut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B0604020202020204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2022/9/21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ECBA6AD-2B7C-4A08-8D02-399F826709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AD37B3B-CFA6-423A-80AC-675CBBB3FF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0C06A1-A830-45C1-A80E-E7B2DF28D1F5}" type="slidenum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B0604020202020204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35310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8ECB9EAC-2F4C-4737-ACFC-E78402C99C3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EDF49B8E-9312-4BDB-BB85-6073CE21006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382EA9A3-98F4-47DF-805E-18B85230E1B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C774952-38DF-43EB-B2B9-DF49F89FF1CA}" type="datetimeFigureOut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B0604020202020204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2022/9/21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196039D1-75A2-47C7-8A16-C196F2704E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A6CFF2B-39DA-4D60-984E-F4C263D616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0C06A1-A830-45C1-A80E-E7B2DF28D1F5}" type="slidenum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B0604020202020204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61626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781C743-640D-466B-861C-25880BB485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6C18204D-57F5-46D5-B9E5-D4D2FCB7FA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9B247BF-0ABA-42DF-9E96-FDA8ADC46D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5C87518-6E8A-41BB-A282-E8C0A2691D2E}" type="datetimeFigureOut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B0604020202020204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2022/9/21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25815E2-53BF-4418-8839-D6D1424891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0E84BD10-1F15-42CB-8CA5-F898C0C3B7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DE821D5-859A-48F5-8522-80C2AEFEFC60}" type="slidenum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B0604020202020204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397129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781C743-640D-466B-861C-25880BB485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6C18204D-57F5-46D5-B9E5-D4D2FCB7FA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9B247BF-0ABA-42DF-9E96-FDA8ADC46D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5C87518-6E8A-41BB-A282-E8C0A2691D2E}" type="datetimeFigureOut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B0604020202020204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2022/9/21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25815E2-53BF-4418-8839-D6D1424891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0E84BD10-1F15-42CB-8CA5-F898C0C3B7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DE821D5-859A-48F5-8522-80C2AEFEFC60}" type="slidenum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B0604020202020204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6608213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9B9EE8D-58E8-4E27-B495-56559B21830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A1C69EB3-8FEC-45A9-9A38-80E771FC9B8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4801C7D-E451-4F67-BCDF-DE389AB4F2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600C7-9CFD-4A98-BED5-65D16C3BFE63}" type="datetimeFigureOut">
              <a:rPr lang="zh-CN" altLang="en-US" smtClean="0"/>
              <a:t>2022/9/21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DD216158-8B32-4C08-83A9-18FFC62F1A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F2D7424-3B1E-4CEF-BD5B-0C429E49F8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DB5A1-6C4F-4AD0-A45C-1BC2B6627F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6053407"/>
      </p:ext>
    </p:extLst>
  </p:cSld>
  <p:clrMapOvr>
    <a:masterClrMapping/>
  </p:clrMapOvr>
  <p:transition spd="slow"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B6FCA26-5B52-44A1-AB1E-B17F85B0DA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B8BBE2DF-D543-4B96-9573-143B19C9C0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23483BB-BB7F-41E2-A173-A5118CEE65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600C7-9CFD-4A98-BED5-65D16C3BFE63}" type="datetimeFigureOut">
              <a:rPr lang="zh-CN" altLang="en-US" smtClean="0"/>
              <a:t>2022/9/21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220C126D-7B34-46A5-BC9A-91EEBE6603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1A104A6-0265-48B7-A551-7AD6A0584A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DB5A1-6C4F-4AD0-A45C-1BC2B6627F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8068706"/>
      </p:ext>
    </p:extLst>
  </p:cSld>
  <p:clrMapOvr>
    <a:masterClrMapping/>
  </p:clrMapOvr>
  <p:transition spd="slow"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0FD658D-2BAE-42E5-AFAF-973F8EAF71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5B6BA737-9B72-4592-A7E9-BEA06C77F7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ACBE61A-C912-4138-A310-EF2E20688A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600C7-9CFD-4A98-BED5-65D16C3BFE63}" type="datetimeFigureOut">
              <a:rPr lang="zh-CN" altLang="en-US" smtClean="0"/>
              <a:t>2022/9/21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2D6211B4-3D21-4DFC-AB26-F0E246426E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06CBDF8-2C27-40FD-A461-DE5FAA0838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DB5A1-6C4F-4AD0-A45C-1BC2B6627F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93337"/>
      </p:ext>
    </p:extLst>
  </p:cSld>
  <p:clrMapOvr>
    <a:masterClrMapping/>
  </p:clrMapOvr>
  <p:transition spd="slow"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C14C56F-7255-4CAB-9EBD-2281740122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717138A5-6E3E-4164-ACEE-823A62427DD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D93B38FB-ED1C-4390-9B8B-F521C2156E0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97058C8B-4ADC-4D40-9B86-6B634599C9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600C7-9CFD-4A98-BED5-65D16C3BFE63}" type="datetimeFigureOut">
              <a:rPr lang="zh-CN" altLang="en-US" smtClean="0"/>
              <a:t>2022/9/21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998BA888-AE8E-4F75-A745-F4F5423A58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16E831A6-92B0-48A4-881D-CCFE47BC89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DB5A1-6C4F-4AD0-A45C-1BC2B6627F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1626258"/>
      </p:ext>
    </p:extLst>
  </p:cSld>
  <p:clrMapOvr>
    <a:masterClrMapping/>
  </p:clrMapOvr>
  <p:transition spd="slow"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9A3B385-D63C-416F-9374-0D3B56517C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C6AF3D93-F035-492D-B819-4C19519F2B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04DD1EA4-6251-41DB-9D74-E2992649E0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F59A30F0-2AF6-4BEA-A6B9-DBE24A7B90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124D8C0D-38C0-4CFC-8B9B-C102AFFCA2C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F4DEEC58-9959-4C3E-91A5-46EBFDC9AE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600C7-9CFD-4A98-BED5-65D16C3BFE63}" type="datetimeFigureOut">
              <a:rPr lang="zh-CN" altLang="en-US" smtClean="0"/>
              <a:t>2022/9/21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847859A8-3D8D-4E0D-94AB-BF7069E06C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A0529891-81DA-4113-9CB3-AFED7D95C2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DB5A1-6C4F-4AD0-A45C-1BC2B6627F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1158572"/>
      </p:ext>
    </p:extLst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标题和内容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15841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4D48E1F-6AF6-49F7-8FBF-51630AFAE4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106CB517-C1EA-486C-A52A-CFAF6F9356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600C7-9CFD-4A98-BED5-65D16C3BFE63}" type="datetimeFigureOut">
              <a:rPr lang="zh-CN" altLang="en-US" smtClean="0"/>
              <a:t>2022/9/21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94790D71-4E30-4834-8A9C-88DA929202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93F5788E-22E8-4316-A194-ADA050C754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DB5A1-6C4F-4AD0-A45C-1BC2B6627F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5384821"/>
      </p:ext>
    </p:extLst>
  </p:cSld>
  <p:clrMapOvr>
    <a:masterClrMapping/>
  </p:clrMapOvr>
  <p:transition spd="slow"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81B34209-72AD-4601-AB95-D484C1AA0D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600C7-9CFD-4A98-BED5-65D16C3BFE63}" type="datetimeFigureOut">
              <a:rPr lang="zh-CN" altLang="en-US" smtClean="0"/>
              <a:t>2022/9/21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7D0B515-B89B-4A3E-9126-AAEC1B5B65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DC5C75A-1CBE-4874-8FDF-C84B234B28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DB5A1-6C4F-4AD0-A45C-1BC2B6627F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213170"/>
      </p:ext>
    </p:extLst>
  </p:cSld>
  <p:clrMapOvr>
    <a:masterClrMapping/>
  </p:clrMapOvr>
  <p:transition spd="slow"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6AD0A0C-6B27-4E9B-898D-5280990D8E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C10DFCDF-AD22-412A-BC5D-AFB445A382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1291E122-9FBB-4C32-BDB4-A5CBA224B0B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A51992FB-8667-4010-9AB8-DD31BDE90A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600C7-9CFD-4A98-BED5-65D16C3BFE63}" type="datetimeFigureOut">
              <a:rPr lang="zh-CN" altLang="en-US" smtClean="0"/>
              <a:t>2022/9/21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DB2CAC75-A5D3-437F-9555-5956EDCE6D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CBF071C2-1675-4E16-8D66-4352DAC8CC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DB5A1-6C4F-4AD0-A45C-1BC2B6627F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8719312"/>
      </p:ext>
    </p:extLst>
  </p:cSld>
  <p:clrMapOvr>
    <a:masterClrMapping/>
  </p:clrMapOvr>
  <p:transition spd="slow">
    <p:fad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7BDF3CE-AF6A-4AC1-B251-1A822468AE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A6F2D440-957E-486C-B825-3B99FB131BB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AB71AC1F-9241-4D64-8B07-78ABD12429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77615AEA-BCEA-41F8-BB96-DEFDB53A58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600C7-9CFD-4A98-BED5-65D16C3BFE63}" type="datetimeFigureOut">
              <a:rPr lang="zh-CN" altLang="en-US" smtClean="0"/>
              <a:t>2022/9/21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B97E244B-9E09-45D1-A605-7115FD5AAC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B548C551-C0A7-4612-BBB3-DB643CF70B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DB5A1-6C4F-4AD0-A45C-1BC2B6627F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4999791"/>
      </p:ext>
    </p:extLst>
  </p:cSld>
  <p:clrMapOvr>
    <a:masterClrMapping/>
  </p:clrMapOvr>
  <p:transition spd="slow">
    <p:fad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88E3F84-28E9-4536-B002-304730588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C62BB5AE-2146-45C3-906F-744271717A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559250A4-4465-43C1-A7DA-A139A325EF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600C7-9CFD-4A98-BED5-65D16C3BFE63}" type="datetimeFigureOut">
              <a:rPr lang="zh-CN" altLang="en-US" smtClean="0"/>
              <a:t>2022/9/21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32A5576F-13A6-409A-9990-A1D30B58D2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1BD899A-633D-4EE2-B070-8ACD39E4C7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DB5A1-6C4F-4AD0-A45C-1BC2B6627F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9767673"/>
      </p:ext>
    </p:extLst>
  </p:cSld>
  <p:clrMapOvr>
    <a:masterClrMapping/>
  </p:clrMapOvr>
  <p:transition spd="slow">
    <p:fad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E40A6FEA-D801-455C-A887-604EBA709B6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33AFBCFB-86E8-4656-B8F1-43B634AE63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29231FDC-821B-4165-AB26-EF2A25C6BC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600C7-9CFD-4A98-BED5-65D16C3BFE63}" type="datetimeFigureOut">
              <a:rPr lang="zh-CN" altLang="en-US" smtClean="0"/>
              <a:t>2022/9/21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31B6F4CA-DF11-4B97-A675-5B88F1D101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01121E96-55F1-45B3-B963-5FFEFCC963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DB5A1-6C4F-4AD0-A45C-1BC2B6627F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0045141"/>
      </p:ext>
    </p:extLst>
  </p:cSld>
  <p:clrMapOvr>
    <a:masterClrMapping/>
  </p:clrMapOvr>
  <p:transition spd="slow">
    <p:fad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F3F4C66-997C-436D-8F39-A92F6DD96A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D95C8CBB-8C4A-4C56-A2A7-3BFF3E1087F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481C4009-1CC3-4C91-B848-1E9F176692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76455-BB80-4B3C-918F-82CA600BB23A}" type="datetimeFigureOut">
              <a:rPr lang="en-US" smtClean="0"/>
              <a:t>9/21/2022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1654BEA-3EB5-405D-9772-448EE0829F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A49B5F8-9EA4-4DC3-8DE1-EA37ADE438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CDBA2-F06D-4326-98FF-FF18A8A25F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647158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F052D1C-36F0-45D0-A732-34BDF3ED43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8D19237-A6A6-4B9D-B541-BA36AE5740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F6EAB58F-A5B3-442A-98BD-4E3A369EB3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76455-BB80-4B3C-918F-82CA600BB23A}" type="datetimeFigureOut">
              <a:rPr lang="en-US" smtClean="0"/>
              <a:t>9/21/2022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DEF84307-9CBB-4632-BC52-347083D7DB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D4AC3E9-005E-4B2B-9A15-333E71BE93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CDBA2-F06D-4326-98FF-FF18A8A25F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339567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0E32225-9835-4865-A990-CC56698CE5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7D138661-8B30-4A8F-9531-9FC36121F9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415E5890-B2BA-49A1-AF1C-AFF88CC0C9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76455-BB80-4B3C-918F-82CA600BB23A}" type="datetimeFigureOut">
              <a:rPr lang="en-US" smtClean="0"/>
              <a:t>9/21/2022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53577197-8B2C-4EED-95C6-6B25D08E8C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982BC819-F109-43DF-AE3A-6103E4743A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CDBA2-F06D-4326-98FF-FF18A8A25F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722195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321EFA6-AD41-4F51-A65D-EB7C510EB9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01A5EC0-FDFF-47AB-ACD6-9674066FEB9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87951987-7741-4A3D-9BBA-14978E0072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01B0E8F7-AB89-4CDB-B890-86055AFE81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76455-BB80-4B3C-918F-82CA600BB23A}" type="datetimeFigureOut">
              <a:rPr lang="en-US" smtClean="0"/>
              <a:t>9/21/2022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23705453-3B6A-47D7-99B8-237B797794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AAB0F0B0-795B-40C5-A120-82D9B86478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CDBA2-F06D-4326-98FF-FF18A8A25F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30907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和内容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54731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447CEB6-3809-4A97-B74C-87EB9F47EB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B013049F-C333-45C7-85D5-0127D810A2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29824930-B682-4D9E-B204-2513C6E82A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5155320A-D991-4465-BFAB-76F1BE6B7CC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0A408AAA-3D93-40DD-9624-58C847E0D68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17AB3049-EE29-465A-959D-4DB6DFBB3D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76455-BB80-4B3C-918F-82CA600BB23A}" type="datetimeFigureOut">
              <a:rPr lang="en-US" smtClean="0"/>
              <a:t>9/21/2022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3C47C2E9-D120-4336-8C50-7B1FFEE2B4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F698E6EC-4B53-4DC9-9DE3-C20919CFC1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CDBA2-F06D-4326-98FF-FF18A8A25F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219173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A3AF7AE-2E05-4348-ACAE-2B4D6F7FA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6C2914D7-6A38-443C-9BC3-CF8AA4BBA4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76455-BB80-4B3C-918F-82CA600BB23A}" type="datetimeFigureOut">
              <a:rPr lang="en-US" smtClean="0"/>
              <a:t>9/21/2022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C221C919-1032-42A3-B89F-2E40F1C088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D5B4FC2D-5B4B-4016-917B-76D69F3943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CDBA2-F06D-4326-98FF-FF18A8A25F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966071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EA7546B0-14F8-4FCB-9AFE-DCACD90EBF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76455-BB80-4B3C-918F-82CA600BB23A}" type="datetimeFigureOut">
              <a:rPr lang="en-US" smtClean="0"/>
              <a:t>9/21/2022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DE53F749-F7C9-487D-9679-9F904DEE06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17F00149-9D6F-446B-B1C0-F9494A2F46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CDBA2-F06D-4326-98FF-FF18A8A25F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052190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FCDF9AA-08DD-4534-A6B2-D9D6F9C6C0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79D97242-75BB-4519-86A2-15B3005937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2C28836C-18C1-4027-9E1D-EE5A4468770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25A7B82A-184B-4669-9EE2-5F480D5239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76455-BB80-4B3C-918F-82CA600BB23A}" type="datetimeFigureOut">
              <a:rPr lang="en-US" smtClean="0"/>
              <a:t>9/21/2022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70CA6F90-340B-4C22-8A7C-D7003FF964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87D7922D-AC0C-43AC-9EA8-EF8CE1868D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CDBA2-F06D-4326-98FF-FF18A8A25F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41008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E53F2CF-0BD3-4DFA-BF16-7006593C38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A19EEF8D-757B-4D6E-8DAA-1740DF94656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C416DA05-F5D3-421E-86EF-441626D2419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81A1AA8D-34CC-4052-879D-7391444BB9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76455-BB80-4B3C-918F-82CA600BB23A}" type="datetimeFigureOut">
              <a:rPr lang="en-US" smtClean="0"/>
              <a:t>9/21/2022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960E02BB-97FD-4F13-A95A-C218370EC7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B64EF718-19E5-4F9A-8490-27C3CD806C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CDBA2-F06D-4326-98FF-FF18A8A25F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982787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0E987E7-309C-4200-94DC-B34216B5DC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BA4DD178-3F37-4A0F-980B-AB7986C8135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720D6456-25F0-48B0-9806-6072B7C8C5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76455-BB80-4B3C-918F-82CA600BB23A}" type="datetimeFigureOut">
              <a:rPr lang="en-US" smtClean="0"/>
              <a:t>9/21/2022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A41C3D5-5CB0-4092-A9A7-8013112CFA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B954195A-477F-4B05-8E1A-8E22671D35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CDBA2-F06D-4326-98FF-FF18A8A25F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53247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295AA41F-56C8-431C-918F-671A2D9D37B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E70A9B3E-33F9-4EFC-93D1-E288033D227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400AD7DE-E9B9-4160-BF01-3F07DB6453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76455-BB80-4B3C-918F-82CA600BB23A}" type="datetimeFigureOut">
              <a:rPr lang="en-US" smtClean="0"/>
              <a:t>9/21/2022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13997C7-C356-4A14-81D4-8E3C9D4FBC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34052F51-5E2D-4856-8844-B61E987D2F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CDBA2-F06D-4326-98FF-FF18A8A25F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628576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415611" y="992767"/>
            <a:ext cx="11360800" cy="2736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415600" y="3778833"/>
            <a:ext cx="11360800" cy="105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8449602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415600" y="2867800"/>
            <a:ext cx="113608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5301890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476724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和内容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69792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1_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44434670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53332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6443200" y="1536633"/>
            <a:ext cx="53332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6472607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66058659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415600" y="740800"/>
            <a:ext cx="3744000" cy="100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415600" y="1852800"/>
            <a:ext cx="3744000" cy="423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3449579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653667" y="600200"/>
            <a:ext cx="8490400" cy="545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1281431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6096000" y="-167"/>
            <a:ext cx="6096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354000" y="1644233"/>
            <a:ext cx="5393600" cy="197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354000" y="3737433"/>
            <a:ext cx="5393600" cy="164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6586000" y="965433"/>
            <a:ext cx="5116000" cy="492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4583329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415600" y="5640767"/>
            <a:ext cx="7998400" cy="8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30479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1906815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415600" y="1474833"/>
            <a:ext cx="11360800" cy="2618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415600" y="4202967"/>
            <a:ext cx="11360800" cy="17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57189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 algn="ctr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 algn="ctr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 algn="ctr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 algn="ctr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 algn="ctr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7113569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69865781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420283"/>
            <a:ext cx="5181600" cy="98001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2590800"/>
            <a:ext cx="4267200" cy="11684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048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096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9144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219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5240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8288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1337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438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6BD14FE-F6F4-9425-3094-ED18E82B7F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556FF4-7982-4272-8EA2-2D1B5518F855}" type="datetimeFigureOut">
              <a:rPr lang="en-US"/>
              <a:pPr>
                <a:defRPr/>
              </a:pPr>
              <a:t>9/21/2022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A9F9BD1-E89E-8492-5B1D-8F8E2CBFBE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7971B53-3E5F-88EF-10C6-3D0D96C515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27E99F-D4E8-49E4-8B68-CE59C9CCDDB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00502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和内容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0768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7847DA8-F93E-329B-AE15-5054B40C95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D0C846-D4BF-443E-8A74-8023008A5852}" type="datetimeFigureOut">
              <a:rPr lang="en-US"/>
              <a:pPr>
                <a:defRPr/>
              </a:pPr>
              <a:t>9/21/2022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8CF3F8AE-9DD3-178F-C2CA-BFF53EA24F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3AE7F34D-9FD0-2059-5F52-B580865FCB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302CAA-A9F6-444E-BDAF-54B846C437F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5528878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1542" y="2937934"/>
            <a:ext cx="5181600" cy="908050"/>
          </a:xfrm>
        </p:spPr>
        <p:txBody>
          <a:bodyPr anchor="t"/>
          <a:lstStyle>
            <a:lvl1pPr algn="l">
              <a:defRPr sz="2667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1542" y="1937809"/>
            <a:ext cx="5181600" cy="1000125"/>
          </a:xfrm>
        </p:spPr>
        <p:txBody>
          <a:bodyPr anchor="b"/>
          <a:lstStyle>
            <a:lvl1pPr marL="0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1pPr>
            <a:lvl2pPr marL="30481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609630" indent="0">
              <a:buNone/>
              <a:defRPr sz="1067">
                <a:solidFill>
                  <a:schemeClr val="tx1">
                    <a:tint val="75000"/>
                  </a:schemeClr>
                </a:solidFill>
              </a:defRPr>
            </a:lvl3pPr>
            <a:lvl4pPr marL="914446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4pPr>
            <a:lvl5pPr marL="1219261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5pPr>
            <a:lvl6pPr marL="1524076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6pPr>
            <a:lvl7pPr marL="1828891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7pPr>
            <a:lvl8pPr marL="2133707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8pPr>
            <a:lvl9pPr marL="2438522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F8FBB78-711E-FA86-542A-40934344E3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4D0678-6C1B-4CDF-851F-25E45E7768FC}" type="datetimeFigureOut">
              <a:rPr lang="en-US"/>
              <a:pPr>
                <a:defRPr/>
              </a:pPr>
              <a:t>9/21/2022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22AC00B-4AAE-C75D-FBF1-8B29F8A719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8C2DC33-B6AE-A5B9-C9EA-58D8C6F659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D9F2E0-EDC7-4F82-99B1-412F9FAAA50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531956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066800"/>
            <a:ext cx="2692400" cy="3017309"/>
          </a:xfrm>
        </p:spPr>
        <p:txBody>
          <a:bodyPr/>
          <a:lstStyle>
            <a:lvl1pPr>
              <a:defRPr sz="1867"/>
            </a:lvl1pPr>
            <a:lvl2pPr>
              <a:defRPr sz="1600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98800" y="1066800"/>
            <a:ext cx="2692400" cy="3017309"/>
          </a:xfrm>
        </p:spPr>
        <p:txBody>
          <a:bodyPr/>
          <a:lstStyle>
            <a:lvl1pPr>
              <a:defRPr sz="1867"/>
            </a:lvl1pPr>
            <a:lvl2pPr>
              <a:defRPr sz="1600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xmlns="" id="{217C2B82-39F7-20AE-150F-C6A80D703B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70F8AE-304E-4FA6-BED9-36B772D03AEF}" type="datetimeFigureOut">
              <a:rPr lang="en-US"/>
              <a:pPr>
                <a:defRPr/>
              </a:pPr>
              <a:t>9/21/2022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xmlns="" id="{45FF604B-C4E1-1236-DBFC-B6BF5E348A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xmlns="" id="{43ACA43A-E01A-E59E-4F85-75BB86223D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008864-FE8B-4FEF-9BF7-67E84E48CF0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507502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23409"/>
            <a:ext cx="2693459" cy="426508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4800" y="1449917"/>
            <a:ext cx="2693459" cy="2634192"/>
          </a:xfrm>
        </p:spPr>
        <p:txBody>
          <a:bodyPr/>
          <a:lstStyle>
            <a:lvl1pPr>
              <a:defRPr sz="1600"/>
            </a:lvl1pPr>
            <a:lvl2pPr>
              <a:defRPr sz="1333"/>
            </a:lvl2pPr>
            <a:lvl3pPr>
              <a:defRPr sz="120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096684" y="1023409"/>
            <a:ext cx="2694517" cy="426508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096684" y="1449917"/>
            <a:ext cx="2694517" cy="2634192"/>
          </a:xfrm>
        </p:spPr>
        <p:txBody>
          <a:bodyPr/>
          <a:lstStyle>
            <a:lvl1pPr>
              <a:defRPr sz="1600"/>
            </a:lvl1pPr>
            <a:lvl2pPr>
              <a:defRPr sz="1333"/>
            </a:lvl2pPr>
            <a:lvl3pPr>
              <a:defRPr sz="120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xmlns="" id="{D50ECB65-B913-1A2B-1AE7-B17286440F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AEA0FF-B757-4C8A-8467-F7CB7D5B39C9}" type="datetimeFigureOut">
              <a:rPr lang="en-US"/>
              <a:pPr>
                <a:defRPr/>
              </a:pPr>
              <a:t>9/21/2022</a:t>
            </a:fld>
            <a:endParaRPr 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xmlns="" id="{050A5387-33A6-E867-E94F-410F080A37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xmlns="" id="{C3E28612-51FD-1C78-7D9A-42C80517D1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3A56A7-4602-4DB2-8240-2616CE6BD20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2613729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xmlns="" id="{8BCE4E96-20BD-7F94-3CDF-96F1BD70BD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C6EC4E-9A6B-4F40-894A-CCC644588FBC}" type="datetimeFigureOut">
              <a:rPr lang="en-US"/>
              <a:pPr>
                <a:defRPr/>
              </a:pPr>
              <a:t>9/21/2022</a:t>
            </a:fld>
            <a:endParaRPr 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xmlns="" id="{00911657-9C2A-68A4-4B66-F1F0FD23AD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xmlns="" id="{74AC576C-72D6-3992-5319-130B4DCFD6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923924-C0FE-4721-8E5E-97A7A6F6552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286749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xmlns="" id="{8E58D90B-CE3B-E4D4-E438-20726D66AF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989FAD-9D8A-4038-9D0B-07EB7F75FFE4}" type="datetimeFigureOut">
              <a:rPr lang="en-US"/>
              <a:pPr>
                <a:defRPr/>
              </a:pPr>
              <a:t>9/21/2022</a:t>
            </a:fld>
            <a:endParaRPr 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xmlns="" id="{44D4E6A6-A23F-6D24-FDEB-AC08D4A8B2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xmlns="" id="{1440FF14-EA9F-6FE0-54EB-A18E24CDD6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5DB9A5-7910-424A-9938-0EE0385109F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9878595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82033"/>
            <a:ext cx="2005542" cy="774700"/>
          </a:xfrm>
        </p:spPr>
        <p:txBody>
          <a:bodyPr anchor="b"/>
          <a:lstStyle>
            <a:lvl1pPr algn="l">
              <a:defRPr sz="1333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83367" y="182034"/>
            <a:ext cx="3407833" cy="3902075"/>
          </a:xfrm>
        </p:spPr>
        <p:txBody>
          <a:bodyPr/>
          <a:lstStyle>
            <a:lvl1pPr>
              <a:defRPr sz="2133"/>
            </a:lvl1pPr>
            <a:lvl2pPr>
              <a:defRPr sz="1867"/>
            </a:lvl2pPr>
            <a:lvl3pPr>
              <a:defRPr sz="1600"/>
            </a:lvl3pPr>
            <a:lvl4pPr>
              <a:defRPr sz="1333"/>
            </a:lvl4pPr>
            <a:lvl5pPr>
              <a:defRPr sz="1333"/>
            </a:lvl5pPr>
            <a:lvl6pPr>
              <a:defRPr sz="1333"/>
            </a:lvl6pPr>
            <a:lvl7pPr>
              <a:defRPr sz="1333"/>
            </a:lvl7pPr>
            <a:lvl8pPr>
              <a:defRPr sz="1333"/>
            </a:lvl8pPr>
            <a:lvl9pPr>
              <a:defRPr sz="13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800" y="956734"/>
            <a:ext cx="2005542" cy="3127375"/>
          </a:xfrm>
        </p:spPr>
        <p:txBody>
          <a:bodyPr/>
          <a:lstStyle>
            <a:lvl1pPr marL="0" indent="0">
              <a:buNone/>
              <a:defRPr sz="933"/>
            </a:lvl1pPr>
            <a:lvl2pPr marL="304815" indent="0">
              <a:buNone/>
              <a:defRPr sz="800"/>
            </a:lvl2pPr>
            <a:lvl3pPr marL="609630" indent="0">
              <a:buNone/>
              <a:defRPr sz="667"/>
            </a:lvl3pPr>
            <a:lvl4pPr marL="914446" indent="0">
              <a:buNone/>
              <a:defRPr sz="600"/>
            </a:lvl4pPr>
            <a:lvl5pPr marL="1219261" indent="0">
              <a:buNone/>
              <a:defRPr sz="600"/>
            </a:lvl5pPr>
            <a:lvl6pPr marL="1524076" indent="0">
              <a:buNone/>
              <a:defRPr sz="600"/>
            </a:lvl6pPr>
            <a:lvl7pPr marL="1828891" indent="0">
              <a:buNone/>
              <a:defRPr sz="600"/>
            </a:lvl7pPr>
            <a:lvl8pPr marL="2133707" indent="0">
              <a:buNone/>
              <a:defRPr sz="600"/>
            </a:lvl8pPr>
            <a:lvl9pPr marL="2438522" indent="0">
              <a:buNone/>
              <a:defRPr sz="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xmlns="" id="{0C43053F-53F7-B142-2082-BFA309E0FE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29688D-A07A-4ACE-843A-95EED2914D20}" type="datetimeFigureOut">
              <a:rPr lang="en-US"/>
              <a:pPr>
                <a:defRPr/>
              </a:pPr>
              <a:t>9/21/2022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xmlns="" id="{BDAFEF32-1A34-764F-D721-3B8ABB2709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xmlns="" id="{67D20DAD-6C04-F5AD-4694-9C094F3B05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4AB52D-299D-47A1-BA53-9E4A955B068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2261978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4859" y="3200400"/>
            <a:ext cx="3657600" cy="377825"/>
          </a:xfrm>
        </p:spPr>
        <p:txBody>
          <a:bodyPr anchor="b"/>
          <a:lstStyle>
            <a:lvl1pPr algn="l">
              <a:defRPr sz="1333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94859" y="408517"/>
            <a:ext cx="3657600" cy="2743200"/>
          </a:xfrm>
        </p:spPr>
        <p:txBody>
          <a:bodyPr/>
          <a:lstStyle>
            <a:lvl1pPr marL="0" indent="0">
              <a:buNone/>
              <a:defRPr sz="2133"/>
            </a:lvl1pPr>
            <a:lvl2pPr marL="304815" indent="0">
              <a:buNone/>
              <a:defRPr sz="1867"/>
            </a:lvl2pPr>
            <a:lvl3pPr marL="609630" indent="0">
              <a:buNone/>
              <a:defRPr sz="1600"/>
            </a:lvl3pPr>
            <a:lvl4pPr marL="914446" indent="0">
              <a:buNone/>
              <a:defRPr sz="1333"/>
            </a:lvl4pPr>
            <a:lvl5pPr marL="1219261" indent="0">
              <a:buNone/>
              <a:defRPr sz="1333"/>
            </a:lvl5pPr>
            <a:lvl6pPr marL="1524076" indent="0">
              <a:buNone/>
              <a:defRPr sz="1333"/>
            </a:lvl6pPr>
            <a:lvl7pPr marL="1828891" indent="0">
              <a:buNone/>
              <a:defRPr sz="1333"/>
            </a:lvl7pPr>
            <a:lvl8pPr marL="2133707" indent="0">
              <a:buNone/>
              <a:defRPr sz="1333"/>
            </a:lvl8pPr>
            <a:lvl9pPr marL="2438522" indent="0">
              <a:buNone/>
              <a:defRPr sz="1333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94859" y="3578225"/>
            <a:ext cx="3657600" cy="536575"/>
          </a:xfrm>
        </p:spPr>
        <p:txBody>
          <a:bodyPr/>
          <a:lstStyle>
            <a:lvl1pPr marL="0" indent="0">
              <a:buNone/>
              <a:defRPr sz="933"/>
            </a:lvl1pPr>
            <a:lvl2pPr marL="304815" indent="0">
              <a:buNone/>
              <a:defRPr sz="800"/>
            </a:lvl2pPr>
            <a:lvl3pPr marL="609630" indent="0">
              <a:buNone/>
              <a:defRPr sz="667"/>
            </a:lvl3pPr>
            <a:lvl4pPr marL="914446" indent="0">
              <a:buNone/>
              <a:defRPr sz="600"/>
            </a:lvl4pPr>
            <a:lvl5pPr marL="1219261" indent="0">
              <a:buNone/>
              <a:defRPr sz="600"/>
            </a:lvl5pPr>
            <a:lvl6pPr marL="1524076" indent="0">
              <a:buNone/>
              <a:defRPr sz="600"/>
            </a:lvl6pPr>
            <a:lvl7pPr marL="1828891" indent="0">
              <a:buNone/>
              <a:defRPr sz="600"/>
            </a:lvl7pPr>
            <a:lvl8pPr marL="2133707" indent="0">
              <a:buNone/>
              <a:defRPr sz="600"/>
            </a:lvl8pPr>
            <a:lvl9pPr marL="2438522" indent="0">
              <a:buNone/>
              <a:defRPr sz="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xmlns="" id="{E092FB01-CBFB-7F8E-25F7-B0B06C0574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22D456-B991-47A1-AA81-82ADAB5438C8}" type="datetimeFigureOut">
              <a:rPr lang="en-US"/>
              <a:pPr>
                <a:defRPr/>
              </a:pPr>
              <a:t>9/21/2022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xmlns="" id="{D8A3BD79-0298-6492-64FF-983C8380CC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xmlns="" id="{4D27CFD7-F6AC-A5BE-80CE-5FA7FB10F7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40D23A-5863-4826-9548-967CE6422E1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072770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2F25D1C-B500-9D34-1ADD-14AEA7C50E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9D8417-5379-4FF9-B55B-AD52CA39911B}" type="datetimeFigureOut">
              <a:rPr lang="en-US"/>
              <a:pPr>
                <a:defRPr/>
              </a:pPr>
              <a:t>9/21/2022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806C0922-418F-B808-6844-D2EF38ED3D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BD877024-89AD-373B-81B9-DAF2F5A370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2FFBDB-F540-4F16-89A5-2BEF9DFA1A9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8418953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419600" y="183092"/>
            <a:ext cx="1371600" cy="39010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183092"/>
            <a:ext cx="4013200" cy="39010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E83B3671-B538-D74D-4360-6E79C52A9A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215A01-4711-4A3F-B435-716CA4320FC1}" type="datetimeFigureOut">
              <a:rPr lang="en-US"/>
              <a:pPr>
                <a:defRPr/>
              </a:pPr>
              <a:t>9/21/2022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9DCD5A1-713B-E8F3-7D8F-E10A2721EB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743EFE7D-D4D4-996F-A70A-A13AB00D83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8FA20C-6B89-433F-980E-C98F517E658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59907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20167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05351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8">
            <a:extLst>
              <a:ext uri="{FF2B5EF4-FFF2-40B4-BE49-F238E27FC236}">
                <a16:creationId xmlns:a16="http://schemas.microsoft.com/office/drawing/2014/main" xmlns="" id="{B4742D61-2262-4FB1-A45F-941FD8930D7B}"/>
              </a:ext>
            </a:extLst>
          </p:cNvPr>
          <p:cNvSpPr/>
          <p:nvPr userDrawn="1"/>
        </p:nvSpPr>
        <p:spPr>
          <a:xfrm>
            <a:off x="1141363" y="821939"/>
            <a:ext cx="9906069" cy="318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67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" pitchFamily="34" charset="0"/>
                <a:ea typeface="Open Sans" pitchFamily="34" charset="0"/>
                <a:cs typeface="Open Sans" pitchFamily="34" charset="0"/>
              </a:rPr>
              <a:t>Option Strategies Display Your Presentation Idea</a:t>
            </a:r>
            <a:endParaRPr kumimoji="0" lang="id-ID" sz="1467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grpSp>
        <p:nvGrpSpPr>
          <p:cNvPr id="8" name="Group 39">
            <a:extLst>
              <a:ext uri="{FF2B5EF4-FFF2-40B4-BE49-F238E27FC236}">
                <a16:creationId xmlns:a16="http://schemas.microsoft.com/office/drawing/2014/main" xmlns="" id="{A412E5BB-6331-43D4-BB9F-96CE6B0DAD7F}"/>
              </a:ext>
            </a:extLst>
          </p:cNvPr>
          <p:cNvGrpSpPr/>
          <p:nvPr userDrawn="1"/>
        </p:nvGrpSpPr>
        <p:grpSpPr>
          <a:xfrm>
            <a:off x="1141363" y="155209"/>
            <a:ext cx="9906069" cy="625878"/>
            <a:chOff x="857224" y="142876"/>
            <a:chExt cx="7429552" cy="469408"/>
          </a:xfrm>
        </p:grpSpPr>
        <p:sp>
          <p:nvSpPr>
            <p:cNvPr id="9" name="Rectangle 40">
              <a:extLst>
                <a:ext uri="{FF2B5EF4-FFF2-40B4-BE49-F238E27FC236}">
                  <a16:creationId xmlns:a16="http://schemas.microsoft.com/office/drawing/2014/main" xmlns="" id="{BCBD6658-1D15-4275-B160-050954D22FAC}"/>
                </a:ext>
              </a:extLst>
            </p:cNvPr>
            <p:cNvSpPr/>
            <p:nvPr/>
          </p:nvSpPr>
          <p:spPr>
            <a:xfrm>
              <a:off x="857224" y="142876"/>
              <a:ext cx="7429552" cy="4694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467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en Sans" pitchFamily="34" charset="0"/>
                  <a:ea typeface="Open Sans" pitchFamily="34" charset="0"/>
                  <a:cs typeface="Open Sans" pitchFamily="34" charset="0"/>
                </a:rPr>
                <a:t>输入你的标题</a:t>
              </a:r>
              <a:endParaRPr kumimoji="0" lang="id-ID" sz="3467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" pitchFamily="34" charset="0"/>
                <a:ea typeface="Open Sans" pitchFamily="34" charset="0"/>
                <a:cs typeface="Open Sans" pitchFamily="34" charset="0"/>
              </a:endParaRPr>
            </a:p>
          </p:txBody>
        </p:sp>
        <p:cxnSp>
          <p:nvCxnSpPr>
            <p:cNvPr id="10" name="Straight Connector 41">
              <a:extLst>
                <a:ext uri="{FF2B5EF4-FFF2-40B4-BE49-F238E27FC236}">
                  <a16:creationId xmlns:a16="http://schemas.microsoft.com/office/drawing/2014/main" xmlns="" id="{1EBB074B-20E0-46BC-8A7C-FC294EF3AC83}"/>
                </a:ext>
              </a:extLst>
            </p:cNvPr>
            <p:cNvCxnSpPr/>
            <p:nvPr/>
          </p:nvCxnSpPr>
          <p:spPr>
            <a:xfrm rot="5400000">
              <a:off x="3000498" y="385629"/>
              <a:ext cx="286546" cy="1062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42">
              <a:extLst>
                <a:ext uri="{FF2B5EF4-FFF2-40B4-BE49-F238E27FC236}">
                  <a16:creationId xmlns:a16="http://schemas.microsoft.com/office/drawing/2014/main" xmlns="" id="{7C496A79-D3F0-408C-8D3E-9506DA184CD6}"/>
                </a:ext>
              </a:extLst>
            </p:cNvPr>
            <p:cNvCxnSpPr/>
            <p:nvPr/>
          </p:nvCxnSpPr>
          <p:spPr>
            <a:xfrm rot="5400000">
              <a:off x="5858018" y="385629"/>
              <a:ext cx="286546" cy="1062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197311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4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49.xml"/><Relationship Id="rId7" Type="http://schemas.openxmlformats.org/officeDocument/2006/relationships/slideLayout" Target="../slideLayouts/slideLayout53.xml"/><Relationship Id="rId12" Type="http://schemas.openxmlformats.org/officeDocument/2006/relationships/slideLayout" Target="../slideLayouts/slideLayout58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6" Type="http://schemas.openxmlformats.org/officeDocument/2006/relationships/slideLayout" Target="../slideLayouts/slideLayout52.xml"/><Relationship Id="rId11" Type="http://schemas.openxmlformats.org/officeDocument/2006/relationships/slideLayout" Target="../slideLayouts/slideLayout57.xml"/><Relationship Id="rId5" Type="http://schemas.openxmlformats.org/officeDocument/2006/relationships/slideLayout" Target="../slideLayouts/slideLayout51.xml"/><Relationship Id="rId10" Type="http://schemas.openxmlformats.org/officeDocument/2006/relationships/slideLayout" Target="../slideLayouts/slideLayout56.xml"/><Relationship Id="rId4" Type="http://schemas.openxmlformats.org/officeDocument/2006/relationships/slideLayout" Target="../slideLayouts/slideLayout50.xml"/><Relationship Id="rId9" Type="http://schemas.openxmlformats.org/officeDocument/2006/relationships/slideLayout" Target="../slideLayouts/slideLayout5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6.xml"/><Relationship Id="rId3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5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60.xml"/><Relationship Id="rId1" Type="http://schemas.openxmlformats.org/officeDocument/2006/relationships/slideLayout" Target="../slideLayouts/slideLayout59.xml"/><Relationship Id="rId6" Type="http://schemas.openxmlformats.org/officeDocument/2006/relationships/slideLayout" Target="../slideLayouts/slideLayout64.xml"/><Relationship Id="rId11" Type="http://schemas.openxmlformats.org/officeDocument/2006/relationships/slideLayout" Target="../slideLayouts/slideLayout69.xml"/><Relationship Id="rId5" Type="http://schemas.openxmlformats.org/officeDocument/2006/relationships/slideLayout" Target="../slideLayouts/slideLayout63.xml"/><Relationship Id="rId10" Type="http://schemas.openxmlformats.org/officeDocument/2006/relationships/slideLayout" Target="../slideLayouts/slideLayout68.xml"/><Relationship Id="rId4" Type="http://schemas.openxmlformats.org/officeDocument/2006/relationships/slideLayout" Target="../slideLayouts/slideLayout62.xml"/><Relationship Id="rId9" Type="http://schemas.openxmlformats.org/officeDocument/2006/relationships/slideLayout" Target="../slideLayouts/slideLayout6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028940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F85C92E3-A018-4E2A-BA5B-0AE59B4E0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FD8669AA-DEF0-41AC-B014-31CC8B39DD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2EEC2A6E-6D22-4773-883E-A5CA121C0B2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F600C7-9CFD-4A98-BED5-65D16C3BFE63}" type="datetimeFigureOut">
              <a:rPr lang="zh-CN" altLang="en-US" smtClean="0"/>
              <a:t>2022/9/21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FAB696AC-7A08-4720-A21C-F643C51BE7A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EBD17D2-7C32-4C3B-8317-EFFAAFE244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FDB5A1-6C4F-4AD0-A45C-1BC2B6627F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1518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ransition spd="slow">
    <p:fad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6948F205-EA8A-44C2-9250-9ECDE58A67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574AA80E-BF50-4678-8293-A8ED1AA506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A235AA5-1717-4964-B908-7674CB5089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976455-BB80-4B3C-918F-82CA600BB23A}" type="datetimeFigureOut">
              <a:rPr lang="en-US" smtClean="0"/>
              <a:t>9/21/2022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A38ACA8-0F8D-43E8-8C07-E39994500A2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C1D27D5-0308-45F0-ACA0-82284EACA00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6CDBA2-F06D-4326-98FF-FF18A8A25F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18116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333">
                <a:solidFill>
                  <a:schemeClr val="dk2"/>
                </a:solidFill>
              </a:defRPr>
            </a:lvl1pPr>
            <a:lvl2pPr lvl="1" algn="r">
              <a:buNone/>
              <a:defRPr sz="1333">
                <a:solidFill>
                  <a:schemeClr val="dk2"/>
                </a:solidFill>
              </a:defRPr>
            </a:lvl2pPr>
            <a:lvl3pPr lvl="2" algn="r">
              <a:buNone/>
              <a:defRPr sz="1333">
                <a:solidFill>
                  <a:schemeClr val="dk2"/>
                </a:solidFill>
              </a:defRPr>
            </a:lvl3pPr>
            <a:lvl4pPr lvl="3" algn="r">
              <a:buNone/>
              <a:defRPr sz="1333">
                <a:solidFill>
                  <a:schemeClr val="dk2"/>
                </a:solidFill>
              </a:defRPr>
            </a:lvl4pPr>
            <a:lvl5pPr lvl="4" algn="r">
              <a:buNone/>
              <a:defRPr sz="1333">
                <a:solidFill>
                  <a:schemeClr val="dk2"/>
                </a:solidFill>
              </a:defRPr>
            </a:lvl5pPr>
            <a:lvl6pPr lvl="5" algn="r">
              <a:buNone/>
              <a:defRPr sz="1333">
                <a:solidFill>
                  <a:schemeClr val="dk2"/>
                </a:solidFill>
              </a:defRPr>
            </a:lvl6pPr>
            <a:lvl7pPr lvl="6" algn="r">
              <a:buNone/>
              <a:defRPr sz="1333">
                <a:solidFill>
                  <a:schemeClr val="dk2"/>
                </a:solidFill>
              </a:defRPr>
            </a:lvl7pPr>
            <a:lvl8pPr lvl="7" algn="r">
              <a:buNone/>
              <a:defRPr sz="1333">
                <a:solidFill>
                  <a:schemeClr val="dk2"/>
                </a:solidFill>
              </a:defRPr>
            </a:lvl8pPr>
            <a:lvl9pPr lvl="8" algn="r">
              <a:buNone/>
              <a:defRPr sz="1333">
                <a:solidFill>
                  <a:schemeClr val="dk2"/>
                </a:solidFill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65284541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  <p:sldLayoutId id="2147483721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AE6235F4-E134-2F2F-330C-A43EA75AC3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800" y="182563"/>
            <a:ext cx="54864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14B97432-A632-B37B-9DE9-522B1CAD5C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04800" y="1066800"/>
            <a:ext cx="5486400" cy="30178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1FF7094-21B8-AB95-7C5A-8BEC0C6654E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04800" y="4237038"/>
            <a:ext cx="1422400" cy="2444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609539" eaLnBrk="1" fontAlgn="auto" hangingPunct="1">
              <a:spcBef>
                <a:spcPts val="0"/>
              </a:spcBef>
              <a:spcAft>
                <a:spcPts val="0"/>
              </a:spcAft>
              <a:defRPr sz="8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F28EC51-7355-4D3E-B1F7-1CB6AFC0121D}" type="datetimeFigureOut">
              <a:rPr lang="en-US"/>
              <a:pPr>
                <a:defRPr/>
              </a:pPr>
              <a:t>9/21/2022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09EA4D69-9C86-0358-FE42-54BC85400C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82800" y="4237038"/>
            <a:ext cx="1930400" cy="2444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609539" eaLnBrk="1" fontAlgn="auto" hangingPunct="1">
              <a:spcBef>
                <a:spcPts val="0"/>
              </a:spcBef>
              <a:spcAft>
                <a:spcPts val="0"/>
              </a:spcAft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6C1518C7-3F6E-2BD7-D4C6-4317C56DEB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368800" y="4237038"/>
            <a:ext cx="1422400" cy="2444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defTabSz="609539" eaLnBrk="1" fontAlgn="auto" hangingPunct="1">
              <a:spcBef>
                <a:spcPts val="0"/>
              </a:spcBef>
              <a:spcAft>
                <a:spcPts val="0"/>
              </a:spcAft>
              <a:defRPr sz="8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9AA0F4D-EFEA-4083-B947-D37BC5297BE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30901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</p:sldLayoutIdLst>
  <p:txStyles>
    <p:titleStyle>
      <a:lvl1pPr algn="ctr" defTabSz="609600" rtl="0" fontAlgn="base">
        <a:spcBef>
          <a:spcPct val="0"/>
        </a:spcBef>
        <a:spcAft>
          <a:spcPct val="0"/>
        </a:spcAft>
        <a:defRPr sz="29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09600" rtl="0" fontAlgn="base">
        <a:spcBef>
          <a:spcPct val="0"/>
        </a:spcBef>
        <a:spcAft>
          <a:spcPct val="0"/>
        </a:spcAft>
        <a:defRPr sz="2900">
          <a:solidFill>
            <a:schemeClr val="tx1"/>
          </a:solidFill>
          <a:latin typeface="Calibri" panose="020F0502020204030204" pitchFamily="34" charset="0"/>
        </a:defRPr>
      </a:lvl2pPr>
      <a:lvl3pPr algn="ctr" defTabSz="609600" rtl="0" fontAlgn="base">
        <a:spcBef>
          <a:spcPct val="0"/>
        </a:spcBef>
        <a:spcAft>
          <a:spcPct val="0"/>
        </a:spcAft>
        <a:defRPr sz="2900">
          <a:solidFill>
            <a:schemeClr val="tx1"/>
          </a:solidFill>
          <a:latin typeface="Calibri" panose="020F0502020204030204" pitchFamily="34" charset="0"/>
        </a:defRPr>
      </a:lvl3pPr>
      <a:lvl4pPr algn="ctr" defTabSz="609600" rtl="0" fontAlgn="base">
        <a:spcBef>
          <a:spcPct val="0"/>
        </a:spcBef>
        <a:spcAft>
          <a:spcPct val="0"/>
        </a:spcAft>
        <a:defRPr sz="2900">
          <a:solidFill>
            <a:schemeClr val="tx1"/>
          </a:solidFill>
          <a:latin typeface="Calibri" panose="020F0502020204030204" pitchFamily="34" charset="0"/>
        </a:defRPr>
      </a:lvl4pPr>
      <a:lvl5pPr algn="ctr" defTabSz="609600" rtl="0" fontAlgn="base">
        <a:spcBef>
          <a:spcPct val="0"/>
        </a:spcBef>
        <a:spcAft>
          <a:spcPct val="0"/>
        </a:spcAft>
        <a:defRPr sz="2900">
          <a:solidFill>
            <a:schemeClr val="tx1"/>
          </a:solidFill>
          <a:latin typeface="Calibri" panose="020F0502020204030204" pitchFamily="34" charset="0"/>
        </a:defRPr>
      </a:lvl5pPr>
      <a:lvl6pPr marL="457200" algn="ctr" defTabSz="609600" rtl="0" fontAlgn="base">
        <a:spcBef>
          <a:spcPct val="0"/>
        </a:spcBef>
        <a:spcAft>
          <a:spcPct val="0"/>
        </a:spcAft>
        <a:defRPr sz="2900">
          <a:solidFill>
            <a:schemeClr val="tx1"/>
          </a:solidFill>
          <a:latin typeface="Calibri" panose="020F0502020204030204" pitchFamily="34" charset="0"/>
        </a:defRPr>
      </a:lvl6pPr>
      <a:lvl7pPr marL="914400" algn="ctr" defTabSz="609600" rtl="0" fontAlgn="base">
        <a:spcBef>
          <a:spcPct val="0"/>
        </a:spcBef>
        <a:spcAft>
          <a:spcPct val="0"/>
        </a:spcAft>
        <a:defRPr sz="2900">
          <a:solidFill>
            <a:schemeClr val="tx1"/>
          </a:solidFill>
          <a:latin typeface="Calibri" panose="020F0502020204030204" pitchFamily="34" charset="0"/>
        </a:defRPr>
      </a:lvl7pPr>
      <a:lvl8pPr marL="1371600" algn="ctr" defTabSz="609600" rtl="0" fontAlgn="base">
        <a:spcBef>
          <a:spcPct val="0"/>
        </a:spcBef>
        <a:spcAft>
          <a:spcPct val="0"/>
        </a:spcAft>
        <a:defRPr sz="2900">
          <a:solidFill>
            <a:schemeClr val="tx1"/>
          </a:solidFill>
          <a:latin typeface="Calibri" panose="020F0502020204030204" pitchFamily="34" charset="0"/>
        </a:defRPr>
      </a:lvl8pPr>
      <a:lvl9pPr marL="1828800" algn="ctr" defTabSz="609600" rtl="0" fontAlgn="base">
        <a:spcBef>
          <a:spcPct val="0"/>
        </a:spcBef>
        <a:spcAft>
          <a:spcPct val="0"/>
        </a:spcAft>
        <a:defRPr sz="29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228600" indent="-228600" algn="l" defTabSz="6096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495300" indent="-190500" algn="l" defTabSz="6096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762000" indent="-152400" algn="l" defTabSz="6096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66800" indent="-152400" algn="l" defTabSz="6096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152400" algn="l" defTabSz="6096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67648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6pPr>
      <a:lvl7pPr marL="1981299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7pPr>
      <a:lvl8pPr marL="228611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8pPr>
      <a:lvl9pPr marL="2590930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304815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60963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4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21926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52407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9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133707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438522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5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emf"/><Relationship Id="rId7" Type="http://schemas.openxmlformats.org/officeDocument/2006/relationships/image" Target="../media/image53.png"/><Relationship Id="rId2" Type="http://schemas.openxmlformats.org/officeDocument/2006/relationships/image" Target="../media/image48.emf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52.png"/><Relationship Id="rId5" Type="http://schemas.openxmlformats.org/officeDocument/2006/relationships/image" Target="../media/image51.emf"/><Relationship Id="rId4" Type="http://schemas.openxmlformats.org/officeDocument/2006/relationships/image" Target="../media/image50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6.xml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6.xml"/><Relationship Id="rId5" Type="http://schemas.openxmlformats.org/officeDocument/2006/relationships/image" Target="../media/image59.png"/><Relationship Id="rId4" Type="http://schemas.openxmlformats.org/officeDocument/2006/relationships/image" Target="../media/image3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13" Type="http://schemas.openxmlformats.org/officeDocument/2006/relationships/image" Target="../media/image71.png"/><Relationship Id="rId3" Type="http://schemas.openxmlformats.org/officeDocument/2006/relationships/image" Target="../media/image62.png"/><Relationship Id="rId7" Type="http://schemas.openxmlformats.org/officeDocument/2006/relationships/image" Target="../media/image66.png"/><Relationship Id="rId12" Type="http://schemas.openxmlformats.org/officeDocument/2006/relationships/image" Target="../media/image51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9.xml"/><Relationship Id="rId6" Type="http://schemas.openxmlformats.org/officeDocument/2006/relationships/image" Target="../media/image65.png"/><Relationship Id="rId11" Type="http://schemas.openxmlformats.org/officeDocument/2006/relationships/image" Target="../media/image70.png"/><Relationship Id="rId5" Type="http://schemas.openxmlformats.org/officeDocument/2006/relationships/image" Target="../media/image64.png"/><Relationship Id="rId10" Type="http://schemas.openxmlformats.org/officeDocument/2006/relationships/image" Target="../media/image69.png"/><Relationship Id="rId4" Type="http://schemas.openxmlformats.org/officeDocument/2006/relationships/image" Target="../media/image63.png"/><Relationship Id="rId9" Type="http://schemas.openxmlformats.org/officeDocument/2006/relationships/image" Target="../media/image68.jpg"/><Relationship Id="rId14" Type="http://schemas.microsoft.com/office/2007/relationships/hdphoto" Target="../media/hdphoto2.wdp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6.xml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13" Type="http://schemas.openxmlformats.org/officeDocument/2006/relationships/image" Target="../media/image71.png"/><Relationship Id="rId3" Type="http://schemas.openxmlformats.org/officeDocument/2006/relationships/image" Target="../media/image62.png"/><Relationship Id="rId7" Type="http://schemas.openxmlformats.org/officeDocument/2006/relationships/image" Target="../media/image66.png"/><Relationship Id="rId12" Type="http://schemas.openxmlformats.org/officeDocument/2006/relationships/image" Target="../media/image51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9.xml"/><Relationship Id="rId6" Type="http://schemas.openxmlformats.org/officeDocument/2006/relationships/image" Target="../media/image65.png"/><Relationship Id="rId11" Type="http://schemas.openxmlformats.org/officeDocument/2006/relationships/image" Target="../media/image70.png"/><Relationship Id="rId5" Type="http://schemas.openxmlformats.org/officeDocument/2006/relationships/image" Target="../media/image64.png"/><Relationship Id="rId10" Type="http://schemas.openxmlformats.org/officeDocument/2006/relationships/image" Target="../media/image69.png"/><Relationship Id="rId4" Type="http://schemas.openxmlformats.org/officeDocument/2006/relationships/image" Target="../media/image63.png"/><Relationship Id="rId9" Type="http://schemas.openxmlformats.org/officeDocument/2006/relationships/image" Target="../media/image68.jpg"/><Relationship Id="rId14" Type="http://schemas.microsoft.com/office/2007/relationships/hdphoto" Target="../media/hdphoto2.wdp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7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41.png"/><Relationship Id="rId4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gif"/><Relationship Id="rId13" Type="http://schemas.openxmlformats.org/officeDocument/2006/relationships/image" Target="../media/image29.png"/><Relationship Id="rId18" Type="http://schemas.openxmlformats.org/officeDocument/2006/relationships/slide" Target="slide7.xml"/><Relationship Id="rId3" Type="http://schemas.openxmlformats.org/officeDocument/2006/relationships/audio" Target="../media/audio1.wav"/><Relationship Id="rId7" Type="http://schemas.openxmlformats.org/officeDocument/2006/relationships/image" Target="../media/image25.png"/><Relationship Id="rId12" Type="http://schemas.openxmlformats.org/officeDocument/2006/relationships/slide" Target="slide5.xml"/><Relationship Id="rId17" Type="http://schemas.openxmlformats.org/officeDocument/2006/relationships/image" Target="../media/image32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31.png"/><Relationship Id="rId1" Type="http://schemas.openxmlformats.org/officeDocument/2006/relationships/slideLayout" Target="../slideLayouts/slideLayout42.xml"/><Relationship Id="rId6" Type="http://schemas.openxmlformats.org/officeDocument/2006/relationships/image" Target="../media/image24.png"/><Relationship Id="rId11" Type="http://schemas.openxmlformats.org/officeDocument/2006/relationships/image" Target="../media/image28.png"/><Relationship Id="rId5" Type="http://schemas.openxmlformats.org/officeDocument/2006/relationships/image" Target="../media/image23.gif"/><Relationship Id="rId15" Type="http://schemas.openxmlformats.org/officeDocument/2006/relationships/image" Target="../media/image30.png"/><Relationship Id="rId10" Type="http://schemas.openxmlformats.org/officeDocument/2006/relationships/slide" Target="slide4.xml"/><Relationship Id="rId4" Type="http://schemas.openxmlformats.org/officeDocument/2006/relationships/image" Target="../media/image22.png"/><Relationship Id="rId9" Type="http://schemas.openxmlformats.org/officeDocument/2006/relationships/image" Target="../media/image27.gif"/><Relationship Id="rId14" Type="http://schemas.openxmlformats.org/officeDocument/2006/relationships/slide" Target="slide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image" Target="../media/image34.emf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7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image" Target="../media/image34.emf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7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42.xml"/><Relationship Id="rId6" Type="http://schemas.openxmlformats.org/officeDocument/2006/relationships/image" Target="../media/image27.gif"/><Relationship Id="rId5" Type="http://schemas.openxmlformats.org/officeDocument/2006/relationships/slide" Target="slide3.xml"/><Relationship Id="rId4" Type="http://schemas.openxmlformats.org/officeDocument/2006/relationships/image" Target="../media/image3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7.gif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42.xml"/><Relationship Id="rId6" Type="http://schemas.openxmlformats.org/officeDocument/2006/relationships/image" Target="../media/image33.jpeg"/><Relationship Id="rId5" Type="http://schemas.openxmlformats.org/officeDocument/2006/relationships/image" Target="../media/image26.gif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42.xml"/><Relationship Id="rId6" Type="http://schemas.openxmlformats.org/officeDocument/2006/relationships/image" Target="../media/image33.jpeg"/><Relationship Id="rId5" Type="http://schemas.openxmlformats.org/officeDocument/2006/relationships/image" Target="../media/image27.gif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5.emf"/><Relationship Id="rId7" Type="http://schemas.openxmlformats.org/officeDocument/2006/relationships/image" Target="../media/image39.png"/><Relationship Id="rId2" Type="http://schemas.openxmlformats.org/officeDocument/2006/relationships/image" Target="../media/image34.emf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Relationship Id="rId9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3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4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7">
            <a:extLst>
              <a:ext uri="{FF2B5EF4-FFF2-40B4-BE49-F238E27FC236}">
                <a16:creationId xmlns:a16="http://schemas.microsoft.com/office/drawing/2014/main" xmlns="" id="{03476AA2-FF89-5550-703B-9F759912D0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71438"/>
            <a:ext cx="11942763" cy="663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xmlns="" id="{46565835-F177-BBA1-D3E2-A40D22569413}"/>
              </a:ext>
            </a:extLst>
          </p:cNvPr>
          <p:cNvSpPr txBox="1">
            <a:spLocks/>
          </p:cNvSpPr>
          <p:nvPr/>
        </p:nvSpPr>
        <p:spPr>
          <a:xfrm>
            <a:off x="1959007" y="616217"/>
            <a:ext cx="8273985" cy="658812"/>
          </a:xfrm>
        </p:spPr>
        <p:txBody>
          <a:bodyPr anchor="b"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kern="1200">
                <a:solidFill>
                  <a:srgbClr val="202020"/>
                </a:solidFill>
                <a:effectLst>
                  <a:outerShdw blurRad="50800" dist="38100" dir="5400000" algn="t" rotWithShape="0">
                    <a:prstClr val="black">
                      <a:alpha val="2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rgbClr val="20202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rgbClr val="20202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rgbClr val="20202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rgbClr val="20202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rgbClr val="20202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rgbClr val="20202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rgbClr val="20202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rgbClr val="20202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00CC00"/>
                </a:solidFill>
                <a:effectLst>
                  <a:outerShdw blurRad="50800" dist="38100" dir="5400000" algn="t" rotWithShape="0">
                    <a:prstClr val="black">
                      <a:alpha val="20000"/>
                    </a:prstClr>
                  </a:outerShdw>
                </a:effectLst>
                <a:uLnTx/>
                <a:uFillTx/>
                <a:latin typeface="Times New Roman" pitchFamily="18" charset="0"/>
                <a:cs typeface="Times New Roman" pitchFamily="18" charset="0"/>
              </a:rPr>
              <a:t>       TRƯỜNG</a:t>
            </a:r>
            <a:r>
              <a:rPr kumimoji="0" lang="en-US" sz="3600" b="1" i="0" u="none" strike="noStrike" kern="1200" cap="none" spc="0" normalizeH="0" noProof="0" smtClean="0">
                <a:ln>
                  <a:noFill/>
                </a:ln>
                <a:solidFill>
                  <a:srgbClr val="00CC00"/>
                </a:solidFill>
                <a:effectLst>
                  <a:outerShdw blurRad="50800" dist="38100" dir="5400000" algn="t" rotWithShape="0">
                    <a:prstClr val="black">
                      <a:alpha val="20000"/>
                    </a:prstClr>
                  </a:outerShdw>
                </a:effectLst>
                <a:uLnTx/>
                <a:uFillTx/>
                <a:latin typeface="Times New Roman" pitchFamily="18" charset="0"/>
                <a:cs typeface="Times New Roman" pitchFamily="18" charset="0"/>
              </a:rPr>
              <a:t> TIỂU HỌC ÁI MỘ B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00CC00"/>
              </a:solidFill>
              <a:effectLst>
                <a:outerShdw blurRad="50800" dist="381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6" name="Picture 24">
            <a:extLst>
              <a:ext uri="{FF2B5EF4-FFF2-40B4-BE49-F238E27FC236}">
                <a16:creationId xmlns:a16="http://schemas.microsoft.com/office/drawing/2014/main" xmlns="" id="{E06CA8A1-93E1-5F31-5EC8-47F3BD1273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66300" y="2971800"/>
            <a:ext cx="2371725" cy="3684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7" name="Picture 33">
            <a:extLst>
              <a:ext uri="{FF2B5EF4-FFF2-40B4-BE49-F238E27FC236}">
                <a16:creationId xmlns:a16="http://schemas.microsoft.com/office/drawing/2014/main" xmlns="" id="{82735153-69E9-AAD6-8D0E-34E862BA78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344488"/>
            <a:ext cx="1841500" cy="189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" name="Right Triangle 35">
            <a:extLst>
              <a:ext uri="{FF2B5EF4-FFF2-40B4-BE49-F238E27FC236}">
                <a16:creationId xmlns:a16="http://schemas.microsoft.com/office/drawing/2014/main" xmlns="" id="{914DF5B6-E7E4-65B5-1503-AA0B989E18BD}"/>
              </a:ext>
            </a:extLst>
          </p:cNvPr>
          <p:cNvSpPr/>
          <p:nvPr/>
        </p:nvSpPr>
        <p:spPr>
          <a:xfrm>
            <a:off x="107950" y="2203450"/>
            <a:ext cx="4367213" cy="4492625"/>
          </a:xfrm>
          <a:prstGeom prst="rtTriangl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095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9" name="Picture 28">
            <a:extLst>
              <a:ext uri="{FF2B5EF4-FFF2-40B4-BE49-F238E27FC236}">
                <a16:creationId xmlns:a16="http://schemas.microsoft.com/office/drawing/2014/main" xmlns="" id="{240457CE-26AC-3F09-CFFA-DDB2D81218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4197350"/>
            <a:ext cx="2587625" cy="258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0" name="Picture 37">
            <a:extLst>
              <a:ext uri="{FF2B5EF4-FFF2-40B4-BE49-F238E27FC236}">
                <a16:creationId xmlns:a16="http://schemas.microsoft.com/office/drawing/2014/main" xmlns="" id="{F710C426-E2CF-15B4-34FA-0BA011176A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8338" y="1120775"/>
            <a:ext cx="2111375" cy="1814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1" name="Picture 38">
            <a:extLst>
              <a:ext uri="{FF2B5EF4-FFF2-40B4-BE49-F238E27FC236}">
                <a16:creationId xmlns:a16="http://schemas.microsoft.com/office/drawing/2014/main" xmlns="" id="{04B49EB4-DCF2-53A4-CB2D-76BF945FE8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1750" y="3227388"/>
            <a:ext cx="1235075" cy="156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2" name="Picture 34">
            <a:extLst>
              <a:ext uri="{FF2B5EF4-FFF2-40B4-BE49-F238E27FC236}">
                <a16:creationId xmlns:a16="http://schemas.microsoft.com/office/drawing/2014/main" xmlns="" id="{BB8CAF2E-8913-93C5-6881-DFA4E3CFBA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4413" y="5613400"/>
            <a:ext cx="1147762" cy="108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xmlns="" id="{D89365E5-24B6-5624-F3FC-FA48A356D0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4275" y="3327400"/>
            <a:ext cx="5953125" cy="4719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88C907B0-1951-930F-7451-FA5D0D5DE424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202120" y="1749614"/>
            <a:ext cx="3596952" cy="10729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7BC8B0BC-55FD-49D9-8660-97995D2D686A}"/>
              </a:ext>
            </a:extLst>
          </p:cNvPr>
          <p:cNvGrpSpPr/>
          <p:nvPr/>
        </p:nvGrpSpPr>
        <p:grpSpPr>
          <a:xfrm>
            <a:off x="0" y="32657"/>
            <a:ext cx="11921491" cy="6825343"/>
            <a:chOff x="217756" y="65357"/>
            <a:chExt cx="11993313" cy="6473286"/>
          </a:xfrm>
          <a:noFill/>
        </p:grpSpPr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xmlns="" id="{6F6DCA07-41D0-4231-89E3-1726FA310230}"/>
                </a:ext>
              </a:extLst>
            </p:cNvPr>
            <p:cNvSpPr/>
            <p:nvPr/>
          </p:nvSpPr>
          <p:spPr>
            <a:xfrm>
              <a:off x="472134" y="220134"/>
              <a:ext cx="11738935" cy="6163734"/>
            </a:xfrm>
            <a:custGeom>
              <a:avLst/>
              <a:gdLst>
                <a:gd name="connsiteX0" fmla="*/ 0 w 11738935"/>
                <a:gd name="connsiteY0" fmla="*/ 1027310 h 6163734"/>
                <a:gd name="connsiteX1" fmla="*/ 1027310 w 11738935"/>
                <a:gd name="connsiteY1" fmla="*/ 0 h 6163734"/>
                <a:gd name="connsiteX2" fmla="*/ 10711625 w 11738935"/>
                <a:gd name="connsiteY2" fmla="*/ 0 h 6163734"/>
                <a:gd name="connsiteX3" fmla="*/ 11738935 w 11738935"/>
                <a:gd name="connsiteY3" fmla="*/ 1027310 h 6163734"/>
                <a:gd name="connsiteX4" fmla="*/ 11738935 w 11738935"/>
                <a:gd name="connsiteY4" fmla="*/ 5136424 h 6163734"/>
                <a:gd name="connsiteX5" fmla="*/ 10711625 w 11738935"/>
                <a:gd name="connsiteY5" fmla="*/ 6163734 h 6163734"/>
                <a:gd name="connsiteX6" fmla="*/ 1027310 w 11738935"/>
                <a:gd name="connsiteY6" fmla="*/ 6163734 h 6163734"/>
                <a:gd name="connsiteX7" fmla="*/ 0 w 11738935"/>
                <a:gd name="connsiteY7" fmla="*/ 5136424 h 6163734"/>
                <a:gd name="connsiteX8" fmla="*/ 0 w 11738935"/>
                <a:gd name="connsiteY8" fmla="*/ 1027310 h 6163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738935" h="6163734" fill="none" extrusionOk="0">
                  <a:moveTo>
                    <a:pt x="0" y="1027310"/>
                  </a:moveTo>
                  <a:cubicBezTo>
                    <a:pt x="74804" y="461661"/>
                    <a:pt x="395065" y="66048"/>
                    <a:pt x="1027310" y="0"/>
                  </a:cubicBezTo>
                  <a:cubicBezTo>
                    <a:pt x="4837526" y="-149292"/>
                    <a:pt x="6070245" y="-15801"/>
                    <a:pt x="10711625" y="0"/>
                  </a:cubicBezTo>
                  <a:cubicBezTo>
                    <a:pt x="11268774" y="43553"/>
                    <a:pt x="11820856" y="457479"/>
                    <a:pt x="11738935" y="1027310"/>
                  </a:cubicBezTo>
                  <a:cubicBezTo>
                    <a:pt x="11666246" y="1764727"/>
                    <a:pt x="11830899" y="3092001"/>
                    <a:pt x="11738935" y="5136424"/>
                  </a:cubicBezTo>
                  <a:cubicBezTo>
                    <a:pt x="11703695" y="5706754"/>
                    <a:pt x="11268353" y="6170046"/>
                    <a:pt x="10711625" y="6163734"/>
                  </a:cubicBezTo>
                  <a:cubicBezTo>
                    <a:pt x="6031130" y="6133955"/>
                    <a:pt x="4424824" y="6071973"/>
                    <a:pt x="1027310" y="6163734"/>
                  </a:cubicBezTo>
                  <a:cubicBezTo>
                    <a:pt x="469192" y="6148488"/>
                    <a:pt x="-45324" y="5718171"/>
                    <a:pt x="0" y="5136424"/>
                  </a:cubicBezTo>
                  <a:cubicBezTo>
                    <a:pt x="-30974" y="4677568"/>
                    <a:pt x="-62159" y="3054072"/>
                    <a:pt x="0" y="1027310"/>
                  </a:cubicBezTo>
                  <a:close/>
                </a:path>
                <a:path w="11738935" h="6163734" stroke="0" extrusionOk="0">
                  <a:moveTo>
                    <a:pt x="0" y="1027310"/>
                  </a:moveTo>
                  <a:cubicBezTo>
                    <a:pt x="-32305" y="467790"/>
                    <a:pt x="535297" y="-74531"/>
                    <a:pt x="1027310" y="0"/>
                  </a:cubicBezTo>
                  <a:cubicBezTo>
                    <a:pt x="5849419" y="28352"/>
                    <a:pt x="8079587" y="106290"/>
                    <a:pt x="10711625" y="0"/>
                  </a:cubicBezTo>
                  <a:cubicBezTo>
                    <a:pt x="11349642" y="-66416"/>
                    <a:pt x="11718134" y="418924"/>
                    <a:pt x="11738935" y="1027310"/>
                  </a:cubicBezTo>
                  <a:cubicBezTo>
                    <a:pt x="11619338" y="2267528"/>
                    <a:pt x="11577927" y="4307684"/>
                    <a:pt x="11738935" y="5136424"/>
                  </a:cubicBezTo>
                  <a:cubicBezTo>
                    <a:pt x="11789297" y="5648271"/>
                    <a:pt x="11224653" y="6130587"/>
                    <a:pt x="10711625" y="6163734"/>
                  </a:cubicBezTo>
                  <a:cubicBezTo>
                    <a:pt x="9604187" y="6046505"/>
                    <a:pt x="2381048" y="6131497"/>
                    <a:pt x="1027310" y="6163734"/>
                  </a:cubicBezTo>
                  <a:cubicBezTo>
                    <a:pt x="475657" y="6078151"/>
                    <a:pt x="-41870" y="5752482"/>
                    <a:pt x="0" y="5136424"/>
                  </a:cubicBezTo>
                  <a:cubicBezTo>
                    <a:pt x="-57225" y="4632224"/>
                    <a:pt x="130478" y="2856224"/>
                    <a:pt x="0" y="1027310"/>
                  </a:cubicBezTo>
                  <a:close/>
                </a:path>
              </a:pathLst>
            </a:custGeom>
            <a:solidFill>
              <a:schemeClr val="bg1"/>
            </a:solidFill>
            <a:ln w="57150">
              <a:solidFill>
                <a:srgbClr val="A3A901"/>
              </a:solidFill>
              <a:extLst>
                <a:ext uri="{C807C97D-BFC1-408E-A445-0C87EB9F89A2}">
                  <ask:lineSketchStyleProps xmlns:ask="http://schemas.microsoft.com/office/drawing/2018/sketchyshapes" xmlns="" sd="4184682687">
                    <a:prstGeom prst="roundRect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xmlns="" id="{34F1EEDC-7A39-4A58-94DB-A5A61B1E6854}"/>
                </a:ext>
              </a:extLst>
            </p:cNvPr>
            <p:cNvSpPr/>
            <p:nvPr/>
          </p:nvSpPr>
          <p:spPr>
            <a:xfrm>
              <a:off x="372533" y="220134"/>
              <a:ext cx="11684000" cy="6163734"/>
            </a:xfrm>
            <a:custGeom>
              <a:avLst/>
              <a:gdLst>
                <a:gd name="connsiteX0" fmla="*/ 0 w 11684000"/>
                <a:gd name="connsiteY0" fmla="*/ 1027310 h 6163734"/>
                <a:gd name="connsiteX1" fmla="*/ 1027310 w 11684000"/>
                <a:gd name="connsiteY1" fmla="*/ 0 h 6163734"/>
                <a:gd name="connsiteX2" fmla="*/ 10656690 w 11684000"/>
                <a:gd name="connsiteY2" fmla="*/ 0 h 6163734"/>
                <a:gd name="connsiteX3" fmla="*/ 11684000 w 11684000"/>
                <a:gd name="connsiteY3" fmla="*/ 1027310 h 6163734"/>
                <a:gd name="connsiteX4" fmla="*/ 11684000 w 11684000"/>
                <a:gd name="connsiteY4" fmla="*/ 5136424 h 6163734"/>
                <a:gd name="connsiteX5" fmla="*/ 10656690 w 11684000"/>
                <a:gd name="connsiteY5" fmla="*/ 6163734 h 6163734"/>
                <a:gd name="connsiteX6" fmla="*/ 1027310 w 11684000"/>
                <a:gd name="connsiteY6" fmla="*/ 6163734 h 6163734"/>
                <a:gd name="connsiteX7" fmla="*/ 0 w 11684000"/>
                <a:gd name="connsiteY7" fmla="*/ 5136424 h 6163734"/>
                <a:gd name="connsiteX8" fmla="*/ 0 w 11684000"/>
                <a:gd name="connsiteY8" fmla="*/ 1027310 h 6163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684000" h="6163734" fill="none" extrusionOk="0">
                  <a:moveTo>
                    <a:pt x="0" y="1027310"/>
                  </a:moveTo>
                  <a:cubicBezTo>
                    <a:pt x="74804" y="461661"/>
                    <a:pt x="395065" y="66048"/>
                    <a:pt x="1027310" y="0"/>
                  </a:cubicBezTo>
                  <a:cubicBezTo>
                    <a:pt x="5305919" y="-149292"/>
                    <a:pt x="6595192" y="-15801"/>
                    <a:pt x="10656690" y="0"/>
                  </a:cubicBezTo>
                  <a:cubicBezTo>
                    <a:pt x="11213839" y="43553"/>
                    <a:pt x="11765921" y="457479"/>
                    <a:pt x="11684000" y="1027310"/>
                  </a:cubicBezTo>
                  <a:cubicBezTo>
                    <a:pt x="11611311" y="1764727"/>
                    <a:pt x="11775964" y="3092001"/>
                    <a:pt x="11684000" y="5136424"/>
                  </a:cubicBezTo>
                  <a:cubicBezTo>
                    <a:pt x="11648760" y="5706754"/>
                    <a:pt x="11213418" y="6170046"/>
                    <a:pt x="10656690" y="6163734"/>
                  </a:cubicBezTo>
                  <a:cubicBezTo>
                    <a:pt x="8527607" y="6133955"/>
                    <a:pt x="3810361" y="6071973"/>
                    <a:pt x="1027310" y="6163734"/>
                  </a:cubicBezTo>
                  <a:cubicBezTo>
                    <a:pt x="469192" y="6148488"/>
                    <a:pt x="-45324" y="5718171"/>
                    <a:pt x="0" y="5136424"/>
                  </a:cubicBezTo>
                  <a:cubicBezTo>
                    <a:pt x="-30974" y="4677568"/>
                    <a:pt x="-62159" y="3054072"/>
                    <a:pt x="0" y="1027310"/>
                  </a:cubicBezTo>
                  <a:close/>
                </a:path>
                <a:path w="11684000" h="6163734" stroke="0" extrusionOk="0">
                  <a:moveTo>
                    <a:pt x="0" y="1027310"/>
                  </a:moveTo>
                  <a:cubicBezTo>
                    <a:pt x="-32305" y="467790"/>
                    <a:pt x="535297" y="-74531"/>
                    <a:pt x="1027310" y="0"/>
                  </a:cubicBezTo>
                  <a:cubicBezTo>
                    <a:pt x="3062595" y="28352"/>
                    <a:pt x="6739809" y="106290"/>
                    <a:pt x="10656690" y="0"/>
                  </a:cubicBezTo>
                  <a:cubicBezTo>
                    <a:pt x="11294707" y="-66416"/>
                    <a:pt x="11663199" y="418924"/>
                    <a:pt x="11684000" y="1027310"/>
                  </a:cubicBezTo>
                  <a:cubicBezTo>
                    <a:pt x="11564403" y="2267528"/>
                    <a:pt x="11522992" y="4307684"/>
                    <a:pt x="11684000" y="5136424"/>
                  </a:cubicBezTo>
                  <a:cubicBezTo>
                    <a:pt x="11734362" y="5648271"/>
                    <a:pt x="11169718" y="6130587"/>
                    <a:pt x="10656690" y="6163734"/>
                  </a:cubicBezTo>
                  <a:cubicBezTo>
                    <a:pt x="6042143" y="6046505"/>
                    <a:pt x="4670391" y="6131497"/>
                    <a:pt x="1027310" y="6163734"/>
                  </a:cubicBezTo>
                  <a:cubicBezTo>
                    <a:pt x="475657" y="6078151"/>
                    <a:pt x="-41870" y="5752482"/>
                    <a:pt x="0" y="5136424"/>
                  </a:cubicBezTo>
                  <a:cubicBezTo>
                    <a:pt x="-57225" y="4632224"/>
                    <a:pt x="130478" y="2856224"/>
                    <a:pt x="0" y="1027310"/>
                  </a:cubicBezTo>
                  <a:close/>
                </a:path>
              </a:pathLst>
            </a:custGeom>
            <a:grpFill/>
            <a:ln w="57150">
              <a:solidFill>
                <a:srgbClr val="F2D670"/>
              </a:solidFill>
              <a:extLst>
                <a:ext uri="{C807C97D-BFC1-408E-A445-0C87EB9F89A2}">
                  <ask:lineSketchStyleProps xmlns:ask="http://schemas.microsoft.com/office/drawing/2018/sketchyshapes" xmlns="" sd="4184682687">
                    <a:prstGeom prst="roundRect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" name="Oval 4">
              <a:extLst>
                <a:ext uri="{FF2B5EF4-FFF2-40B4-BE49-F238E27FC236}">
                  <a16:creationId xmlns:a16="http://schemas.microsoft.com/office/drawing/2014/main" xmlns="" id="{C98669E6-7613-4243-8FBD-8D723CF0AACF}"/>
                </a:ext>
              </a:extLst>
            </p:cNvPr>
            <p:cNvSpPr/>
            <p:nvPr/>
          </p:nvSpPr>
          <p:spPr>
            <a:xfrm>
              <a:off x="11284753" y="6074315"/>
              <a:ext cx="309553" cy="309553"/>
            </a:xfrm>
            <a:prstGeom prst="ellipse">
              <a:avLst/>
            </a:prstGeom>
            <a:solidFill>
              <a:srgbClr val="F89F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xmlns="" id="{7B2306AD-A8C3-43A7-A97C-A1785266890A}"/>
                </a:ext>
              </a:extLst>
            </p:cNvPr>
            <p:cNvSpPr/>
            <p:nvPr/>
          </p:nvSpPr>
          <p:spPr>
            <a:xfrm>
              <a:off x="11824248" y="807775"/>
              <a:ext cx="309553" cy="309553"/>
            </a:xfrm>
            <a:prstGeom prst="ellipse">
              <a:avLst/>
            </a:prstGeom>
            <a:solidFill>
              <a:srgbClr val="A3A901"/>
            </a:solidFill>
            <a:ln>
              <a:solidFill>
                <a:srgbClr val="A3A9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xmlns="" id="{31C6D8D8-1B7C-4A6E-BB50-574889F03E18}"/>
                </a:ext>
              </a:extLst>
            </p:cNvPr>
            <p:cNvSpPr/>
            <p:nvPr/>
          </p:nvSpPr>
          <p:spPr>
            <a:xfrm>
              <a:off x="217756" y="966907"/>
              <a:ext cx="309553" cy="309553"/>
            </a:xfrm>
            <a:prstGeom prst="ellipse">
              <a:avLst/>
            </a:prstGeom>
            <a:solidFill>
              <a:srgbClr val="F2D6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xmlns="" id="{774D0ED0-5BCC-481D-91BF-3895CA7BE156}"/>
                </a:ext>
              </a:extLst>
            </p:cNvPr>
            <p:cNvSpPr/>
            <p:nvPr/>
          </p:nvSpPr>
          <p:spPr>
            <a:xfrm>
              <a:off x="802603" y="6074314"/>
              <a:ext cx="309553" cy="309553"/>
            </a:xfrm>
            <a:prstGeom prst="ellipse">
              <a:avLst/>
            </a:prstGeom>
            <a:solidFill>
              <a:srgbClr val="F2D6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xmlns="" id="{C4A1DFCD-4484-4B7C-BA80-7C6CA59AC564}"/>
                </a:ext>
              </a:extLst>
            </p:cNvPr>
            <p:cNvSpPr/>
            <p:nvPr/>
          </p:nvSpPr>
          <p:spPr>
            <a:xfrm>
              <a:off x="4184438" y="65357"/>
              <a:ext cx="309553" cy="309553"/>
            </a:xfrm>
            <a:prstGeom prst="ellipse">
              <a:avLst/>
            </a:prstGeom>
            <a:solidFill>
              <a:srgbClr val="A3A9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xmlns="" id="{B401DE57-9B6C-4570-AB04-3769C3D9C9D5}"/>
                </a:ext>
              </a:extLst>
            </p:cNvPr>
            <p:cNvSpPr/>
            <p:nvPr/>
          </p:nvSpPr>
          <p:spPr>
            <a:xfrm>
              <a:off x="7980920" y="6229090"/>
              <a:ext cx="309553" cy="309553"/>
            </a:xfrm>
            <a:prstGeom prst="ellipse">
              <a:avLst/>
            </a:prstGeom>
            <a:solidFill>
              <a:srgbClr val="A3A9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xmlns="" id="{605C4593-5962-447D-A494-F97E03A6F476}"/>
                </a:ext>
              </a:extLst>
            </p:cNvPr>
            <p:cNvSpPr/>
            <p:nvPr/>
          </p:nvSpPr>
          <p:spPr>
            <a:xfrm>
              <a:off x="267677" y="860323"/>
              <a:ext cx="204457" cy="204457"/>
            </a:xfrm>
            <a:prstGeom prst="ellipse">
              <a:avLst/>
            </a:prstGeom>
            <a:solidFill>
              <a:srgbClr val="A3A9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26" name="图片 2">
            <a:extLst>
              <a:ext uri="{FF2B5EF4-FFF2-40B4-BE49-F238E27FC236}">
                <a16:creationId xmlns:a16="http://schemas.microsoft.com/office/drawing/2014/main" xmlns="" id="{717C05B2-9BBE-43D2-8732-447AD9E5265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4031" y="862720"/>
            <a:ext cx="8593572" cy="5226379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DFE4ED54-97CA-4849-ACDB-9E7F18CB0FB4}"/>
              </a:ext>
            </a:extLst>
          </p:cNvPr>
          <p:cNvSpPr txBox="1"/>
          <p:nvPr/>
        </p:nvSpPr>
        <p:spPr>
          <a:xfrm rot="192740">
            <a:off x="4785203" y="2377847"/>
            <a:ext cx="475889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sz="4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hiểu</a:t>
            </a:r>
            <a:r>
              <a:rPr lang="en-US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sử</a:t>
            </a:r>
            <a:r>
              <a:rPr lang="en-US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đèn</a:t>
            </a:r>
            <a:r>
              <a:rPr lang="en-US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765DEAE1-EC78-4726-BD50-9D4924B7512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238" y="1938732"/>
            <a:ext cx="5259751" cy="5259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937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7BC8B0BC-55FD-49D9-8660-97995D2D686A}"/>
              </a:ext>
            </a:extLst>
          </p:cNvPr>
          <p:cNvGrpSpPr/>
          <p:nvPr/>
        </p:nvGrpSpPr>
        <p:grpSpPr>
          <a:xfrm>
            <a:off x="0" y="32657"/>
            <a:ext cx="11921491" cy="6825343"/>
            <a:chOff x="217756" y="65357"/>
            <a:chExt cx="11993313" cy="6473286"/>
          </a:xfrm>
          <a:noFill/>
        </p:grpSpPr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xmlns="" id="{6F6DCA07-41D0-4231-89E3-1726FA310230}"/>
                </a:ext>
              </a:extLst>
            </p:cNvPr>
            <p:cNvSpPr/>
            <p:nvPr/>
          </p:nvSpPr>
          <p:spPr>
            <a:xfrm>
              <a:off x="472134" y="220134"/>
              <a:ext cx="11738935" cy="6163734"/>
            </a:xfrm>
            <a:custGeom>
              <a:avLst/>
              <a:gdLst>
                <a:gd name="connsiteX0" fmla="*/ 0 w 11738935"/>
                <a:gd name="connsiteY0" fmla="*/ 1027310 h 6163734"/>
                <a:gd name="connsiteX1" fmla="*/ 1027310 w 11738935"/>
                <a:gd name="connsiteY1" fmla="*/ 0 h 6163734"/>
                <a:gd name="connsiteX2" fmla="*/ 10711625 w 11738935"/>
                <a:gd name="connsiteY2" fmla="*/ 0 h 6163734"/>
                <a:gd name="connsiteX3" fmla="*/ 11738935 w 11738935"/>
                <a:gd name="connsiteY3" fmla="*/ 1027310 h 6163734"/>
                <a:gd name="connsiteX4" fmla="*/ 11738935 w 11738935"/>
                <a:gd name="connsiteY4" fmla="*/ 5136424 h 6163734"/>
                <a:gd name="connsiteX5" fmla="*/ 10711625 w 11738935"/>
                <a:gd name="connsiteY5" fmla="*/ 6163734 h 6163734"/>
                <a:gd name="connsiteX6" fmla="*/ 1027310 w 11738935"/>
                <a:gd name="connsiteY6" fmla="*/ 6163734 h 6163734"/>
                <a:gd name="connsiteX7" fmla="*/ 0 w 11738935"/>
                <a:gd name="connsiteY7" fmla="*/ 5136424 h 6163734"/>
                <a:gd name="connsiteX8" fmla="*/ 0 w 11738935"/>
                <a:gd name="connsiteY8" fmla="*/ 1027310 h 6163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738935" h="6163734" fill="none" extrusionOk="0">
                  <a:moveTo>
                    <a:pt x="0" y="1027310"/>
                  </a:moveTo>
                  <a:cubicBezTo>
                    <a:pt x="74804" y="461661"/>
                    <a:pt x="395065" y="66048"/>
                    <a:pt x="1027310" y="0"/>
                  </a:cubicBezTo>
                  <a:cubicBezTo>
                    <a:pt x="4837526" y="-149292"/>
                    <a:pt x="6070245" y="-15801"/>
                    <a:pt x="10711625" y="0"/>
                  </a:cubicBezTo>
                  <a:cubicBezTo>
                    <a:pt x="11268774" y="43553"/>
                    <a:pt x="11820856" y="457479"/>
                    <a:pt x="11738935" y="1027310"/>
                  </a:cubicBezTo>
                  <a:cubicBezTo>
                    <a:pt x="11666246" y="1764727"/>
                    <a:pt x="11830899" y="3092001"/>
                    <a:pt x="11738935" y="5136424"/>
                  </a:cubicBezTo>
                  <a:cubicBezTo>
                    <a:pt x="11703695" y="5706754"/>
                    <a:pt x="11268353" y="6170046"/>
                    <a:pt x="10711625" y="6163734"/>
                  </a:cubicBezTo>
                  <a:cubicBezTo>
                    <a:pt x="6031130" y="6133955"/>
                    <a:pt x="4424824" y="6071973"/>
                    <a:pt x="1027310" y="6163734"/>
                  </a:cubicBezTo>
                  <a:cubicBezTo>
                    <a:pt x="469192" y="6148488"/>
                    <a:pt x="-45324" y="5718171"/>
                    <a:pt x="0" y="5136424"/>
                  </a:cubicBezTo>
                  <a:cubicBezTo>
                    <a:pt x="-30974" y="4677568"/>
                    <a:pt x="-62159" y="3054072"/>
                    <a:pt x="0" y="1027310"/>
                  </a:cubicBezTo>
                  <a:close/>
                </a:path>
                <a:path w="11738935" h="6163734" stroke="0" extrusionOk="0">
                  <a:moveTo>
                    <a:pt x="0" y="1027310"/>
                  </a:moveTo>
                  <a:cubicBezTo>
                    <a:pt x="-32305" y="467790"/>
                    <a:pt x="535297" y="-74531"/>
                    <a:pt x="1027310" y="0"/>
                  </a:cubicBezTo>
                  <a:cubicBezTo>
                    <a:pt x="5849419" y="28352"/>
                    <a:pt x="8079587" y="106290"/>
                    <a:pt x="10711625" y="0"/>
                  </a:cubicBezTo>
                  <a:cubicBezTo>
                    <a:pt x="11349642" y="-66416"/>
                    <a:pt x="11718134" y="418924"/>
                    <a:pt x="11738935" y="1027310"/>
                  </a:cubicBezTo>
                  <a:cubicBezTo>
                    <a:pt x="11619338" y="2267528"/>
                    <a:pt x="11577927" y="4307684"/>
                    <a:pt x="11738935" y="5136424"/>
                  </a:cubicBezTo>
                  <a:cubicBezTo>
                    <a:pt x="11789297" y="5648271"/>
                    <a:pt x="11224653" y="6130587"/>
                    <a:pt x="10711625" y="6163734"/>
                  </a:cubicBezTo>
                  <a:cubicBezTo>
                    <a:pt x="9604187" y="6046505"/>
                    <a:pt x="2381048" y="6131497"/>
                    <a:pt x="1027310" y="6163734"/>
                  </a:cubicBezTo>
                  <a:cubicBezTo>
                    <a:pt x="475657" y="6078151"/>
                    <a:pt x="-41870" y="5752482"/>
                    <a:pt x="0" y="5136424"/>
                  </a:cubicBezTo>
                  <a:cubicBezTo>
                    <a:pt x="-57225" y="4632224"/>
                    <a:pt x="130478" y="2856224"/>
                    <a:pt x="0" y="1027310"/>
                  </a:cubicBezTo>
                  <a:close/>
                </a:path>
              </a:pathLst>
            </a:custGeom>
            <a:solidFill>
              <a:schemeClr val="bg1"/>
            </a:solidFill>
            <a:ln w="57150">
              <a:solidFill>
                <a:srgbClr val="A3A901"/>
              </a:solidFill>
              <a:extLst>
                <a:ext uri="{C807C97D-BFC1-408E-A445-0C87EB9F89A2}">
                  <ask:lineSketchStyleProps xmlns:ask="http://schemas.microsoft.com/office/drawing/2018/sketchyshapes" xmlns="" sd="4184682687">
                    <a:prstGeom prst="roundRect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xmlns="" id="{34F1EEDC-7A39-4A58-94DB-A5A61B1E6854}"/>
                </a:ext>
              </a:extLst>
            </p:cNvPr>
            <p:cNvSpPr/>
            <p:nvPr/>
          </p:nvSpPr>
          <p:spPr>
            <a:xfrm>
              <a:off x="372533" y="220134"/>
              <a:ext cx="11684000" cy="6163734"/>
            </a:xfrm>
            <a:custGeom>
              <a:avLst/>
              <a:gdLst>
                <a:gd name="connsiteX0" fmla="*/ 0 w 11684000"/>
                <a:gd name="connsiteY0" fmla="*/ 1027310 h 6163734"/>
                <a:gd name="connsiteX1" fmla="*/ 1027310 w 11684000"/>
                <a:gd name="connsiteY1" fmla="*/ 0 h 6163734"/>
                <a:gd name="connsiteX2" fmla="*/ 10656690 w 11684000"/>
                <a:gd name="connsiteY2" fmla="*/ 0 h 6163734"/>
                <a:gd name="connsiteX3" fmla="*/ 11684000 w 11684000"/>
                <a:gd name="connsiteY3" fmla="*/ 1027310 h 6163734"/>
                <a:gd name="connsiteX4" fmla="*/ 11684000 w 11684000"/>
                <a:gd name="connsiteY4" fmla="*/ 5136424 h 6163734"/>
                <a:gd name="connsiteX5" fmla="*/ 10656690 w 11684000"/>
                <a:gd name="connsiteY5" fmla="*/ 6163734 h 6163734"/>
                <a:gd name="connsiteX6" fmla="*/ 1027310 w 11684000"/>
                <a:gd name="connsiteY6" fmla="*/ 6163734 h 6163734"/>
                <a:gd name="connsiteX7" fmla="*/ 0 w 11684000"/>
                <a:gd name="connsiteY7" fmla="*/ 5136424 h 6163734"/>
                <a:gd name="connsiteX8" fmla="*/ 0 w 11684000"/>
                <a:gd name="connsiteY8" fmla="*/ 1027310 h 6163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684000" h="6163734" fill="none" extrusionOk="0">
                  <a:moveTo>
                    <a:pt x="0" y="1027310"/>
                  </a:moveTo>
                  <a:cubicBezTo>
                    <a:pt x="74804" y="461661"/>
                    <a:pt x="395065" y="66048"/>
                    <a:pt x="1027310" y="0"/>
                  </a:cubicBezTo>
                  <a:cubicBezTo>
                    <a:pt x="5305919" y="-149292"/>
                    <a:pt x="6595192" y="-15801"/>
                    <a:pt x="10656690" y="0"/>
                  </a:cubicBezTo>
                  <a:cubicBezTo>
                    <a:pt x="11213839" y="43553"/>
                    <a:pt x="11765921" y="457479"/>
                    <a:pt x="11684000" y="1027310"/>
                  </a:cubicBezTo>
                  <a:cubicBezTo>
                    <a:pt x="11611311" y="1764727"/>
                    <a:pt x="11775964" y="3092001"/>
                    <a:pt x="11684000" y="5136424"/>
                  </a:cubicBezTo>
                  <a:cubicBezTo>
                    <a:pt x="11648760" y="5706754"/>
                    <a:pt x="11213418" y="6170046"/>
                    <a:pt x="10656690" y="6163734"/>
                  </a:cubicBezTo>
                  <a:cubicBezTo>
                    <a:pt x="8527607" y="6133955"/>
                    <a:pt x="3810361" y="6071973"/>
                    <a:pt x="1027310" y="6163734"/>
                  </a:cubicBezTo>
                  <a:cubicBezTo>
                    <a:pt x="469192" y="6148488"/>
                    <a:pt x="-45324" y="5718171"/>
                    <a:pt x="0" y="5136424"/>
                  </a:cubicBezTo>
                  <a:cubicBezTo>
                    <a:pt x="-30974" y="4677568"/>
                    <a:pt x="-62159" y="3054072"/>
                    <a:pt x="0" y="1027310"/>
                  </a:cubicBezTo>
                  <a:close/>
                </a:path>
                <a:path w="11684000" h="6163734" stroke="0" extrusionOk="0">
                  <a:moveTo>
                    <a:pt x="0" y="1027310"/>
                  </a:moveTo>
                  <a:cubicBezTo>
                    <a:pt x="-32305" y="467790"/>
                    <a:pt x="535297" y="-74531"/>
                    <a:pt x="1027310" y="0"/>
                  </a:cubicBezTo>
                  <a:cubicBezTo>
                    <a:pt x="3062595" y="28352"/>
                    <a:pt x="6739809" y="106290"/>
                    <a:pt x="10656690" y="0"/>
                  </a:cubicBezTo>
                  <a:cubicBezTo>
                    <a:pt x="11294707" y="-66416"/>
                    <a:pt x="11663199" y="418924"/>
                    <a:pt x="11684000" y="1027310"/>
                  </a:cubicBezTo>
                  <a:cubicBezTo>
                    <a:pt x="11564403" y="2267528"/>
                    <a:pt x="11522992" y="4307684"/>
                    <a:pt x="11684000" y="5136424"/>
                  </a:cubicBezTo>
                  <a:cubicBezTo>
                    <a:pt x="11734362" y="5648271"/>
                    <a:pt x="11169718" y="6130587"/>
                    <a:pt x="10656690" y="6163734"/>
                  </a:cubicBezTo>
                  <a:cubicBezTo>
                    <a:pt x="6042143" y="6046505"/>
                    <a:pt x="4670391" y="6131497"/>
                    <a:pt x="1027310" y="6163734"/>
                  </a:cubicBezTo>
                  <a:cubicBezTo>
                    <a:pt x="475657" y="6078151"/>
                    <a:pt x="-41870" y="5752482"/>
                    <a:pt x="0" y="5136424"/>
                  </a:cubicBezTo>
                  <a:cubicBezTo>
                    <a:pt x="-57225" y="4632224"/>
                    <a:pt x="130478" y="2856224"/>
                    <a:pt x="0" y="1027310"/>
                  </a:cubicBezTo>
                  <a:close/>
                </a:path>
              </a:pathLst>
            </a:custGeom>
            <a:grpFill/>
            <a:ln w="57150">
              <a:solidFill>
                <a:srgbClr val="F2D670"/>
              </a:solidFill>
              <a:extLst>
                <a:ext uri="{C807C97D-BFC1-408E-A445-0C87EB9F89A2}">
                  <ask:lineSketchStyleProps xmlns:ask="http://schemas.microsoft.com/office/drawing/2018/sketchyshapes" xmlns="" sd="4184682687">
                    <a:prstGeom prst="roundRect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" name="Oval 4">
              <a:extLst>
                <a:ext uri="{FF2B5EF4-FFF2-40B4-BE49-F238E27FC236}">
                  <a16:creationId xmlns:a16="http://schemas.microsoft.com/office/drawing/2014/main" xmlns="" id="{C98669E6-7613-4243-8FBD-8D723CF0AACF}"/>
                </a:ext>
              </a:extLst>
            </p:cNvPr>
            <p:cNvSpPr/>
            <p:nvPr/>
          </p:nvSpPr>
          <p:spPr>
            <a:xfrm>
              <a:off x="11284753" y="6074315"/>
              <a:ext cx="309553" cy="309553"/>
            </a:xfrm>
            <a:prstGeom prst="ellipse">
              <a:avLst/>
            </a:prstGeom>
            <a:solidFill>
              <a:srgbClr val="F89F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xmlns="" id="{7B2306AD-A8C3-43A7-A97C-A1785266890A}"/>
                </a:ext>
              </a:extLst>
            </p:cNvPr>
            <p:cNvSpPr/>
            <p:nvPr/>
          </p:nvSpPr>
          <p:spPr>
            <a:xfrm>
              <a:off x="11824248" y="807775"/>
              <a:ext cx="309553" cy="309553"/>
            </a:xfrm>
            <a:prstGeom prst="ellipse">
              <a:avLst/>
            </a:prstGeom>
            <a:solidFill>
              <a:srgbClr val="A3A901"/>
            </a:solidFill>
            <a:ln>
              <a:solidFill>
                <a:srgbClr val="A3A9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xmlns="" id="{31C6D8D8-1B7C-4A6E-BB50-574889F03E18}"/>
                </a:ext>
              </a:extLst>
            </p:cNvPr>
            <p:cNvSpPr/>
            <p:nvPr/>
          </p:nvSpPr>
          <p:spPr>
            <a:xfrm>
              <a:off x="217756" y="966907"/>
              <a:ext cx="309553" cy="309553"/>
            </a:xfrm>
            <a:prstGeom prst="ellipse">
              <a:avLst/>
            </a:prstGeom>
            <a:solidFill>
              <a:srgbClr val="F2D6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xmlns="" id="{774D0ED0-5BCC-481D-91BF-3895CA7BE156}"/>
                </a:ext>
              </a:extLst>
            </p:cNvPr>
            <p:cNvSpPr/>
            <p:nvPr/>
          </p:nvSpPr>
          <p:spPr>
            <a:xfrm>
              <a:off x="802603" y="6074314"/>
              <a:ext cx="309553" cy="309553"/>
            </a:xfrm>
            <a:prstGeom prst="ellipse">
              <a:avLst/>
            </a:prstGeom>
            <a:solidFill>
              <a:srgbClr val="F2D6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xmlns="" id="{C4A1DFCD-4484-4B7C-BA80-7C6CA59AC564}"/>
                </a:ext>
              </a:extLst>
            </p:cNvPr>
            <p:cNvSpPr/>
            <p:nvPr/>
          </p:nvSpPr>
          <p:spPr>
            <a:xfrm>
              <a:off x="4184438" y="65357"/>
              <a:ext cx="309553" cy="309553"/>
            </a:xfrm>
            <a:prstGeom prst="ellipse">
              <a:avLst/>
            </a:prstGeom>
            <a:solidFill>
              <a:srgbClr val="A3A9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xmlns="" id="{B401DE57-9B6C-4570-AB04-3769C3D9C9D5}"/>
                </a:ext>
              </a:extLst>
            </p:cNvPr>
            <p:cNvSpPr/>
            <p:nvPr/>
          </p:nvSpPr>
          <p:spPr>
            <a:xfrm>
              <a:off x="7980920" y="6229090"/>
              <a:ext cx="309553" cy="309553"/>
            </a:xfrm>
            <a:prstGeom prst="ellipse">
              <a:avLst/>
            </a:prstGeom>
            <a:solidFill>
              <a:srgbClr val="A3A9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xmlns="" id="{605C4593-5962-447D-A494-F97E03A6F476}"/>
                </a:ext>
              </a:extLst>
            </p:cNvPr>
            <p:cNvSpPr/>
            <p:nvPr/>
          </p:nvSpPr>
          <p:spPr>
            <a:xfrm>
              <a:off x="267677" y="860323"/>
              <a:ext cx="204457" cy="204457"/>
            </a:xfrm>
            <a:prstGeom prst="ellipse">
              <a:avLst/>
            </a:prstGeom>
            <a:solidFill>
              <a:srgbClr val="A3A9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82C9E616-CDE0-46C0-9BBB-1CF0BB8C78F7}"/>
              </a:ext>
            </a:extLst>
          </p:cNvPr>
          <p:cNvSpPr txBox="1"/>
          <p:nvPr/>
        </p:nvSpPr>
        <p:spPr>
          <a:xfrm>
            <a:off x="471949" y="437992"/>
            <a:ext cx="1137273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defRPr/>
            </a:pPr>
            <a:r>
              <a:rPr lang="en-US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vi-VN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Em cùng bạn thảo luận </a:t>
            </a:r>
            <a:r>
              <a:rPr lang="en-US" sz="32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sắp</a:t>
            </a:r>
            <a:r>
              <a:rPr lang="en-US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xếp</a:t>
            </a:r>
            <a:r>
              <a:rPr lang="en-US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bước</a:t>
            </a:r>
            <a:r>
              <a:rPr lang="en-US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en-US" sz="3200" b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theo </a:t>
            </a:r>
            <a:r>
              <a:rPr lang="en-US" sz="32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thứ</a:t>
            </a:r>
            <a:r>
              <a:rPr lang="en-US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sử</a:t>
            </a:r>
            <a:r>
              <a:rPr lang="en-US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đèn</a:t>
            </a:r>
            <a:r>
              <a:rPr lang="en-US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endParaRPr kumimoji="0" lang="vi-VN" sz="32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3A1FC64F-BD42-432B-91BB-F060880A21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0871" y="1757350"/>
            <a:ext cx="5140242" cy="4870121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049E5340-DBA1-4EAF-AE7B-FF5355DFE9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698" y="3018622"/>
            <a:ext cx="3697959" cy="3002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8511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2D46301B-6A6F-404B-BAC7-56A37A2B2B1C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-84161" y="-254620"/>
            <a:ext cx="12272966" cy="711261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902F16B0-FE4B-455B-BCA6-CF41978EFA99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-381628" y="34225"/>
            <a:ext cx="2362200" cy="688641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3B6B9B7C-03B6-4321-AD1E-826515EE3F3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5748" y="5505764"/>
            <a:ext cx="10940504" cy="1428436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E6508BB2-9904-46A0-85B1-170517590CED}"/>
              </a:ext>
            </a:extLst>
          </p:cNvPr>
          <p:cNvSpPr txBox="1"/>
          <p:nvPr/>
        </p:nvSpPr>
        <p:spPr>
          <a:xfrm>
            <a:off x="3505200" y="-8382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DD57382E-6F09-4C11-9085-B220F8AB1B9E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flipH="1">
            <a:off x="10261419" y="23868"/>
            <a:ext cx="2362200" cy="6886419"/>
          </a:xfrm>
          <a:prstGeom prst="rect">
            <a:avLst/>
          </a:prstGeom>
        </p:spPr>
      </p:pic>
      <p:grpSp>
        <p:nvGrpSpPr>
          <p:cNvPr id="205" name="Graphic 19">
            <a:extLst>
              <a:ext uri="{FF2B5EF4-FFF2-40B4-BE49-F238E27FC236}">
                <a16:creationId xmlns:a16="http://schemas.microsoft.com/office/drawing/2014/main" xmlns="" id="{5A628973-5795-49D8-A53F-848CE672CF72}"/>
              </a:ext>
            </a:extLst>
          </p:cNvPr>
          <p:cNvGrpSpPr/>
          <p:nvPr/>
        </p:nvGrpSpPr>
        <p:grpSpPr>
          <a:xfrm>
            <a:off x="-80966" y="-102236"/>
            <a:ext cx="12511900" cy="980694"/>
            <a:chOff x="1555923" y="-760947"/>
            <a:chExt cx="12511900" cy="980694"/>
          </a:xfrm>
        </p:grpSpPr>
        <p:grpSp>
          <p:nvGrpSpPr>
            <p:cNvPr id="206" name="Graphic 19">
              <a:extLst>
                <a:ext uri="{FF2B5EF4-FFF2-40B4-BE49-F238E27FC236}">
                  <a16:creationId xmlns:a16="http://schemas.microsoft.com/office/drawing/2014/main" xmlns="" id="{79919FC0-04A4-40B0-9F48-B1A5144B8FEA}"/>
                </a:ext>
              </a:extLst>
            </p:cNvPr>
            <p:cNvGrpSpPr/>
            <p:nvPr/>
          </p:nvGrpSpPr>
          <p:grpSpPr>
            <a:xfrm>
              <a:off x="1709977" y="-634999"/>
              <a:ext cx="12082221" cy="854746"/>
              <a:chOff x="1709977" y="-634999"/>
              <a:chExt cx="12082221" cy="854746"/>
            </a:xfrm>
          </p:grpSpPr>
          <p:grpSp>
            <p:nvGrpSpPr>
              <p:cNvPr id="207" name="Graphic 19">
                <a:extLst>
                  <a:ext uri="{FF2B5EF4-FFF2-40B4-BE49-F238E27FC236}">
                    <a16:creationId xmlns:a16="http://schemas.microsoft.com/office/drawing/2014/main" xmlns="" id="{319797CB-EFF2-4E21-B988-F6827B92C5CC}"/>
                  </a:ext>
                </a:extLst>
              </p:cNvPr>
              <p:cNvGrpSpPr/>
              <p:nvPr/>
            </p:nvGrpSpPr>
            <p:grpSpPr>
              <a:xfrm>
                <a:off x="1709977" y="-634999"/>
                <a:ext cx="6051938" cy="854746"/>
                <a:chOff x="1709977" y="-634999"/>
                <a:chExt cx="6051938" cy="854746"/>
              </a:xfrm>
            </p:grpSpPr>
            <p:grpSp>
              <p:nvGrpSpPr>
                <p:cNvPr id="208" name="Graphic 19">
                  <a:extLst>
                    <a:ext uri="{FF2B5EF4-FFF2-40B4-BE49-F238E27FC236}">
                      <a16:creationId xmlns:a16="http://schemas.microsoft.com/office/drawing/2014/main" xmlns="" id="{C19960EA-3D39-44D2-BB0B-738FDD34037D}"/>
                    </a:ext>
                  </a:extLst>
                </p:cNvPr>
                <p:cNvGrpSpPr/>
                <p:nvPr/>
              </p:nvGrpSpPr>
              <p:grpSpPr>
                <a:xfrm>
                  <a:off x="1709977" y="-634999"/>
                  <a:ext cx="6051938" cy="854746"/>
                  <a:chOff x="1709977" y="-634999"/>
                  <a:chExt cx="6051938" cy="854746"/>
                </a:xfrm>
              </p:grpSpPr>
              <p:grpSp>
                <p:nvGrpSpPr>
                  <p:cNvPr id="209" name="Graphic 19">
                    <a:extLst>
                      <a:ext uri="{FF2B5EF4-FFF2-40B4-BE49-F238E27FC236}">
                        <a16:creationId xmlns:a16="http://schemas.microsoft.com/office/drawing/2014/main" xmlns="" id="{557347E5-9EBB-438F-9604-72AAD5D56EA7}"/>
                      </a:ext>
                    </a:extLst>
                  </p:cNvPr>
                  <p:cNvGrpSpPr/>
                  <p:nvPr/>
                </p:nvGrpSpPr>
                <p:grpSpPr>
                  <a:xfrm>
                    <a:off x="1709977" y="-634999"/>
                    <a:ext cx="1570078" cy="854746"/>
                    <a:chOff x="1709977" y="-634999"/>
                    <a:chExt cx="1570078" cy="854746"/>
                  </a:xfrm>
                </p:grpSpPr>
                <p:sp>
                  <p:nvSpPr>
                    <p:cNvPr id="210" name="Freeform: Shape 209">
                      <a:extLst>
                        <a:ext uri="{FF2B5EF4-FFF2-40B4-BE49-F238E27FC236}">
                          <a16:creationId xmlns:a16="http://schemas.microsoft.com/office/drawing/2014/main" xmlns="" id="{43B3F1FB-76EE-4F1B-BEB1-03A3163350E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709977" y="-634999"/>
                      <a:ext cx="1570078" cy="854746"/>
                    </a:xfrm>
                    <a:custGeom>
                      <a:avLst/>
                      <a:gdLst>
                        <a:gd name="connsiteX0" fmla="*/ 21164 w 1570078"/>
                        <a:gd name="connsiteY0" fmla="*/ 0 h 854746"/>
                        <a:gd name="connsiteX1" fmla="*/ 0 w 1570078"/>
                        <a:gd name="connsiteY1" fmla="*/ 159911 h 854746"/>
                        <a:gd name="connsiteX2" fmla="*/ 785039 w 1570078"/>
                        <a:gd name="connsiteY2" fmla="*/ 854746 h 854746"/>
                        <a:gd name="connsiteX3" fmla="*/ 1570078 w 1570078"/>
                        <a:gd name="connsiteY3" fmla="*/ 159911 h 854746"/>
                        <a:gd name="connsiteX4" fmla="*/ 1548914 w 1570078"/>
                        <a:gd name="connsiteY4" fmla="*/ 0 h 854746"/>
                        <a:gd name="connsiteX5" fmla="*/ 21164 w 1570078"/>
                        <a:gd name="connsiteY5" fmla="*/ 0 h 85474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1570078" h="854746">
                          <a:moveTo>
                            <a:pt x="21164" y="0"/>
                          </a:moveTo>
                          <a:cubicBezTo>
                            <a:pt x="7383" y="51417"/>
                            <a:pt x="0" y="104721"/>
                            <a:pt x="0" y="159911"/>
                          </a:cubicBezTo>
                          <a:cubicBezTo>
                            <a:pt x="0" y="543887"/>
                            <a:pt x="351422" y="854746"/>
                            <a:pt x="785039" y="854746"/>
                          </a:cubicBezTo>
                          <a:cubicBezTo>
                            <a:pt x="1218657" y="854746"/>
                            <a:pt x="1570078" y="543887"/>
                            <a:pt x="1570078" y="159911"/>
                          </a:cubicBezTo>
                          <a:cubicBezTo>
                            <a:pt x="1570078" y="104721"/>
                            <a:pt x="1562696" y="51417"/>
                            <a:pt x="1548914" y="0"/>
                          </a:cubicBezTo>
                          <a:lnTo>
                            <a:pt x="21164" y="0"/>
                          </a:lnTo>
                          <a:close/>
                        </a:path>
                      </a:pathLst>
                    </a:custGeom>
                    <a:solidFill>
                      <a:schemeClr val="accent6">
                        <a:lumMod val="40000"/>
                        <a:lumOff val="60000"/>
                      </a:schemeClr>
                    </a:solidFill>
                    <a:ln w="4920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F0502020204030204"/>
                        <a:ea typeface="+mn-ea"/>
                        <a:cs typeface="+mn-cs"/>
                      </a:endParaRPr>
                    </a:p>
                  </p:txBody>
                </p:sp>
                <p:grpSp>
                  <p:nvGrpSpPr>
                    <p:cNvPr id="211" name="Graphic 19">
                      <a:extLst>
                        <a:ext uri="{FF2B5EF4-FFF2-40B4-BE49-F238E27FC236}">
                          <a16:creationId xmlns:a16="http://schemas.microsoft.com/office/drawing/2014/main" xmlns="" id="{738B6284-6F83-4A34-B4D9-2479D1581310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800042" y="-634999"/>
                      <a:ext cx="1389943" cy="694908"/>
                      <a:chOff x="1800042" y="-634999"/>
                      <a:chExt cx="1389943" cy="694908"/>
                    </a:xfrm>
                  </p:grpSpPr>
                  <p:sp>
                    <p:nvSpPr>
                      <p:cNvPr id="212" name="Freeform: Shape 211">
                        <a:extLst>
                          <a:ext uri="{FF2B5EF4-FFF2-40B4-BE49-F238E27FC236}">
                            <a16:creationId xmlns:a16="http://schemas.microsoft.com/office/drawing/2014/main" xmlns="" id="{14CAF064-1EF7-46F1-A3FF-20723826756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800042" y="-634999"/>
                        <a:ext cx="1389450" cy="694908"/>
                      </a:xfrm>
                      <a:custGeom>
                        <a:avLst/>
                        <a:gdLst>
                          <a:gd name="connsiteX0" fmla="*/ 5419 w 1389450"/>
                          <a:gd name="connsiteY0" fmla="*/ 0 h 694908"/>
                          <a:gd name="connsiteX1" fmla="*/ 5 w 1389450"/>
                          <a:gd name="connsiteY1" fmla="*/ 70757 h 694908"/>
                          <a:gd name="connsiteX2" fmla="*/ 692513 w 1389450"/>
                          <a:gd name="connsiteY2" fmla="*/ 694835 h 694908"/>
                          <a:gd name="connsiteX3" fmla="*/ 1389451 w 1389450"/>
                          <a:gd name="connsiteY3" fmla="*/ 89154 h 694908"/>
                          <a:gd name="connsiteX4" fmla="*/ 1382560 w 1389450"/>
                          <a:gd name="connsiteY4" fmla="*/ 0 h 694908"/>
                          <a:gd name="connsiteX5" fmla="*/ 5419 w 1389450"/>
                          <a:gd name="connsiteY5" fmla="*/ 0 h 69490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1389450" h="694908">
                            <a:moveTo>
                              <a:pt x="5419" y="0"/>
                            </a:moveTo>
                            <a:cubicBezTo>
                              <a:pt x="1974" y="23114"/>
                              <a:pt x="497" y="46700"/>
                              <a:pt x="5" y="70757"/>
                            </a:cubicBezTo>
                            <a:cubicBezTo>
                              <a:pt x="-1471" y="410391"/>
                              <a:pt x="308607" y="689646"/>
                              <a:pt x="692513" y="694835"/>
                            </a:cubicBezTo>
                            <a:cubicBezTo>
                              <a:pt x="1076420" y="700024"/>
                              <a:pt x="1388466" y="428788"/>
                              <a:pt x="1389451" y="89154"/>
                            </a:cubicBezTo>
                            <a:cubicBezTo>
                              <a:pt x="1389451" y="58964"/>
                              <a:pt x="1386990" y="29246"/>
                              <a:pt x="1382560" y="0"/>
                            </a:cubicBezTo>
                            <a:lnTo>
                              <a:pt x="5419" y="0"/>
                            </a:lnTo>
                            <a:close/>
                          </a:path>
                        </a:pathLst>
                      </a:custGeom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ln w="4920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等线" panose="020F0502020204030204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213" name="Freeform: Shape 212">
                        <a:extLst>
                          <a:ext uri="{FF2B5EF4-FFF2-40B4-BE49-F238E27FC236}">
                            <a16:creationId xmlns:a16="http://schemas.microsoft.com/office/drawing/2014/main" xmlns="" id="{EC29A077-366A-4B73-BDFB-C675876AE06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800048" y="-634999"/>
                        <a:ext cx="1389937" cy="650965"/>
                      </a:xfrm>
                      <a:custGeom>
                        <a:avLst/>
                        <a:gdLst>
                          <a:gd name="connsiteX0" fmla="*/ 3445 w 1389937"/>
                          <a:gd name="connsiteY0" fmla="*/ 0 h 650965"/>
                          <a:gd name="connsiteX1" fmla="*/ 0 w 1389937"/>
                          <a:gd name="connsiteY1" fmla="*/ 58021 h 650965"/>
                          <a:gd name="connsiteX2" fmla="*/ 694969 w 1389937"/>
                          <a:gd name="connsiteY2" fmla="*/ 650966 h 650965"/>
                          <a:gd name="connsiteX3" fmla="*/ 1389938 w 1389937"/>
                          <a:gd name="connsiteY3" fmla="*/ 58021 h 650965"/>
                          <a:gd name="connsiteX4" fmla="*/ 1386493 w 1389937"/>
                          <a:gd name="connsiteY4" fmla="*/ 0 h 650965"/>
                          <a:gd name="connsiteX5" fmla="*/ 3445 w 1389937"/>
                          <a:gd name="connsiteY5" fmla="*/ 0 h 65096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1389937" h="650965">
                            <a:moveTo>
                              <a:pt x="3445" y="0"/>
                            </a:moveTo>
                            <a:cubicBezTo>
                              <a:pt x="1477" y="18869"/>
                              <a:pt x="0" y="38209"/>
                              <a:pt x="0" y="58021"/>
                            </a:cubicBezTo>
                            <a:cubicBezTo>
                              <a:pt x="0" y="385391"/>
                              <a:pt x="311063" y="650966"/>
                              <a:pt x="694969" y="650966"/>
                            </a:cubicBezTo>
                            <a:cubicBezTo>
                              <a:pt x="1078875" y="650966"/>
                              <a:pt x="1389938" y="385391"/>
                              <a:pt x="1389938" y="58021"/>
                            </a:cubicBezTo>
                            <a:cubicBezTo>
                              <a:pt x="1389938" y="38681"/>
                              <a:pt x="1388953" y="19340"/>
                              <a:pt x="1386493" y="0"/>
                            </a:cubicBezTo>
                            <a:lnTo>
                              <a:pt x="3445" y="0"/>
                            </a:lnTo>
                            <a:close/>
                          </a:path>
                        </a:pathLst>
                      </a:custGeom>
                      <a:solidFill>
                        <a:schemeClr val="accent6">
                          <a:lumMod val="40000"/>
                          <a:lumOff val="60000"/>
                        </a:schemeClr>
                      </a:solidFill>
                      <a:ln w="4920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等线" panose="020F0502020204030204"/>
                          <a:ea typeface="+mn-ea"/>
                          <a:cs typeface="+mn-cs"/>
                        </a:endParaRPr>
                      </a:p>
                    </p:txBody>
                  </p:sp>
                </p:grpSp>
                <p:grpSp>
                  <p:nvGrpSpPr>
                    <p:cNvPr id="214" name="Graphic 19">
                      <a:extLst>
                        <a:ext uri="{FF2B5EF4-FFF2-40B4-BE49-F238E27FC236}">
                          <a16:creationId xmlns:a16="http://schemas.microsoft.com/office/drawing/2014/main" xmlns="" id="{C8FD5F39-FCA6-4D3E-AB04-66724461CF46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905376" y="-634999"/>
                      <a:ext cx="1178789" cy="509038"/>
                      <a:chOff x="1905376" y="-634999"/>
                      <a:chExt cx="1178789" cy="509038"/>
                    </a:xfrm>
                  </p:grpSpPr>
                  <p:sp>
                    <p:nvSpPr>
                      <p:cNvPr id="215" name="Freeform: Shape 214">
                        <a:extLst>
                          <a:ext uri="{FF2B5EF4-FFF2-40B4-BE49-F238E27FC236}">
                            <a16:creationId xmlns:a16="http://schemas.microsoft.com/office/drawing/2014/main" xmlns="" id="{1D847BAF-19A7-4813-8C0C-7AD124DCE9D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905376" y="-634999"/>
                        <a:ext cx="1178789" cy="509038"/>
                      </a:xfrm>
                      <a:custGeom>
                        <a:avLst/>
                        <a:gdLst>
                          <a:gd name="connsiteX0" fmla="*/ 0 w 1178789"/>
                          <a:gd name="connsiteY0" fmla="*/ 0 h 509038"/>
                          <a:gd name="connsiteX1" fmla="*/ 587180 w 1178789"/>
                          <a:gd name="connsiteY1" fmla="*/ 508980 h 509038"/>
                          <a:gd name="connsiteX2" fmla="*/ 1178789 w 1178789"/>
                          <a:gd name="connsiteY2" fmla="*/ 0 h 509038"/>
                          <a:gd name="connsiteX3" fmla="*/ 0 w 1178789"/>
                          <a:gd name="connsiteY3" fmla="*/ 0 h 50903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1178789" h="509038">
                            <a:moveTo>
                              <a:pt x="0" y="0"/>
                            </a:moveTo>
                            <a:cubicBezTo>
                              <a:pt x="11320" y="278783"/>
                              <a:pt x="269719" y="504734"/>
                              <a:pt x="587180" y="508980"/>
                            </a:cubicBezTo>
                            <a:cubicBezTo>
                              <a:pt x="911039" y="513225"/>
                              <a:pt x="1174852" y="285859"/>
                              <a:pt x="1178789" y="0"/>
                            </a:cubicBez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ln w="4920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等线" panose="020F0502020204030204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216" name="Freeform: Shape 215">
                        <a:extLst>
                          <a:ext uri="{FF2B5EF4-FFF2-40B4-BE49-F238E27FC236}">
                            <a16:creationId xmlns:a16="http://schemas.microsoft.com/office/drawing/2014/main" xmlns="" id="{F33C29FF-A853-4CD6-8EAE-E50A4D3A8BD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906360" y="-634999"/>
                        <a:ext cx="1177312" cy="472186"/>
                      </a:xfrm>
                      <a:custGeom>
                        <a:avLst/>
                        <a:gdLst>
                          <a:gd name="connsiteX0" fmla="*/ 0 w 1177312"/>
                          <a:gd name="connsiteY0" fmla="*/ 0 h 472186"/>
                          <a:gd name="connsiteX1" fmla="*/ 588656 w 1177312"/>
                          <a:gd name="connsiteY1" fmla="*/ 472186 h 472186"/>
                          <a:gd name="connsiteX2" fmla="*/ 1177313 w 1177312"/>
                          <a:gd name="connsiteY2" fmla="*/ 0 h 472186"/>
                          <a:gd name="connsiteX3" fmla="*/ 0 w 1177312"/>
                          <a:gd name="connsiteY3" fmla="*/ 0 h 47218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1177312" h="472186">
                            <a:moveTo>
                              <a:pt x="0" y="0"/>
                            </a:moveTo>
                            <a:cubicBezTo>
                              <a:pt x="19195" y="263217"/>
                              <a:pt x="275133" y="472186"/>
                              <a:pt x="588656" y="472186"/>
                            </a:cubicBezTo>
                            <a:cubicBezTo>
                              <a:pt x="902180" y="472186"/>
                              <a:pt x="1158117" y="263688"/>
                              <a:pt x="1177313" y="0"/>
                            </a:cubicBez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chemeClr val="accent6">
                          <a:lumMod val="40000"/>
                          <a:lumOff val="60000"/>
                        </a:schemeClr>
                      </a:solidFill>
                      <a:ln w="4920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等线" panose="020F0502020204030204"/>
                          <a:ea typeface="+mn-ea"/>
                          <a:cs typeface="+mn-cs"/>
                        </a:endParaRPr>
                      </a:p>
                    </p:txBody>
                  </p:sp>
                </p:grpSp>
                <p:grpSp>
                  <p:nvGrpSpPr>
                    <p:cNvPr id="217" name="Graphic 19">
                      <a:extLst>
                        <a:ext uri="{FF2B5EF4-FFF2-40B4-BE49-F238E27FC236}">
                          <a16:creationId xmlns:a16="http://schemas.microsoft.com/office/drawing/2014/main" xmlns="" id="{4EF7488F-4018-4466-AFE2-6C19375034F9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2032852" y="-634999"/>
                      <a:ext cx="927281" cy="314677"/>
                      <a:chOff x="2032852" y="-634999"/>
                      <a:chExt cx="927281" cy="314677"/>
                    </a:xfrm>
                  </p:grpSpPr>
                  <p:sp>
                    <p:nvSpPr>
                      <p:cNvPr id="218" name="Freeform: Shape 217">
                        <a:extLst>
                          <a:ext uri="{FF2B5EF4-FFF2-40B4-BE49-F238E27FC236}">
                            <a16:creationId xmlns:a16="http://schemas.microsoft.com/office/drawing/2014/main" xmlns="" id="{3322CD37-CD0A-46A5-8421-43A39392A8B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032852" y="-634999"/>
                        <a:ext cx="927281" cy="314677"/>
                      </a:xfrm>
                      <a:custGeom>
                        <a:avLst/>
                        <a:gdLst>
                          <a:gd name="connsiteX0" fmla="*/ 0 w 927281"/>
                          <a:gd name="connsiteY0" fmla="*/ 0 h 314677"/>
                          <a:gd name="connsiteX1" fmla="*/ 460688 w 927281"/>
                          <a:gd name="connsiteY1" fmla="*/ 314633 h 314677"/>
                          <a:gd name="connsiteX2" fmla="*/ 927282 w 927281"/>
                          <a:gd name="connsiteY2" fmla="*/ 0 h 314677"/>
                          <a:gd name="connsiteX3" fmla="*/ 0 w 927281"/>
                          <a:gd name="connsiteY3" fmla="*/ 0 h 314677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927281" h="314677">
                            <a:moveTo>
                              <a:pt x="0" y="0"/>
                            </a:moveTo>
                            <a:cubicBezTo>
                              <a:pt x="56602" y="178780"/>
                              <a:pt x="241172" y="311803"/>
                              <a:pt x="460688" y="314633"/>
                            </a:cubicBezTo>
                            <a:cubicBezTo>
                              <a:pt x="685125" y="317464"/>
                              <a:pt x="874125" y="183497"/>
                              <a:pt x="927282" y="0"/>
                            </a:cubicBez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ln w="4920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等线" panose="020F0502020204030204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219" name="Freeform: Shape 218">
                        <a:extLst>
                          <a:ext uri="{FF2B5EF4-FFF2-40B4-BE49-F238E27FC236}">
                            <a16:creationId xmlns:a16="http://schemas.microsoft.com/office/drawing/2014/main" xmlns="" id="{158BB481-E88A-40CF-9850-E20D9BF2AC2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037774" y="-634999"/>
                        <a:ext cx="914484" cy="284443"/>
                      </a:xfrm>
                      <a:custGeom>
                        <a:avLst/>
                        <a:gdLst>
                          <a:gd name="connsiteX0" fmla="*/ 0 w 914484"/>
                          <a:gd name="connsiteY0" fmla="*/ 0 h 284443"/>
                          <a:gd name="connsiteX1" fmla="*/ 457242 w 914484"/>
                          <a:gd name="connsiteY1" fmla="*/ 284444 h 284443"/>
                          <a:gd name="connsiteX2" fmla="*/ 914485 w 914484"/>
                          <a:gd name="connsiteY2" fmla="*/ 0 h 284443"/>
                          <a:gd name="connsiteX3" fmla="*/ 0 w 914484"/>
                          <a:gd name="connsiteY3" fmla="*/ 0 h 28444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914484" h="284443">
                            <a:moveTo>
                              <a:pt x="0" y="0"/>
                            </a:moveTo>
                            <a:cubicBezTo>
                              <a:pt x="62016" y="165100"/>
                              <a:pt x="243141" y="284444"/>
                              <a:pt x="457242" y="284444"/>
                            </a:cubicBezTo>
                            <a:cubicBezTo>
                              <a:pt x="671344" y="284444"/>
                              <a:pt x="852469" y="165100"/>
                              <a:pt x="914485" y="0"/>
                            </a:cubicBez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chemeClr val="accent6">
                          <a:lumMod val="40000"/>
                          <a:lumOff val="60000"/>
                        </a:schemeClr>
                      </a:solidFill>
                      <a:ln w="4920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等线" panose="020F0502020204030204"/>
                          <a:ea typeface="+mn-ea"/>
                          <a:cs typeface="+mn-cs"/>
                        </a:endParaRPr>
                      </a:p>
                    </p:txBody>
                  </p:sp>
                </p:grpSp>
              </p:grpSp>
              <p:grpSp>
                <p:nvGrpSpPr>
                  <p:cNvPr id="220" name="Graphic 19">
                    <a:extLst>
                      <a:ext uri="{FF2B5EF4-FFF2-40B4-BE49-F238E27FC236}">
                        <a16:creationId xmlns:a16="http://schemas.microsoft.com/office/drawing/2014/main" xmlns="" id="{C33BB363-54F9-41FE-8B5C-10577FAD27F4}"/>
                      </a:ext>
                    </a:extLst>
                  </p:cNvPr>
                  <p:cNvGrpSpPr/>
                  <p:nvPr/>
                </p:nvGrpSpPr>
                <p:grpSpPr>
                  <a:xfrm>
                    <a:off x="3203767" y="-634999"/>
                    <a:ext cx="1570078" cy="854746"/>
                    <a:chOff x="3203767" y="-634999"/>
                    <a:chExt cx="1570078" cy="854746"/>
                  </a:xfrm>
                </p:grpSpPr>
                <p:sp>
                  <p:nvSpPr>
                    <p:cNvPr id="221" name="Freeform: Shape 220">
                      <a:extLst>
                        <a:ext uri="{FF2B5EF4-FFF2-40B4-BE49-F238E27FC236}">
                          <a16:creationId xmlns:a16="http://schemas.microsoft.com/office/drawing/2014/main" xmlns="" id="{A703BB2C-AFAF-422B-A358-FBBB4F8ADB8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203767" y="-634999"/>
                      <a:ext cx="1570078" cy="854746"/>
                    </a:xfrm>
                    <a:custGeom>
                      <a:avLst/>
                      <a:gdLst>
                        <a:gd name="connsiteX0" fmla="*/ 21164 w 1570078"/>
                        <a:gd name="connsiteY0" fmla="*/ 0 h 854746"/>
                        <a:gd name="connsiteX1" fmla="*/ 0 w 1570078"/>
                        <a:gd name="connsiteY1" fmla="*/ 159911 h 854746"/>
                        <a:gd name="connsiteX2" fmla="*/ 785039 w 1570078"/>
                        <a:gd name="connsiteY2" fmla="*/ 854746 h 854746"/>
                        <a:gd name="connsiteX3" fmla="*/ 1570078 w 1570078"/>
                        <a:gd name="connsiteY3" fmla="*/ 159911 h 854746"/>
                        <a:gd name="connsiteX4" fmla="*/ 1548914 w 1570078"/>
                        <a:gd name="connsiteY4" fmla="*/ 0 h 854746"/>
                        <a:gd name="connsiteX5" fmla="*/ 21164 w 1570078"/>
                        <a:gd name="connsiteY5" fmla="*/ 0 h 85474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1570078" h="854746">
                          <a:moveTo>
                            <a:pt x="21164" y="0"/>
                          </a:moveTo>
                          <a:cubicBezTo>
                            <a:pt x="7383" y="51417"/>
                            <a:pt x="0" y="104721"/>
                            <a:pt x="0" y="159911"/>
                          </a:cubicBezTo>
                          <a:cubicBezTo>
                            <a:pt x="0" y="543887"/>
                            <a:pt x="351422" y="854746"/>
                            <a:pt x="785039" y="854746"/>
                          </a:cubicBezTo>
                          <a:cubicBezTo>
                            <a:pt x="1218657" y="854746"/>
                            <a:pt x="1570078" y="543887"/>
                            <a:pt x="1570078" y="159911"/>
                          </a:cubicBezTo>
                          <a:cubicBezTo>
                            <a:pt x="1570078" y="104721"/>
                            <a:pt x="1562696" y="51417"/>
                            <a:pt x="1548914" y="0"/>
                          </a:cubicBezTo>
                          <a:lnTo>
                            <a:pt x="21164" y="0"/>
                          </a:lnTo>
                          <a:close/>
                        </a:path>
                      </a:pathLst>
                    </a:custGeom>
                    <a:solidFill>
                      <a:srgbClr val="C5E0B4"/>
                    </a:solidFill>
                    <a:ln w="4920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F0502020204030204"/>
                        <a:ea typeface="+mn-ea"/>
                        <a:cs typeface="+mn-cs"/>
                      </a:endParaRPr>
                    </a:p>
                  </p:txBody>
                </p:sp>
                <p:grpSp>
                  <p:nvGrpSpPr>
                    <p:cNvPr id="222" name="Graphic 19">
                      <a:extLst>
                        <a:ext uri="{FF2B5EF4-FFF2-40B4-BE49-F238E27FC236}">
                          <a16:creationId xmlns:a16="http://schemas.microsoft.com/office/drawing/2014/main" xmlns="" id="{F5A5D263-3DBA-411B-9B2B-83B112CDA0DF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3293837" y="-634999"/>
                      <a:ext cx="1389937" cy="694908"/>
                      <a:chOff x="3293837" y="-634999"/>
                      <a:chExt cx="1389937" cy="694908"/>
                    </a:xfrm>
                  </p:grpSpPr>
                  <p:sp>
                    <p:nvSpPr>
                      <p:cNvPr id="223" name="Freeform: Shape 222">
                        <a:extLst>
                          <a:ext uri="{FF2B5EF4-FFF2-40B4-BE49-F238E27FC236}">
                            <a16:creationId xmlns:a16="http://schemas.microsoft.com/office/drawing/2014/main" xmlns="" id="{04644060-AA79-4C72-B6EB-6F5CB6E93A7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294324" y="-634999"/>
                        <a:ext cx="1389450" cy="694908"/>
                      </a:xfrm>
                      <a:custGeom>
                        <a:avLst/>
                        <a:gdLst>
                          <a:gd name="connsiteX0" fmla="*/ 4927 w 1389450"/>
                          <a:gd name="connsiteY0" fmla="*/ 0 h 694908"/>
                          <a:gd name="connsiteX1" fmla="*/ 5 w 1389450"/>
                          <a:gd name="connsiteY1" fmla="*/ 70757 h 694908"/>
                          <a:gd name="connsiteX2" fmla="*/ 692513 w 1389450"/>
                          <a:gd name="connsiteY2" fmla="*/ 694835 h 694908"/>
                          <a:gd name="connsiteX3" fmla="*/ 1389451 w 1389450"/>
                          <a:gd name="connsiteY3" fmla="*/ 89154 h 694908"/>
                          <a:gd name="connsiteX4" fmla="*/ 1382560 w 1389450"/>
                          <a:gd name="connsiteY4" fmla="*/ 0 h 694908"/>
                          <a:gd name="connsiteX5" fmla="*/ 4927 w 1389450"/>
                          <a:gd name="connsiteY5" fmla="*/ 0 h 69490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1389450" h="694908">
                            <a:moveTo>
                              <a:pt x="4927" y="0"/>
                            </a:moveTo>
                            <a:cubicBezTo>
                              <a:pt x="1974" y="23114"/>
                              <a:pt x="5" y="46700"/>
                              <a:pt x="5" y="70757"/>
                            </a:cubicBezTo>
                            <a:cubicBezTo>
                              <a:pt x="-1471" y="410391"/>
                              <a:pt x="308607" y="689646"/>
                              <a:pt x="692513" y="694835"/>
                            </a:cubicBezTo>
                            <a:cubicBezTo>
                              <a:pt x="1075927" y="700024"/>
                              <a:pt x="1388466" y="428788"/>
                              <a:pt x="1389451" y="89154"/>
                            </a:cubicBezTo>
                            <a:cubicBezTo>
                              <a:pt x="1389451" y="58964"/>
                              <a:pt x="1386990" y="29246"/>
                              <a:pt x="1382560" y="0"/>
                            </a:cubicBezTo>
                            <a:lnTo>
                              <a:pt x="4927" y="0"/>
                            </a:lnTo>
                            <a:close/>
                          </a:path>
                        </a:pathLst>
                      </a:custGeom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ln w="4920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等线" panose="020F0502020204030204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224" name="Freeform: Shape 223">
                        <a:extLst>
                          <a:ext uri="{FF2B5EF4-FFF2-40B4-BE49-F238E27FC236}">
                            <a16:creationId xmlns:a16="http://schemas.microsoft.com/office/drawing/2014/main" xmlns="" id="{FED8604F-AD9A-44A1-B699-B6A79AB4AB9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293837" y="-634999"/>
                        <a:ext cx="1389937" cy="650965"/>
                      </a:xfrm>
                      <a:custGeom>
                        <a:avLst/>
                        <a:gdLst>
                          <a:gd name="connsiteX0" fmla="*/ 3445 w 1389937"/>
                          <a:gd name="connsiteY0" fmla="*/ 0 h 650965"/>
                          <a:gd name="connsiteX1" fmla="*/ 0 w 1389937"/>
                          <a:gd name="connsiteY1" fmla="*/ 58021 h 650965"/>
                          <a:gd name="connsiteX2" fmla="*/ 694969 w 1389937"/>
                          <a:gd name="connsiteY2" fmla="*/ 650966 h 650965"/>
                          <a:gd name="connsiteX3" fmla="*/ 1389938 w 1389937"/>
                          <a:gd name="connsiteY3" fmla="*/ 58021 h 650965"/>
                          <a:gd name="connsiteX4" fmla="*/ 1386492 w 1389937"/>
                          <a:gd name="connsiteY4" fmla="*/ 0 h 650965"/>
                          <a:gd name="connsiteX5" fmla="*/ 3445 w 1389937"/>
                          <a:gd name="connsiteY5" fmla="*/ 0 h 65096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1389937" h="650965">
                            <a:moveTo>
                              <a:pt x="3445" y="0"/>
                            </a:moveTo>
                            <a:cubicBezTo>
                              <a:pt x="1477" y="18869"/>
                              <a:pt x="0" y="38209"/>
                              <a:pt x="0" y="58021"/>
                            </a:cubicBezTo>
                            <a:cubicBezTo>
                              <a:pt x="0" y="385391"/>
                              <a:pt x="311063" y="650966"/>
                              <a:pt x="694969" y="650966"/>
                            </a:cubicBezTo>
                            <a:cubicBezTo>
                              <a:pt x="1078875" y="650966"/>
                              <a:pt x="1389938" y="385391"/>
                              <a:pt x="1389938" y="58021"/>
                            </a:cubicBezTo>
                            <a:cubicBezTo>
                              <a:pt x="1389938" y="38681"/>
                              <a:pt x="1388953" y="19340"/>
                              <a:pt x="1386492" y="0"/>
                            </a:cubicBezTo>
                            <a:lnTo>
                              <a:pt x="3445" y="0"/>
                            </a:lnTo>
                            <a:close/>
                          </a:path>
                        </a:pathLst>
                      </a:custGeom>
                      <a:solidFill>
                        <a:srgbClr val="C5E0B4"/>
                      </a:solidFill>
                      <a:ln w="4920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等线" panose="020F0502020204030204"/>
                          <a:ea typeface="+mn-ea"/>
                          <a:cs typeface="+mn-cs"/>
                        </a:endParaRPr>
                      </a:p>
                    </p:txBody>
                  </p:sp>
                </p:grpSp>
                <p:grpSp>
                  <p:nvGrpSpPr>
                    <p:cNvPr id="225" name="Graphic 19">
                      <a:extLst>
                        <a:ext uri="{FF2B5EF4-FFF2-40B4-BE49-F238E27FC236}">
                          <a16:creationId xmlns:a16="http://schemas.microsoft.com/office/drawing/2014/main" xmlns="" id="{B04039B0-E5D6-461F-9601-999BDC6ECDC7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3399657" y="-634999"/>
                      <a:ext cx="1179281" cy="509038"/>
                      <a:chOff x="3399657" y="-634999"/>
                      <a:chExt cx="1179281" cy="509038"/>
                    </a:xfrm>
                  </p:grpSpPr>
                  <p:sp>
                    <p:nvSpPr>
                      <p:cNvPr id="226" name="Freeform: Shape 225">
                        <a:extLst>
                          <a:ext uri="{FF2B5EF4-FFF2-40B4-BE49-F238E27FC236}">
                            <a16:creationId xmlns:a16="http://schemas.microsoft.com/office/drawing/2014/main" xmlns="" id="{1A10F7C4-1220-42A8-A79C-D5C0902E62B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399657" y="-634999"/>
                        <a:ext cx="1179281" cy="509038"/>
                      </a:xfrm>
                      <a:custGeom>
                        <a:avLst/>
                        <a:gdLst>
                          <a:gd name="connsiteX0" fmla="*/ 0 w 1179281"/>
                          <a:gd name="connsiteY0" fmla="*/ 0 h 509038"/>
                          <a:gd name="connsiteX1" fmla="*/ 587672 w 1179281"/>
                          <a:gd name="connsiteY1" fmla="*/ 508980 h 509038"/>
                          <a:gd name="connsiteX2" fmla="*/ 1179282 w 1179281"/>
                          <a:gd name="connsiteY2" fmla="*/ 0 h 509038"/>
                          <a:gd name="connsiteX3" fmla="*/ 0 w 1179281"/>
                          <a:gd name="connsiteY3" fmla="*/ 0 h 50903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1179281" h="509038">
                            <a:moveTo>
                              <a:pt x="0" y="0"/>
                            </a:moveTo>
                            <a:cubicBezTo>
                              <a:pt x="11320" y="278783"/>
                              <a:pt x="269719" y="504734"/>
                              <a:pt x="587672" y="508980"/>
                            </a:cubicBezTo>
                            <a:cubicBezTo>
                              <a:pt x="911531" y="513225"/>
                              <a:pt x="1174852" y="285859"/>
                              <a:pt x="1179282" y="0"/>
                            </a:cubicBez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ln w="4920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等线" panose="020F0502020204030204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227" name="Freeform: Shape 226">
                        <a:extLst>
                          <a:ext uri="{FF2B5EF4-FFF2-40B4-BE49-F238E27FC236}">
                            <a16:creationId xmlns:a16="http://schemas.microsoft.com/office/drawing/2014/main" xmlns="" id="{C4CFC63B-CA36-4A27-ABA1-A6A449D684C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400149" y="-634999"/>
                        <a:ext cx="1177312" cy="472186"/>
                      </a:xfrm>
                      <a:custGeom>
                        <a:avLst/>
                        <a:gdLst>
                          <a:gd name="connsiteX0" fmla="*/ 0 w 1177312"/>
                          <a:gd name="connsiteY0" fmla="*/ 0 h 472186"/>
                          <a:gd name="connsiteX1" fmla="*/ 588656 w 1177312"/>
                          <a:gd name="connsiteY1" fmla="*/ 472186 h 472186"/>
                          <a:gd name="connsiteX2" fmla="*/ 1177313 w 1177312"/>
                          <a:gd name="connsiteY2" fmla="*/ 0 h 472186"/>
                          <a:gd name="connsiteX3" fmla="*/ 0 w 1177312"/>
                          <a:gd name="connsiteY3" fmla="*/ 0 h 47218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1177312" h="472186">
                            <a:moveTo>
                              <a:pt x="0" y="0"/>
                            </a:moveTo>
                            <a:cubicBezTo>
                              <a:pt x="19195" y="263217"/>
                              <a:pt x="275133" y="472186"/>
                              <a:pt x="588656" y="472186"/>
                            </a:cubicBezTo>
                            <a:cubicBezTo>
                              <a:pt x="902180" y="472186"/>
                              <a:pt x="1158117" y="263217"/>
                              <a:pt x="1177313" y="0"/>
                            </a:cubicBez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C5E0B4"/>
                      </a:solidFill>
                      <a:ln w="4920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等线" panose="020F0502020204030204"/>
                          <a:ea typeface="+mn-ea"/>
                          <a:cs typeface="+mn-cs"/>
                        </a:endParaRPr>
                      </a:p>
                    </p:txBody>
                  </p:sp>
                </p:grpSp>
                <p:grpSp>
                  <p:nvGrpSpPr>
                    <p:cNvPr id="228" name="Graphic 19">
                      <a:extLst>
                        <a:ext uri="{FF2B5EF4-FFF2-40B4-BE49-F238E27FC236}">
                          <a16:creationId xmlns:a16="http://schemas.microsoft.com/office/drawing/2014/main" xmlns="" id="{03B1A8DC-AE17-4D81-9159-9D1DEF5E70B4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3526642" y="-634999"/>
                      <a:ext cx="927281" cy="314677"/>
                      <a:chOff x="3526642" y="-634999"/>
                      <a:chExt cx="927281" cy="314677"/>
                    </a:xfrm>
                  </p:grpSpPr>
                  <p:sp>
                    <p:nvSpPr>
                      <p:cNvPr id="229" name="Freeform: Shape 228">
                        <a:extLst>
                          <a:ext uri="{FF2B5EF4-FFF2-40B4-BE49-F238E27FC236}">
                            <a16:creationId xmlns:a16="http://schemas.microsoft.com/office/drawing/2014/main" xmlns="" id="{4BA4A0B6-E2B9-46C7-A3BB-45F22EB76DB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526642" y="-634999"/>
                        <a:ext cx="927281" cy="314677"/>
                      </a:xfrm>
                      <a:custGeom>
                        <a:avLst/>
                        <a:gdLst>
                          <a:gd name="connsiteX0" fmla="*/ 0 w 927281"/>
                          <a:gd name="connsiteY0" fmla="*/ 0 h 314677"/>
                          <a:gd name="connsiteX1" fmla="*/ 460688 w 927281"/>
                          <a:gd name="connsiteY1" fmla="*/ 314633 h 314677"/>
                          <a:gd name="connsiteX2" fmla="*/ 927281 w 927281"/>
                          <a:gd name="connsiteY2" fmla="*/ 0 h 314677"/>
                          <a:gd name="connsiteX3" fmla="*/ 0 w 927281"/>
                          <a:gd name="connsiteY3" fmla="*/ 0 h 314677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927281" h="314677">
                            <a:moveTo>
                              <a:pt x="0" y="0"/>
                            </a:moveTo>
                            <a:cubicBezTo>
                              <a:pt x="56601" y="178780"/>
                              <a:pt x="241172" y="311803"/>
                              <a:pt x="460688" y="314633"/>
                            </a:cubicBezTo>
                            <a:cubicBezTo>
                              <a:pt x="685125" y="317464"/>
                              <a:pt x="874125" y="183497"/>
                              <a:pt x="927281" y="0"/>
                            </a:cubicBez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ln w="4920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等线" panose="020F0502020204030204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230" name="Freeform: Shape 229">
                        <a:extLst>
                          <a:ext uri="{FF2B5EF4-FFF2-40B4-BE49-F238E27FC236}">
                            <a16:creationId xmlns:a16="http://schemas.microsoft.com/office/drawing/2014/main" xmlns="" id="{79371432-5E05-4369-A722-1E047DC47EE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531563" y="-634999"/>
                        <a:ext cx="914484" cy="284443"/>
                      </a:xfrm>
                      <a:custGeom>
                        <a:avLst/>
                        <a:gdLst>
                          <a:gd name="connsiteX0" fmla="*/ 0 w 914484"/>
                          <a:gd name="connsiteY0" fmla="*/ 0 h 284443"/>
                          <a:gd name="connsiteX1" fmla="*/ 457242 w 914484"/>
                          <a:gd name="connsiteY1" fmla="*/ 284444 h 284443"/>
                          <a:gd name="connsiteX2" fmla="*/ 914485 w 914484"/>
                          <a:gd name="connsiteY2" fmla="*/ 0 h 284443"/>
                          <a:gd name="connsiteX3" fmla="*/ 0 w 914484"/>
                          <a:gd name="connsiteY3" fmla="*/ 0 h 28444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914484" h="284443">
                            <a:moveTo>
                              <a:pt x="0" y="0"/>
                            </a:moveTo>
                            <a:cubicBezTo>
                              <a:pt x="62016" y="165100"/>
                              <a:pt x="243141" y="284444"/>
                              <a:pt x="457242" y="284444"/>
                            </a:cubicBezTo>
                            <a:cubicBezTo>
                              <a:pt x="671344" y="284444"/>
                              <a:pt x="852469" y="165100"/>
                              <a:pt x="914485" y="0"/>
                            </a:cubicBez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C5E0B4"/>
                      </a:solidFill>
                      <a:ln w="4920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等线" panose="020F0502020204030204"/>
                          <a:ea typeface="+mn-ea"/>
                          <a:cs typeface="+mn-cs"/>
                        </a:endParaRPr>
                      </a:p>
                    </p:txBody>
                  </p:sp>
                </p:grpSp>
              </p:grpSp>
              <p:grpSp>
                <p:nvGrpSpPr>
                  <p:cNvPr id="231" name="Graphic 19">
                    <a:extLst>
                      <a:ext uri="{FF2B5EF4-FFF2-40B4-BE49-F238E27FC236}">
                        <a16:creationId xmlns:a16="http://schemas.microsoft.com/office/drawing/2014/main" xmlns="" id="{4E6DA986-A7B2-42FB-A43C-33083D1FC632}"/>
                      </a:ext>
                    </a:extLst>
                  </p:cNvPr>
                  <p:cNvGrpSpPr/>
                  <p:nvPr/>
                </p:nvGrpSpPr>
                <p:grpSpPr>
                  <a:xfrm>
                    <a:off x="4697556" y="-634999"/>
                    <a:ext cx="1570078" cy="854746"/>
                    <a:chOff x="4697556" y="-634999"/>
                    <a:chExt cx="1570078" cy="854746"/>
                  </a:xfrm>
                </p:grpSpPr>
                <p:sp>
                  <p:nvSpPr>
                    <p:cNvPr id="232" name="Freeform: Shape 231">
                      <a:extLst>
                        <a:ext uri="{FF2B5EF4-FFF2-40B4-BE49-F238E27FC236}">
                          <a16:creationId xmlns:a16="http://schemas.microsoft.com/office/drawing/2014/main" xmlns="" id="{7D2DFE08-4690-44CD-B506-346F5EE31F9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697556" y="-634999"/>
                      <a:ext cx="1570078" cy="854746"/>
                    </a:xfrm>
                    <a:custGeom>
                      <a:avLst/>
                      <a:gdLst>
                        <a:gd name="connsiteX0" fmla="*/ 21164 w 1570078"/>
                        <a:gd name="connsiteY0" fmla="*/ 0 h 854746"/>
                        <a:gd name="connsiteX1" fmla="*/ 0 w 1570078"/>
                        <a:gd name="connsiteY1" fmla="*/ 159911 h 854746"/>
                        <a:gd name="connsiteX2" fmla="*/ 785039 w 1570078"/>
                        <a:gd name="connsiteY2" fmla="*/ 854746 h 854746"/>
                        <a:gd name="connsiteX3" fmla="*/ 1570079 w 1570078"/>
                        <a:gd name="connsiteY3" fmla="*/ 159911 h 854746"/>
                        <a:gd name="connsiteX4" fmla="*/ 1548914 w 1570078"/>
                        <a:gd name="connsiteY4" fmla="*/ 0 h 854746"/>
                        <a:gd name="connsiteX5" fmla="*/ 21164 w 1570078"/>
                        <a:gd name="connsiteY5" fmla="*/ 0 h 85474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1570078" h="854746">
                          <a:moveTo>
                            <a:pt x="21164" y="0"/>
                          </a:moveTo>
                          <a:cubicBezTo>
                            <a:pt x="7383" y="51417"/>
                            <a:pt x="0" y="104721"/>
                            <a:pt x="0" y="159911"/>
                          </a:cubicBezTo>
                          <a:cubicBezTo>
                            <a:pt x="0" y="543887"/>
                            <a:pt x="351422" y="854746"/>
                            <a:pt x="785039" y="854746"/>
                          </a:cubicBezTo>
                          <a:cubicBezTo>
                            <a:pt x="1218656" y="854746"/>
                            <a:pt x="1570079" y="543887"/>
                            <a:pt x="1570079" y="159911"/>
                          </a:cubicBezTo>
                          <a:cubicBezTo>
                            <a:pt x="1570079" y="104721"/>
                            <a:pt x="1562696" y="51417"/>
                            <a:pt x="1548914" y="0"/>
                          </a:cubicBezTo>
                          <a:lnTo>
                            <a:pt x="21164" y="0"/>
                          </a:lnTo>
                          <a:close/>
                        </a:path>
                      </a:pathLst>
                    </a:custGeom>
                    <a:solidFill>
                      <a:srgbClr val="C5E0B4"/>
                    </a:solidFill>
                    <a:ln w="4920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F0502020204030204"/>
                        <a:ea typeface="+mn-ea"/>
                        <a:cs typeface="+mn-cs"/>
                      </a:endParaRPr>
                    </a:p>
                  </p:txBody>
                </p:sp>
                <p:grpSp>
                  <p:nvGrpSpPr>
                    <p:cNvPr id="233" name="Graphic 19">
                      <a:extLst>
                        <a:ext uri="{FF2B5EF4-FFF2-40B4-BE49-F238E27FC236}">
                          <a16:creationId xmlns:a16="http://schemas.microsoft.com/office/drawing/2014/main" xmlns="" id="{68AAAE35-73EA-4673-AEC9-B700CF7D6EEF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4788116" y="-634999"/>
                      <a:ext cx="1389448" cy="694908"/>
                      <a:chOff x="4788116" y="-634999"/>
                      <a:chExt cx="1389448" cy="694908"/>
                    </a:xfrm>
                  </p:grpSpPr>
                  <p:sp>
                    <p:nvSpPr>
                      <p:cNvPr id="234" name="Freeform: Shape 233">
                        <a:extLst>
                          <a:ext uri="{FF2B5EF4-FFF2-40B4-BE49-F238E27FC236}">
                            <a16:creationId xmlns:a16="http://schemas.microsoft.com/office/drawing/2014/main" xmlns="" id="{6BAF31F0-1740-4C02-96FB-8A00FD63F00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788116" y="-634999"/>
                        <a:ext cx="1389448" cy="694908"/>
                      </a:xfrm>
                      <a:custGeom>
                        <a:avLst/>
                        <a:gdLst>
                          <a:gd name="connsiteX0" fmla="*/ 4924 w 1389448"/>
                          <a:gd name="connsiteY0" fmla="*/ 0 h 694908"/>
                          <a:gd name="connsiteX1" fmla="*/ 2 w 1389448"/>
                          <a:gd name="connsiteY1" fmla="*/ 70757 h 694908"/>
                          <a:gd name="connsiteX2" fmla="*/ 692510 w 1389448"/>
                          <a:gd name="connsiteY2" fmla="*/ 694835 h 694908"/>
                          <a:gd name="connsiteX3" fmla="*/ 1389448 w 1389448"/>
                          <a:gd name="connsiteY3" fmla="*/ 89154 h 694908"/>
                          <a:gd name="connsiteX4" fmla="*/ 1382558 w 1389448"/>
                          <a:gd name="connsiteY4" fmla="*/ 0 h 694908"/>
                          <a:gd name="connsiteX5" fmla="*/ 4924 w 1389448"/>
                          <a:gd name="connsiteY5" fmla="*/ 0 h 69490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1389448" h="694908">
                            <a:moveTo>
                              <a:pt x="4924" y="0"/>
                            </a:moveTo>
                            <a:cubicBezTo>
                              <a:pt x="1971" y="23114"/>
                              <a:pt x="2" y="46700"/>
                              <a:pt x="2" y="70757"/>
                            </a:cubicBezTo>
                            <a:cubicBezTo>
                              <a:pt x="-982" y="410391"/>
                              <a:pt x="308604" y="689646"/>
                              <a:pt x="692510" y="694835"/>
                            </a:cubicBezTo>
                            <a:cubicBezTo>
                              <a:pt x="1076417" y="700024"/>
                              <a:pt x="1388464" y="428788"/>
                              <a:pt x="1389448" y="89154"/>
                            </a:cubicBezTo>
                            <a:cubicBezTo>
                              <a:pt x="1389448" y="58964"/>
                              <a:pt x="1386987" y="29246"/>
                              <a:pt x="1382558" y="0"/>
                            </a:cubicBezTo>
                            <a:lnTo>
                              <a:pt x="4924" y="0"/>
                            </a:lnTo>
                            <a:close/>
                          </a:path>
                        </a:pathLst>
                      </a:custGeom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ln w="4920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等线" panose="020F0502020204030204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235" name="Freeform: Shape 234">
                        <a:extLst>
                          <a:ext uri="{FF2B5EF4-FFF2-40B4-BE49-F238E27FC236}">
                            <a16:creationId xmlns:a16="http://schemas.microsoft.com/office/drawing/2014/main" xmlns="" id="{3EB5F28F-EC47-4301-96DD-F01767C7D88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788118" y="-634999"/>
                        <a:ext cx="1389445" cy="650965"/>
                      </a:xfrm>
                      <a:custGeom>
                        <a:avLst/>
                        <a:gdLst>
                          <a:gd name="connsiteX0" fmla="*/ 3445 w 1389445"/>
                          <a:gd name="connsiteY0" fmla="*/ 0 h 650965"/>
                          <a:gd name="connsiteX1" fmla="*/ 0 w 1389445"/>
                          <a:gd name="connsiteY1" fmla="*/ 58021 h 650965"/>
                          <a:gd name="connsiteX2" fmla="*/ 694969 w 1389445"/>
                          <a:gd name="connsiteY2" fmla="*/ 650966 h 650965"/>
                          <a:gd name="connsiteX3" fmla="*/ 1389446 w 1389445"/>
                          <a:gd name="connsiteY3" fmla="*/ 58021 h 650965"/>
                          <a:gd name="connsiteX4" fmla="*/ 1386001 w 1389445"/>
                          <a:gd name="connsiteY4" fmla="*/ 0 h 650965"/>
                          <a:gd name="connsiteX5" fmla="*/ 3445 w 1389445"/>
                          <a:gd name="connsiteY5" fmla="*/ 0 h 65096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1389445" h="650965">
                            <a:moveTo>
                              <a:pt x="3445" y="0"/>
                            </a:moveTo>
                            <a:cubicBezTo>
                              <a:pt x="1477" y="18869"/>
                              <a:pt x="0" y="38209"/>
                              <a:pt x="0" y="58021"/>
                            </a:cubicBezTo>
                            <a:cubicBezTo>
                              <a:pt x="0" y="385391"/>
                              <a:pt x="311063" y="650966"/>
                              <a:pt x="694969" y="650966"/>
                            </a:cubicBezTo>
                            <a:cubicBezTo>
                              <a:pt x="1078875" y="650966"/>
                              <a:pt x="1389446" y="385391"/>
                              <a:pt x="1389446" y="58021"/>
                            </a:cubicBezTo>
                            <a:cubicBezTo>
                              <a:pt x="1389446" y="38681"/>
                              <a:pt x="1388461" y="19340"/>
                              <a:pt x="1386001" y="0"/>
                            </a:cubicBezTo>
                            <a:lnTo>
                              <a:pt x="3445" y="0"/>
                            </a:lnTo>
                            <a:close/>
                          </a:path>
                        </a:pathLst>
                      </a:custGeom>
                      <a:solidFill>
                        <a:srgbClr val="C5E0B4"/>
                      </a:solidFill>
                      <a:ln w="4920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等线" panose="020F0502020204030204"/>
                          <a:ea typeface="+mn-ea"/>
                          <a:cs typeface="+mn-cs"/>
                        </a:endParaRPr>
                      </a:p>
                    </p:txBody>
                  </p:sp>
                </p:grpSp>
                <p:grpSp>
                  <p:nvGrpSpPr>
                    <p:cNvPr id="236" name="Graphic 19">
                      <a:extLst>
                        <a:ext uri="{FF2B5EF4-FFF2-40B4-BE49-F238E27FC236}">
                          <a16:creationId xmlns:a16="http://schemas.microsoft.com/office/drawing/2014/main" xmlns="" id="{5ECC5B1E-9686-4AFE-995C-B05C755D90C3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4893446" y="-634999"/>
                      <a:ext cx="1179281" cy="509038"/>
                      <a:chOff x="4893446" y="-634999"/>
                      <a:chExt cx="1179281" cy="509038"/>
                    </a:xfrm>
                  </p:grpSpPr>
                  <p:sp>
                    <p:nvSpPr>
                      <p:cNvPr id="237" name="Freeform: Shape 236">
                        <a:extLst>
                          <a:ext uri="{FF2B5EF4-FFF2-40B4-BE49-F238E27FC236}">
                            <a16:creationId xmlns:a16="http://schemas.microsoft.com/office/drawing/2014/main" xmlns="" id="{B98AB378-E76F-4F2D-8A6F-3E07F44A6F2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893446" y="-634999"/>
                        <a:ext cx="1179281" cy="509038"/>
                      </a:xfrm>
                      <a:custGeom>
                        <a:avLst/>
                        <a:gdLst>
                          <a:gd name="connsiteX0" fmla="*/ 0 w 1179281"/>
                          <a:gd name="connsiteY0" fmla="*/ 0 h 509038"/>
                          <a:gd name="connsiteX1" fmla="*/ 587672 w 1179281"/>
                          <a:gd name="connsiteY1" fmla="*/ 508980 h 509038"/>
                          <a:gd name="connsiteX2" fmla="*/ 1179282 w 1179281"/>
                          <a:gd name="connsiteY2" fmla="*/ 0 h 509038"/>
                          <a:gd name="connsiteX3" fmla="*/ 0 w 1179281"/>
                          <a:gd name="connsiteY3" fmla="*/ 0 h 50903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1179281" h="509038">
                            <a:moveTo>
                              <a:pt x="0" y="0"/>
                            </a:moveTo>
                            <a:cubicBezTo>
                              <a:pt x="11320" y="278783"/>
                              <a:pt x="269719" y="504734"/>
                              <a:pt x="587672" y="508980"/>
                            </a:cubicBezTo>
                            <a:cubicBezTo>
                              <a:pt x="911532" y="513225"/>
                              <a:pt x="1175344" y="285859"/>
                              <a:pt x="1179282" y="0"/>
                            </a:cubicBez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ln w="4920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等线" panose="020F0502020204030204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238" name="Freeform: Shape 237">
                        <a:extLst>
                          <a:ext uri="{FF2B5EF4-FFF2-40B4-BE49-F238E27FC236}">
                            <a16:creationId xmlns:a16="http://schemas.microsoft.com/office/drawing/2014/main" xmlns="" id="{80C21B9A-9C8E-4733-99B7-7FB5EF67DAC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894431" y="-634999"/>
                        <a:ext cx="1177312" cy="472186"/>
                      </a:xfrm>
                      <a:custGeom>
                        <a:avLst/>
                        <a:gdLst>
                          <a:gd name="connsiteX0" fmla="*/ 0 w 1177312"/>
                          <a:gd name="connsiteY0" fmla="*/ 0 h 472186"/>
                          <a:gd name="connsiteX1" fmla="*/ 588656 w 1177312"/>
                          <a:gd name="connsiteY1" fmla="*/ 472186 h 472186"/>
                          <a:gd name="connsiteX2" fmla="*/ 1177313 w 1177312"/>
                          <a:gd name="connsiteY2" fmla="*/ 0 h 472186"/>
                          <a:gd name="connsiteX3" fmla="*/ 0 w 1177312"/>
                          <a:gd name="connsiteY3" fmla="*/ 0 h 47218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1177312" h="472186">
                            <a:moveTo>
                              <a:pt x="0" y="0"/>
                            </a:moveTo>
                            <a:cubicBezTo>
                              <a:pt x="19195" y="263217"/>
                              <a:pt x="275133" y="472186"/>
                              <a:pt x="588656" y="472186"/>
                            </a:cubicBezTo>
                            <a:cubicBezTo>
                              <a:pt x="902180" y="472186"/>
                              <a:pt x="1158117" y="263688"/>
                              <a:pt x="1177313" y="0"/>
                            </a:cubicBez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C5E0B4"/>
                      </a:solidFill>
                      <a:ln w="4920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等线" panose="020F0502020204030204"/>
                          <a:ea typeface="+mn-ea"/>
                          <a:cs typeface="+mn-cs"/>
                        </a:endParaRPr>
                      </a:p>
                    </p:txBody>
                  </p:sp>
                </p:grpSp>
                <p:grpSp>
                  <p:nvGrpSpPr>
                    <p:cNvPr id="239" name="Graphic 19">
                      <a:extLst>
                        <a:ext uri="{FF2B5EF4-FFF2-40B4-BE49-F238E27FC236}">
                          <a16:creationId xmlns:a16="http://schemas.microsoft.com/office/drawing/2014/main" xmlns="" id="{124A4EC4-6586-4024-AD43-FA156B8FE9C3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5020923" y="-634999"/>
                      <a:ext cx="927281" cy="314677"/>
                      <a:chOff x="5020923" y="-634999"/>
                      <a:chExt cx="927281" cy="314677"/>
                    </a:xfrm>
                  </p:grpSpPr>
                  <p:sp>
                    <p:nvSpPr>
                      <p:cNvPr id="240" name="Freeform: Shape 239">
                        <a:extLst>
                          <a:ext uri="{FF2B5EF4-FFF2-40B4-BE49-F238E27FC236}">
                            <a16:creationId xmlns:a16="http://schemas.microsoft.com/office/drawing/2014/main" xmlns="" id="{7ABCC779-FD11-4B9B-BA5D-11F63E89930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020923" y="-634999"/>
                        <a:ext cx="927281" cy="314677"/>
                      </a:xfrm>
                      <a:custGeom>
                        <a:avLst/>
                        <a:gdLst>
                          <a:gd name="connsiteX0" fmla="*/ 0 w 927281"/>
                          <a:gd name="connsiteY0" fmla="*/ 0 h 314677"/>
                          <a:gd name="connsiteX1" fmla="*/ 460688 w 927281"/>
                          <a:gd name="connsiteY1" fmla="*/ 314633 h 314677"/>
                          <a:gd name="connsiteX2" fmla="*/ 927281 w 927281"/>
                          <a:gd name="connsiteY2" fmla="*/ 0 h 314677"/>
                          <a:gd name="connsiteX3" fmla="*/ 0 w 927281"/>
                          <a:gd name="connsiteY3" fmla="*/ 0 h 314677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927281" h="314677">
                            <a:moveTo>
                              <a:pt x="0" y="0"/>
                            </a:moveTo>
                            <a:cubicBezTo>
                              <a:pt x="56602" y="178780"/>
                              <a:pt x="241172" y="311803"/>
                              <a:pt x="460688" y="314633"/>
                            </a:cubicBezTo>
                            <a:cubicBezTo>
                              <a:pt x="685125" y="317464"/>
                              <a:pt x="874125" y="183497"/>
                              <a:pt x="927281" y="0"/>
                            </a:cubicBez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ln w="4920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等线" panose="020F0502020204030204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241" name="Freeform: Shape 240">
                        <a:extLst>
                          <a:ext uri="{FF2B5EF4-FFF2-40B4-BE49-F238E27FC236}">
                            <a16:creationId xmlns:a16="http://schemas.microsoft.com/office/drawing/2014/main" xmlns="" id="{A87FE900-1BD1-4193-B14C-D1BD54C34A1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025845" y="-634999"/>
                        <a:ext cx="914484" cy="284443"/>
                      </a:xfrm>
                      <a:custGeom>
                        <a:avLst/>
                        <a:gdLst>
                          <a:gd name="connsiteX0" fmla="*/ 0 w 914484"/>
                          <a:gd name="connsiteY0" fmla="*/ 0 h 284443"/>
                          <a:gd name="connsiteX1" fmla="*/ 457242 w 914484"/>
                          <a:gd name="connsiteY1" fmla="*/ 284444 h 284443"/>
                          <a:gd name="connsiteX2" fmla="*/ 914485 w 914484"/>
                          <a:gd name="connsiteY2" fmla="*/ 0 h 284443"/>
                          <a:gd name="connsiteX3" fmla="*/ 0 w 914484"/>
                          <a:gd name="connsiteY3" fmla="*/ 0 h 28444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914484" h="284443">
                            <a:moveTo>
                              <a:pt x="0" y="0"/>
                            </a:moveTo>
                            <a:cubicBezTo>
                              <a:pt x="62016" y="165100"/>
                              <a:pt x="243141" y="284444"/>
                              <a:pt x="457242" y="284444"/>
                            </a:cubicBezTo>
                            <a:cubicBezTo>
                              <a:pt x="671344" y="284444"/>
                              <a:pt x="852469" y="165100"/>
                              <a:pt x="914485" y="0"/>
                            </a:cubicBez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C5E0B4"/>
                      </a:solidFill>
                      <a:ln w="4920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等线" panose="020F0502020204030204"/>
                          <a:ea typeface="+mn-ea"/>
                          <a:cs typeface="+mn-cs"/>
                        </a:endParaRPr>
                      </a:p>
                    </p:txBody>
                  </p:sp>
                </p:grpSp>
              </p:grpSp>
              <p:grpSp>
                <p:nvGrpSpPr>
                  <p:cNvPr id="242" name="Graphic 19">
                    <a:extLst>
                      <a:ext uri="{FF2B5EF4-FFF2-40B4-BE49-F238E27FC236}">
                        <a16:creationId xmlns:a16="http://schemas.microsoft.com/office/drawing/2014/main" xmlns="" id="{0FEF38E9-DFBF-4CDB-8B55-CE41F7A21026}"/>
                      </a:ext>
                    </a:extLst>
                  </p:cNvPr>
                  <p:cNvGrpSpPr/>
                  <p:nvPr/>
                </p:nvGrpSpPr>
                <p:grpSpPr>
                  <a:xfrm>
                    <a:off x="6191838" y="-634999"/>
                    <a:ext cx="1570078" cy="854746"/>
                    <a:chOff x="6191838" y="-634999"/>
                    <a:chExt cx="1570078" cy="854746"/>
                  </a:xfrm>
                </p:grpSpPr>
                <p:sp>
                  <p:nvSpPr>
                    <p:cNvPr id="243" name="Freeform: Shape 242">
                      <a:extLst>
                        <a:ext uri="{FF2B5EF4-FFF2-40B4-BE49-F238E27FC236}">
                          <a16:creationId xmlns:a16="http://schemas.microsoft.com/office/drawing/2014/main" xmlns="" id="{6D08FDD7-E082-4D84-B698-3977D050009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191838" y="-634999"/>
                      <a:ext cx="1570078" cy="854746"/>
                    </a:xfrm>
                    <a:custGeom>
                      <a:avLst/>
                      <a:gdLst>
                        <a:gd name="connsiteX0" fmla="*/ 21164 w 1570078"/>
                        <a:gd name="connsiteY0" fmla="*/ 0 h 854746"/>
                        <a:gd name="connsiteX1" fmla="*/ 0 w 1570078"/>
                        <a:gd name="connsiteY1" fmla="*/ 159911 h 854746"/>
                        <a:gd name="connsiteX2" fmla="*/ 785039 w 1570078"/>
                        <a:gd name="connsiteY2" fmla="*/ 854746 h 854746"/>
                        <a:gd name="connsiteX3" fmla="*/ 1570078 w 1570078"/>
                        <a:gd name="connsiteY3" fmla="*/ 159911 h 854746"/>
                        <a:gd name="connsiteX4" fmla="*/ 1548914 w 1570078"/>
                        <a:gd name="connsiteY4" fmla="*/ 0 h 854746"/>
                        <a:gd name="connsiteX5" fmla="*/ 21164 w 1570078"/>
                        <a:gd name="connsiteY5" fmla="*/ 0 h 85474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1570078" h="854746">
                          <a:moveTo>
                            <a:pt x="21164" y="0"/>
                          </a:moveTo>
                          <a:cubicBezTo>
                            <a:pt x="7383" y="51417"/>
                            <a:pt x="0" y="104721"/>
                            <a:pt x="0" y="159911"/>
                          </a:cubicBezTo>
                          <a:cubicBezTo>
                            <a:pt x="0" y="543887"/>
                            <a:pt x="351422" y="854746"/>
                            <a:pt x="785039" y="854746"/>
                          </a:cubicBezTo>
                          <a:cubicBezTo>
                            <a:pt x="1218656" y="854746"/>
                            <a:pt x="1570078" y="543887"/>
                            <a:pt x="1570078" y="159911"/>
                          </a:cubicBezTo>
                          <a:cubicBezTo>
                            <a:pt x="1570078" y="104721"/>
                            <a:pt x="1562696" y="51417"/>
                            <a:pt x="1548914" y="0"/>
                          </a:cubicBezTo>
                          <a:lnTo>
                            <a:pt x="21164" y="0"/>
                          </a:lnTo>
                          <a:close/>
                        </a:path>
                      </a:pathLst>
                    </a:custGeom>
                    <a:solidFill>
                      <a:srgbClr val="C5E0B4"/>
                    </a:solidFill>
                    <a:ln w="4920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F0502020204030204"/>
                        <a:ea typeface="+mn-ea"/>
                        <a:cs typeface="+mn-cs"/>
                      </a:endParaRPr>
                    </a:p>
                  </p:txBody>
                </p:sp>
                <p:grpSp>
                  <p:nvGrpSpPr>
                    <p:cNvPr id="244" name="Graphic 19">
                      <a:extLst>
                        <a:ext uri="{FF2B5EF4-FFF2-40B4-BE49-F238E27FC236}">
                          <a16:creationId xmlns:a16="http://schemas.microsoft.com/office/drawing/2014/main" xmlns="" id="{9F4AD49A-EDD2-41DB-A733-3DA93F67F864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6281902" y="-634999"/>
                      <a:ext cx="1389451" cy="694908"/>
                      <a:chOff x="6281902" y="-634999"/>
                      <a:chExt cx="1389451" cy="694908"/>
                    </a:xfrm>
                  </p:grpSpPr>
                  <p:sp>
                    <p:nvSpPr>
                      <p:cNvPr id="245" name="Freeform: Shape 244">
                        <a:extLst>
                          <a:ext uri="{FF2B5EF4-FFF2-40B4-BE49-F238E27FC236}">
                            <a16:creationId xmlns:a16="http://schemas.microsoft.com/office/drawing/2014/main" xmlns="" id="{EAD66268-13B9-4BF4-9D16-85CABF81495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281902" y="-634999"/>
                        <a:ext cx="1389451" cy="694908"/>
                      </a:xfrm>
                      <a:custGeom>
                        <a:avLst/>
                        <a:gdLst>
                          <a:gd name="connsiteX0" fmla="*/ 4927 w 1389451"/>
                          <a:gd name="connsiteY0" fmla="*/ 0 h 694908"/>
                          <a:gd name="connsiteX1" fmla="*/ 5 w 1389451"/>
                          <a:gd name="connsiteY1" fmla="*/ 70757 h 694908"/>
                          <a:gd name="connsiteX2" fmla="*/ 692513 w 1389451"/>
                          <a:gd name="connsiteY2" fmla="*/ 694835 h 694908"/>
                          <a:gd name="connsiteX3" fmla="*/ 1389451 w 1389451"/>
                          <a:gd name="connsiteY3" fmla="*/ 89154 h 694908"/>
                          <a:gd name="connsiteX4" fmla="*/ 1382560 w 1389451"/>
                          <a:gd name="connsiteY4" fmla="*/ 0 h 694908"/>
                          <a:gd name="connsiteX5" fmla="*/ 4927 w 1389451"/>
                          <a:gd name="connsiteY5" fmla="*/ 0 h 69490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1389451" h="694908">
                            <a:moveTo>
                              <a:pt x="4927" y="0"/>
                            </a:moveTo>
                            <a:cubicBezTo>
                              <a:pt x="1974" y="23114"/>
                              <a:pt x="5" y="46700"/>
                              <a:pt x="5" y="70757"/>
                            </a:cubicBezTo>
                            <a:cubicBezTo>
                              <a:pt x="-1471" y="410391"/>
                              <a:pt x="308607" y="689646"/>
                              <a:pt x="692513" y="694835"/>
                            </a:cubicBezTo>
                            <a:cubicBezTo>
                              <a:pt x="1076420" y="700024"/>
                              <a:pt x="1388467" y="428788"/>
                              <a:pt x="1389451" y="89154"/>
                            </a:cubicBezTo>
                            <a:cubicBezTo>
                              <a:pt x="1389451" y="58964"/>
                              <a:pt x="1386990" y="29246"/>
                              <a:pt x="1382560" y="0"/>
                            </a:cubicBezTo>
                            <a:lnTo>
                              <a:pt x="4927" y="0"/>
                            </a:lnTo>
                            <a:close/>
                          </a:path>
                        </a:pathLst>
                      </a:custGeom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ln w="4920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等线" panose="020F0502020204030204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246" name="Freeform: Shape 245">
                        <a:extLst>
                          <a:ext uri="{FF2B5EF4-FFF2-40B4-BE49-F238E27FC236}">
                            <a16:creationId xmlns:a16="http://schemas.microsoft.com/office/drawing/2014/main" xmlns="" id="{349B2C5C-685C-46B6-84D1-C54CB1CBFFD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281908" y="-634999"/>
                        <a:ext cx="1389445" cy="650965"/>
                      </a:xfrm>
                      <a:custGeom>
                        <a:avLst/>
                        <a:gdLst>
                          <a:gd name="connsiteX0" fmla="*/ 3445 w 1389445"/>
                          <a:gd name="connsiteY0" fmla="*/ 0 h 650965"/>
                          <a:gd name="connsiteX1" fmla="*/ 0 w 1389445"/>
                          <a:gd name="connsiteY1" fmla="*/ 58021 h 650965"/>
                          <a:gd name="connsiteX2" fmla="*/ 694477 w 1389445"/>
                          <a:gd name="connsiteY2" fmla="*/ 650966 h 650965"/>
                          <a:gd name="connsiteX3" fmla="*/ 1389446 w 1389445"/>
                          <a:gd name="connsiteY3" fmla="*/ 58021 h 650965"/>
                          <a:gd name="connsiteX4" fmla="*/ 1386001 w 1389445"/>
                          <a:gd name="connsiteY4" fmla="*/ 0 h 650965"/>
                          <a:gd name="connsiteX5" fmla="*/ 3445 w 1389445"/>
                          <a:gd name="connsiteY5" fmla="*/ 0 h 65096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1389445" h="650965">
                            <a:moveTo>
                              <a:pt x="3445" y="0"/>
                            </a:moveTo>
                            <a:cubicBezTo>
                              <a:pt x="1477" y="18869"/>
                              <a:pt x="0" y="38209"/>
                              <a:pt x="0" y="58021"/>
                            </a:cubicBezTo>
                            <a:cubicBezTo>
                              <a:pt x="0" y="385391"/>
                              <a:pt x="311063" y="650966"/>
                              <a:pt x="694477" y="650966"/>
                            </a:cubicBezTo>
                            <a:cubicBezTo>
                              <a:pt x="1078383" y="650966"/>
                              <a:pt x="1389446" y="385391"/>
                              <a:pt x="1389446" y="58021"/>
                            </a:cubicBezTo>
                            <a:cubicBezTo>
                              <a:pt x="1389446" y="38681"/>
                              <a:pt x="1388462" y="19340"/>
                              <a:pt x="1386001" y="0"/>
                            </a:cubicBezTo>
                            <a:lnTo>
                              <a:pt x="3445" y="0"/>
                            </a:lnTo>
                            <a:close/>
                          </a:path>
                        </a:pathLst>
                      </a:custGeom>
                      <a:solidFill>
                        <a:srgbClr val="C5E0B4"/>
                      </a:solidFill>
                      <a:ln w="4920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等线" panose="020F0502020204030204"/>
                          <a:ea typeface="+mn-ea"/>
                          <a:cs typeface="+mn-cs"/>
                        </a:endParaRPr>
                      </a:p>
                    </p:txBody>
                  </p:sp>
                </p:grpSp>
                <p:grpSp>
                  <p:nvGrpSpPr>
                    <p:cNvPr id="247" name="Graphic 19">
                      <a:extLst>
                        <a:ext uri="{FF2B5EF4-FFF2-40B4-BE49-F238E27FC236}">
                          <a16:creationId xmlns:a16="http://schemas.microsoft.com/office/drawing/2014/main" xmlns="" id="{526E9098-CCFB-4139-BF37-3C72678963D2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6387236" y="-634999"/>
                      <a:ext cx="1179281" cy="509038"/>
                      <a:chOff x="6387236" y="-634999"/>
                      <a:chExt cx="1179281" cy="509038"/>
                    </a:xfrm>
                  </p:grpSpPr>
                  <p:sp>
                    <p:nvSpPr>
                      <p:cNvPr id="248" name="Freeform: Shape 247">
                        <a:extLst>
                          <a:ext uri="{FF2B5EF4-FFF2-40B4-BE49-F238E27FC236}">
                            <a16:creationId xmlns:a16="http://schemas.microsoft.com/office/drawing/2014/main" xmlns="" id="{E7705D4C-2623-4704-BFF8-39B4CEB045F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387236" y="-634999"/>
                        <a:ext cx="1179281" cy="509038"/>
                      </a:xfrm>
                      <a:custGeom>
                        <a:avLst/>
                        <a:gdLst>
                          <a:gd name="connsiteX0" fmla="*/ 0 w 1179281"/>
                          <a:gd name="connsiteY0" fmla="*/ 0 h 509038"/>
                          <a:gd name="connsiteX1" fmla="*/ 587672 w 1179281"/>
                          <a:gd name="connsiteY1" fmla="*/ 508980 h 509038"/>
                          <a:gd name="connsiteX2" fmla="*/ 1179282 w 1179281"/>
                          <a:gd name="connsiteY2" fmla="*/ 0 h 509038"/>
                          <a:gd name="connsiteX3" fmla="*/ 0 w 1179281"/>
                          <a:gd name="connsiteY3" fmla="*/ 0 h 50903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1179281" h="509038">
                            <a:moveTo>
                              <a:pt x="0" y="0"/>
                            </a:moveTo>
                            <a:cubicBezTo>
                              <a:pt x="11320" y="278783"/>
                              <a:pt x="269719" y="504734"/>
                              <a:pt x="587672" y="508980"/>
                            </a:cubicBezTo>
                            <a:cubicBezTo>
                              <a:pt x="911531" y="513225"/>
                              <a:pt x="1175344" y="285859"/>
                              <a:pt x="1179282" y="0"/>
                            </a:cubicBez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ln w="4920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等线" panose="020F0502020204030204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249" name="Freeform: Shape 248">
                        <a:extLst>
                          <a:ext uri="{FF2B5EF4-FFF2-40B4-BE49-F238E27FC236}">
                            <a16:creationId xmlns:a16="http://schemas.microsoft.com/office/drawing/2014/main" xmlns="" id="{49698CD9-9E95-4E1A-AAAE-60A4B7E0642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388220" y="-634999"/>
                        <a:ext cx="1177312" cy="472186"/>
                      </a:xfrm>
                      <a:custGeom>
                        <a:avLst/>
                        <a:gdLst>
                          <a:gd name="connsiteX0" fmla="*/ 0 w 1177312"/>
                          <a:gd name="connsiteY0" fmla="*/ 0 h 472186"/>
                          <a:gd name="connsiteX1" fmla="*/ 588656 w 1177312"/>
                          <a:gd name="connsiteY1" fmla="*/ 472186 h 472186"/>
                          <a:gd name="connsiteX2" fmla="*/ 1177313 w 1177312"/>
                          <a:gd name="connsiteY2" fmla="*/ 0 h 472186"/>
                          <a:gd name="connsiteX3" fmla="*/ 0 w 1177312"/>
                          <a:gd name="connsiteY3" fmla="*/ 0 h 47218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1177312" h="472186">
                            <a:moveTo>
                              <a:pt x="0" y="0"/>
                            </a:moveTo>
                            <a:cubicBezTo>
                              <a:pt x="19195" y="263217"/>
                              <a:pt x="275133" y="472186"/>
                              <a:pt x="588656" y="472186"/>
                            </a:cubicBezTo>
                            <a:cubicBezTo>
                              <a:pt x="902180" y="472186"/>
                              <a:pt x="1158117" y="263688"/>
                              <a:pt x="1177313" y="0"/>
                            </a:cubicBez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C5E0B4"/>
                      </a:solidFill>
                      <a:ln w="4920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等线" panose="020F0502020204030204"/>
                          <a:ea typeface="+mn-ea"/>
                          <a:cs typeface="+mn-cs"/>
                        </a:endParaRPr>
                      </a:p>
                    </p:txBody>
                  </p:sp>
                </p:grpSp>
                <p:grpSp>
                  <p:nvGrpSpPr>
                    <p:cNvPr id="250" name="Graphic 19">
                      <a:extLst>
                        <a:ext uri="{FF2B5EF4-FFF2-40B4-BE49-F238E27FC236}">
                          <a16:creationId xmlns:a16="http://schemas.microsoft.com/office/drawing/2014/main" xmlns="" id="{4011513B-1219-45EC-8704-7F57D7B736B4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6514713" y="-634999"/>
                      <a:ext cx="927773" cy="314677"/>
                      <a:chOff x="6514713" y="-634999"/>
                      <a:chExt cx="927773" cy="314677"/>
                    </a:xfrm>
                  </p:grpSpPr>
                  <p:sp>
                    <p:nvSpPr>
                      <p:cNvPr id="251" name="Freeform: Shape 250">
                        <a:extLst>
                          <a:ext uri="{FF2B5EF4-FFF2-40B4-BE49-F238E27FC236}">
                            <a16:creationId xmlns:a16="http://schemas.microsoft.com/office/drawing/2014/main" xmlns="" id="{63349C52-F17F-430F-BA53-A6155B3032F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514713" y="-634999"/>
                        <a:ext cx="927773" cy="314677"/>
                      </a:xfrm>
                      <a:custGeom>
                        <a:avLst/>
                        <a:gdLst>
                          <a:gd name="connsiteX0" fmla="*/ 0 w 927773"/>
                          <a:gd name="connsiteY0" fmla="*/ 0 h 314677"/>
                          <a:gd name="connsiteX1" fmla="*/ 460688 w 927773"/>
                          <a:gd name="connsiteY1" fmla="*/ 314633 h 314677"/>
                          <a:gd name="connsiteX2" fmla="*/ 927774 w 927773"/>
                          <a:gd name="connsiteY2" fmla="*/ 0 h 314677"/>
                          <a:gd name="connsiteX3" fmla="*/ 0 w 927773"/>
                          <a:gd name="connsiteY3" fmla="*/ 0 h 314677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927773" h="314677">
                            <a:moveTo>
                              <a:pt x="0" y="0"/>
                            </a:moveTo>
                            <a:cubicBezTo>
                              <a:pt x="56602" y="178780"/>
                              <a:pt x="241172" y="311803"/>
                              <a:pt x="460688" y="314633"/>
                            </a:cubicBezTo>
                            <a:cubicBezTo>
                              <a:pt x="685125" y="317464"/>
                              <a:pt x="874617" y="183497"/>
                              <a:pt x="927774" y="0"/>
                            </a:cubicBez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ln w="4920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等线" panose="020F0502020204030204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252" name="Freeform: Shape 251">
                        <a:extLst>
                          <a:ext uri="{FF2B5EF4-FFF2-40B4-BE49-F238E27FC236}">
                            <a16:creationId xmlns:a16="http://schemas.microsoft.com/office/drawing/2014/main" xmlns="" id="{62E7229B-2D8C-47C3-8193-06E3B345344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519634" y="-634999"/>
                        <a:ext cx="914484" cy="284443"/>
                      </a:xfrm>
                      <a:custGeom>
                        <a:avLst/>
                        <a:gdLst>
                          <a:gd name="connsiteX0" fmla="*/ 0 w 914484"/>
                          <a:gd name="connsiteY0" fmla="*/ 0 h 284443"/>
                          <a:gd name="connsiteX1" fmla="*/ 457242 w 914484"/>
                          <a:gd name="connsiteY1" fmla="*/ 284444 h 284443"/>
                          <a:gd name="connsiteX2" fmla="*/ 914485 w 914484"/>
                          <a:gd name="connsiteY2" fmla="*/ 0 h 284443"/>
                          <a:gd name="connsiteX3" fmla="*/ 0 w 914484"/>
                          <a:gd name="connsiteY3" fmla="*/ 0 h 28444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914484" h="284443">
                            <a:moveTo>
                              <a:pt x="0" y="0"/>
                            </a:moveTo>
                            <a:cubicBezTo>
                              <a:pt x="62016" y="165100"/>
                              <a:pt x="243141" y="284444"/>
                              <a:pt x="457242" y="284444"/>
                            </a:cubicBezTo>
                            <a:cubicBezTo>
                              <a:pt x="671344" y="284444"/>
                              <a:pt x="852469" y="165100"/>
                              <a:pt x="914485" y="0"/>
                            </a:cubicBez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C5E0B4"/>
                      </a:solidFill>
                      <a:ln w="4920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等线" panose="020F0502020204030204"/>
                          <a:ea typeface="+mn-ea"/>
                          <a:cs typeface="+mn-cs"/>
                        </a:endParaRPr>
                      </a:p>
                    </p:txBody>
                  </p:sp>
                </p:grpSp>
              </p:grpSp>
            </p:grpSp>
            <p:sp>
              <p:nvSpPr>
                <p:cNvPr id="253" name="Freeform: Shape 252">
                  <a:extLst>
                    <a:ext uri="{FF2B5EF4-FFF2-40B4-BE49-F238E27FC236}">
                      <a16:creationId xmlns:a16="http://schemas.microsoft.com/office/drawing/2014/main" xmlns="" id="{C7150CBD-D353-4EE6-B194-312F5783F251}"/>
                    </a:ext>
                  </a:extLst>
                </p:cNvPr>
                <p:cNvSpPr/>
                <p:nvPr/>
              </p:nvSpPr>
              <p:spPr>
                <a:xfrm>
                  <a:off x="1755428" y="-475088"/>
                  <a:ext cx="869526" cy="646449"/>
                </a:xfrm>
                <a:custGeom>
                  <a:avLst/>
                  <a:gdLst>
                    <a:gd name="connsiteX0" fmla="*/ 44620 w 869526"/>
                    <a:gd name="connsiteY0" fmla="*/ 272651 h 646449"/>
                    <a:gd name="connsiteX1" fmla="*/ 869526 w 869526"/>
                    <a:gd name="connsiteY1" fmla="*/ 638229 h 646449"/>
                    <a:gd name="connsiteX2" fmla="*/ 22964 w 869526"/>
                    <a:gd name="connsiteY2" fmla="*/ 0 h 646449"/>
                    <a:gd name="connsiteX3" fmla="*/ 44620 w 869526"/>
                    <a:gd name="connsiteY3" fmla="*/ 272651 h 6464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69526" h="646449">
                      <a:moveTo>
                        <a:pt x="44620" y="272651"/>
                      </a:moveTo>
                      <a:cubicBezTo>
                        <a:pt x="44620" y="272651"/>
                        <a:pt x="244940" y="711345"/>
                        <a:pt x="869526" y="638229"/>
                      </a:cubicBezTo>
                      <a:cubicBezTo>
                        <a:pt x="869526" y="638229"/>
                        <a:pt x="119432" y="636814"/>
                        <a:pt x="22964" y="0"/>
                      </a:cubicBezTo>
                      <a:cubicBezTo>
                        <a:pt x="22964" y="0"/>
                        <a:pt x="-41021" y="107079"/>
                        <a:pt x="44620" y="272651"/>
                      </a:cubicBezTo>
                      <a:close/>
                    </a:path>
                  </a:pathLst>
                </a:custGeom>
                <a:solidFill>
                  <a:schemeClr val="accent6">
                    <a:lumMod val="20000"/>
                    <a:lumOff val="80000"/>
                  </a:schemeClr>
                </a:solidFill>
                <a:ln w="4920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254" name="Freeform: Shape 253">
                  <a:extLst>
                    <a:ext uri="{FF2B5EF4-FFF2-40B4-BE49-F238E27FC236}">
                      <a16:creationId xmlns:a16="http://schemas.microsoft.com/office/drawing/2014/main" xmlns="" id="{B926A572-D746-4165-9814-953C615A6586}"/>
                    </a:ext>
                  </a:extLst>
                </p:cNvPr>
                <p:cNvSpPr/>
                <p:nvPr/>
              </p:nvSpPr>
              <p:spPr>
                <a:xfrm>
                  <a:off x="3245772" y="-475088"/>
                  <a:ext cx="869526" cy="646449"/>
                </a:xfrm>
                <a:custGeom>
                  <a:avLst/>
                  <a:gdLst>
                    <a:gd name="connsiteX0" fmla="*/ 44620 w 869526"/>
                    <a:gd name="connsiteY0" fmla="*/ 272651 h 646449"/>
                    <a:gd name="connsiteX1" fmla="*/ 869526 w 869526"/>
                    <a:gd name="connsiteY1" fmla="*/ 638229 h 646449"/>
                    <a:gd name="connsiteX2" fmla="*/ 22964 w 869526"/>
                    <a:gd name="connsiteY2" fmla="*/ 0 h 646449"/>
                    <a:gd name="connsiteX3" fmla="*/ 44620 w 869526"/>
                    <a:gd name="connsiteY3" fmla="*/ 272651 h 6464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69526" h="646449">
                      <a:moveTo>
                        <a:pt x="44620" y="272651"/>
                      </a:moveTo>
                      <a:cubicBezTo>
                        <a:pt x="44620" y="272651"/>
                        <a:pt x="244940" y="711345"/>
                        <a:pt x="869526" y="638229"/>
                      </a:cubicBezTo>
                      <a:cubicBezTo>
                        <a:pt x="869526" y="638229"/>
                        <a:pt x="119432" y="636814"/>
                        <a:pt x="22964" y="0"/>
                      </a:cubicBezTo>
                      <a:cubicBezTo>
                        <a:pt x="22964" y="0"/>
                        <a:pt x="-41021" y="107079"/>
                        <a:pt x="44620" y="272651"/>
                      </a:cubicBezTo>
                      <a:close/>
                    </a:path>
                  </a:pathLst>
                </a:custGeom>
                <a:solidFill>
                  <a:schemeClr val="accent6">
                    <a:lumMod val="20000"/>
                    <a:lumOff val="80000"/>
                  </a:schemeClr>
                </a:solidFill>
                <a:ln w="4920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255" name="Freeform: Shape 254">
                  <a:extLst>
                    <a:ext uri="{FF2B5EF4-FFF2-40B4-BE49-F238E27FC236}">
                      <a16:creationId xmlns:a16="http://schemas.microsoft.com/office/drawing/2014/main" xmlns="" id="{0BFAF2B8-32C9-4C31-B197-2EF0DEB738FA}"/>
                    </a:ext>
                  </a:extLst>
                </p:cNvPr>
                <p:cNvSpPr/>
                <p:nvPr/>
              </p:nvSpPr>
              <p:spPr>
                <a:xfrm>
                  <a:off x="4755311" y="-475088"/>
                  <a:ext cx="869526" cy="646449"/>
                </a:xfrm>
                <a:custGeom>
                  <a:avLst/>
                  <a:gdLst>
                    <a:gd name="connsiteX0" fmla="*/ 44620 w 869526"/>
                    <a:gd name="connsiteY0" fmla="*/ 272651 h 646449"/>
                    <a:gd name="connsiteX1" fmla="*/ 869526 w 869526"/>
                    <a:gd name="connsiteY1" fmla="*/ 638229 h 646449"/>
                    <a:gd name="connsiteX2" fmla="*/ 22964 w 869526"/>
                    <a:gd name="connsiteY2" fmla="*/ 0 h 646449"/>
                    <a:gd name="connsiteX3" fmla="*/ 44620 w 869526"/>
                    <a:gd name="connsiteY3" fmla="*/ 272651 h 6464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69526" h="646449">
                      <a:moveTo>
                        <a:pt x="44620" y="272651"/>
                      </a:moveTo>
                      <a:cubicBezTo>
                        <a:pt x="44620" y="272651"/>
                        <a:pt x="244940" y="711345"/>
                        <a:pt x="869526" y="638229"/>
                      </a:cubicBezTo>
                      <a:cubicBezTo>
                        <a:pt x="869526" y="638229"/>
                        <a:pt x="119432" y="636814"/>
                        <a:pt x="22964" y="0"/>
                      </a:cubicBezTo>
                      <a:cubicBezTo>
                        <a:pt x="22964" y="0"/>
                        <a:pt x="-41021" y="107079"/>
                        <a:pt x="44620" y="272651"/>
                      </a:cubicBezTo>
                      <a:close/>
                    </a:path>
                  </a:pathLst>
                </a:custGeom>
                <a:solidFill>
                  <a:schemeClr val="accent6">
                    <a:lumMod val="20000"/>
                    <a:lumOff val="80000"/>
                  </a:schemeClr>
                </a:solidFill>
                <a:ln w="4920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256" name="Freeform: Shape 255">
                  <a:extLst>
                    <a:ext uri="{FF2B5EF4-FFF2-40B4-BE49-F238E27FC236}">
                      <a16:creationId xmlns:a16="http://schemas.microsoft.com/office/drawing/2014/main" xmlns="" id="{FEDAAF2A-4329-4249-AA55-2F97F2E38ECC}"/>
                    </a:ext>
                  </a:extLst>
                </p:cNvPr>
                <p:cNvSpPr/>
                <p:nvPr/>
              </p:nvSpPr>
              <p:spPr>
                <a:xfrm>
                  <a:off x="6245513" y="-475088"/>
                  <a:ext cx="869668" cy="646449"/>
                </a:xfrm>
                <a:custGeom>
                  <a:avLst/>
                  <a:gdLst>
                    <a:gd name="connsiteX0" fmla="*/ 44763 w 869668"/>
                    <a:gd name="connsiteY0" fmla="*/ 272651 h 646449"/>
                    <a:gd name="connsiteX1" fmla="*/ 869669 w 869668"/>
                    <a:gd name="connsiteY1" fmla="*/ 638229 h 646449"/>
                    <a:gd name="connsiteX2" fmla="*/ 23106 w 869668"/>
                    <a:gd name="connsiteY2" fmla="*/ 0 h 646449"/>
                    <a:gd name="connsiteX3" fmla="*/ 44763 w 869668"/>
                    <a:gd name="connsiteY3" fmla="*/ 272651 h 6464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69668" h="646449">
                      <a:moveTo>
                        <a:pt x="44763" y="272651"/>
                      </a:moveTo>
                      <a:cubicBezTo>
                        <a:pt x="44763" y="272651"/>
                        <a:pt x="245083" y="711345"/>
                        <a:pt x="869669" y="638229"/>
                      </a:cubicBezTo>
                      <a:cubicBezTo>
                        <a:pt x="869669" y="638229"/>
                        <a:pt x="119575" y="636814"/>
                        <a:pt x="23106" y="0"/>
                      </a:cubicBezTo>
                      <a:cubicBezTo>
                        <a:pt x="22614" y="0"/>
                        <a:pt x="-40878" y="107079"/>
                        <a:pt x="44763" y="272651"/>
                      </a:cubicBezTo>
                      <a:close/>
                    </a:path>
                  </a:pathLst>
                </a:custGeom>
                <a:solidFill>
                  <a:schemeClr val="accent6">
                    <a:lumMod val="20000"/>
                    <a:lumOff val="80000"/>
                  </a:schemeClr>
                </a:solidFill>
                <a:ln w="4920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257" name="Graphic 19">
                <a:extLst>
                  <a:ext uri="{FF2B5EF4-FFF2-40B4-BE49-F238E27FC236}">
                    <a16:creationId xmlns:a16="http://schemas.microsoft.com/office/drawing/2014/main" xmlns="" id="{50E6F57C-6F60-4B54-9CFD-A606B1E4B46B}"/>
                  </a:ext>
                </a:extLst>
              </p:cNvPr>
              <p:cNvGrpSpPr/>
              <p:nvPr/>
            </p:nvGrpSpPr>
            <p:grpSpPr>
              <a:xfrm>
                <a:off x="7740260" y="-634999"/>
                <a:ext cx="6051938" cy="854746"/>
                <a:chOff x="7740260" y="-634999"/>
                <a:chExt cx="6051938" cy="854746"/>
              </a:xfrm>
            </p:grpSpPr>
            <p:grpSp>
              <p:nvGrpSpPr>
                <p:cNvPr id="258" name="Graphic 19">
                  <a:extLst>
                    <a:ext uri="{FF2B5EF4-FFF2-40B4-BE49-F238E27FC236}">
                      <a16:creationId xmlns:a16="http://schemas.microsoft.com/office/drawing/2014/main" xmlns="" id="{151995BD-F3AC-4665-9B66-345D922AB70D}"/>
                    </a:ext>
                  </a:extLst>
                </p:cNvPr>
                <p:cNvGrpSpPr/>
                <p:nvPr/>
              </p:nvGrpSpPr>
              <p:grpSpPr>
                <a:xfrm>
                  <a:off x="7740260" y="-634999"/>
                  <a:ext cx="6051938" cy="854746"/>
                  <a:chOff x="7740260" y="-634999"/>
                  <a:chExt cx="6051938" cy="854746"/>
                </a:xfrm>
              </p:grpSpPr>
              <p:grpSp>
                <p:nvGrpSpPr>
                  <p:cNvPr id="259" name="Graphic 19">
                    <a:extLst>
                      <a:ext uri="{FF2B5EF4-FFF2-40B4-BE49-F238E27FC236}">
                        <a16:creationId xmlns:a16="http://schemas.microsoft.com/office/drawing/2014/main" xmlns="" id="{4D7D39D9-AC84-40A8-A772-68B54EF18374}"/>
                      </a:ext>
                    </a:extLst>
                  </p:cNvPr>
                  <p:cNvGrpSpPr/>
                  <p:nvPr/>
                </p:nvGrpSpPr>
                <p:grpSpPr>
                  <a:xfrm>
                    <a:off x="7740260" y="-634999"/>
                    <a:ext cx="1570078" cy="854746"/>
                    <a:chOff x="7740260" y="-634999"/>
                    <a:chExt cx="1570078" cy="854746"/>
                  </a:xfrm>
                </p:grpSpPr>
                <p:sp>
                  <p:nvSpPr>
                    <p:cNvPr id="260" name="Freeform: Shape 259">
                      <a:extLst>
                        <a:ext uri="{FF2B5EF4-FFF2-40B4-BE49-F238E27FC236}">
                          <a16:creationId xmlns:a16="http://schemas.microsoft.com/office/drawing/2014/main" xmlns="" id="{C64E2B82-CA4B-42E2-98B8-0218973918B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740260" y="-634999"/>
                      <a:ext cx="1570078" cy="854746"/>
                    </a:xfrm>
                    <a:custGeom>
                      <a:avLst/>
                      <a:gdLst>
                        <a:gd name="connsiteX0" fmla="*/ 21164 w 1570078"/>
                        <a:gd name="connsiteY0" fmla="*/ 0 h 854746"/>
                        <a:gd name="connsiteX1" fmla="*/ 0 w 1570078"/>
                        <a:gd name="connsiteY1" fmla="*/ 159911 h 854746"/>
                        <a:gd name="connsiteX2" fmla="*/ 785039 w 1570078"/>
                        <a:gd name="connsiteY2" fmla="*/ 854746 h 854746"/>
                        <a:gd name="connsiteX3" fmla="*/ 1570079 w 1570078"/>
                        <a:gd name="connsiteY3" fmla="*/ 159911 h 854746"/>
                        <a:gd name="connsiteX4" fmla="*/ 1548914 w 1570078"/>
                        <a:gd name="connsiteY4" fmla="*/ 0 h 854746"/>
                        <a:gd name="connsiteX5" fmla="*/ 21164 w 1570078"/>
                        <a:gd name="connsiteY5" fmla="*/ 0 h 85474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1570078" h="854746">
                          <a:moveTo>
                            <a:pt x="21164" y="0"/>
                          </a:moveTo>
                          <a:cubicBezTo>
                            <a:pt x="7383" y="51417"/>
                            <a:pt x="0" y="104721"/>
                            <a:pt x="0" y="159911"/>
                          </a:cubicBezTo>
                          <a:cubicBezTo>
                            <a:pt x="0" y="543887"/>
                            <a:pt x="351422" y="854746"/>
                            <a:pt x="785039" y="854746"/>
                          </a:cubicBezTo>
                          <a:cubicBezTo>
                            <a:pt x="1218657" y="854746"/>
                            <a:pt x="1570079" y="543887"/>
                            <a:pt x="1570079" y="159911"/>
                          </a:cubicBezTo>
                          <a:cubicBezTo>
                            <a:pt x="1570079" y="104721"/>
                            <a:pt x="1562695" y="51417"/>
                            <a:pt x="1548914" y="0"/>
                          </a:cubicBezTo>
                          <a:lnTo>
                            <a:pt x="21164" y="0"/>
                          </a:lnTo>
                          <a:close/>
                        </a:path>
                      </a:pathLst>
                    </a:custGeom>
                    <a:solidFill>
                      <a:srgbClr val="C5E0B4"/>
                    </a:solidFill>
                    <a:ln w="4920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F0502020204030204"/>
                        <a:ea typeface="+mn-ea"/>
                        <a:cs typeface="+mn-cs"/>
                      </a:endParaRPr>
                    </a:p>
                  </p:txBody>
                </p:sp>
                <p:grpSp>
                  <p:nvGrpSpPr>
                    <p:cNvPr id="261" name="Graphic 19">
                      <a:extLst>
                        <a:ext uri="{FF2B5EF4-FFF2-40B4-BE49-F238E27FC236}">
                          <a16:creationId xmlns:a16="http://schemas.microsoft.com/office/drawing/2014/main" xmlns="" id="{B4BCFD8D-30D5-4C51-A9E4-28E37AD20490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7830330" y="-634999"/>
                      <a:ext cx="1389937" cy="694908"/>
                      <a:chOff x="7830330" y="-634999"/>
                      <a:chExt cx="1389937" cy="694908"/>
                    </a:xfrm>
                  </p:grpSpPr>
                  <p:sp>
                    <p:nvSpPr>
                      <p:cNvPr id="262" name="Freeform: Shape 261">
                        <a:extLst>
                          <a:ext uri="{FF2B5EF4-FFF2-40B4-BE49-F238E27FC236}">
                            <a16:creationId xmlns:a16="http://schemas.microsoft.com/office/drawing/2014/main" xmlns="" id="{3DA19428-4518-4F19-ADAC-302CADD7FD3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830817" y="-634999"/>
                        <a:ext cx="1389451" cy="694908"/>
                      </a:xfrm>
                      <a:custGeom>
                        <a:avLst/>
                        <a:gdLst>
                          <a:gd name="connsiteX0" fmla="*/ 4927 w 1389451"/>
                          <a:gd name="connsiteY0" fmla="*/ 0 h 694908"/>
                          <a:gd name="connsiteX1" fmla="*/ 5 w 1389451"/>
                          <a:gd name="connsiteY1" fmla="*/ 70757 h 694908"/>
                          <a:gd name="connsiteX2" fmla="*/ 692513 w 1389451"/>
                          <a:gd name="connsiteY2" fmla="*/ 694835 h 694908"/>
                          <a:gd name="connsiteX3" fmla="*/ 1389451 w 1389451"/>
                          <a:gd name="connsiteY3" fmla="*/ 89154 h 694908"/>
                          <a:gd name="connsiteX4" fmla="*/ 1382560 w 1389451"/>
                          <a:gd name="connsiteY4" fmla="*/ 0 h 694908"/>
                          <a:gd name="connsiteX5" fmla="*/ 4927 w 1389451"/>
                          <a:gd name="connsiteY5" fmla="*/ 0 h 69490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1389451" h="694908">
                            <a:moveTo>
                              <a:pt x="4927" y="0"/>
                            </a:moveTo>
                            <a:cubicBezTo>
                              <a:pt x="1974" y="23114"/>
                              <a:pt x="5" y="46700"/>
                              <a:pt x="5" y="70757"/>
                            </a:cubicBezTo>
                            <a:cubicBezTo>
                              <a:pt x="-1471" y="410391"/>
                              <a:pt x="308607" y="689646"/>
                              <a:pt x="692513" y="694835"/>
                            </a:cubicBezTo>
                            <a:cubicBezTo>
                              <a:pt x="1076420" y="700024"/>
                              <a:pt x="1388466" y="428788"/>
                              <a:pt x="1389451" y="89154"/>
                            </a:cubicBezTo>
                            <a:cubicBezTo>
                              <a:pt x="1389451" y="58964"/>
                              <a:pt x="1386990" y="29246"/>
                              <a:pt x="1382560" y="0"/>
                            </a:cubicBezTo>
                            <a:lnTo>
                              <a:pt x="4927" y="0"/>
                            </a:lnTo>
                            <a:close/>
                          </a:path>
                        </a:pathLst>
                      </a:custGeom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ln w="4920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等线" panose="020F0502020204030204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263" name="Freeform: Shape 262">
                        <a:extLst>
                          <a:ext uri="{FF2B5EF4-FFF2-40B4-BE49-F238E27FC236}">
                            <a16:creationId xmlns:a16="http://schemas.microsoft.com/office/drawing/2014/main" xmlns="" id="{79E5B416-07EF-46B3-8B7C-BE8FB6E4CC6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830330" y="-634999"/>
                        <a:ext cx="1389445" cy="650965"/>
                      </a:xfrm>
                      <a:custGeom>
                        <a:avLst/>
                        <a:gdLst>
                          <a:gd name="connsiteX0" fmla="*/ 3445 w 1389445"/>
                          <a:gd name="connsiteY0" fmla="*/ 0 h 650965"/>
                          <a:gd name="connsiteX1" fmla="*/ 0 w 1389445"/>
                          <a:gd name="connsiteY1" fmla="*/ 58021 h 650965"/>
                          <a:gd name="connsiteX2" fmla="*/ 694476 w 1389445"/>
                          <a:gd name="connsiteY2" fmla="*/ 650966 h 650965"/>
                          <a:gd name="connsiteX3" fmla="*/ 1389446 w 1389445"/>
                          <a:gd name="connsiteY3" fmla="*/ 58021 h 650965"/>
                          <a:gd name="connsiteX4" fmla="*/ 1386000 w 1389445"/>
                          <a:gd name="connsiteY4" fmla="*/ 0 h 650965"/>
                          <a:gd name="connsiteX5" fmla="*/ 3445 w 1389445"/>
                          <a:gd name="connsiteY5" fmla="*/ 0 h 65096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1389445" h="650965">
                            <a:moveTo>
                              <a:pt x="3445" y="0"/>
                            </a:moveTo>
                            <a:cubicBezTo>
                              <a:pt x="1477" y="18869"/>
                              <a:pt x="0" y="38209"/>
                              <a:pt x="0" y="58021"/>
                            </a:cubicBezTo>
                            <a:cubicBezTo>
                              <a:pt x="0" y="385391"/>
                              <a:pt x="311063" y="650966"/>
                              <a:pt x="694476" y="650966"/>
                            </a:cubicBezTo>
                            <a:cubicBezTo>
                              <a:pt x="1078383" y="650966"/>
                              <a:pt x="1389446" y="385391"/>
                              <a:pt x="1389446" y="58021"/>
                            </a:cubicBezTo>
                            <a:cubicBezTo>
                              <a:pt x="1389446" y="38681"/>
                              <a:pt x="1388461" y="19340"/>
                              <a:pt x="1386000" y="0"/>
                            </a:cubicBezTo>
                            <a:lnTo>
                              <a:pt x="3445" y="0"/>
                            </a:lnTo>
                            <a:close/>
                          </a:path>
                        </a:pathLst>
                      </a:custGeom>
                      <a:solidFill>
                        <a:srgbClr val="C5E0B4"/>
                      </a:solidFill>
                      <a:ln w="4920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等线" panose="020F0502020204030204"/>
                          <a:ea typeface="+mn-ea"/>
                          <a:cs typeface="+mn-cs"/>
                        </a:endParaRPr>
                      </a:p>
                    </p:txBody>
                  </p:sp>
                </p:grpSp>
                <p:grpSp>
                  <p:nvGrpSpPr>
                    <p:cNvPr id="264" name="Graphic 19">
                      <a:extLst>
                        <a:ext uri="{FF2B5EF4-FFF2-40B4-BE49-F238E27FC236}">
                          <a16:creationId xmlns:a16="http://schemas.microsoft.com/office/drawing/2014/main" xmlns="" id="{ECD7A1AC-97DF-4B6B-B915-4607B707EE20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7936151" y="-634999"/>
                      <a:ext cx="1178789" cy="509038"/>
                      <a:chOff x="7936151" y="-634999"/>
                      <a:chExt cx="1178789" cy="509038"/>
                    </a:xfrm>
                  </p:grpSpPr>
                  <p:sp>
                    <p:nvSpPr>
                      <p:cNvPr id="265" name="Freeform: Shape 264">
                        <a:extLst>
                          <a:ext uri="{FF2B5EF4-FFF2-40B4-BE49-F238E27FC236}">
                            <a16:creationId xmlns:a16="http://schemas.microsoft.com/office/drawing/2014/main" xmlns="" id="{9AA7600F-F4E7-4970-A728-0056F92F284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936151" y="-634999"/>
                        <a:ext cx="1178789" cy="509038"/>
                      </a:xfrm>
                      <a:custGeom>
                        <a:avLst/>
                        <a:gdLst>
                          <a:gd name="connsiteX0" fmla="*/ 0 w 1178789"/>
                          <a:gd name="connsiteY0" fmla="*/ 0 h 509038"/>
                          <a:gd name="connsiteX1" fmla="*/ 587179 w 1178789"/>
                          <a:gd name="connsiteY1" fmla="*/ 508980 h 509038"/>
                          <a:gd name="connsiteX2" fmla="*/ 1178789 w 1178789"/>
                          <a:gd name="connsiteY2" fmla="*/ 0 h 509038"/>
                          <a:gd name="connsiteX3" fmla="*/ 0 w 1178789"/>
                          <a:gd name="connsiteY3" fmla="*/ 0 h 50903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1178789" h="509038">
                            <a:moveTo>
                              <a:pt x="0" y="0"/>
                            </a:moveTo>
                            <a:cubicBezTo>
                              <a:pt x="11320" y="278783"/>
                              <a:pt x="269719" y="504734"/>
                              <a:pt x="587179" y="508980"/>
                            </a:cubicBezTo>
                            <a:cubicBezTo>
                              <a:pt x="911039" y="513225"/>
                              <a:pt x="1174852" y="285859"/>
                              <a:pt x="1178789" y="0"/>
                            </a:cubicBez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ln w="4920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等线" panose="020F0502020204030204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266" name="Freeform: Shape 265">
                        <a:extLst>
                          <a:ext uri="{FF2B5EF4-FFF2-40B4-BE49-F238E27FC236}">
                            <a16:creationId xmlns:a16="http://schemas.microsoft.com/office/drawing/2014/main" xmlns="" id="{F5104E0F-F633-4CCD-A64E-D02037F833B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936642" y="-634999"/>
                        <a:ext cx="1177312" cy="472186"/>
                      </a:xfrm>
                      <a:custGeom>
                        <a:avLst/>
                        <a:gdLst>
                          <a:gd name="connsiteX0" fmla="*/ 0 w 1177312"/>
                          <a:gd name="connsiteY0" fmla="*/ 0 h 472186"/>
                          <a:gd name="connsiteX1" fmla="*/ 588657 w 1177312"/>
                          <a:gd name="connsiteY1" fmla="*/ 472186 h 472186"/>
                          <a:gd name="connsiteX2" fmla="*/ 1177313 w 1177312"/>
                          <a:gd name="connsiteY2" fmla="*/ 0 h 472186"/>
                          <a:gd name="connsiteX3" fmla="*/ 0 w 1177312"/>
                          <a:gd name="connsiteY3" fmla="*/ 0 h 47218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1177312" h="472186">
                            <a:moveTo>
                              <a:pt x="0" y="0"/>
                            </a:moveTo>
                            <a:cubicBezTo>
                              <a:pt x="19195" y="263217"/>
                              <a:pt x="275133" y="472186"/>
                              <a:pt x="588657" y="472186"/>
                            </a:cubicBezTo>
                            <a:cubicBezTo>
                              <a:pt x="902180" y="472186"/>
                              <a:pt x="1158117" y="263688"/>
                              <a:pt x="1177313" y="0"/>
                            </a:cubicBez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C5E0B4"/>
                      </a:solidFill>
                      <a:ln w="4920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等线" panose="020F0502020204030204"/>
                          <a:ea typeface="+mn-ea"/>
                          <a:cs typeface="+mn-cs"/>
                        </a:endParaRPr>
                      </a:p>
                    </p:txBody>
                  </p:sp>
                </p:grpSp>
                <p:grpSp>
                  <p:nvGrpSpPr>
                    <p:cNvPr id="267" name="Graphic 19">
                      <a:extLst>
                        <a:ext uri="{FF2B5EF4-FFF2-40B4-BE49-F238E27FC236}">
                          <a16:creationId xmlns:a16="http://schemas.microsoft.com/office/drawing/2014/main" xmlns="" id="{86E8D80C-7E84-44A7-88ED-39F7C06F388C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8063135" y="-634999"/>
                      <a:ext cx="927281" cy="314677"/>
                      <a:chOff x="8063135" y="-634999"/>
                      <a:chExt cx="927281" cy="314677"/>
                    </a:xfrm>
                  </p:grpSpPr>
                  <p:sp>
                    <p:nvSpPr>
                      <p:cNvPr id="268" name="Freeform: Shape 267">
                        <a:extLst>
                          <a:ext uri="{FF2B5EF4-FFF2-40B4-BE49-F238E27FC236}">
                            <a16:creationId xmlns:a16="http://schemas.microsoft.com/office/drawing/2014/main" xmlns="" id="{BA84485B-0965-4CAD-8740-DB9275E30BB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063135" y="-634999"/>
                        <a:ext cx="927281" cy="314677"/>
                      </a:xfrm>
                      <a:custGeom>
                        <a:avLst/>
                        <a:gdLst>
                          <a:gd name="connsiteX0" fmla="*/ 0 w 927281"/>
                          <a:gd name="connsiteY0" fmla="*/ 0 h 314677"/>
                          <a:gd name="connsiteX1" fmla="*/ 460688 w 927281"/>
                          <a:gd name="connsiteY1" fmla="*/ 314633 h 314677"/>
                          <a:gd name="connsiteX2" fmla="*/ 927281 w 927281"/>
                          <a:gd name="connsiteY2" fmla="*/ 0 h 314677"/>
                          <a:gd name="connsiteX3" fmla="*/ 0 w 927281"/>
                          <a:gd name="connsiteY3" fmla="*/ 0 h 314677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927281" h="314677">
                            <a:moveTo>
                              <a:pt x="0" y="0"/>
                            </a:moveTo>
                            <a:cubicBezTo>
                              <a:pt x="56601" y="178780"/>
                              <a:pt x="241172" y="311803"/>
                              <a:pt x="460688" y="314633"/>
                            </a:cubicBezTo>
                            <a:cubicBezTo>
                              <a:pt x="685125" y="317464"/>
                              <a:pt x="874125" y="183497"/>
                              <a:pt x="927281" y="0"/>
                            </a:cubicBez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ln w="4920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等线" panose="020F0502020204030204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269" name="Freeform: Shape 268">
                        <a:extLst>
                          <a:ext uri="{FF2B5EF4-FFF2-40B4-BE49-F238E27FC236}">
                            <a16:creationId xmlns:a16="http://schemas.microsoft.com/office/drawing/2014/main" xmlns="" id="{B051F502-AF77-4279-98AD-041223FBD99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068056" y="-634999"/>
                        <a:ext cx="914484" cy="284443"/>
                      </a:xfrm>
                      <a:custGeom>
                        <a:avLst/>
                        <a:gdLst>
                          <a:gd name="connsiteX0" fmla="*/ 0 w 914484"/>
                          <a:gd name="connsiteY0" fmla="*/ 0 h 284443"/>
                          <a:gd name="connsiteX1" fmla="*/ 457243 w 914484"/>
                          <a:gd name="connsiteY1" fmla="*/ 284444 h 284443"/>
                          <a:gd name="connsiteX2" fmla="*/ 914485 w 914484"/>
                          <a:gd name="connsiteY2" fmla="*/ 0 h 284443"/>
                          <a:gd name="connsiteX3" fmla="*/ 0 w 914484"/>
                          <a:gd name="connsiteY3" fmla="*/ 0 h 28444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914484" h="284443">
                            <a:moveTo>
                              <a:pt x="0" y="0"/>
                            </a:moveTo>
                            <a:cubicBezTo>
                              <a:pt x="62016" y="165100"/>
                              <a:pt x="243141" y="284444"/>
                              <a:pt x="457243" y="284444"/>
                            </a:cubicBezTo>
                            <a:cubicBezTo>
                              <a:pt x="671344" y="284444"/>
                              <a:pt x="852469" y="165100"/>
                              <a:pt x="914485" y="0"/>
                            </a:cubicBez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C5E0B4"/>
                      </a:solidFill>
                      <a:ln w="4920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等线" panose="020F0502020204030204"/>
                          <a:ea typeface="+mn-ea"/>
                          <a:cs typeface="+mn-cs"/>
                        </a:endParaRPr>
                      </a:p>
                    </p:txBody>
                  </p:sp>
                </p:grpSp>
              </p:grpSp>
              <p:grpSp>
                <p:nvGrpSpPr>
                  <p:cNvPr id="270" name="Graphic 19">
                    <a:extLst>
                      <a:ext uri="{FF2B5EF4-FFF2-40B4-BE49-F238E27FC236}">
                        <a16:creationId xmlns:a16="http://schemas.microsoft.com/office/drawing/2014/main" xmlns="" id="{F39C692C-C0AF-4B94-A8E6-25BBCDDDDD81}"/>
                      </a:ext>
                    </a:extLst>
                  </p:cNvPr>
                  <p:cNvGrpSpPr/>
                  <p:nvPr/>
                </p:nvGrpSpPr>
                <p:grpSpPr>
                  <a:xfrm>
                    <a:off x="9234049" y="-634999"/>
                    <a:ext cx="1570078" cy="854746"/>
                    <a:chOff x="9234049" y="-634999"/>
                    <a:chExt cx="1570078" cy="854746"/>
                  </a:xfrm>
                </p:grpSpPr>
                <p:sp>
                  <p:nvSpPr>
                    <p:cNvPr id="271" name="Freeform: Shape 270">
                      <a:extLst>
                        <a:ext uri="{FF2B5EF4-FFF2-40B4-BE49-F238E27FC236}">
                          <a16:creationId xmlns:a16="http://schemas.microsoft.com/office/drawing/2014/main" xmlns="" id="{EFFEE046-5D58-4F78-844E-A378A2A52BF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234049" y="-634999"/>
                      <a:ext cx="1570078" cy="854746"/>
                    </a:xfrm>
                    <a:custGeom>
                      <a:avLst/>
                      <a:gdLst>
                        <a:gd name="connsiteX0" fmla="*/ 21164 w 1570078"/>
                        <a:gd name="connsiteY0" fmla="*/ 0 h 854746"/>
                        <a:gd name="connsiteX1" fmla="*/ 0 w 1570078"/>
                        <a:gd name="connsiteY1" fmla="*/ 159911 h 854746"/>
                        <a:gd name="connsiteX2" fmla="*/ 785039 w 1570078"/>
                        <a:gd name="connsiteY2" fmla="*/ 854746 h 854746"/>
                        <a:gd name="connsiteX3" fmla="*/ 1570078 w 1570078"/>
                        <a:gd name="connsiteY3" fmla="*/ 159911 h 854746"/>
                        <a:gd name="connsiteX4" fmla="*/ 1548914 w 1570078"/>
                        <a:gd name="connsiteY4" fmla="*/ 0 h 854746"/>
                        <a:gd name="connsiteX5" fmla="*/ 21164 w 1570078"/>
                        <a:gd name="connsiteY5" fmla="*/ 0 h 85474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1570078" h="854746">
                          <a:moveTo>
                            <a:pt x="21164" y="0"/>
                          </a:moveTo>
                          <a:cubicBezTo>
                            <a:pt x="7383" y="51417"/>
                            <a:pt x="0" y="104721"/>
                            <a:pt x="0" y="159911"/>
                          </a:cubicBezTo>
                          <a:cubicBezTo>
                            <a:pt x="0" y="543887"/>
                            <a:pt x="351422" y="854746"/>
                            <a:pt x="785039" y="854746"/>
                          </a:cubicBezTo>
                          <a:cubicBezTo>
                            <a:pt x="1218656" y="854746"/>
                            <a:pt x="1570078" y="543887"/>
                            <a:pt x="1570078" y="159911"/>
                          </a:cubicBezTo>
                          <a:cubicBezTo>
                            <a:pt x="1570078" y="104721"/>
                            <a:pt x="1562696" y="51417"/>
                            <a:pt x="1548914" y="0"/>
                          </a:cubicBezTo>
                          <a:lnTo>
                            <a:pt x="21164" y="0"/>
                          </a:lnTo>
                          <a:close/>
                        </a:path>
                      </a:pathLst>
                    </a:custGeom>
                    <a:solidFill>
                      <a:srgbClr val="C5E0B4"/>
                    </a:solidFill>
                    <a:ln w="4920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F0502020204030204"/>
                        <a:ea typeface="+mn-ea"/>
                        <a:cs typeface="+mn-cs"/>
                      </a:endParaRPr>
                    </a:p>
                  </p:txBody>
                </p:sp>
                <p:grpSp>
                  <p:nvGrpSpPr>
                    <p:cNvPr id="272" name="Graphic 19">
                      <a:extLst>
                        <a:ext uri="{FF2B5EF4-FFF2-40B4-BE49-F238E27FC236}">
                          <a16:creationId xmlns:a16="http://schemas.microsoft.com/office/drawing/2014/main" xmlns="" id="{434A8CE0-F08C-440C-81E1-69B57ABE6A45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9324606" y="-634999"/>
                      <a:ext cx="1389943" cy="694908"/>
                      <a:chOff x="9324606" y="-634999"/>
                      <a:chExt cx="1389943" cy="694908"/>
                    </a:xfrm>
                  </p:grpSpPr>
                  <p:sp>
                    <p:nvSpPr>
                      <p:cNvPr id="273" name="Freeform: Shape 272">
                        <a:extLst>
                          <a:ext uri="{FF2B5EF4-FFF2-40B4-BE49-F238E27FC236}">
                            <a16:creationId xmlns:a16="http://schemas.microsoft.com/office/drawing/2014/main" xmlns="" id="{20514691-B221-4532-95B3-0FAECA30BDF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324606" y="-634999"/>
                        <a:ext cx="1389451" cy="694908"/>
                      </a:xfrm>
                      <a:custGeom>
                        <a:avLst/>
                        <a:gdLst>
                          <a:gd name="connsiteX0" fmla="*/ 4927 w 1389451"/>
                          <a:gd name="connsiteY0" fmla="*/ 0 h 694908"/>
                          <a:gd name="connsiteX1" fmla="*/ 5 w 1389451"/>
                          <a:gd name="connsiteY1" fmla="*/ 70757 h 694908"/>
                          <a:gd name="connsiteX2" fmla="*/ 692514 w 1389451"/>
                          <a:gd name="connsiteY2" fmla="*/ 694835 h 694908"/>
                          <a:gd name="connsiteX3" fmla="*/ 1389451 w 1389451"/>
                          <a:gd name="connsiteY3" fmla="*/ 89154 h 694908"/>
                          <a:gd name="connsiteX4" fmla="*/ 1382560 w 1389451"/>
                          <a:gd name="connsiteY4" fmla="*/ 0 h 694908"/>
                          <a:gd name="connsiteX5" fmla="*/ 4927 w 1389451"/>
                          <a:gd name="connsiteY5" fmla="*/ 0 h 69490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1389451" h="694908">
                            <a:moveTo>
                              <a:pt x="4927" y="0"/>
                            </a:moveTo>
                            <a:cubicBezTo>
                              <a:pt x="1974" y="23114"/>
                              <a:pt x="5" y="46700"/>
                              <a:pt x="5" y="70757"/>
                            </a:cubicBezTo>
                            <a:cubicBezTo>
                              <a:pt x="-1471" y="410391"/>
                              <a:pt x="308607" y="689646"/>
                              <a:pt x="692514" y="694835"/>
                            </a:cubicBezTo>
                            <a:cubicBezTo>
                              <a:pt x="1076420" y="700024"/>
                              <a:pt x="1388467" y="428788"/>
                              <a:pt x="1389451" y="89154"/>
                            </a:cubicBezTo>
                            <a:cubicBezTo>
                              <a:pt x="1389451" y="58964"/>
                              <a:pt x="1386990" y="29246"/>
                              <a:pt x="1382560" y="0"/>
                            </a:cubicBezTo>
                            <a:lnTo>
                              <a:pt x="4927" y="0"/>
                            </a:lnTo>
                            <a:close/>
                          </a:path>
                        </a:pathLst>
                      </a:custGeom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ln w="4920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等线" panose="020F0502020204030204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274" name="Freeform: Shape 273">
                        <a:extLst>
                          <a:ext uri="{FF2B5EF4-FFF2-40B4-BE49-F238E27FC236}">
                            <a16:creationId xmlns:a16="http://schemas.microsoft.com/office/drawing/2014/main" xmlns="" id="{2B082BE4-73A3-4479-ADC0-0E4CF956A0C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324611" y="-634999"/>
                        <a:ext cx="1389938" cy="650965"/>
                      </a:xfrm>
                      <a:custGeom>
                        <a:avLst/>
                        <a:gdLst>
                          <a:gd name="connsiteX0" fmla="*/ 3446 w 1389938"/>
                          <a:gd name="connsiteY0" fmla="*/ 0 h 650965"/>
                          <a:gd name="connsiteX1" fmla="*/ 0 w 1389938"/>
                          <a:gd name="connsiteY1" fmla="*/ 58021 h 650965"/>
                          <a:gd name="connsiteX2" fmla="*/ 694969 w 1389938"/>
                          <a:gd name="connsiteY2" fmla="*/ 650966 h 650965"/>
                          <a:gd name="connsiteX3" fmla="*/ 1389938 w 1389938"/>
                          <a:gd name="connsiteY3" fmla="*/ 58021 h 650965"/>
                          <a:gd name="connsiteX4" fmla="*/ 1386492 w 1389938"/>
                          <a:gd name="connsiteY4" fmla="*/ 0 h 650965"/>
                          <a:gd name="connsiteX5" fmla="*/ 3446 w 1389938"/>
                          <a:gd name="connsiteY5" fmla="*/ 0 h 65096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1389938" h="650965">
                            <a:moveTo>
                              <a:pt x="3446" y="0"/>
                            </a:moveTo>
                            <a:cubicBezTo>
                              <a:pt x="1477" y="18869"/>
                              <a:pt x="0" y="38209"/>
                              <a:pt x="0" y="58021"/>
                            </a:cubicBezTo>
                            <a:cubicBezTo>
                              <a:pt x="0" y="385391"/>
                              <a:pt x="311063" y="650966"/>
                              <a:pt x="694969" y="650966"/>
                            </a:cubicBezTo>
                            <a:cubicBezTo>
                              <a:pt x="1078383" y="650966"/>
                              <a:pt x="1389938" y="385391"/>
                              <a:pt x="1389938" y="58021"/>
                            </a:cubicBezTo>
                            <a:cubicBezTo>
                              <a:pt x="1389938" y="38681"/>
                              <a:pt x="1388954" y="19340"/>
                              <a:pt x="1386492" y="0"/>
                            </a:cubicBezTo>
                            <a:lnTo>
                              <a:pt x="3446" y="0"/>
                            </a:lnTo>
                            <a:close/>
                          </a:path>
                        </a:pathLst>
                      </a:custGeom>
                      <a:solidFill>
                        <a:srgbClr val="C5E0B4"/>
                      </a:solidFill>
                      <a:ln w="4920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等线" panose="020F0502020204030204"/>
                          <a:ea typeface="+mn-ea"/>
                          <a:cs typeface="+mn-cs"/>
                        </a:endParaRPr>
                      </a:p>
                    </p:txBody>
                  </p:sp>
                </p:grpSp>
                <p:grpSp>
                  <p:nvGrpSpPr>
                    <p:cNvPr id="275" name="Graphic 19">
                      <a:extLst>
                        <a:ext uri="{FF2B5EF4-FFF2-40B4-BE49-F238E27FC236}">
                          <a16:creationId xmlns:a16="http://schemas.microsoft.com/office/drawing/2014/main" xmlns="" id="{82A832CD-CA04-499B-965A-18669616B9DD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9429939" y="-634999"/>
                      <a:ext cx="1178789" cy="509038"/>
                      <a:chOff x="9429939" y="-634999"/>
                      <a:chExt cx="1178789" cy="509038"/>
                    </a:xfrm>
                  </p:grpSpPr>
                  <p:sp>
                    <p:nvSpPr>
                      <p:cNvPr id="276" name="Freeform: Shape 275">
                        <a:extLst>
                          <a:ext uri="{FF2B5EF4-FFF2-40B4-BE49-F238E27FC236}">
                            <a16:creationId xmlns:a16="http://schemas.microsoft.com/office/drawing/2014/main" xmlns="" id="{717B84FA-B102-4ED5-9D07-7B8F255ADB7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429939" y="-634999"/>
                        <a:ext cx="1178789" cy="509038"/>
                      </a:xfrm>
                      <a:custGeom>
                        <a:avLst/>
                        <a:gdLst>
                          <a:gd name="connsiteX0" fmla="*/ 0 w 1178789"/>
                          <a:gd name="connsiteY0" fmla="*/ 0 h 509038"/>
                          <a:gd name="connsiteX1" fmla="*/ 587180 w 1178789"/>
                          <a:gd name="connsiteY1" fmla="*/ 508980 h 509038"/>
                          <a:gd name="connsiteX2" fmla="*/ 1178789 w 1178789"/>
                          <a:gd name="connsiteY2" fmla="*/ 0 h 509038"/>
                          <a:gd name="connsiteX3" fmla="*/ 0 w 1178789"/>
                          <a:gd name="connsiteY3" fmla="*/ 0 h 50903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1178789" h="509038">
                            <a:moveTo>
                              <a:pt x="0" y="0"/>
                            </a:moveTo>
                            <a:cubicBezTo>
                              <a:pt x="11321" y="278783"/>
                              <a:pt x="269719" y="504734"/>
                              <a:pt x="587180" y="508980"/>
                            </a:cubicBezTo>
                            <a:cubicBezTo>
                              <a:pt x="911040" y="513225"/>
                              <a:pt x="1174852" y="285859"/>
                              <a:pt x="1178789" y="0"/>
                            </a:cubicBez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ln w="4920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等线" panose="020F0502020204030204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277" name="Freeform: Shape 276">
                        <a:extLst>
                          <a:ext uri="{FF2B5EF4-FFF2-40B4-BE49-F238E27FC236}">
                            <a16:creationId xmlns:a16="http://schemas.microsoft.com/office/drawing/2014/main" xmlns="" id="{DA600DBF-F8C6-4B7A-8CEE-856548288FE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430432" y="-634999"/>
                        <a:ext cx="1177312" cy="472186"/>
                      </a:xfrm>
                      <a:custGeom>
                        <a:avLst/>
                        <a:gdLst>
                          <a:gd name="connsiteX0" fmla="*/ 0 w 1177312"/>
                          <a:gd name="connsiteY0" fmla="*/ 0 h 472186"/>
                          <a:gd name="connsiteX1" fmla="*/ 588656 w 1177312"/>
                          <a:gd name="connsiteY1" fmla="*/ 472186 h 472186"/>
                          <a:gd name="connsiteX2" fmla="*/ 1177313 w 1177312"/>
                          <a:gd name="connsiteY2" fmla="*/ 0 h 472186"/>
                          <a:gd name="connsiteX3" fmla="*/ 0 w 1177312"/>
                          <a:gd name="connsiteY3" fmla="*/ 0 h 47218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1177312" h="472186">
                            <a:moveTo>
                              <a:pt x="0" y="0"/>
                            </a:moveTo>
                            <a:cubicBezTo>
                              <a:pt x="19195" y="263217"/>
                              <a:pt x="275133" y="472186"/>
                              <a:pt x="588656" y="472186"/>
                            </a:cubicBezTo>
                            <a:cubicBezTo>
                              <a:pt x="902180" y="472186"/>
                              <a:pt x="1158117" y="263688"/>
                              <a:pt x="1177313" y="0"/>
                            </a:cubicBez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C5E0B4"/>
                      </a:solidFill>
                      <a:ln w="4920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等线" panose="020F0502020204030204"/>
                          <a:ea typeface="+mn-ea"/>
                          <a:cs typeface="+mn-cs"/>
                        </a:endParaRPr>
                      </a:p>
                    </p:txBody>
                  </p:sp>
                </p:grpSp>
                <p:grpSp>
                  <p:nvGrpSpPr>
                    <p:cNvPr id="278" name="Graphic 19">
                      <a:extLst>
                        <a:ext uri="{FF2B5EF4-FFF2-40B4-BE49-F238E27FC236}">
                          <a16:creationId xmlns:a16="http://schemas.microsoft.com/office/drawing/2014/main" xmlns="" id="{7473BA95-C199-4AB5-81DA-2D9D1EDC9C55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9556924" y="-634999"/>
                      <a:ext cx="927281" cy="314677"/>
                      <a:chOff x="9556924" y="-634999"/>
                      <a:chExt cx="927281" cy="314677"/>
                    </a:xfrm>
                  </p:grpSpPr>
                  <p:sp>
                    <p:nvSpPr>
                      <p:cNvPr id="279" name="Freeform: Shape 278">
                        <a:extLst>
                          <a:ext uri="{FF2B5EF4-FFF2-40B4-BE49-F238E27FC236}">
                            <a16:creationId xmlns:a16="http://schemas.microsoft.com/office/drawing/2014/main" xmlns="" id="{0CCFE68E-14AC-4BE0-87C2-B42FC8B710F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556924" y="-634999"/>
                        <a:ext cx="927281" cy="314677"/>
                      </a:xfrm>
                      <a:custGeom>
                        <a:avLst/>
                        <a:gdLst>
                          <a:gd name="connsiteX0" fmla="*/ 0 w 927281"/>
                          <a:gd name="connsiteY0" fmla="*/ 0 h 314677"/>
                          <a:gd name="connsiteX1" fmla="*/ 460688 w 927281"/>
                          <a:gd name="connsiteY1" fmla="*/ 314633 h 314677"/>
                          <a:gd name="connsiteX2" fmla="*/ 927281 w 927281"/>
                          <a:gd name="connsiteY2" fmla="*/ 0 h 314677"/>
                          <a:gd name="connsiteX3" fmla="*/ 0 w 927281"/>
                          <a:gd name="connsiteY3" fmla="*/ 0 h 314677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927281" h="314677">
                            <a:moveTo>
                              <a:pt x="0" y="0"/>
                            </a:moveTo>
                            <a:cubicBezTo>
                              <a:pt x="56602" y="178780"/>
                              <a:pt x="241172" y="311803"/>
                              <a:pt x="460688" y="314633"/>
                            </a:cubicBezTo>
                            <a:cubicBezTo>
                              <a:pt x="685125" y="317464"/>
                              <a:pt x="874618" y="183497"/>
                              <a:pt x="927281" y="0"/>
                            </a:cubicBez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ln w="4920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等线" panose="020F0502020204030204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280" name="Freeform: Shape 279">
                        <a:extLst>
                          <a:ext uri="{FF2B5EF4-FFF2-40B4-BE49-F238E27FC236}">
                            <a16:creationId xmlns:a16="http://schemas.microsoft.com/office/drawing/2014/main" xmlns="" id="{F5C22AFB-B07E-441B-BC00-C282D018ADB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561846" y="-634999"/>
                        <a:ext cx="914484" cy="284443"/>
                      </a:xfrm>
                      <a:custGeom>
                        <a:avLst/>
                        <a:gdLst>
                          <a:gd name="connsiteX0" fmla="*/ 0 w 914484"/>
                          <a:gd name="connsiteY0" fmla="*/ 0 h 284443"/>
                          <a:gd name="connsiteX1" fmla="*/ 457242 w 914484"/>
                          <a:gd name="connsiteY1" fmla="*/ 284444 h 284443"/>
                          <a:gd name="connsiteX2" fmla="*/ 914485 w 914484"/>
                          <a:gd name="connsiteY2" fmla="*/ 0 h 284443"/>
                          <a:gd name="connsiteX3" fmla="*/ 0 w 914484"/>
                          <a:gd name="connsiteY3" fmla="*/ 0 h 28444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914484" h="284443">
                            <a:moveTo>
                              <a:pt x="0" y="0"/>
                            </a:moveTo>
                            <a:cubicBezTo>
                              <a:pt x="62015" y="165100"/>
                              <a:pt x="243141" y="284444"/>
                              <a:pt x="457242" y="284444"/>
                            </a:cubicBezTo>
                            <a:cubicBezTo>
                              <a:pt x="671344" y="284444"/>
                              <a:pt x="852469" y="165100"/>
                              <a:pt x="914485" y="0"/>
                            </a:cubicBez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C5E0B4"/>
                      </a:solidFill>
                      <a:ln w="4920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等线" panose="020F0502020204030204"/>
                          <a:ea typeface="+mn-ea"/>
                          <a:cs typeface="+mn-cs"/>
                        </a:endParaRPr>
                      </a:p>
                    </p:txBody>
                  </p:sp>
                </p:grpSp>
              </p:grpSp>
              <p:grpSp>
                <p:nvGrpSpPr>
                  <p:cNvPr id="281" name="Graphic 19">
                    <a:extLst>
                      <a:ext uri="{FF2B5EF4-FFF2-40B4-BE49-F238E27FC236}">
                        <a16:creationId xmlns:a16="http://schemas.microsoft.com/office/drawing/2014/main" xmlns="" id="{1020B8F3-65A5-4770-9A37-70945FC85233}"/>
                      </a:ext>
                    </a:extLst>
                  </p:cNvPr>
                  <p:cNvGrpSpPr/>
                  <p:nvPr/>
                </p:nvGrpSpPr>
                <p:grpSpPr>
                  <a:xfrm>
                    <a:off x="10727839" y="-634999"/>
                    <a:ext cx="1570078" cy="854746"/>
                    <a:chOff x="10727839" y="-634999"/>
                    <a:chExt cx="1570078" cy="854746"/>
                  </a:xfrm>
                </p:grpSpPr>
                <p:sp>
                  <p:nvSpPr>
                    <p:cNvPr id="282" name="Freeform: Shape 281">
                      <a:extLst>
                        <a:ext uri="{FF2B5EF4-FFF2-40B4-BE49-F238E27FC236}">
                          <a16:creationId xmlns:a16="http://schemas.microsoft.com/office/drawing/2014/main" xmlns="" id="{EC77B135-99F3-477C-A1AA-A9724D49BC2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727839" y="-634999"/>
                      <a:ext cx="1570078" cy="854746"/>
                    </a:xfrm>
                    <a:custGeom>
                      <a:avLst/>
                      <a:gdLst>
                        <a:gd name="connsiteX0" fmla="*/ 21164 w 1570078"/>
                        <a:gd name="connsiteY0" fmla="*/ 0 h 854746"/>
                        <a:gd name="connsiteX1" fmla="*/ 0 w 1570078"/>
                        <a:gd name="connsiteY1" fmla="*/ 159911 h 854746"/>
                        <a:gd name="connsiteX2" fmla="*/ 785039 w 1570078"/>
                        <a:gd name="connsiteY2" fmla="*/ 854746 h 854746"/>
                        <a:gd name="connsiteX3" fmla="*/ 1570078 w 1570078"/>
                        <a:gd name="connsiteY3" fmla="*/ 159911 h 854746"/>
                        <a:gd name="connsiteX4" fmla="*/ 1548914 w 1570078"/>
                        <a:gd name="connsiteY4" fmla="*/ 0 h 854746"/>
                        <a:gd name="connsiteX5" fmla="*/ 21164 w 1570078"/>
                        <a:gd name="connsiteY5" fmla="*/ 0 h 85474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1570078" h="854746">
                          <a:moveTo>
                            <a:pt x="21164" y="0"/>
                          </a:moveTo>
                          <a:cubicBezTo>
                            <a:pt x="7383" y="51417"/>
                            <a:pt x="0" y="104721"/>
                            <a:pt x="0" y="159911"/>
                          </a:cubicBezTo>
                          <a:cubicBezTo>
                            <a:pt x="0" y="543887"/>
                            <a:pt x="351422" y="854746"/>
                            <a:pt x="785039" y="854746"/>
                          </a:cubicBezTo>
                          <a:cubicBezTo>
                            <a:pt x="1218656" y="854746"/>
                            <a:pt x="1570078" y="543887"/>
                            <a:pt x="1570078" y="159911"/>
                          </a:cubicBezTo>
                          <a:cubicBezTo>
                            <a:pt x="1570078" y="104721"/>
                            <a:pt x="1562696" y="51417"/>
                            <a:pt x="1548914" y="0"/>
                          </a:cubicBezTo>
                          <a:lnTo>
                            <a:pt x="21164" y="0"/>
                          </a:lnTo>
                          <a:close/>
                        </a:path>
                      </a:pathLst>
                    </a:custGeom>
                    <a:solidFill>
                      <a:srgbClr val="C5E0B4"/>
                    </a:solidFill>
                    <a:ln w="4920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F0502020204030204"/>
                        <a:ea typeface="+mn-ea"/>
                        <a:cs typeface="+mn-cs"/>
                      </a:endParaRPr>
                    </a:p>
                  </p:txBody>
                </p:sp>
                <p:grpSp>
                  <p:nvGrpSpPr>
                    <p:cNvPr id="283" name="Graphic 19">
                      <a:extLst>
                        <a:ext uri="{FF2B5EF4-FFF2-40B4-BE49-F238E27FC236}">
                          <a16:creationId xmlns:a16="http://schemas.microsoft.com/office/drawing/2014/main" xmlns="" id="{B120726D-8EF1-4DA3-B0C6-CA7B8A1F08A4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0818399" y="-634999"/>
                      <a:ext cx="1389447" cy="694908"/>
                      <a:chOff x="10818399" y="-634999"/>
                      <a:chExt cx="1389447" cy="694908"/>
                    </a:xfrm>
                  </p:grpSpPr>
                  <p:sp>
                    <p:nvSpPr>
                      <p:cNvPr id="284" name="Freeform: Shape 283">
                        <a:extLst>
                          <a:ext uri="{FF2B5EF4-FFF2-40B4-BE49-F238E27FC236}">
                            <a16:creationId xmlns:a16="http://schemas.microsoft.com/office/drawing/2014/main" xmlns="" id="{E9BE0059-5A84-46B3-8094-68AB293CECD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818399" y="-634999"/>
                        <a:ext cx="1389447" cy="694908"/>
                      </a:xfrm>
                      <a:custGeom>
                        <a:avLst/>
                        <a:gdLst>
                          <a:gd name="connsiteX0" fmla="*/ 4924 w 1389447"/>
                          <a:gd name="connsiteY0" fmla="*/ 0 h 694908"/>
                          <a:gd name="connsiteX1" fmla="*/ 2 w 1389447"/>
                          <a:gd name="connsiteY1" fmla="*/ 70757 h 694908"/>
                          <a:gd name="connsiteX2" fmla="*/ 692510 w 1389447"/>
                          <a:gd name="connsiteY2" fmla="*/ 694835 h 694908"/>
                          <a:gd name="connsiteX3" fmla="*/ 1389448 w 1389447"/>
                          <a:gd name="connsiteY3" fmla="*/ 89154 h 694908"/>
                          <a:gd name="connsiteX4" fmla="*/ 1382557 w 1389447"/>
                          <a:gd name="connsiteY4" fmla="*/ 0 h 694908"/>
                          <a:gd name="connsiteX5" fmla="*/ 4924 w 1389447"/>
                          <a:gd name="connsiteY5" fmla="*/ 0 h 69490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1389447" h="694908">
                            <a:moveTo>
                              <a:pt x="4924" y="0"/>
                            </a:moveTo>
                            <a:cubicBezTo>
                              <a:pt x="1971" y="23114"/>
                              <a:pt x="2" y="46700"/>
                              <a:pt x="2" y="70757"/>
                            </a:cubicBezTo>
                            <a:cubicBezTo>
                              <a:pt x="-982" y="410391"/>
                              <a:pt x="308604" y="689646"/>
                              <a:pt x="692510" y="694835"/>
                            </a:cubicBezTo>
                            <a:cubicBezTo>
                              <a:pt x="1076416" y="700024"/>
                              <a:pt x="1388463" y="428788"/>
                              <a:pt x="1389448" y="89154"/>
                            </a:cubicBezTo>
                            <a:cubicBezTo>
                              <a:pt x="1389448" y="58964"/>
                              <a:pt x="1386987" y="29246"/>
                              <a:pt x="1382557" y="0"/>
                            </a:cubicBezTo>
                            <a:lnTo>
                              <a:pt x="4924" y="0"/>
                            </a:lnTo>
                            <a:close/>
                          </a:path>
                        </a:pathLst>
                      </a:custGeom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ln w="4920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等线" panose="020F0502020204030204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285" name="Freeform: Shape 284">
                        <a:extLst>
                          <a:ext uri="{FF2B5EF4-FFF2-40B4-BE49-F238E27FC236}">
                            <a16:creationId xmlns:a16="http://schemas.microsoft.com/office/drawing/2014/main" xmlns="" id="{C3D01C5F-1AA9-46B3-84E7-25D0F13FD21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818401" y="-634999"/>
                        <a:ext cx="1389445" cy="650965"/>
                      </a:xfrm>
                      <a:custGeom>
                        <a:avLst/>
                        <a:gdLst>
                          <a:gd name="connsiteX0" fmla="*/ 3445 w 1389445"/>
                          <a:gd name="connsiteY0" fmla="*/ 0 h 650965"/>
                          <a:gd name="connsiteX1" fmla="*/ 0 w 1389445"/>
                          <a:gd name="connsiteY1" fmla="*/ 58021 h 650965"/>
                          <a:gd name="connsiteX2" fmla="*/ 694969 w 1389445"/>
                          <a:gd name="connsiteY2" fmla="*/ 650966 h 650965"/>
                          <a:gd name="connsiteX3" fmla="*/ 1389445 w 1389445"/>
                          <a:gd name="connsiteY3" fmla="*/ 58021 h 650965"/>
                          <a:gd name="connsiteX4" fmla="*/ 1386001 w 1389445"/>
                          <a:gd name="connsiteY4" fmla="*/ 0 h 650965"/>
                          <a:gd name="connsiteX5" fmla="*/ 3445 w 1389445"/>
                          <a:gd name="connsiteY5" fmla="*/ 0 h 65096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1389445" h="650965">
                            <a:moveTo>
                              <a:pt x="3445" y="0"/>
                            </a:moveTo>
                            <a:cubicBezTo>
                              <a:pt x="1477" y="18869"/>
                              <a:pt x="0" y="38209"/>
                              <a:pt x="0" y="58021"/>
                            </a:cubicBezTo>
                            <a:cubicBezTo>
                              <a:pt x="0" y="385391"/>
                              <a:pt x="311062" y="650966"/>
                              <a:pt x="694969" y="650966"/>
                            </a:cubicBezTo>
                            <a:cubicBezTo>
                              <a:pt x="1078875" y="650966"/>
                              <a:pt x="1389445" y="385391"/>
                              <a:pt x="1389445" y="58021"/>
                            </a:cubicBezTo>
                            <a:cubicBezTo>
                              <a:pt x="1389445" y="38681"/>
                              <a:pt x="1388461" y="19340"/>
                              <a:pt x="1386001" y="0"/>
                            </a:cubicBezTo>
                            <a:lnTo>
                              <a:pt x="3445" y="0"/>
                            </a:lnTo>
                            <a:close/>
                          </a:path>
                        </a:pathLst>
                      </a:custGeom>
                      <a:solidFill>
                        <a:srgbClr val="C5E0B4"/>
                      </a:solidFill>
                      <a:ln w="4920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等线" panose="020F0502020204030204"/>
                          <a:ea typeface="+mn-ea"/>
                          <a:cs typeface="+mn-cs"/>
                        </a:endParaRPr>
                      </a:p>
                    </p:txBody>
                  </p:sp>
                </p:grpSp>
                <p:grpSp>
                  <p:nvGrpSpPr>
                    <p:cNvPr id="286" name="Graphic 19">
                      <a:extLst>
                        <a:ext uri="{FF2B5EF4-FFF2-40B4-BE49-F238E27FC236}">
                          <a16:creationId xmlns:a16="http://schemas.microsoft.com/office/drawing/2014/main" xmlns="" id="{DE0B1105-6F46-48A9-A95A-81FE11AF5FF2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0923729" y="-634999"/>
                      <a:ext cx="1179281" cy="509038"/>
                      <a:chOff x="10923729" y="-634999"/>
                      <a:chExt cx="1179281" cy="509038"/>
                    </a:xfrm>
                  </p:grpSpPr>
                  <p:sp>
                    <p:nvSpPr>
                      <p:cNvPr id="287" name="Freeform: Shape 286">
                        <a:extLst>
                          <a:ext uri="{FF2B5EF4-FFF2-40B4-BE49-F238E27FC236}">
                            <a16:creationId xmlns:a16="http://schemas.microsoft.com/office/drawing/2014/main" xmlns="" id="{D00D9236-F4C7-4B41-986A-C057D27DE71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923729" y="-634999"/>
                        <a:ext cx="1179281" cy="509038"/>
                      </a:xfrm>
                      <a:custGeom>
                        <a:avLst/>
                        <a:gdLst>
                          <a:gd name="connsiteX0" fmla="*/ 0 w 1179281"/>
                          <a:gd name="connsiteY0" fmla="*/ 0 h 509038"/>
                          <a:gd name="connsiteX1" fmla="*/ 587672 w 1179281"/>
                          <a:gd name="connsiteY1" fmla="*/ 508980 h 509038"/>
                          <a:gd name="connsiteX2" fmla="*/ 1179281 w 1179281"/>
                          <a:gd name="connsiteY2" fmla="*/ 0 h 509038"/>
                          <a:gd name="connsiteX3" fmla="*/ 0 w 1179281"/>
                          <a:gd name="connsiteY3" fmla="*/ 0 h 50903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1179281" h="509038">
                            <a:moveTo>
                              <a:pt x="0" y="0"/>
                            </a:moveTo>
                            <a:cubicBezTo>
                              <a:pt x="11320" y="278783"/>
                              <a:pt x="269719" y="504734"/>
                              <a:pt x="587672" y="508980"/>
                            </a:cubicBezTo>
                            <a:cubicBezTo>
                              <a:pt x="911532" y="513225"/>
                              <a:pt x="1175344" y="285859"/>
                              <a:pt x="1179281" y="0"/>
                            </a:cubicBez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ln w="4920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等线" panose="020F0502020204030204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288" name="Freeform: Shape 287">
                        <a:extLst>
                          <a:ext uri="{FF2B5EF4-FFF2-40B4-BE49-F238E27FC236}">
                            <a16:creationId xmlns:a16="http://schemas.microsoft.com/office/drawing/2014/main" xmlns="" id="{02C96090-1CCB-4B17-BAA0-6F86A22D3A8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924714" y="-634999"/>
                        <a:ext cx="1177312" cy="472186"/>
                      </a:xfrm>
                      <a:custGeom>
                        <a:avLst/>
                        <a:gdLst>
                          <a:gd name="connsiteX0" fmla="*/ 0 w 1177312"/>
                          <a:gd name="connsiteY0" fmla="*/ 0 h 472186"/>
                          <a:gd name="connsiteX1" fmla="*/ 588656 w 1177312"/>
                          <a:gd name="connsiteY1" fmla="*/ 472186 h 472186"/>
                          <a:gd name="connsiteX2" fmla="*/ 1177313 w 1177312"/>
                          <a:gd name="connsiteY2" fmla="*/ 0 h 472186"/>
                          <a:gd name="connsiteX3" fmla="*/ 0 w 1177312"/>
                          <a:gd name="connsiteY3" fmla="*/ 0 h 47218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1177312" h="472186">
                            <a:moveTo>
                              <a:pt x="0" y="0"/>
                            </a:moveTo>
                            <a:cubicBezTo>
                              <a:pt x="19195" y="263217"/>
                              <a:pt x="275133" y="472186"/>
                              <a:pt x="588656" y="472186"/>
                            </a:cubicBezTo>
                            <a:cubicBezTo>
                              <a:pt x="902179" y="472186"/>
                              <a:pt x="1158117" y="263688"/>
                              <a:pt x="1177313" y="0"/>
                            </a:cubicBez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C5E0B4"/>
                      </a:solidFill>
                      <a:ln w="4920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等线" panose="020F0502020204030204"/>
                          <a:ea typeface="+mn-ea"/>
                          <a:cs typeface="+mn-cs"/>
                        </a:endParaRPr>
                      </a:p>
                    </p:txBody>
                  </p:sp>
                </p:grpSp>
                <p:grpSp>
                  <p:nvGrpSpPr>
                    <p:cNvPr id="289" name="Graphic 19">
                      <a:extLst>
                        <a:ext uri="{FF2B5EF4-FFF2-40B4-BE49-F238E27FC236}">
                          <a16:creationId xmlns:a16="http://schemas.microsoft.com/office/drawing/2014/main" xmlns="" id="{D3E34A20-E8A8-4EBB-AB52-537CF6670795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1051206" y="-634999"/>
                      <a:ext cx="927281" cy="314677"/>
                      <a:chOff x="11051206" y="-634999"/>
                      <a:chExt cx="927281" cy="314677"/>
                    </a:xfrm>
                  </p:grpSpPr>
                  <p:sp>
                    <p:nvSpPr>
                      <p:cNvPr id="290" name="Freeform: Shape 289">
                        <a:extLst>
                          <a:ext uri="{FF2B5EF4-FFF2-40B4-BE49-F238E27FC236}">
                            <a16:creationId xmlns:a16="http://schemas.microsoft.com/office/drawing/2014/main" xmlns="" id="{1E4FEF63-5DA3-4BBD-930C-6B472D6FEA9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051206" y="-634999"/>
                        <a:ext cx="927281" cy="314677"/>
                      </a:xfrm>
                      <a:custGeom>
                        <a:avLst/>
                        <a:gdLst>
                          <a:gd name="connsiteX0" fmla="*/ 0 w 927281"/>
                          <a:gd name="connsiteY0" fmla="*/ 0 h 314677"/>
                          <a:gd name="connsiteX1" fmla="*/ 460688 w 927281"/>
                          <a:gd name="connsiteY1" fmla="*/ 314633 h 314677"/>
                          <a:gd name="connsiteX2" fmla="*/ 927281 w 927281"/>
                          <a:gd name="connsiteY2" fmla="*/ 0 h 314677"/>
                          <a:gd name="connsiteX3" fmla="*/ 0 w 927281"/>
                          <a:gd name="connsiteY3" fmla="*/ 0 h 314677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927281" h="314677">
                            <a:moveTo>
                              <a:pt x="0" y="0"/>
                            </a:moveTo>
                            <a:cubicBezTo>
                              <a:pt x="56602" y="178780"/>
                              <a:pt x="241172" y="311803"/>
                              <a:pt x="460688" y="314633"/>
                            </a:cubicBezTo>
                            <a:cubicBezTo>
                              <a:pt x="685125" y="317464"/>
                              <a:pt x="874125" y="183497"/>
                              <a:pt x="927281" y="0"/>
                            </a:cubicBez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ln w="4920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等线" panose="020F0502020204030204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291" name="Freeform: Shape 290">
                        <a:extLst>
                          <a:ext uri="{FF2B5EF4-FFF2-40B4-BE49-F238E27FC236}">
                            <a16:creationId xmlns:a16="http://schemas.microsoft.com/office/drawing/2014/main" xmlns="" id="{C3ABAF1B-F307-4779-8F87-EA9A0799334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056128" y="-634999"/>
                        <a:ext cx="914484" cy="284443"/>
                      </a:xfrm>
                      <a:custGeom>
                        <a:avLst/>
                        <a:gdLst>
                          <a:gd name="connsiteX0" fmla="*/ 0 w 914484"/>
                          <a:gd name="connsiteY0" fmla="*/ 0 h 284443"/>
                          <a:gd name="connsiteX1" fmla="*/ 457242 w 914484"/>
                          <a:gd name="connsiteY1" fmla="*/ 284444 h 284443"/>
                          <a:gd name="connsiteX2" fmla="*/ 914485 w 914484"/>
                          <a:gd name="connsiteY2" fmla="*/ 0 h 284443"/>
                          <a:gd name="connsiteX3" fmla="*/ 0 w 914484"/>
                          <a:gd name="connsiteY3" fmla="*/ 0 h 28444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914484" h="284443">
                            <a:moveTo>
                              <a:pt x="0" y="0"/>
                            </a:moveTo>
                            <a:cubicBezTo>
                              <a:pt x="62015" y="165100"/>
                              <a:pt x="243141" y="284444"/>
                              <a:pt x="457242" y="284444"/>
                            </a:cubicBezTo>
                            <a:cubicBezTo>
                              <a:pt x="671344" y="284444"/>
                              <a:pt x="852469" y="165100"/>
                              <a:pt x="914485" y="0"/>
                            </a:cubicBez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C5E0B4"/>
                      </a:solidFill>
                      <a:ln w="4920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等线" panose="020F0502020204030204"/>
                          <a:ea typeface="+mn-ea"/>
                          <a:cs typeface="+mn-cs"/>
                        </a:endParaRPr>
                      </a:p>
                    </p:txBody>
                  </p:sp>
                </p:grpSp>
              </p:grpSp>
              <p:grpSp>
                <p:nvGrpSpPr>
                  <p:cNvPr id="292" name="Graphic 19">
                    <a:extLst>
                      <a:ext uri="{FF2B5EF4-FFF2-40B4-BE49-F238E27FC236}">
                        <a16:creationId xmlns:a16="http://schemas.microsoft.com/office/drawing/2014/main" xmlns="" id="{1C7B12EC-3ACD-4BBC-93C9-82AB5B4B8141}"/>
                      </a:ext>
                    </a:extLst>
                  </p:cNvPr>
                  <p:cNvGrpSpPr/>
                  <p:nvPr/>
                </p:nvGrpSpPr>
                <p:grpSpPr>
                  <a:xfrm>
                    <a:off x="12222120" y="-634999"/>
                    <a:ext cx="1570078" cy="854746"/>
                    <a:chOff x="12222120" y="-634999"/>
                    <a:chExt cx="1570078" cy="854746"/>
                  </a:xfrm>
                </p:grpSpPr>
                <p:sp>
                  <p:nvSpPr>
                    <p:cNvPr id="293" name="Freeform: Shape 292">
                      <a:extLst>
                        <a:ext uri="{FF2B5EF4-FFF2-40B4-BE49-F238E27FC236}">
                          <a16:creationId xmlns:a16="http://schemas.microsoft.com/office/drawing/2014/main" xmlns="" id="{F2AA986F-031B-45FA-9D55-2ACFDE17EB0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2222120" y="-634999"/>
                      <a:ext cx="1570078" cy="854746"/>
                    </a:xfrm>
                    <a:custGeom>
                      <a:avLst/>
                      <a:gdLst>
                        <a:gd name="connsiteX0" fmla="*/ 21164 w 1570078"/>
                        <a:gd name="connsiteY0" fmla="*/ 0 h 854746"/>
                        <a:gd name="connsiteX1" fmla="*/ 0 w 1570078"/>
                        <a:gd name="connsiteY1" fmla="*/ 159911 h 854746"/>
                        <a:gd name="connsiteX2" fmla="*/ 785039 w 1570078"/>
                        <a:gd name="connsiteY2" fmla="*/ 854746 h 854746"/>
                        <a:gd name="connsiteX3" fmla="*/ 1570078 w 1570078"/>
                        <a:gd name="connsiteY3" fmla="*/ 159911 h 854746"/>
                        <a:gd name="connsiteX4" fmla="*/ 1548914 w 1570078"/>
                        <a:gd name="connsiteY4" fmla="*/ 0 h 854746"/>
                        <a:gd name="connsiteX5" fmla="*/ 21164 w 1570078"/>
                        <a:gd name="connsiteY5" fmla="*/ 0 h 85474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1570078" h="854746">
                          <a:moveTo>
                            <a:pt x="21164" y="0"/>
                          </a:moveTo>
                          <a:cubicBezTo>
                            <a:pt x="7383" y="51417"/>
                            <a:pt x="0" y="104721"/>
                            <a:pt x="0" y="159911"/>
                          </a:cubicBezTo>
                          <a:cubicBezTo>
                            <a:pt x="0" y="543887"/>
                            <a:pt x="351422" y="854746"/>
                            <a:pt x="785039" y="854746"/>
                          </a:cubicBezTo>
                          <a:cubicBezTo>
                            <a:pt x="1218656" y="854746"/>
                            <a:pt x="1570078" y="543887"/>
                            <a:pt x="1570078" y="159911"/>
                          </a:cubicBezTo>
                          <a:cubicBezTo>
                            <a:pt x="1570078" y="104721"/>
                            <a:pt x="1562696" y="51417"/>
                            <a:pt x="1548914" y="0"/>
                          </a:cubicBezTo>
                          <a:lnTo>
                            <a:pt x="21164" y="0"/>
                          </a:lnTo>
                          <a:close/>
                        </a:path>
                      </a:pathLst>
                    </a:custGeom>
                    <a:solidFill>
                      <a:srgbClr val="C5E0B4"/>
                    </a:solidFill>
                    <a:ln w="4920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F0502020204030204"/>
                        <a:ea typeface="+mn-ea"/>
                        <a:cs typeface="+mn-cs"/>
                      </a:endParaRPr>
                    </a:p>
                  </p:txBody>
                </p:sp>
                <p:grpSp>
                  <p:nvGrpSpPr>
                    <p:cNvPr id="294" name="Graphic 19">
                      <a:extLst>
                        <a:ext uri="{FF2B5EF4-FFF2-40B4-BE49-F238E27FC236}">
                          <a16:creationId xmlns:a16="http://schemas.microsoft.com/office/drawing/2014/main" xmlns="" id="{86362988-9518-437A-A46A-A5FBE90E832A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2312190" y="-634999"/>
                      <a:ext cx="1389938" cy="694908"/>
                      <a:chOff x="12312190" y="-634999"/>
                      <a:chExt cx="1389938" cy="694908"/>
                    </a:xfrm>
                  </p:grpSpPr>
                  <p:sp>
                    <p:nvSpPr>
                      <p:cNvPr id="295" name="Freeform: Shape 294">
                        <a:extLst>
                          <a:ext uri="{FF2B5EF4-FFF2-40B4-BE49-F238E27FC236}">
                            <a16:creationId xmlns:a16="http://schemas.microsoft.com/office/drawing/2014/main" xmlns="" id="{55779369-EB0D-4C62-9860-B1245DACEFB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2312677" y="-634999"/>
                        <a:ext cx="1389450" cy="694908"/>
                      </a:xfrm>
                      <a:custGeom>
                        <a:avLst/>
                        <a:gdLst>
                          <a:gd name="connsiteX0" fmla="*/ 4927 w 1389450"/>
                          <a:gd name="connsiteY0" fmla="*/ 0 h 694908"/>
                          <a:gd name="connsiteX1" fmla="*/ 5 w 1389450"/>
                          <a:gd name="connsiteY1" fmla="*/ 70757 h 694908"/>
                          <a:gd name="connsiteX2" fmla="*/ 692513 w 1389450"/>
                          <a:gd name="connsiteY2" fmla="*/ 694835 h 694908"/>
                          <a:gd name="connsiteX3" fmla="*/ 1389451 w 1389450"/>
                          <a:gd name="connsiteY3" fmla="*/ 89154 h 694908"/>
                          <a:gd name="connsiteX4" fmla="*/ 1382560 w 1389450"/>
                          <a:gd name="connsiteY4" fmla="*/ 0 h 694908"/>
                          <a:gd name="connsiteX5" fmla="*/ 4927 w 1389450"/>
                          <a:gd name="connsiteY5" fmla="*/ 0 h 69490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1389450" h="694908">
                            <a:moveTo>
                              <a:pt x="4927" y="0"/>
                            </a:moveTo>
                            <a:cubicBezTo>
                              <a:pt x="1974" y="23114"/>
                              <a:pt x="5" y="46700"/>
                              <a:pt x="5" y="70757"/>
                            </a:cubicBezTo>
                            <a:cubicBezTo>
                              <a:pt x="-1471" y="410391"/>
                              <a:pt x="308607" y="689646"/>
                              <a:pt x="692513" y="694835"/>
                            </a:cubicBezTo>
                            <a:cubicBezTo>
                              <a:pt x="1076419" y="700024"/>
                              <a:pt x="1388466" y="428788"/>
                              <a:pt x="1389451" y="89154"/>
                            </a:cubicBezTo>
                            <a:cubicBezTo>
                              <a:pt x="1389451" y="58964"/>
                              <a:pt x="1386990" y="29246"/>
                              <a:pt x="1382560" y="0"/>
                            </a:cubicBezTo>
                            <a:lnTo>
                              <a:pt x="4927" y="0"/>
                            </a:lnTo>
                            <a:close/>
                          </a:path>
                        </a:pathLst>
                      </a:custGeom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ln w="4920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等线" panose="020F0502020204030204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296" name="Freeform: Shape 295">
                        <a:extLst>
                          <a:ext uri="{FF2B5EF4-FFF2-40B4-BE49-F238E27FC236}">
                            <a16:creationId xmlns:a16="http://schemas.microsoft.com/office/drawing/2014/main" xmlns="" id="{DA813A86-C0A4-42FF-A58E-AD6749C276A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2312190" y="-634999"/>
                        <a:ext cx="1389446" cy="650965"/>
                      </a:xfrm>
                      <a:custGeom>
                        <a:avLst/>
                        <a:gdLst>
                          <a:gd name="connsiteX0" fmla="*/ 3446 w 1389446"/>
                          <a:gd name="connsiteY0" fmla="*/ 0 h 650965"/>
                          <a:gd name="connsiteX1" fmla="*/ 0 w 1389446"/>
                          <a:gd name="connsiteY1" fmla="*/ 58021 h 650965"/>
                          <a:gd name="connsiteX2" fmla="*/ 694477 w 1389446"/>
                          <a:gd name="connsiteY2" fmla="*/ 650966 h 650965"/>
                          <a:gd name="connsiteX3" fmla="*/ 1389446 w 1389446"/>
                          <a:gd name="connsiteY3" fmla="*/ 58021 h 650965"/>
                          <a:gd name="connsiteX4" fmla="*/ 1386001 w 1389446"/>
                          <a:gd name="connsiteY4" fmla="*/ 0 h 650965"/>
                          <a:gd name="connsiteX5" fmla="*/ 3446 w 1389446"/>
                          <a:gd name="connsiteY5" fmla="*/ 0 h 65096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1389446" h="650965">
                            <a:moveTo>
                              <a:pt x="3446" y="0"/>
                            </a:moveTo>
                            <a:cubicBezTo>
                              <a:pt x="1477" y="18869"/>
                              <a:pt x="0" y="38209"/>
                              <a:pt x="0" y="58021"/>
                            </a:cubicBezTo>
                            <a:cubicBezTo>
                              <a:pt x="0" y="385391"/>
                              <a:pt x="311063" y="650966"/>
                              <a:pt x="694477" y="650966"/>
                            </a:cubicBezTo>
                            <a:cubicBezTo>
                              <a:pt x="1078383" y="650966"/>
                              <a:pt x="1389446" y="385391"/>
                              <a:pt x="1389446" y="58021"/>
                            </a:cubicBezTo>
                            <a:cubicBezTo>
                              <a:pt x="1389446" y="38681"/>
                              <a:pt x="1388462" y="19340"/>
                              <a:pt x="1386001" y="0"/>
                            </a:cubicBezTo>
                            <a:lnTo>
                              <a:pt x="3446" y="0"/>
                            </a:lnTo>
                            <a:close/>
                          </a:path>
                        </a:pathLst>
                      </a:custGeom>
                      <a:solidFill>
                        <a:srgbClr val="C5E0B4"/>
                      </a:solidFill>
                      <a:ln w="4920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等线" panose="020F0502020204030204"/>
                          <a:ea typeface="+mn-ea"/>
                          <a:cs typeface="+mn-cs"/>
                        </a:endParaRPr>
                      </a:p>
                    </p:txBody>
                  </p:sp>
                </p:grpSp>
                <p:grpSp>
                  <p:nvGrpSpPr>
                    <p:cNvPr id="297" name="Graphic 19">
                      <a:extLst>
                        <a:ext uri="{FF2B5EF4-FFF2-40B4-BE49-F238E27FC236}">
                          <a16:creationId xmlns:a16="http://schemas.microsoft.com/office/drawing/2014/main" xmlns="" id="{55E29C97-3F20-4BA2-8CB2-5CD0D51C358A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2418011" y="-634999"/>
                      <a:ext cx="1179281" cy="509038"/>
                      <a:chOff x="12418011" y="-634999"/>
                      <a:chExt cx="1179281" cy="509038"/>
                    </a:xfrm>
                  </p:grpSpPr>
                  <p:sp>
                    <p:nvSpPr>
                      <p:cNvPr id="298" name="Freeform: Shape 297">
                        <a:extLst>
                          <a:ext uri="{FF2B5EF4-FFF2-40B4-BE49-F238E27FC236}">
                            <a16:creationId xmlns:a16="http://schemas.microsoft.com/office/drawing/2014/main" xmlns="" id="{5FF89B91-0E8D-4FC7-9114-B946D901012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2418011" y="-634999"/>
                        <a:ext cx="1179281" cy="509038"/>
                      </a:xfrm>
                      <a:custGeom>
                        <a:avLst/>
                        <a:gdLst>
                          <a:gd name="connsiteX0" fmla="*/ 0 w 1179281"/>
                          <a:gd name="connsiteY0" fmla="*/ 0 h 509038"/>
                          <a:gd name="connsiteX1" fmla="*/ 587672 w 1179281"/>
                          <a:gd name="connsiteY1" fmla="*/ 508980 h 509038"/>
                          <a:gd name="connsiteX2" fmla="*/ 1179281 w 1179281"/>
                          <a:gd name="connsiteY2" fmla="*/ 0 h 509038"/>
                          <a:gd name="connsiteX3" fmla="*/ 0 w 1179281"/>
                          <a:gd name="connsiteY3" fmla="*/ 0 h 50903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1179281" h="509038">
                            <a:moveTo>
                              <a:pt x="0" y="0"/>
                            </a:moveTo>
                            <a:cubicBezTo>
                              <a:pt x="11320" y="278783"/>
                              <a:pt x="269719" y="504734"/>
                              <a:pt x="587672" y="508980"/>
                            </a:cubicBezTo>
                            <a:cubicBezTo>
                              <a:pt x="911532" y="513225"/>
                              <a:pt x="1175344" y="285859"/>
                              <a:pt x="1179281" y="0"/>
                            </a:cubicBez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ln w="4920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等线" panose="020F0502020204030204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299" name="Freeform: Shape 298">
                        <a:extLst>
                          <a:ext uri="{FF2B5EF4-FFF2-40B4-BE49-F238E27FC236}">
                            <a16:creationId xmlns:a16="http://schemas.microsoft.com/office/drawing/2014/main" xmlns="" id="{76623D8F-2E46-4284-AE3B-8E7616068C7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2418503" y="-634999"/>
                        <a:ext cx="1177312" cy="472186"/>
                      </a:xfrm>
                      <a:custGeom>
                        <a:avLst/>
                        <a:gdLst>
                          <a:gd name="connsiteX0" fmla="*/ 0 w 1177312"/>
                          <a:gd name="connsiteY0" fmla="*/ 0 h 472186"/>
                          <a:gd name="connsiteX1" fmla="*/ 588657 w 1177312"/>
                          <a:gd name="connsiteY1" fmla="*/ 472186 h 472186"/>
                          <a:gd name="connsiteX2" fmla="*/ 1177313 w 1177312"/>
                          <a:gd name="connsiteY2" fmla="*/ 0 h 472186"/>
                          <a:gd name="connsiteX3" fmla="*/ 0 w 1177312"/>
                          <a:gd name="connsiteY3" fmla="*/ 0 h 47218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1177312" h="472186">
                            <a:moveTo>
                              <a:pt x="0" y="0"/>
                            </a:moveTo>
                            <a:cubicBezTo>
                              <a:pt x="19195" y="263217"/>
                              <a:pt x="275133" y="472186"/>
                              <a:pt x="588657" y="472186"/>
                            </a:cubicBezTo>
                            <a:cubicBezTo>
                              <a:pt x="902180" y="472186"/>
                              <a:pt x="1158117" y="263688"/>
                              <a:pt x="1177313" y="0"/>
                            </a:cubicBez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C5E0B4"/>
                      </a:solidFill>
                      <a:ln w="4920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等线" panose="020F0502020204030204"/>
                          <a:ea typeface="+mn-ea"/>
                          <a:cs typeface="+mn-cs"/>
                        </a:endParaRPr>
                      </a:p>
                    </p:txBody>
                  </p:sp>
                </p:grpSp>
                <p:grpSp>
                  <p:nvGrpSpPr>
                    <p:cNvPr id="300" name="Graphic 19">
                      <a:extLst>
                        <a:ext uri="{FF2B5EF4-FFF2-40B4-BE49-F238E27FC236}">
                          <a16:creationId xmlns:a16="http://schemas.microsoft.com/office/drawing/2014/main" xmlns="" id="{6DE3C476-9BF4-4F43-8C4D-4E65C7CB7991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2544995" y="-634999"/>
                      <a:ext cx="927281" cy="314677"/>
                      <a:chOff x="12544995" y="-634999"/>
                      <a:chExt cx="927281" cy="314677"/>
                    </a:xfrm>
                  </p:grpSpPr>
                  <p:sp>
                    <p:nvSpPr>
                      <p:cNvPr id="301" name="Freeform: Shape 300">
                        <a:extLst>
                          <a:ext uri="{FF2B5EF4-FFF2-40B4-BE49-F238E27FC236}">
                            <a16:creationId xmlns:a16="http://schemas.microsoft.com/office/drawing/2014/main" xmlns="" id="{A298ADE5-7673-4BDD-8A16-16DDBE94AB4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2544995" y="-634999"/>
                        <a:ext cx="927281" cy="314677"/>
                      </a:xfrm>
                      <a:custGeom>
                        <a:avLst/>
                        <a:gdLst>
                          <a:gd name="connsiteX0" fmla="*/ 0 w 927281"/>
                          <a:gd name="connsiteY0" fmla="*/ 0 h 314677"/>
                          <a:gd name="connsiteX1" fmla="*/ 460688 w 927281"/>
                          <a:gd name="connsiteY1" fmla="*/ 314633 h 314677"/>
                          <a:gd name="connsiteX2" fmla="*/ 927281 w 927281"/>
                          <a:gd name="connsiteY2" fmla="*/ 0 h 314677"/>
                          <a:gd name="connsiteX3" fmla="*/ 0 w 927281"/>
                          <a:gd name="connsiteY3" fmla="*/ 0 h 314677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927281" h="314677">
                            <a:moveTo>
                              <a:pt x="0" y="0"/>
                            </a:moveTo>
                            <a:cubicBezTo>
                              <a:pt x="56601" y="178780"/>
                              <a:pt x="241172" y="311803"/>
                              <a:pt x="460688" y="314633"/>
                            </a:cubicBezTo>
                            <a:cubicBezTo>
                              <a:pt x="685125" y="317464"/>
                              <a:pt x="874125" y="183497"/>
                              <a:pt x="927281" y="0"/>
                            </a:cubicBez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ln w="4920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等线" panose="020F0502020204030204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302" name="Freeform: Shape 301">
                        <a:extLst>
                          <a:ext uri="{FF2B5EF4-FFF2-40B4-BE49-F238E27FC236}">
                            <a16:creationId xmlns:a16="http://schemas.microsoft.com/office/drawing/2014/main" xmlns="" id="{2DB10760-2212-475A-B05F-AAE5739DE50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2549917" y="-634999"/>
                        <a:ext cx="914484" cy="284443"/>
                      </a:xfrm>
                      <a:custGeom>
                        <a:avLst/>
                        <a:gdLst>
                          <a:gd name="connsiteX0" fmla="*/ 0 w 914484"/>
                          <a:gd name="connsiteY0" fmla="*/ 0 h 284443"/>
                          <a:gd name="connsiteX1" fmla="*/ 457243 w 914484"/>
                          <a:gd name="connsiteY1" fmla="*/ 284444 h 284443"/>
                          <a:gd name="connsiteX2" fmla="*/ 914485 w 914484"/>
                          <a:gd name="connsiteY2" fmla="*/ 0 h 284443"/>
                          <a:gd name="connsiteX3" fmla="*/ 0 w 914484"/>
                          <a:gd name="connsiteY3" fmla="*/ 0 h 28444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914484" h="284443">
                            <a:moveTo>
                              <a:pt x="0" y="0"/>
                            </a:moveTo>
                            <a:cubicBezTo>
                              <a:pt x="62016" y="165100"/>
                              <a:pt x="243141" y="284444"/>
                              <a:pt x="457243" y="284444"/>
                            </a:cubicBezTo>
                            <a:cubicBezTo>
                              <a:pt x="671344" y="284444"/>
                              <a:pt x="852469" y="165100"/>
                              <a:pt x="914485" y="0"/>
                            </a:cubicBez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C5E0B4"/>
                      </a:solidFill>
                      <a:ln w="4920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等线" panose="020F0502020204030204"/>
                          <a:ea typeface="+mn-ea"/>
                          <a:cs typeface="+mn-cs"/>
                        </a:endParaRPr>
                      </a:p>
                    </p:txBody>
                  </p:sp>
                </p:grpSp>
              </p:grpSp>
            </p:grpSp>
            <p:sp>
              <p:nvSpPr>
                <p:cNvPr id="303" name="Freeform: Shape 302">
                  <a:extLst>
                    <a:ext uri="{FF2B5EF4-FFF2-40B4-BE49-F238E27FC236}">
                      <a16:creationId xmlns:a16="http://schemas.microsoft.com/office/drawing/2014/main" xmlns="" id="{CF4EABAB-447D-4FBD-A9D9-8ADBB7DE22DF}"/>
                    </a:ext>
                  </a:extLst>
                </p:cNvPr>
                <p:cNvSpPr/>
                <p:nvPr/>
              </p:nvSpPr>
              <p:spPr>
                <a:xfrm>
                  <a:off x="7786060" y="-475088"/>
                  <a:ext cx="869668" cy="646449"/>
                </a:xfrm>
                <a:custGeom>
                  <a:avLst/>
                  <a:gdLst>
                    <a:gd name="connsiteX0" fmla="*/ 44762 w 869668"/>
                    <a:gd name="connsiteY0" fmla="*/ 272651 h 646449"/>
                    <a:gd name="connsiteX1" fmla="*/ 869669 w 869668"/>
                    <a:gd name="connsiteY1" fmla="*/ 638229 h 646449"/>
                    <a:gd name="connsiteX2" fmla="*/ 23106 w 869668"/>
                    <a:gd name="connsiteY2" fmla="*/ 0 h 646449"/>
                    <a:gd name="connsiteX3" fmla="*/ 44762 w 869668"/>
                    <a:gd name="connsiteY3" fmla="*/ 272651 h 6464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69668" h="646449">
                      <a:moveTo>
                        <a:pt x="44762" y="272651"/>
                      </a:moveTo>
                      <a:cubicBezTo>
                        <a:pt x="44762" y="272651"/>
                        <a:pt x="245083" y="711345"/>
                        <a:pt x="869669" y="638229"/>
                      </a:cubicBezTo>
                      <a:cubicBezTo>
                        <a:pt x="869669" y="638229"/>
                        <a:pt x="119575" y="636814"/>
                        <a:pt x="23106" y="0"/>
                      </a:cubicBezTo>
                      <a:cubicBezTo>
                        <a:pt x="22614" y="0"/>
                        <a:pt x="-40878" y="107079"/>
                        <a:pt x="44762" y="272651"/>
                      </a:cubicBezTo>
                      <a:close/>
                    </a:path>
                  </a:pathLst>
                </a:custGeom>
                <a:solidFill>
                  <a:schemeClr val="accent6">
                    <a:lumMod val="20000"/>
                    <a:lumOff val="80000"/>
                  </a:schemeClr>
                </a:solidFill>
                <a:ln w="4920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04" name="Freeform: Shape 303">
                  <a:extLst>
                    <a:ext uri="{FF2B5EF4-FFF2-40B4-BE49-F238E27FC236}">
                      <a16:creationId xmlns:a16="http://schemas.microsoft.com/office/drawing/2014/main" xmlns="" id="{0DFA2AE9-87B8-42B2-889C-7C7530D707C9}"/>
                    </a:ext>
                  </a:extLst>
                </p:cNvPr>
                <p:cNvSpPr/>
                <p:nvPr/>
              </p:nvSpPr>
              <p:spPr>
                <a:xfrm>
                  <a:off x="9276404" y="-475088"/>
                  <a:ext cx="869668" cy="646449"/>
                </a:xfrm>
                <a:custGeom>
                  <a:avLst/>
                  <a:gdLst>
                    <a:gd name="connsiteX0" fmla="*/ 44762 w 869668"/>
                    <a:gd name="connsiteY0" fmla="*/ 272651 h 646449"/>
                    <a:gd name="connsiteX1" fmla="*/ 869669 w 869668"/>
                    <a:gd name="connsiteY1" fmla="*/ 638229 h 646449"/>
                    <a:gd name="connsiteX2" fmla="*/ 23106 w 869668"/>
                    <a:gd name="connsiteY2" fmla="*/ 0 h 646449"/>
                    <a:gd name="connsiteX3" fmla="*/ 44762 w 869668"/>
                    <a:gd name="connsiteY3" fmla="*/ 272651 h 6464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69668" h="646449">
                      <a:moveTo>
                        <a:pt x="44762" y="272651"/>
                      </a:moveTo>
                      <a:cubicBezTo>
                        <a:pt x="44762" y="272651"/>
                        <a:pt x="245082" y="711345"/>
                        <a:pt x="869669" y="638229"/>
                      </a:cubicBezTo>
                      <a:cubicBezTo>
                        <a:pt x="869669" y="638229"/>
                        <a:pt x="119574" y="636814"/>
                        <a:pt x="23106" y="0"/>
                      </a:cubicBezTo>
                      <a:cubicBezTo>
                        <a:pt x="22614" y="0"/>
                        <a:pt x="-40878" y="107079"/>
                        <a:pt x="44762" y="272651"/>
                      </a:cubicBezTo>
                      <a:close/>
                    </a:path>
                  </a:pathLst>
                </a:custGeom>
                <a:solidFill>
                  <a:schemeClr val="accent6">
                    <a:lumMod val="20000"/>
                    <a:lumOff val="80000"/>
                  </a:schemeClr>
                </a:solidFill>
                <a:ln w="4920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05" name="Freeform: Shape 304">
                  <a:extLst>
                    <a:ext uri="{FF2B5EF4-FFF2-40B4-BE49-F238E27FC236}">
                      <a16:creationId xmlns:a16="http://schemas.microsoft.com/office/drawing/2014/main" xmlns="" id="{3C3F3E5E-1C84-4502-AB87-49FBC276AB34}"/>
                    </a:ext>
                  </a:extLst>
                </p:cNvPr>
                <p:cNvSpPr/>
                <p:nvPr/>
              </p:nvSpPr>
              <p:spPr>
                <a:xfrm>
                  <a:off x="10785594" y="-475088"/>
                  <a:ext cx="869526" cy="646449"/>
                </a:xfrm>
                <a:custGeom>
                  <a:avLst/>
                  <a:gdLst>
                    <a:gd name="connsiteX0" fmla="*/ 44619 w 869526"/>
                    <a:gd name="connsiteY0" fmla="*/ 272651 h 646449"/>
                    <a:gd name="connsiteX1" fmla="*/ 869526 w 869526"/>
                    <a:gd name="connsiteY1" fmla="*/ 638229 h 646449"/>
                    <a:gd name="connsiteX2" fmla="*/ 22964 w 869526"/>
                    <a:gd name="connsiteY2" fmla="*/ 0 h 646449"/>
                    <a:gd name="connsiteX3" fmla="*/ 44619 w 869526"/>
                    <a:gd name="connsiteY3" fmla="*/ 272651 h 6464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69526" h="646449">
                      <a:moveTo>
                        <a:pt x="44619" y="272651"/>
                      </a:moveTo>
                      <a:cubicBezTo>
                        <a:pt x="44619" y="272651"/>
                        <a:pt x="244940" y="711345"/>
                        <a:pt x="869526" y="638229"/>
                      </a:cubicBezTo>
                      <a:cubicBezTo>
                        <a:pt x="869526" y="638229"/>
                        <a:pt x="119432" y="636814"/>
                        <a:pt x="22964" y="0"/>
                      </a:cubicBezTo>
                      <a:cubicBezTo>
                        <a:pt x="22964" y="0"/>
                        <a:pt x="-41021" y="107079"/>
                        <a:pt x="44619" y="272651"/>
                      </a:cubicBezTo>
                      <a:close/>
                    </a:path>
                  </a:pathLst>
                </a:custGeom>
                <a:solidFill>
                  <a:schemeClr val="accent6">
                    <a:lumMod val="20000"/>
                    <a:lumOff val="80000"/>
                  </a:schemeClr>
                </a:solidFill>
                <a:ln w="4920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06" name="Freeform: Shape 305">
                  <a:extLst>
                    <a:ext uri="{FF2B5EF4-FFF2-40B4-BE49-F238E27FC236}">
                      <a16:creationId xmlns:a16="http://schemas.microsoft.com/office/drawing/2014/main" xmlns="" id="{B016543C-96D2-4BEF-8072-56405D39327E}"/>
                    </a:ext>
                  </a:extLst>
                </p:cNvPr>
                <p:cNvSpPr/>
                <p:nvPr/>
              </p:nvSpPr>
              <p:spPr>
                <a:xfrm>
                  <a:off x="12275938" y="-475088"/>
                  <a:ext cx="869526" cy="646449"/>
                </a:xfrm>
                <a:custGeom>
                  <a:avLst/>
                  <a:gdLst>
                    <a:gd name="connsiteX0" fmla="*/ 44620 w 869526"/>
                    <a:gd name="connsiteY0" fmla="*/ 272651 h 646449"/>
                    <a:gd name="connsiteX1" fmla="*/ 869526 w 869526"/>
                    <a:gd name="connsiteY1" fmla="*/ 638229 h 646449"/>
                    <a:gd name="connsiteX2" fmla="*/ 22964 w 869526"/>
                    <a:gd name="connsiteY2" fmla="*/ 0 h 646449"/>
                    <a:gd name="connsiteX3" fmla="*/ 44620 w 869526"/>
                    <a:gd name="connsiteY3" fmla="*/ 272651 h 6464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69526" h="646449">
                      <a:moveTo>
                        <a:pt x="44620" y="272651"/>
                      </a:moveTo>
                      <a:cubicBezTo>
                        <a:pt x="44620" y="272651"/>
                        <a:pt x="244940" y="711345"/>
                        <a:pt x="869526" y="638229"/>
                      </a:cubicBezTo>
                      <a:cubicBezTo>
                        <a:pt x="869526" y="638229"/>
                        <a:pt x="119432" y="636814"/>
                        <a:pt x="22964" y="0"/>
                      </a:cubicBezTo>
                      <a:cubicBezTo>
                        <a:pt x="22964" y="0"/>
                        <a:pt x="-41021" y="107079"/>
                        <a:pt x="44620" y="272651"/>
                      </a:cubicBezTo>
                      <a:close/>
                    </a:path>
                  </a:pathLst>
                </a:custGeom>
                <a:solidFill>
                  <a:schemeClr val="accent6">
                    <a:lumMod val="20000"/>
                    <a:lumOff val="80000"/>
                  </a:schemeClr>
                </a:solidFill>
                <a:ln w="4920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307" name="Graphic 19">
              <a:extLst>
                <a:ext uri="{FF2B5EF4-FFF2-40B4-BE49-F238E27FC236}">
                  <a16:creationId xmlns:a16="http://schemas.microsoft.com/office/drawing/2014/main" xmlns="" id="{75FDF352-1C5A-444C-B41F-FB7CE5A85E3F}"/>
                </a:ext>
              </a:extLst>
            </p:cNvPr>
            <p:cNvGrpSpPr/>
            <p:nvPr/>
          </p:nvGrpSpPr>
          <p:grpSpPr>
            <a:xfrm>
              <a:off x="13887683" y="-760947"/>
              <a:ext cx="180140" cy="247178"/>
              <a:chOff x="13887683" y="-760947"/>
              <a:chExt cx="180140" cy="247178"/>
            </a:xfrm>
          </p:grpSpPr>
          <p:sp>
            <p:nvSpPr>
              <p:cNvPr id="308" name="Freeform: Shape 307">
                <a:extLst>
                  <a:ext uri="{FF2B5EF4-FFF2-40B4-BE49-F238E27FC236}">
                    <a16:creationId xmlns:a16="http://schemas.microsoft.com/office/drawing/2014/main" xmlns="" id="{4AE5E8D0-AF2F-4176-8AB9-8B247D1C09B7}"/>
                  </a:ext>
                </a:extLst>
              </p:cNvPr>
              <p:cNvSpPr/>
              <p:nvPr/>
            </p:nvSpPr>
            <p:spPr>
              <a:xfrm>
                <a:off x="13887683" y="-760947"/>
                <a:ext cx="180140" cy="247178"/>
              </a:xfrm>
              <a:custGeom>
                <a:avLst/>
                <a:gdLst>
                  <a:gd name="connsiteX0" fmla="*/ 180141 w 180140"/>
                  <a:gd name="connsiteY0" fmla="*/ 123589 h 247178"/>
                  <a:gd name="connsiteX1" fmla="*/ 90070 w 180140"/>
                  <a:gd name="connsiteY1" fmla="*/ 247178 h 247178"/>
                  <a:gd name="connsiteX2" fmla="*/ 0 w 180140"/>
                  <a:gd name="connsiteY2" fmla="*/ 123589 h 247178"/>
                  <a:gd name="connsiteX3" fmla="*/ 90070 w 180140"/>
                  <a:gd name="connsiteY3" fmla="*/ 0 h 247178"/>
                  <a:gd name="connsiteX4" fmla="*/ 180141 w 180140"/>
                  <a:gd name="connsiteY4" fmla="*/ 123589 h 2471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140" h="247178">
                    <a:moveTo>
                      <a:pt x="180141" y="123589"/>
                    </a:moveTo>
                    <a:cubicBezTo>
                      <a:pt x="180141" y="191516"/>
                      <a:pt x="139781" y="247178"/>
                      <a:pt x="90070" y="247178"/>
                    </a:cubicBezTo>
                    <a:cubicBezTo>
                      <a:pt x="40359" y="247178"/>
                      <a:pt x="0" y="191988"/>
                      <a:pt x="0" y="123589"/>
                    </a:cubicBezTo>
                    <a:cubicBezTo>
                      <a:pt x="0" y="55191"/>
                      <a:pt x="40359" y="0"/>
                      <a:pt x="90070" y="0"/>
                    </a:cubicBezTo>
                    <a:cubicBezTo>
                      <a:pt x="139781" y="0"/>
                      <a:pt x="180141" y="55191"/>
                      <a:pt x="180141" y="123589"/>
                    </a:cubicBezTo>
                    <a:close/>
                  </a:path>
                </a:pathLst>
              </a:custGeom>
              <a:solidFill>
                <a:srgbClr val="000F50"/>
              </a:solidFill>
              <a:ln w="49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09" name="Freeform: Shape 308">
                <a:extLst>
                  <a:ext uri="{FF2B5EF4-FFF2-40B4-BE49-F238E27FC236}">
                    <a16:creationId xmlns:a16="http://schemas.microsoft.com/office/drawing/2014/main" xmlns="" id="{CCB7ABB9-A263-4C8E-B960-040E5454188F}"/>
                  </a:ext>
                </a:extLst>
              </p:cNvPr>
              <p:cNvSpPr/>
              <p:nvPr/>
            </p:nvSpPr>
            <p:spPr>
              <a:xfrm>
                <a:off x="13887683" y="-720379"/>
                <a:ext cx="121077" cy="166043"/>
              </a:xfrm>
              <a:custGeom>
                <a:avLst/>
                <a:gdLst>
                  <a:gd name="connsiteX0" fmla="*/ 121078 w 121077"/>
                  <a:gd name="connsiteY0" fmla="*/ 83022 h 166043"/>
                  <a:gd name="connsiteX1" fmla="*/ 60539 w 121077"/>
                  <a:gd name="connsiteY1" fmla="*/ 166043 h 166043"/>
                  <a:gd name="connsiteX2" fmla="*/ 0 w 121077"/>
                  <a:gd name="connsiteY2" fmla="*/ 83022 h 166043"/>
                  <a:gd name="connsiteX3" fmla="*/ 60539 w 121077"/>
                  <a:gd name="connsiteY3" fmla="*/ 0 h 166043"/>
                  <a:gd name="connsiteX4" fmla="*/ 121078 w 121077"/>
                  <a:gd name="connsiteY4" fmla="*/ 83022 h 1660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1077" h="166043">
                    <a:moveTo>
                      <a:pt x="121078" y="83022"/>
                    </a:moveTo>
                    <a:cubicBezTo>
                      <a:pt x="121078" y="128778"/>
                      <a:pt x="94008" y="166043"/>
                      <a:pt x="60539" y="166043"/>
                    </a:cubicBezTo>
                    <a:cubicBezTo>
                      <a:pt x="27070" y="166043"/>
                      <a:pt x="0" y="128778"/>
                      <a:pt x="0" y="83022"/>
                    </a:cubicBezTo>
                    <a:cubicBezTo>
                      <a:pt x="0" y="37265"/>
                      <a:pt x="27070" y="0"/>
                      <a:pt x="60539" y="0"/>
                    </a:cubicBezTo>
                    <a:cubicBezTo>
                      <a:pt x="93515" y="0"/>
                      <a:pt x="121078" y="36794"/>
                      <a:pt x="121078" y="83022"/>
                    </a:cubicBezTo>
                    <a:close/>
                  </a:path>
                </a:pathLst>
              </a:custGeom>
              <a:solidFill>
                <a:srgbClr val="000408"/>
              </a:solidFill>
              <a:ln w="49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310" name="Graphic 19">
              <a:extLst>
                <a:ext uri="{FF2B5EF4-FFF2-40B4-BE49-F238E27FC236}">
                  <a16:creationId xmlns:a16="http://schemas.microsoft.com/office/drawing/2014/main" xmlns="" id="{AE70A4A2-6547-4F41-9620-D173D142EA3A}"/>
                </a:ext>
              </a:extLst>
            </p:cNvPr>
            <p:cNvGrpSpPr/>
            <p:nvPr/>
          </p:nvGrpSpPr>
          <p:grpSpPr>
            <a:xfrm>
              <a:off x="1555923" y="-760947"/>
              <a:ext cx="180145" cy="247178"/>
              <a:chOff x="1555923" y="-760947"/>
              <a:chExt cx="180145" cy="247178"/>
            </a:xfrm>
          </p:grpSpPr>
          <p:sp>
            <p:nvSpPr>
              <p:cNvPr id="311" name="Freeform: Shape 310">
                <a:extLst>
                  <a:ext uri="{FF2B5EF4-FFF2-40B4-BE49-F238E27FC236}">
                    <a16:creationId xmlns:a16="http://schemas.microsoft.com/office/drawing/2014/main" xmlns="" id="{E609A44A-1DC4-454F-9A9D-C7B7282C92AD}"/>
                  </a:ext>
                </a:extLst>
              </p:cNvPr>
              <p:cNvSpPr/>
              <p:nvPr/>
            </p:nvSpPr>
            <p:spPr>
              <a:xfrm>
                <a:off x="1555923" y="-760947"/>
                <a:ext cx="180145" cy="247178"/>
              </a:xfrm>
              <a:custGeom>
                <a:avLst/>
                <a:gdLst>
                  <a:gd name="connsiteX0" fmla="*/ 0 w 180145"/>
                  <a:gd name="connsiteY0" fmla="*/ 123589 h 247178"/>
                  <a:gd name="connsiteX1" fmla="*/ 90070 w 180145"/>
                  <a:gd name="connsiteY1" fmla="*/ 247178 h 247178"/>
                  <a:gd name="connsiteX2" fmla="*/ 180141 w 180145"/>
                  <a:gd name="connsiteY2" fmla="*/ 123589 h 247178"/>
                  <a:gd name="connsiteX3" fmla="*/ 90070 w 180145"/>
                  <a:gd name="connsiteY3" fmla="*/ 0 h 247178"/>
                  <a:gd name="connsiteX4" fmla="*/ 0 w 180145"/>
                  <a:gd name="connsiteY4" fmla="*/ 123589 h 2471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145" h="247178">
                    <a:moveTo>
                      <a:pt x="0" y="123589"/>
                    </a:moveTo>
                    <a:cubicBezTo>
                      <a:pt x="0" y="191516"/>
                      <a:pt x="40359" y="247178"/>
                      <a:pt x="90070" y="247178"/>
                    </a:cubicBezTo>
                    <a:cubicBezTo>
                      <a:pt x="139781" y="247178"/>
                      <a:pt x="180141" y="191988"/>
                      <a:pt x="180141" y="123589"/>
                    </a:cubicBezTo>
                    <a:cubicBezTo>
                      <a:pt x="180633" y="55191"/>
                      <a:pt x="140273" y="0"/>
                      <a:pt x="90070" y="0"/>
                    </a:cubicBezTo>
                    <a:cubicBezTo>
                      <a:pt x="40359" y="0"/>
                      <a:pt x="0" y="55191"/>
                      <a:pt x="0" y="123589"/>
                    </a:cubicBezTo>
                    <a:close/>
                  </a:path>
                </a:pathLst>
              </a:custGeom>
              <a:solidFill>
                <a:srgbClr val="000F50"/>
              </a:solidFill>
              <a:ln w="49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12" name="Freeform: Shape 311">
                <a:extLst>
                  <a:ext uri="{FF2B5EF4-FFF2-40B4-BE49-F238E27FC236}">
                    <a16:creationId xmlns:a16="http://schemas.microsoft.com/office/drawing/2014/main" xmlns="" id="{3F01FDFE-23D1-4B93-A867-105D6EDBC643}"/>
                  </a:ext>
                </a:extLst>
              </p:cNvPr>
              <p:cNvSpPr/>
              <p:nvPr/>
            </p:nvSpPr>
            <p:spPr>
              <a:xfrm>
                <a:off x="1614985" y="-720379"/>
                <a:ext cx="121078" cy="166043"/>
              </a:xfrm>
              <a:custGeom>
                <a:avLst/>
                <a:gdLst>
                  <a:gd name="connsiteX0" fmla="*/ 0 w 121078"/>
                  <a:gd name="connsiteY0" fmla="*/ 83022 h 166043"/>
                  <a:gd name="connsiteX1" fmla="*/ 60539 w 121078"/>
                  <a:gd name="connsiteY1" fmla="*/ 166043 h 166043"/>
                  <a:gd name="connsiteX2" fmla="*/ 121078 w 121078"/>
                  <a:gd name="connsiteY2" fmla="*/ 83022 h 166043"/>
                  <a:gd name="connsiteX3" fmla="*/ 60539 w 121078"/>
                  <a:gd name="connsiteY3" fmla="*/ 0 h 166043"/>
                  <a:gd name="connsiteX4" fmla="*/ 0 w 121078"/>
                  <a:gd name="connsiteY4" fmla="*/ 83022 h 1660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1078" h="166043">
                    <a:moveTo>
                      <a:pt x="0" y="83022"/>
                    </a:moveTo>
                    <a:cubicBezTo>
                      <a:pt x="0" y="128778"/>
                      <a:pt x="27070" y="166043"/>
                      <a:pt x="60539" y="166043"/>
                    </a:cubicBezTo>
                    <a:cubicBezTo>
                      <a:pt x="94008" y="166043"/>
                      <a:pt x="121078" y="128778"/>
                      <a:pt x="121078" y="83022"/>
                    </a:cubicBezTo>
                    <a:cubicBezTo>
                      <a:pt x="121078" y="37265"/>
                      <a:pt x="94008" y="0"/>
                      <a:pt x="60539" y="0"/>
                    </a:cubicBezTo>
                    <a:cubicBezTo>
                      <a:pt x="27070" y="0"/>
                      <a:pt x="0" y="36794"/>
                      <a:pt x="0" y="83022"/>
                    </a:cubicBezTo>
                    <a:close/>
                  </a:path>
                </a:pathLst>
              </a:custGeom>
              <a:solidFill>
                <a:srgbClr val="000408"/>
              </a:solidFill>
              <a:ln w="49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313" name="Graphic 19">
              <a:extLst>
                <a:ext uri="{FF2B5EF4-FFF2-40B4-BE49-F238E27FC236}">
                  <a16:creationId xmlns:a16="http://schemas.microsoft.com/office/drawing/2014/main" xmlns="" id="{83939990-22FA-4F3F-AD59-E3758C804494}"/>
                </a:ext>
              </a:extLst>
            </p:cNvPr>
            <p:cNvGrpSpPr/>
            <p:nvPr/>
          </p:nvGrpSpPr>
          <p:grpSpPr>
            <a:xfrm>
              <a:off x="1623844" y="-685472"/>
              <a:ext cx="12353908" cy="90569"/>
              <a:chOff x="1623844" y="-685472"/>
              <a:chExt cx="12353908" cy="90569"/>
            </a:xfrm>
          </p:grpSpPr>
          <p:sp>
            <p:nvSpPr>
              <p:cNvPr id="314" name="Freeform: Shape 313">
                <a:extLst>
                  <a:ext uri="{FF2B5EF4-FFF2-40B4-BE49-F238E27FC236}">
                    <a16:creationId xmlns:a16="http://schemas.microsoft.com/office/drawing/2014/main" xmlns="" id="{861A924A-1C1A-4904-AC41-083D4EC19844}"/>
                  </a:ext>
                </a:extLst>
              </p:cNvPr>
              <p:cNvSpPr/>
              <p:nvPr/>
            </p:nvSpPr>
            <p:spPr>
              <a:xfrm>
                <a:off x="1623844" y="-685472"/>
                <a:ext cx="12353908" cy="90569"/>
              </a:xfrm>
              <a:custGeom>
                <a:avLst/>
                <a:gdLst>
                  <a:gd name="connsiteX0" fmla="*/ 12302721 w 12353908"/>
                  <a:gd name="connsiteY0" fmla="*/ 90569 h 90569"/>
                  <a:gd name="connsiteX1" fmla="*/ 50695 w 12353908"/>
                  <a:gd name="connsiteY1" fmla="*/ 90569 h 90569"/>
                  <a:gd name="connsiteX2" fmla="*/ 0 w 12353908"/>
                  <a:gd name="connsiteY2" fmla="*/ 45285 h 90569"/>
                  <a:gd name="connsiteX3" fmla="*/ 50695 w 12353908"/>
                  <a:gd name="connsiteY3" fmla="*/ 0 h 90569"/>
                  <a:gd name="connsiteX4" fmla="*/ 12303214 w 12353908"/>
                  <a:gd name="connsiteY4" fmla="*/ 0 h 90569"/>
                  <a:gd name="connsiteX5" fmla="*/ 12353909 w 12353908"/>
                  <a:gd name="connsiteY5" fmla="*/ 45285 h 90569"/>
                  <a:gd name="connsiteX6" fmla="*/ 12302721 w 12353908"/>
                  <a:gd name="connsiteY6" fmla="*/ 90569 h 905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353908" h="90569">
                    <a:moveTo>
                      <a:pt x="12302721" y="90569"/>
                    </a:moveTo>
                    <a:lnTo>
                      <a:pt x="50695" y="90569"/>
                    </a:lnTo>
                    <a:cubicBezTo>
                      <a:pt x="22641" y="90569"/>
                      <a:pt x="0" y="70285"/>
                      <a:pt x="0" y="45285"/>
                    </a:cubicBezTo>
                    <a:cubicBezTo>
                      <a:pt x="0" y="20284"/>
                      <a:pt x="22641" y="0"/>
                      <a:pt x="50695" y="0"/>
                    </a:cubicBezTo>
                    <a:lnTo>
                      <a:pt x="12303214" y="0"/>
                    </a:lnTo>
                    <a:cubicBezTo>
                      <a:pt x="12331268" y="0"/>
                      <a:pt x="12353909" y="20284"/>
                      <a:pt x="12353909" y="45285"/>
                    </a:cubicBezTo>
                    <a:cubicBezTo>
                      <a:pt x="12353909" y="70285"/>
                      <a:pt x="12330776" y="90569"/>
                      <a:pt x="12302721" y="90569"/>
                    </a:cubicBezTo>
                    <a:close/>
                  </a:path>
                </a:pathLst>
              </a:custGeom>
              <a:solidFill>
                <a:srgbClr val="231F20"/>
              </a:solidFill>
              <a:ln w="49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15" name="Freeform: Shape 314">
                <a:extLst>
                  <a:ext uri="{FF2B5EF4-FFF2-40B4-BE49-F238E27FC236}">
                    <a16:creationId xmlns:a16="http://schemas.microsoft.com/office/drawing/2014/main" xmlns="" id="{88050885-F795-484E-A3E8-B99EC6C5E541}"/>
                  </a:ext>
                </a:extLst>
              </p:cNvPr>
              <p:cNvSpPr/>
              <p:nvPr/>
            </p:nvSpPr>
            <p:spPr>
              <a:xfrm>
                <a:off x="1651899" y="-675566"/>
                <a:ext cx="12275159" cy="40567"/>
              </a:xfrm>
              <a:custGeom>
                <a:avLst/>
                <a:gdLst>
                  <a:gd name="connsiteX0" fmla="*/ 12224464 w 12275159"/>
                  <a:gd name="connsiteY0" fmla="*/ 40567 h 40567"/>
                  <a:gd name="connsiteX1" fmla="*/ 50203 w 12275159"/>
                  <a:gd name="connsiteY1" fmla="*/ 40567 h 40567"/>
                  <a:gd name="connsiteX2" fmla="*/ 0 w 12275159"/>
                  <a:gd name="connsiteY2" fmla="*/ 20284 h 40567"/>
                  <a:gd name="connsiteX3" fmla="*/ 50203 w 12275159"/>
                  <a:gd name="connsiteY3" fmla="*/ 0 h 40567"/>
                  <a:gd name="connsiteX4" fmla="*/ 12224464 w 12275159"/>
                  <a:gd name="connsiteY4" fmla="*/ 0 h 40567"/>
                  <a:gd name="connsiteX5" fmla="*/ 12275159 w 12275159"/>
                  <a:gd name="connsiteY5" fmla="*/ 20284 h 40567"/>
                  <a:gd name="connsiteX6" fmla="*/ 12224464 w 12275159"/>
                  <a:gd name="connsiteY6" fmla="*/ 40567 h 40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275159" h="40567">
                    <a:moveTo>
                      <a:pt x="12224464" y="40567"/>
                    </a:moveTo>
                    <a:lnTo>
                      <a:pt x="50203" y="40567"/>
                    </a:lnTo>
                    <a:cubicBezTo>
                      <a:pt x="22148" y="40567"/>
                      <a:pt x="0" y="31605"/>
                      <a:pt x="0" y="20284"/>
                    </a:cubicBezTo>
                    <a:cubicBezTo>
                      <a:pt x="0" y="9434"/>
                      <a:pt x="22641" y="0"/>
                      <a:pt x="50203" y="0"/>
                    </a:cubicBezTo>
                    <a:lnTo>
                      <a:pt x="12224464" y="0"/>
                    </a:lnTo>
                    <a:cubicBezTo>
                      <a:pt x="12252518" y="0"/>
                      <a:pt x="12275159" y="8963"/>
                      <a:pt x="12275159" y="20284"/>
                    </a:cubicBezTo>
                    <a:cubicBezTo>
                      <a:pt x="12274666" y="31605"/>
                      <a:pt x="12252518" y="40567"/>
                      <a:pt x="12224464" y="40567"/>
                    </a:cubicBezTo>
                    <a:close/>
                  </a:path>
                </a:pathLst>
              </a:custGeom>
              <a:solidFill>
                <a:srgbClr val="48484A"/>
              </a:solidFill>
              <a:ln w="49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+mn-ea"/>
                  <a:cs typeface="+mn-cs"/>
                </a:endParaRPr>
              </a:p>
            </p:txBody>
          </p:sp>
        </p:grpSp>
      </p:grpSp>
      <p:pic>
        <p:nvPicPr>
          <p:cNvPr id="121" name="Picture 120">
            <a:extLst>
              <a:ext uri="{FF2B5EF4-FFF2-40B4-BE49-F238E27FC236}">
                <a16:creationId xmlns:a16="http://schemas.microsoft.com/office/drawing/2014/main" xmlns="" id="{6CF62AA6-957A-4BFF-B87A-EED5FFF0C9F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37560" y="1092706"/>
            <a:ext cx="7010400" cy="943704"/>
          </a:xfrm>
          <a:prstGeom prst="rect">
            <a:avLst/>
          </a:prstGeom>
        </p:spPr>
      </p:pic>
      <p:pic>
        <p:nvPicPr>
          <p:cNvPr id="124" name="Picture 123" descr="A picture containing toy, doll&#10;&#10;Description automatically generated">
            <a:extLst>
              <a:ext uri="{FF2B5EF4-FFF2-40B4-BE49-F238E27FC236}">
                <a16:creationId xmlns:a16="http://schemas.microsoft.com/office/drawing/2014/main" xmlns="" id="{915218A0-2A4D-4353-8AE1-6CEEE1008CA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9238" y="2760773"/>
            <a:ext cx="3772311" cy="3459209"/>
          </a:xfrm>
          <a:prstGeom prst="rect">
            <a:avLst/>
          </a:prstGeom>
        </p:spPr>
      </p:pic>
      <p:pic>
        <p:nvPicPr>
          <p:cNvPr id="125" name="Picture 124" descr="A picture containing toy, doll&#10;&#10;Description automatically generated">
            <a:extLst>
              <a:ext uri="{FF2B5EF4-FFF2-40B4-BE49-F238E27FC236}">
                <a16:creationId xmlns:a16="http://schemas.microsoft.com/office/drawing/2014/main" xmlns="" id="{22687031-7279-447A-B745-0E5443EA3E3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2269" y="2541330"/>
            <a:ext cx="2258112" cy="3507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5300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03200" y="174171"/>
            <a:ext cx="11756571" cy="6516915"/>
          </a:xfrm>
          <a:prstGeom prst="rect">
            <a:avLst/>
          </a:prstGeom>
          <a:solidFill>
            <a:schemeClr val="lt1">
              <a:alpha val="89000"/>
            </a:schemeClr>
          </a:solidFill>
          <a:ln w="38100">
            <a:prstDash val="lgDash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1A9DB9F7-FEBB-4A54-8E06-EAC13CE88F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129" y="339179"/>
            <a:ext cx="3315202" cy="287768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xmlns="" id="{BE1AE4C3-4D59-401C-A5B0-9F4BC3815A32}"/>
              </a:ext>
            </a:extLst>
          </p:cNvPr>
          <p:cNvSpPr/>
          <p:nvPr/>
        </p:nvSpPr>
        <p:spPr>
          <a:xfrm>
            <a:off x="232230" y="3506118"/>
            <a:ext cx="3183000" cy="900629"/>
          </a:xfrm>
          <a:custGeom>
            <a:avLst/>
            <a:gdLst>
              <a:gd name="connsiteX0" fmla="*/ 0 w 3183000"/>
              <a:gd name="connsiteY0" fmla="*/ 150108 h 900629"/>
              <a:gd name="connsiteX1" fmla="*/ 150108 w 3183000"/>
              <a:gd name="connsiteY1" fmla="*/ 0 h 900629"/>
              <a:gd name="connsiteX2" fmla="*/ 640181 w 3183000"/>
              <a:gd name="connsiteY2" fmla="*/ 0 h 900629"/>
              <a:gd name="connsiteX3" fmla="*/ 1274394 w 3183000"/>
              <a:gd name="connsiteY3" fmla="*/ 0 h 900629"/>
              <a:gd name="connsiteX4" fmla="*/ 1850951 w 3183000"/>
              <a:gd name="connsiteY4" fmla="*/ 0 h 900629"/>
              <a:gd name="connsiteX5" fmla="*/ 2341024 w 3183000"/>
              <a:gd name="connsiteY5" fmla="*/ 0 h 900629"/>
              <a:gd name="connsiteX6" fmla="*/ 3032892 w 3183000"/>
              <a:gd name="connsiteY6" fmla="*/ 0 h 900629"/>
              <a:gd name="connsiteX7" fmla="*/ 3183000 w 3183000"/>
              <a:gd name="connsiteY7" fmla="*/ 150108 h 900629"/>
              <a:gd name="connsiteX8" fmla="*/ 3183000 w 3183000"/>
              <a:gd name="connsiteY8" fmla="*/ 438306 h 900629"/>
              <a:gd name="connsiteX9" fmla="*/ 3183000 w 3183000"/>
              <a:gd name="connsiteY9" fmla="*/ 750521 h 900629"/>
              <a:gd name="connsiteX10" fmla="*/ 3032892 w 3183000"/>
              <a:gd name="connsiteY10" fmla="*/ 900629 h 900629"/>
              <a:gd name="connsiteX11" fmla="*/ 2398680 w 3183000"/>
              <a:gd name="connsiteY11" fmla="*/ 900629 h 900629"/>
              <a:gd name="connsiteX12" fmla="*/ 1879778 w 3183000"/>
              <a:gd name="connsiteY12" fmla="*/ 900629 h 900629"/>
              <a:gd name="connsiteX13" fmla="*/ 1245566 w 3183000"/>
              <a:gd name="connsiteY13" fmla="*/ 900629 h 900629"/>
              <a:gd name="connsiteX14" fmla="*/ 150108 w 3183000"/>
              <a:gd name="connsiteY14" fmla="*/ 900629 h 900629"/>
              <a:gd name="connsiteX15" fmla="*/ 0 w 3183000"/>
              <a:gd name="connsiteY15" fmla="*/ 750521 h 900629"/>
              <a:gd name="connsiteX16" fmla="*/ 0 w 3183000"/>
              <a:gd name="connsiteY16" fmla="*/ 438306 h 900629"/>
              <a:gd name="connsiteX17" fmla="*/ 0 w 3183000"/>
              <a:gd name="connsiteY17" fmla="*/ 150108 h 900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3183000" h="900629" fill="none" extrusionOk="0">
                <a:moveTo>
                  <a:pt x="0" y="150108"/>
                </a:moveTo>
                <a:cubicBezTo>
                  <a:pt x="7676" y="63337"/>
                  <a:pt x="83307" y="-1550"/>
                  <a:pt x="150108" y="0"/>
                </a:cubicBezTo>
                <a:cubicBezTo>
                  <a:pt x="350324" y="-24933"/>
                  <a:pt x="429758" y="42547"/>
                  <a:pt x="640181" y="0"/>
                </a:cubicBezTo>
                <a:cubicBezTo>
                  <a:pt x="850604" y="-42547"/>
                  <a:pt x="1138252" y="22491"/>
                  <a:pt x="1274394" y="0"/>
                </a:cubicBezTo>
                <a:cubicBezTo>
                  <a:pt x="1410536" y="-22491"/>
                  <a:pt x="1611689" y="51487"/>
                  <a:pt x="1850951" y="0"/>
                </a:cubicBezTo>
                <a:cubicBezTo>
                  <a:pt x="2090213" y="-51487"/>
                  <a:pt x="2211449" y="56222"/>
                  <a:pt x="2341024" y="0"/>
                </a:cubicBezTo>
                <a:cubicBezTo>
                  <a:pt x="2470599" y="-56222"/>
                  <a:pt x="2690545" y="21973"/>
                  <a:pt x="3032892" y="0"/>
                </a:cubicBezTo>
                <a:cubicBezTo>
                  <a:pt x="3105337" y="5538"/>
                  <a:pt x="3200262" y="81168"/>
                  <a:pt x="3183000" y="150108"/>
                </a:cubicBezTo>
                <a:cubicBezTo>
                  <a:pt x="3213355" y="281286"/>
                  <a:pt x="3174931" y="331310"/>
                  <a:pt x="3183000" y="438306"/>
                </a:cubicBezTo>
                <a:cubicBezTo>
                  <a:pt x="3191069" y="545302"/>
                  <a:pt x="3159357" y="609493"/>
                  <a:pt x="3183000" y="750521"/>
                </a:cubicBezTo>
                <a:cubicBezTo>
                  <a:pt x="3168507" y="826772"/>
                  <a:pt x="3114874" y="883821"/>
                  <a:pt x="3032892" y="900629"/>
                </a:cubicBezTo>
                <a:cubicBezTo>
                  <a:pt x="2835991" y="966406"/>
                  <a:pt x="2626366" y="843541"/>
                  <a:pt x="2398680" y="900629"/>
                </a:cubicBezTo>
                <a:cubicBezTo>
                  <a:pt x="2170994" y="957717"/>
                  <a:pt x="2130485" y="897544"/>
                  <a:pt x="1879778" y="900629"/>
                </a:cubicBezTo>
                <a:cubicBezTo>
                  <a:pt x="1629071" y="903714"/>
                  <a:pt x="1434090" y="895406"/>
                  <a:pt x="1245566" y="900629"/>
                </a:cubicBezTo>
                <a:cubicBezTo>
                  <a:pt x="1057042" y="905852"/>
                  <a:pt x="435695" y="833952"/>
                  <a:pt x="150108" y="900629"/>
                </a:cubicBezTo>
                <a:cubicBezTo>
                  <a:pt x="80824" y="894329"/>
                  <a:pt x="-10987" y="854794"/>
                  <a:pt x="0" y="750521"/>
                </a:cubicBezTo>
                <a:cubicBezTo>
                  <a:pt x="-1067" y="599963"/>
                  <a:pt x="37063" y="556672"/>
                  <a:pt x="0" y="438306"/>
                </a:cubicBezTo>
                <a:cubicBezTo>
                  <a:pt x="-37063" y="319940"/>
                  <a:pt x="21336" y="263773"/>
                  <a:pt x="0" y="150108"/>
                </a:cubicBezTo>
                <a:close/>
              </a:path>
              <a:path w="3183000" h="900629" stroke="0" extrusionOk="0">
                <a:moveTo>
                  <a:pt x="0" y="150108"/>
                </a:moveTo>
                <a:cubicBezTo>
                  <a:pt x="10764" y="54836"/>
                  <a:pt x="63257" y="-3721"/>
                  <a:pt x="150108" y="0"/>
                </a:cubicBezTo>
                <a:cubicBezTo>
                  <a:pt x="316887" y="-26296"/>
                  <a:pt x="468201" y="54052"/>
                  <a:pt x="726665" y="0"/>
                </a:cubicBezTo>
                <a:cubicBezTo>
                  <a:pt x="985129" y="-54052"/>
                  <a:pt x="1106440" y="40304"/>
                  <a:pt x="1245566" y="0"/>
                </a:cubicBezTo>
                <a:cubicBezTo>
                  <a:pt x="1384692" y="-40304"/>
                  <a:pt x="1582501" y="60998"/>
                  <a:pt x="1764467" y="0"/>
                </a:cubicBezTo>
                <a:cubicBezTo>
                  <a:pt x="1946433" y="-60998"/>
                  <a:pt x="2235328" y="28373"/>
                  <a:pt x="2369852" y="0"/>
                </a:cubicBezTo>
                <a:cubicBezTo>
                  <a:pt x="2504376" y="-28373"/>
                  <a:pt x="2848326" y="67147"/>
                  <a:pt x="3032892" y="0"/>
                </a:cubicBezTo>
                <a:cubicBezTo>
                  <a:pt x="3128834" y="904"/>
                  <a:pt x="3207410" y="66253"/>
                  <a:pt x="3183000" y="150108"/>
                </a:cubicBezTo>
                <a:cubicBezTo>
                  <a:pt x="3219868" y="297435"/>
                  <a:pt x="3161616" y="328960"/>
                  <a:pt x="3183000" y="462323"/>
                </a:cubicBezTo>
                <a:cubicBezTo>
                  <a:pt x="3204384" y="595687"/>
                  <a:pt x="3154063" y="613289"/>
                  <a:pt x="3183000" y="750521"/>
                </a:cubicBezTo>
                <a:cubicBezTo>
                  <a:pt x="3188056" y="831128"/>
                  <a:pt x="3131574" y="901548"/>
                  <a:pt x="3032892" y="900629"/>
                </a:cubicBezTo>
                <a:cubicBezTo>
                  <a:pt x="2914302" y="945319"/>
                  <a:pt x="2579587" y="839800"/>
                  <a:pt x="2456335" y="900629"/>
                </a:cubicBezTo>
                <a:cubicBezTo>
                  <a:pt x="2333083" y="961458"/>
                  <a:pt x="2189756" y="854949"/>
                  <a:pt x="1966262" y="900629"/>
                </a:cubicBezTo>
                <a:cubicBezTo>
                  <a:pt x="1742768" y="946309"/>
                  <a:pt x="1556293" y="837603"/>
                  <a:pt x="1418533" y="900629"/>
                </a:cubicBezTo>
                <a:cubicBezTo>
                  <a:pt x="1280773" y="963655"/>
                  <a:pt x="1107747" y="896813"/>
                  <a:pt x="899632" y="900629"/>
                </a:cubicBezTo>
                <a:cubicBezTo>
                  <a:pt x="691517" y="904445"/>
                  <a:pt x="367686" y="850061"/>
                  <a:pt x="150108" y="900629"/>
                </a:cubicBezTo>
                <a:cubicBezTo>
                  <a:pt x="73114" y="914199"/>
                  <a:pt x="2643" y="838204"/>
                  <a:pt x="0" y="750521"/>
                </a:cubicBezTo>
                <a:cubicBezTo>
                  <a:pt x="-4761" y="622468"/>
                  <a:pt x="6022" y="588723"/>
                  <a:pt x="0" y="450315"/>
                </a:cubicBezTo>
                <a:cubicBezTo>
                  <a:pt x="-6022" y="311907"/>
                  <a:pt x="20474" y="298609"/>
                  <a:pt x="0" y="150108"/>
                </a:cubicBezTo>
                <a:close/>
              </a:path>
            </a:pathLst>
          </a:custGeom>
          <a:ln w="38100">
            <a:extLst>
              <a:ext uri="{C807C97D-BFC1-408E-A445-0C87EB9F89A2}">
                <ask:lineSketchStyleProps xmlns:ask="http://schemas.microsoft.com/office/drawing/2018/sketchyshapes" xmlns="" sd="3134638580">
                  <a:prstGeom prst="round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Bước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1: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Đặt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đèn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trí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phù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hợp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FC58EF21-7135-49C5-9690-1AA29E4233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5230" y="365421"/>
            <a:ext cx="3207745" cy="2877680"/>
          </a:xfrm>
          <a:prstGeom prst="rect">
            <a:avLst/>
          </a:prstGeom>
        </p:spPr>
      </p:pic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xmlns="" id="{434AF902-8793-43FF-B2AE-3169E0FA8AAD}"/>
              </a:ext>
            </a:extLst>
          </p:cNvPr>
          <p:cNvSpPr/>
          <p:nvPr/>
        </p:nvSpPr>
        <p:spPr>
          <a:xfrm>
            <a:off x="3647896" y="3506117"/>
            <a:ext cx="2918595" cy="900629"/>
          </a:xfrm>
          <a:custGeom>
            <a:avLst/>
            <a:gdLst>
              <a:gd name="connsiteX0" fmla="*/ 0 w 2918595"/>
              <a:gd name="connsiteY0" fmla="*/ 150108 h 900629"/>
              <a:gd name="connsiteX1" fmla="*/ 150108 w 2918595"/>
              <a:gd name="connsiteY1" fmla="*/ 0 h 900629"/>
              <a:gd name="connsiteX2" fmla="*/ 595232 w 2918595"/>
              <a:gd name="connsiteY2" fmla="*/ 0 h 900629"/>
              <a:gd name="connsiteX3" fmla="*/ 1171276 w 2918595"/>
              <a:gd name="connsiteY3" fmla="*/ 0 h 900629"/>
              <a:gd name="connsiteX4" fmla="*/ 1694952 w 2918595"/>
              <a:gd name="connsiteY4" fmla="*/ 0 h 900629"/>
              <a:gd name="connsiteX5" fmla="*/ 2140076 w 2918595"/>
              <a:gd name="connsiteY5" fmla="*/ 0 h 900629"/>
              <a:gd name="connsiteX6" fmla="*/ 2768487 w 2918595"/>
              <a:gd name="connsiteY6" fmla="*/ 0 h 900629"/>
              <a:gd name="connsiteX7" fmla="*/ 2918595 w 2918595"/>
              <a:gd name="connsiteY7" fmla="*/ 150108 h 900629"/>
              <a:gd name="connsiteX8" fmla="*/ 2918595 w 2918595"/>
              <a:gd name="connsiteY8" fmla="*/ 438306 h 900629"/>
              <a:gd name="connsiteX9" fmla="*/ 2918595 w 2918595"/>
              <a:gd name="connsiteY9" fmla="*/ 750521 h 900629"/>
              <a:gd name="connsiteX10" fmla="*/ 2768487 w 2918595"/>
              <a:gd name="connsiteY10" fmla="*/ 900629 h 900629"/>
              <a:gd name="connsiteX11" fmla="*/ 2192444 w 2918595"/>
              <a:gd name="connsiteY11" fmla="*/ 900629 h 900629"/>
              <a:gd name="connsiteX12" fmla="*/ 1721135 w 2918595"/>
              <a:gd name="connsiteY12" fmla="*/ 900629 h 900629"/>
              <a:gd name="connsiteX13" fmla="*/ 1145092 w 2918595"/>
              <a:gd name="connsiteY13" fmla="*/ 900629 h 900629"/>
              <a:gd name="connsiteX14" fmla="*/ 150108 w 2918595"/>
              <a:gd name="connsiteY14" fmla="*/ 900629 h 900629"/>
              <a:gd name="connsiteX15" fmla="*/ 0 w 2918595"/>
              <a:gd name="connsiteY15" fmla="*/ 750521 h 900629"/>
              <a:gd name="connsiteX16" fmla="*/ 0 w 2918595"/>
              <a:gd name="connsiteY16" fmla="*/ 438306 h 900629"/>
              <a:gd name="connsiteX17" fmla="*/ 0 w 2918595"/>
              <a:gd name="connsiteY17" fmla="*/ 150108 h 900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18595" h="900629" fill="none" extrusionOk="0">
                <a:moveTo>
                  <a:pt x="0" y="150108"/>
                </a:moveTo>
                <a:cubicBezTo>
                  <a:pt x="7676" y="63337"/>
                  <a:pt x="83307" y="-1550"/>
                  <a:pt x="150108" y="0"/>
                </a:cubicBezTo>
                <a:cubicBezTo>
                  <a:pt x="289445" y="-21001"/>
                  <a:pt x="414287" y="19555"/>
                  <a:pt x="595232" y="0"/>
                </a:cubicBezTo>
                <a:cubicBezTo>
                  <a:pt x="776177" y="-19555"/>
                  <a:pt x="1053342" y="2049"/>
                  <a:pt x="1171276" y="0"/>
                </a:cubicBezTo>
                <a:cubicBezTo>
                  <a:pt x="1289210" y="-2049"/>
                  <a:pt x="1487601" y="20772"/>
                  <a:pt x="1694952" y="0"/>
                </a:cubicBezTo>
                <a:cubicBezTo>
                  <a:pt x="1902303" y="-20772"/>
                  <a:pt x="1923187" y="522"/>
                  <a:pt x="2140076" y="0"/>
                </a:cubicBezTo>
                <a:cubicBezTo>
                  <a:pt x="2356965" y="-522"/>
                  <a:pt x="2597973" y="23812"/>
                  <a:pt x="2768487" y="0"/>
                </a:cubicBezTo>
                <a:cubicBezTo>
                  <a:pt x="2840932" y="5538"/>
                  <a:pt x="2935857" y="81168"/>
                  <a:pt x="2918595" y="150108"/>
                </a:cubicBezTo>
                <a:cubicBezTo>
                  <a:pt x="2948950" y="281286"/>
                  <a:pt x="2910526" y="331310"/>
                  <a:pt x="2918595" y="438306"/>
                </a:cubicBezTo>
                <a:cubicBezTo>
                  <a:pt x="2926664" y="545302"/>
                  <a:pt x="2894952" y="609493"/>
                  <a:pt x="2918595" y="750521"/>
                </a:cubicBezTo>
                <a:cubicBezTo>
                  <a:pt x="2904102" y="826772"/>
                  <a:pt x="2850469" y="883821"/>
                  <a:pt x="2768487" y="900629"/>
                </a:cubicBezTo>
                <a:cubicBezTo>
                  <a:pt x="2550352" y="940520"/>
                  <a:pt x="2473779" y="861111"/>
                  <a:pt x="2192444" y="900629"/>
                </a:cubicBezTo>
                <a:cubicBezTo>
                  <a:pt x="1911109" y="940147"/>
                  <a:pt x="1913616" y="869298"/>
                  <a:pt x="1721135" y="900629"/>
                </a:cubicBezTo>
                <a:cubicBezTo>
                  <a:pt x="1528654" y="931960"/>
                  <a:pt x="1327650" y="844797"/>
                  <a:pt x="1145092" y="900629"/>
                </a:cubicBezTo>
                <a:cubicBezTo>
                  <a:pt x="962534" y="956461"/>
                  <a:pt x="368355" y="863522"/>
                  <a:pt x="150108" y="900629"/>
                </a:cubicBezTo>
                <a:cubicBezTo>
                  <a:pt x="80824" y="894329"/>
                  <a:pt x="-10987" y="854794"/>
                  <a:pt x="0" y="750521"/>
                </a:cubicBezTo>
                <a:cubicBezTo>
                  <a:pt x="-1067" y="599963"/>
                  <a:pt x="37063" y="556672"/>
                  <a:pt x="0" y="438306"/>
                </a:cubicBezTo>
                <a:cubicBezTo>
                  <a:pt x="-37063" y="319940"/>
                  <a:pt x="21336" y="263773"/>
                  <a:pt x="0" y="150108"/>
                </a:cubicBezTo>
                <a:close/>
              </a:path>
              <a:path w="2918595" h="900629" stroke="0" extrusionOk="0">
                <a:moveTo>
                  <a:pt x="0" y="150108"/>
                </a:moveTo>
                <a:cubicBezTo>
                  <a:pt x="10764" y="54836"/>
                  <a:pt x="63257" y="-3721"/>
                  <a:pt x="150108" y="0"/>
                </a:cubicBezTo>
                <a:cubicBezTo>
                  <a:pt x="397884" y="-15704"/>
                  <a:pt x="518818" y="23538"/>
                  <a:pt x="673784" y="0"/>
                </a:cubicBezTo>
                <a:cubicBezTo>
                  <a:pt x="828750" y="-23538"/>
                  <a:pt x="938491" y="34613"/>
                  <a:pt x="1145092" y="0"/>
                </a:cubicBezTo>
                <a:cubicBezTo>
                  <a:pt x="1351693" y="-34613"/>
                  <a:pt x="1490965" y="48476"/>
                  <a:pt x="1616400" y="0"/>
                </a:cubicBezTo>
                <a:cubicBezTo>
                  <a:pt x="1741835" y="-48476"/>
                  <a:pt x="1906540" y="14715"/>
                  <a:pt x="2166260" y="0"/>
                </a:cubicBezTo>
                <a:cubicBezTo>
                  <a:pt x="2425980" y="-14715"/>
                  <a:pt x="2533178" y="25554"/>
                  <a:pt x="2768487" y="0"/>
                </a:cubicBezTo>
                <a:cubicBezTo>
                  <a:pt x="2864429" y="904"/>
                  <a:pt x="2943005" y="66253"/>
                  <a:pt x="2918595" y="150108"/>
                </a:cubicBezTo>
                <a:cubicBezTo>
                  <a:pt x="2955463" y="297435"/>
                  <a:pt x="2897211" y="328960"/>
                  <a:pt x="2918595" y="462323"/>
                </a:cubicBezTo>
                <a:cubicBezTo>
                  <a:pt x="2939979" y="595687"/>
                  <a:pt x="2889658" y="613289"/>
                  <a:pt x="2918595" y="750521"/>
                </a:cubicBezTo>
                <a:cubicBezTo>
                  <a:pt x="2923651" y="831128"/>
                  <a:pt x="2867169" y="901548"/>
                  <a:pt x="2768487" y="900629"/>
                </a:cubicBezTo>
                <a:cubicBezTo>
                  <a:pt x="2520879" y="924950"/>
                  <a:pt x="2380039" y="868703"/>
                  <a:pt x="2244811" y="900629"/>
                </a:cubicBezTo>
                <a:cubicBezTo>
                  <a:pt x="2109583" y="932555"/>
                  <a:pt x="1904292" y="885725"/>
                  <a:pt x="1799687" y="900629"/>
                </a:cubicBezTo>
                <a:cubicBezTo>
                  <a:pt x="1695082" y="915533"/>
                  <a:pt x="1436493" y="884733"/>
                  <a:pt x="1302195" y="900629"/>
                </a:cubicBezTo>
                <a:cubicBezTo>
                  <a:pt x="1167897" y="916525"/>
                  <a:pt x="1058497" y="897108"/>
                  <a:pt x="830887" y="900629"/>
                </a:cubicBezTo>
                <a:cubicBezTo>
                  <a:pt x="603277" y="904150"/>
                  <a:pt x="489165" y="825357"/>
                  <a:pt x="150108" y="900629"/>
                </a:cubicBezTo>
                <a:cubicBezTo>
                  <a:pt x="73114" y="914199"/>
                  <a:pt x="2643" y="838204"/>
                  <a:pt x="0" y="750521"/>
                </a:cubicBezTo>
                <a:cubicBezTo>
                  <a:pt x="-4761" y="622468"/>
                  <a:pt x="6022" y="588723"/>
                  <a:pt x="0" y="450315"/>
                </a:cubicBezTo>
                <a:cubicBezTo>
                  <a:pt x="-6022" y="311907"/>
                  <a:pt x="20474" y="298609"/>
                  <a:pt x="0" y="150108"/>
                </a:cubicBezTo>
                <a:close/>
              </a:path>
            </a:pathLst>
          </a:custGeom>
          <a:ln w="38100">
            <a:extLst>
              <a:ext uri="{C807C97D-BFC1-408E-A445-0C87EB9F89A2}">
                <ask:lineSketchStyleProps xmlns:ask="http://schemas.microsoft.com/office/drawing/2018/sketchyshapes" xmlns="" sd="3134638580">
                  <a:prstGeom prst="round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Bước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2: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Bật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đèn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014D539E-B427-4EC1-9A6F-0FD949DF9F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66397" y="392076"/>
            <a:ext cx="2918595" cy="2771885"/>
          </a:xfrm>
          <a:prstGeom prst="rect">
            <a:avLst/>
          </a:prstGeom>
        </p:spPr>
      </p:pic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xmlns="" id="{F3F22D49-40E0-4552-9467-14A857954CB7}"/>
              </a:ext>
            </a:extLst>
          </p:cNvPr>
          <p:cNvSpPr/>
          <p:nvPr/>
        </p:nvSpPr>
        <p:spPr>
          <a:xfrm>
            <a:off x="6859926" y="3506117"/>
            <a:ext cx="2918595" cy="1693844"/>
          </a:xfrm>
          <a:custGeom>
            <a:avLst/>
            <a:gdLst>
              <a:gd name="connsiteX0" fmla="*/ 0 w 2918595"/>
              <a:gd name="connsiteY0" fmla="*/ 282313 h 1693844"/>
              <a:gd name="connsiteX1" fmla="*/ 282313 w 2918595"/>
              <a:gd name="connsiteY1" fmla="*/ 0 h 1693844"/>
              <a:gd name="connsiteX2" fmla="*/ 847266 w 2918595"/>
              <a:gd name="connsiteY2" fmla="*/ 0 h 1693844"/>
              <a:gd name="connsiteX3" fmla="*/ 1435758 w 2918595"/>
              <a:gd name="connsiteY3" fmla="*/ 0 h 1693844"/>
              <a:gd name="connsiteX4" fmla="*/ 2000710 w 2918595"/>
              <a:gd name="connsiteY4" fmla="*/ 0 h 1693844"/>
              <a:gd name="connsiteX5" fmla="*/ 2636282 w 2918595"/>
              <a:gd name="connsiteY5" fmla="*/ 0 h 1693844"/>
              <a:gd name="connsiteX6" fmla="*/ 2918595 w 2918595"/>
              <a:gd name="connsiteY6" fmla="*/ 282313 h 1693844"/>
              <a:gd name="connsiteX7" fmla="*/ 2918595 w 2918595"/>
              <a:gd name="connsiteY7" fmla="*/ 846922 h 1693844"/>
              <a:gd name="connsiteX8" fmla="*/ 2918595 w 2918595"/>
              <a:gd name="connsiteY8" fmla="*/ 1411531 h 1693844"/>
              <a:gd name="connsiteX9" fmla="*/ 2636282 w 2918595"/>
              <a:gd name="connsiteY9" fmla="*/ 1693844 h 1693844"/>
              <a:gd name="connsiteX10" fmla="*/ 2047790 w 2918595"/>
              <a:gd name="connsiteY10" fmla="*/ 1693844 h 1693844"/>
              <a:gd name="connsiteX11" fmla="*/ 1459298 w 2918595"/>
              <a:gd name="connsiteY11" fmla="*/ 1693844 h 1693844"/>
              <a:gd name="connsiteX12" fmla="*/ 894345 w 2918595"/>
              <a:gd name="connsiteY12" fmla="*/ 1693844 h 1693844"/>
              <a:gd name="connsiteX13" fmla="*/ 282313 w 2918595"/>
              <a:gd name="connsiteY13" fmla="*/ 1693844 h 1693844"/>
              <a:gd name="connsiteX14" fmla="*/ 0 w 2918595"/>
              <a:gd name="connsiteY14" fmla="*/ 1411531 h 1693844"/>
              <a:gd name="connsiteX15" fmla="*/ 0 w 2918595"/>
              <a:gd name="connsiteY15" fmla="*/ 846922 h 1693844"/>
              <a:gd name="connsiteX16" fmla="*/ 0 w 2918595"/>
              <a:gd name="connsiteY16" fmla="*/ 282313 h 1693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918595" h="1693844" fill="none" extrusionOk="0">
                <a:moveTo>
                  <a:pt x="0" y="282313"/>
                </a:moveTo>
                <a:cubicBezTo>
                  <a:pt x="12251" y="138726"/>
                  <a:pt x="104486" y="29882"/>
                  <a:pt x="282313" y="0"/>
                </a:cubicBezTo>
                <a:cubicBezTo>
                  <a:pt x="513491" y="-49372"/>
                  <a:pt x="565581" y="34572"/>
                  <a:pt x="847266" y="0"/>
                </a:cubicBezTo>
                <a:cubicBezTo>
                  <a:pt x="1128951" y="-34572"/>
                  <a:pt x="1270913" y="36473"/>
                  <a:pt x="1435758" y="0"/>
                </a:cubicBezTo>
                <a:cubicBezTo>
                  <a:pt x="1600603" y="-36473"/>
                  <a:pt x="1805176" y="59172"/>
                  <a:pt x="2000710" y="0"/>
                </a:cubicBezTo>
                <a:cubicBezTo>
                  <a:pt x="2196244" y="-59172"/>
                  <a:pt x="2320378" y="3799"/>
                  <a:pt x="2636282" y="0"/>
                </a:cubicBezTo>
                <a:cubicBezTo>
                  <a:pt x="2790325" y="-38925"/>
                  <a:pt x="2933359" y="137476"/>
                  <a:pt x="2918595" y="282313"/>
                </a:cubicBezTo>
                <a:cubicBezTo>
                  <a:pt x="2971692" y="472060"/>
                  <a:pt x="2905148" y="610076"/>
                  <a:pt x="2918595" y="846922"/>
                </a:cubicBezTo>
                <a:cubicBezTo>
                  <a:pt x="2932042" y="1083768"/>
                  <a:pt x="2893105" y="1252750"/>
                  <a:pt x="2918595" y="1411531"/>
                </a:cubicBezTo>
                <a:cubicBezTo>
                  <a:pt x="2927799" y="1576345"/>
                  <a:pt x="2795658" y="1698646"/>
                  <a:pt x="2636282" y="1693844"/>
                </a:cubicBezTo>
                <a:cubicBezTo>
                  <a:pt x="2518126" y="1725515"/>
                  <a:pt x="2279826" y="1692520"/>
                  <a:pt x="2047790" y="1693844"/>
                </a:cubicBezTo>
                <a:cubicBezTo>
                  <a:pt x="1815754" y="1695168"/>
                  <a:pt x="1747325" y="1690096"/>
                  <a:pt x="1459298" y="1693844"/>
                </a:cubicBezTo>
                <a:cubicBezTo>
                  <a:pt x="1171271" y="1697592"/>
                  <a:pt x="1143467" y="1636449"/>
                  <a:pt x="894345" y="1693844"/>
                </a:cubicBezTo>
                <a:cubicBezTo>
                  <a:pt x="645223" y="1751239"/>
                  <a:pt x="406300" y="1666319"/>
                  <a:pt x="282313" y="1693844"/>
                </a:cubicBezTo>
                <a:cubicBezTo>
                  <a:pt x="120605" y="1708639"/>
                  <a:pt x="7407" y="1584982"/>
                  <a:pt x="0" y="1411531"/>
                </a:cubicBezTo>
                <a:cubicBezTo>
                  <a:pt x="-10322" y="1255588"/>
                  <a:pt x="62767" y="960894"/>
                  <a:pt x="0" y="846922"/>
                </a:cubicBezTo>
                <a:cubicBezTo>
                  <a:pt x="-62767" y="732950"/>
                  <a:pt x="26594" y="552119"/>
                  <a:pt x="0" y="282313"/>
                </a:cubicBezTo>
                <a:close/>
              </a:path>
              <a:path w="2918595" h="1693844" stroke="0" extrusionOk="0">
                <a:moveTo>
                  <a:pt x="0" y="282313"/>
                </a:moveTo>
                <a:cubicBezTo>
                  <a:pt x="22403" y="100651"/>
                  <a:pt x="110654" y="-14834"/>
                  <a:pt x="282313" y="0"/>
                </a:cubicBezTo>
                <a:cubicBezTo>
                  <a:pt x="545699" y="-49695"/>
                  <a:pt x="646336" y="29816"/>
                  <a:pt x="870805" y="0"/>
                </a:cubicBezTo>
                <a:cubicBezTo>
                  <a:pt x="1095274" y="-29816"/>
                  <a:pt x="1180826" y="8787"/>
                  <a:pt x="1412218" y="0"/>
                </a:cubicBezTo>
                <a:cubicBezTo>
                  <a:pt x="1643610" y="-8787"/>
                  <a:pt x="1726314" y="33047"/>
                  <a:pt x="1953631" y="0"/>
                </a:cubicBezTo>
                <a:cubicBezTo>
                  <a:pt x="2180948" y="-33047"/>
                  <a:pt x="2391493" y="34339"/>
                  <a:pt x="2636282" y="0"/>
                </a:cubicBezTo>
                <a:cubicBezTo>
                  <a:pt x="2761596" y="1606"/>
                  <a:pt x="2920434" y="120363"/>
                  <a:pt x="2918595" y="282313"/>
                </a:cubicBezTo>
                <a:cubicBezTo>
                  <a:pt x="2951117" y="442037"/>
                  <a:pt x="2885325" y="607662"/>
                  <a:pt x="2918595" y="869506"/>
                </a:cubicBezTo>
                <a:cubicBezTo>
                  <a:pt x="2951865" y="1131350"/>
                  <a:pt x="2889346" y="1221823"/>
                  <a:pt x="2918595" y="1411531"/>
                </a:cubicBezTo>
                <a:cubicBezTo>
                  <a:pt x="2921708" y="1537250"/>
                  <a:pt x="2768084" y="1696203"/>
                  <a:pt x="2636282" y="1693844"/>
                </a:cubicBezTo>
                <a:cubicBezTo>
                  <a:pt x="2496217" y="1728847"/>
                  <a:pt x="2288765" y="1665401"/>
                  <a:pt x="2047790" y="1693844"/>
                </a:cubicBezTo>
                <a:cubicBezTo>
                  <a:pt x="1806815" y="1722287"/>
                  <a:pt x="1784556" y="1646525"/>
                  <a:pt x="1529917" y="1693844"/>
                </a:cubicBezTo>
                <a:cubicBezTo>
                  <a:pt x="1275278" y="1741163"/>
                  <a:pt x="1217735" y="1652982"/>
                  <a:pt x="1012043" y="1693844"/>
                </a:cubicBezTo>
                <a:cubicBezTo>
                  <a:pt x="806351" y="1734706"/>
                  <a:pt x="499258" y="1688854"/>
                  <a:pt x="282313" y="1693844"/>
                </a:cubicBezTo>
                <a:cubicBezTo>
                  <a:pt x="116138" y="1689879"/>
                  <a:pt x="-2917" y="1570134"/>
                  <a:pt x="0" y="1411531"/>
                </a:cubicBezTo>
                <a:cubicBezTo>
                  <a:pt x="-33938" y="1212494"/>
                  <a:pt x="60912" y="1073427"/>
                  <a:pt x="0" y="835630"/>
                </a:cubicBezTo>
                <a:cubicBezTo>
                  <a:pt x="-60912" y="597833"/>
                  <a:pt x="40288" y="429978"/>
                  <a:pt x="0" y="282313"/>
                </a:cubicBezTo>
                <a:close/>
              </a:path>
            </a:pathLst>
          </a:custGeom>
          <a:ln w="38100">
            <a:extLst>
              <a:ext uri="{C807C97D-BFC1-408E-A445-0C87EB9F89A2}">
                <ask:lineSketchStyleProps xmlns:ask="http://schemas.microsoft.com/office/drawing/2018/sketchyshapes" xmlns="" sd="3134638580">
                  <a:prstGeom prst="round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Bước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3: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chỉnh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chiếu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sáng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đèn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xmlns="" id="{8664E5F9-1441-4777-8825-3530AFF5AD6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14021" y="418733"/>
            <a:ext cx="2474779" cy="2718573"/>
          </a:xfrm>
          <a:prstGeom prst="rect">
            <a:avLst/>
          </a:prstGeom>
        </p:spPr>
      </p:pic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xmlns="" id="{AD7689F5-ABAC-43E4-93A6-5AFEB6E63541}"/>
              </a:ext>
            </a:extLst>
          </p:cNvPr>
          <p:cNvSpPr/>
          <p:nvPr/>
        </p:nvSpPr>
        <p:spPr>
          <a:xfrm>
            <a:off x="10011187" y="3506117"/>
            <a:ext cx="2026137" cy="845235"/>
          </a:xfrm>
          <a:custGeom>
            <a:avLst/>
            <a:gdLst>
              <a:gd name="connsiteX0" fmla="*/ 0 w 2026137"/>
              <a:gd name="connsiteY0" fmla="*/ 140875 h 845235"/>
              <a:gd name="connsiteX1" fmla="*/ 140875 w 2026137"/>
              <a:gd name="connsiteY1" fmla="*/ 0 h 845235"/>
              <a:gd name="connsiteX2" fmla="*/ 739781 w 2026137"/>
              <a:gd name="connsiteY2" fmla="*/ 0 h 845235"/>
              <a:gd name="connsiteX3" fmla="*/ 1286356 w 2026137"/>
              <a:gd name="connsiteY3" fmla="*/ 0 h 845235"/>
              <a:gd name="connsiteX4" fmla="*/ 1885262 w 2026137"/>
              <a:gd name="connsiteY4" fmla="*/ 0 h 845235"/>
              <a:gd name="connsiteX5" fmla="*/ 2026137 w 2026137"/>
              <a:gd name="connsiteY5" fmla="*/ 140875 h 845235"/>
              <a:gd name="connsiteX6" fmla="*/ 2026137 w 2026137"/>
              <a:gd name="connsiteY6" fmla="*/ 704360 h 845235"/>
              <a:gd name="connsiteX7" fmla="*/ 1885262 w 2026137"/>
              <a:gd name="connsiteY7" fmla="*/ 845235 h 845235"/>
              <a:gd name="connsiteX8" fmla="*/ 1356131 w 2026137"/>
              <a:gd name="connsiteY8" fmla="*/ 845235 h 845235"/>
              <a:gd name="connsiteX9" fmla="*/ 827001 w 2026137"/>
              <a:gd name="connsiteY9" fmla="*/ 845235 h 845235"/>
              <a:gd name="connsiteX10" fmla="*/ 140875 w 2026137"/>
              <a:gd name="connsiteY10" fmla="*/ 845235 h 845235"/>
              <a:gd name="connsiteX11" fmla="*/ 0 w 2026137"/>
              <a:gd name="connsiteY11" fmla="*/ 704360 h 845235"/>
              <a:gd name="connsiteX12" fmla="*/ 0 w 2026137"/>
              <a:gd name="connsiteY12" fmla="*/ 140875 h 845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026137" h="845235" fill="none" extrusionOk="0">
                <a:moveTo>
                  <a:pt x="0" y="140875"/>
                </a:moveTo>
                <a:cubicBezTo>
                  <a:pt x="-10625" y="58965"/>
                  <a:pt x="51622" y="10544"/>
                  <a:pt x="140875" y="0"/>
                </a:cubicBezTo>
                <a:cubicBezTo>
                  <a:pt x="384283" y="-60450"/>
                  <a:pt x="618249" y="68269"/>
                  <a:pt x="739781" y="0"/>
                </a:cubicBezTo>
                <a:cubicBezTo>
                  <a:pt x="861313" y="-68269"/>
                  <a:pt x="1067479" y="44013"/>
                  <a:pt x="1286356" y="0"/>
                </a:cubicBezTo>
                <a:cubicBezTo>
                  <a:pt x="1505234" y="-44013"/>
                  <a:pt x="1617020" y="32003"/>
                  <a:pt x="1885262" y="0"/>
                </a:cubicBezTo>
                <a:cubicBezTo>
                  <a:pt x="1964574" y="1705"/>
                  <a:pt x="2018250" y="62533"/>
                  <a:pt x="2026137" y="140875"/>
                </a:cubicBezTo>
                <a:cubicBezTo>
                  <a:pt x="2052520" y="374110"/>
                  <a:pt x="1996304" y="551403"/>
                  <a:pt x="2026137" y="704360"/>
                </a:cubicBezTo>
                <a:cubicBezTo>
                  <a:pt x="2023579" y="780931"/>
                  <a:pt x="1958270" y="862152"/>
                  <a:pt x="1885262" y="845235"/>
                </a:cubicBezTo>
                <a:cubicBezTo>
                  <a:pt x="1748599" y="894637"/>
                  <a:pt x="1515504" y="829901"/>
                  <a:pt x="1356131" y="845235"/>
                </a:cubicBezTo>
                <a:cubicBezTo>
                  <a:pt x="1196758" y="860569"/>
                  <a:pt x="968935" y="821299"/>
                  <a:pt x="827001" y="845235"/>
                </a:cubicBezTo>
                <a:cubicBezTo>
                  <a:pt x="685067" y="869171"/>
                  <a:pt x="395413" y="793527"/>
                  <a:pt x="140875" y="845235"/>
                </a:cubicBezTo>
                <a:cubicBezTo>
                  <a:pt x="44146" y="855258"/>
                  <a:pt x="16209" y="795274"/>
                  <a:pt x="0" y="704360"/>
                </a:cubicBezTo>
                <a:cubicBezTo>
                  <a:pt x="-54519" y="560887"/>
                  <a:pt x="11733" y="369641"/>
                  <a:pt x="0" y="140875"/>
                </a:cubicBezTo>
                <a:close/>
              </a:path>
              <a:path w="2026137" h="845235" stroke="0" extrusionOk="0">
                <a:moveTo>
                  <a:pt x="0" y="140875"/>
                </a:moveTo>
                <a:cubicBezTo>
                  <a:pt x="6142" y="56014"/>
                  <a:pt x="54224" y="-8337"/>
                  <a:pt x="140875" y="0"/>
                </a:cubicBezTo>
                <a:cubicBezTo>
                  <a:pt x="406282" y="-846"/>
                  <a:pt x="435196" y="11552"/>
                  <a:pt x="722337" y="0"/>
                </a:cubicBezTo>
                <a:cubicBezTo>
                  <a:pt x="1009478" y="-11552"/>
                  <a:pt x="1064308" y="34900"/>
                  <a:pt x="1268912" y="0"/>
                </a:cubicBezTo>
                <a:cubicBezTo>
                  <a:pt x="1473516" y="-34900"/>
                  <a:pt x="1754591" y="49927"/>
                  <a:pt x="1885262" y="0"/>
                </a:cubicBezTo>
                <a:cubicBezTo>
                  <a:pt x="1965185" y="-15239"/>
                  <a:pt x="2017240" y="73817"/>
                  <a:pt x="2026137" y="140875"/>
                </a:cubicBezTo>
                <a:cubicBezTo>
                  <a:pt x="2041749" y="297850"/>
                  <a:pt x="2002336" y="565538"/>
                  <a:pt x="2026137" y="704360"/>
                </a:cubicBezTo>
                <a:cubicBezTo>
                  <a:pt x="2024167" y="784529"/>
                  <a:pt x="1962027" y="868232"/>
                  <a:pt x="1885262" y="845235"/>
                </a:cubicBezTo>
                <a:cubicBezTo>
                  <a:pt x="1734757" y="851952"/>
                  <a:pt x="1531168" y="779646"/>
                  <a:pt x="1321244" y="845235"/>
                </a:cubicBezTo>
                <a:cubicBezTo>
                  <a:pt x="1111320" y="910824"/>
                  <a:pt x="1017911" y="804899"/>
                  <a:pt x="722337" y="845235"/>
                </a:cubicBezTo>
                <a:cubicBezTo>
                  <a:pt x="426763" y="885571"/>
                  <a:pt x="354916" y="825519"/>
                  <a:pt x="140875" y="845235"/>
                </a:cubicBezTo>
                <a:cubicBezTo>
                  <a:pt x="45545" y="858119"/>
                  <a:pt x="-8122" y="773994"/>
                  <a:pt x="0" y="704360"/>
                </a:cubicBezTo>
                <a:cubicBezTo>
                  <a:pt x="-62622" y="532975"/>
                  <a:pt x="20718" y="304572"/>
                  <a:pt x="0" y="140875"/>
                </a:cubicBezTo>
                <a:close/>
              </a:path>
            </a:pathLst>
          </a:custGeom>
          <a:ln w="38100">
            <a:extLst>
              <a:ext uri="{C807C97D-BFC1-408E-A445-0C87EB9F89A2}">
                <ask:lineSketchStyleProps xmlns:ask="http://schemas.microsoft.com/office/drawing/2018/sketchyshapes" xmlns="" sd="3134638580">
                  <a:prstGeom prst="round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Bước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4: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Tắt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đèn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016066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42" grpId="0" animBg="1"/>
      <p:bldP spid="43" grpId="0" animBg="1"/>
      <p:bldP spid="4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03200" y="174171"/>
            <a:ext cx="11756571" cy="6516915"/>
          </a:xfrm>
          <a:prstGeom prst="rect">
            <a:avLst/>
          </a:prstGeom>
          <a:solidFill>
            <a:schemeClr val="lt1">
              <a:alpha val="89000"/>
            </a:schemeClr>
          </a:solidFill>
          <a:ln w="38100">
            <a:prstDash val="lgDash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125" b="100000" l="12958" r="68009"/>
                    </a14:imgEffect>
                  </a14:imgLayer>
                </a14:imgProps>
              </a:ext>
            </a:extLst>
          </a:blip>
          <a:srcRect l="14421" t="781" r="33456"/>
          <a:stretch/>
        </p:blipFill>
        <p:spPr>
          <a:xfrm>
            <a:off x="0" y="4047107"/>
            <a:ext cx="2294351" cy="2455471"/>
          </a:xfrm>
          <a:prstGeom prst="rect">
            <a:avLst/>
          </a:prstGeom>
        </p:spPr>
      </p:pic>
      <p:grpSp>
        <p:nvGrpSpPr>
          <p:cNvPr id="4" name="Group 3"/>
          <p:cNvGrpSpPr/>
          <p:nvPr/>
        </p:nvGrpSpPr>
        <p:grpSpPr>
          <a:xfrm>
            <a:off x="2540384" y="355422"/>
            <a:ext cx="6832979" cy="1682493"/>
            <a:chOff x="1090880" y="452824"/>
            <a:chExt cx="4122652" cy="2514600"/>
          </a:xfrm>
        </p:grpSpPr>
        <p:sp>
          <p:nvSpPr>
            <p:cNvPr id="30" name="Oval Callout 29"/>
            <p:cNvSpPr/>
            <p:nvPr/>
          </p:nvSpPr>
          <p:spPr>
            <a:xfrm>
              <a:off x="1090880" y="452824"/>
              <a:ext cx="4122652" cy="2514600"/>
            </a:xfrm>
            <a:prstGeom prst="wedgeEllipseCallout">
              <a:avLst>
                <a:gd name="adj1" fmla="val -48358"/>
                <a:gd name="adj2" fmla="val 70454"/>
              </a:avLst>
            </a:prstGeom>
            <a:solidFill>
              <a:srgbClr val="FFEDB3"/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" name="Rectangle 2"/>
            <p:cNvSpPr/>
            <p:nvPr/>
          </p:nvSpPr>
          <p:spPr>
            <a:xfrm>
              <a:off x="1285916" y="891962"/>
              <a:ext cx="3820924" cy="19516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14000"/>
                </a:lnSpc>
                <a:spcBef>
                  <a:spcPts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r>
                <a:rPr lang="vi-VN" sz="3600" b="0" i="0" dirty="0">
                  <a:solidFill>
                    <a:srgbClr val="000000"/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Em cùng bạn thực hành các bước sử dụng đèn học.</a:t>
              </a:r>
              <a:endParaRPr kumimoji="0" lang="vi-VN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10" name="Picture 9" descr="A picture containing pink&#10;&#10;Description automatically generated">
            <a:extLst>
              <a:ext uri="{FF2B5EF4-FFF2-40B4-BE49-F238E27FC236}">
                <a16:creationId xmlns:a16="http://schemas.microsoft.com/office/drawing/2014/main" xmlns="" id="{F1D21F37-8A25-4201-9E58-6A38AE527F1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3363" y="3591499"/>
            <a:ext cx="2916913" cy="291107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2ECE00AE-19C3-4620-839A-929B1CAA460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94351" y="2432853"/>
            <a:ext cx="7587779" cy="2455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45810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7BC8B0BC-55FD-49D9-8660-97995D2D686A}"/>
              </a:ext>
            </a:extLst>
          </p:cNvPr>
          <p:cNvGrpSpPr/>
          <p:nvPr/>
        </p:nvGrpSpPr>
        <p:grpSpPr>
          <a:xfrm>
            <a:off x="0" y="32657"/>
            <a:ext cx="11921491" cy="6825343"/>
            <a:chOff x="217756" y="65357"/>
            <a:chExt cx="11993313" cy="6473286"/>
          </a:xfrm>
          <a:noFill/>
        </p:grpSpPr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xmlns="" id="{6F6DCA07-41D0-4231-89E3-1726FA310230}"/>
                </a:ext>
              </a:extLst>
            </p:cNvPr>
            <p:cNvSpPr/>
            <p:nvPr/>
          </p:nvSpPr>
          <p:spPr>
            <a:xfrm>
              <a:off x="472134" y="220134"/>
              <a:ext cx="11738935" cy="6163734"/>
            </a:xfrm>
            <a:custGeom>
              <a:avLst/>
              <a:gdLst>
                <a:gd name="connsiteX0" fmla="*/ 0 w 11738935"/>
                <a:gd name="connsiteY0" fmla="*/ 1027310 h 6163734"/>
                <a:gd name="connsiteX1" fmla="*/ 1027310 w 11738935"/>
                <a:gd name="connsiteY1" fmla="*/ 0 h 6163734"/>
                <a:gd name="connsiteX2" fmla="*/ 10711625 w 11738935"/>
                <a:gd name="connsiteY2" fmla="*/ 0 h 6163734"/>
                <a:gd name="connsiteX3" fmla="*/ 11738935 w 11738935"/>
                <a:gd name="connsiteY3" fmla="*/ 1027310 h 6163734"/>
                <a:gd name="connsiteX4" fmla="*/ 11738935 w 11738935"/>
                <a:gd name="connsiteY4" fmla="*/ 5136424 h 6163734"/>
                <a:gd name="connsiteX5" fmla="*/ 10711625 w 11738935"/>
                <a:gd name="connsiteY5" fmla="*/ 6163734 h 6163734"/>
                <a:gd name="connsiteX6" fmla="*/ 1027310 w 11738935"/>
                <a:gd name="connsiteY6" fmla="*/ 6163734 h 6163734"/>
                <a:gd name="connsiteX7" fmla="*/ 0 w 11738935"/>
                <a:gd name="connsiteY7" fmla="*/ 5136424 h 6163734"/>
                <a:gd name="connsiteX8" fmla="*/ 0 w 11738935"/>
                <a:gd name="connsiteY8" fmla="*/ 1027310 h 6163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738935" h="6163734" fill="none" extrusionOk="0">
                  <a:moveTo>
                    <a:pt x="0" y="1027310"/>
                  </a:moveTo>
                  <a:cubicBezTo>
                    <a:pt x="74804" y="461661"/>
                    <a:pt x="395065" y="66048"/>
                    <a:pt x="1027310" y="0"/>
                  </a:cubicBezTo>
                  <a:cubicBezTo>
                    <a:pt x="4837526" y="-149292"/>
                    <a:pt x="6070245" y="-15801"/>
                    <a:pt x="10711625" y="0"/>
                  </a:cubicBezTo>
                  <a:cubicBezTo>
                    <a:pt x="11268774" y="43553"/>
                    <a:pt x="11820856" y="457479"/>
                    <a:pt x="11738935" y="1027310"/>
                  </a:cubicBezTo>
                  <a:cubicBezTo>
                    <a:pt x="11666246" y="1764727"/>
                    <a:pt x="11830899" y="3092001"/>
                    <a:pt x="11738935" y="5136424"/>
                  </a:cubicBezTo>
                  <a:cubicBezTo>
                    <a:pt x="11703695" y="5706754"/>
                    <a:pt x="11268353" y="6170046"/>
                    <a:pt x="10711625" y="6163734"/>
                  </a:cubicBezTo>
                  <a:cubicBezTo>
                    <a:pt x="6031130" y="6133955"/>
                    <a:pt x="4424824" y="6071973"/>
                    <a:pt x="1027310" y="6163734"/>
                  </a:cubicBezTo>
                  <a:cubicBezTo>
                    <a:pt x="469192" y="6148488"/>
                    <a:pt x="-45324" y="5718171"/>
                    <a:pt x="0" y="5136424"/>
                  </a:cubicBezTo>
                  <a:cubicBezTo>
                    <a:pt x="-30974" y="4677568"/>
                    <a:pt x="-62159" y="3054072"/>
                    <a:pt x="0" y="1027310"/>
                  </a:cubicBezTo>
                  <a:close/>
                </a:path>
                <a:path w="11738935" h="6163734" stroke="0" extrusionOk="0">
                  <a:moveTo>
                    <a:pt x="0" y="1027310"/>
                  </a:moveTo>
                  <a:cubicBezTo>
                    <a:pt x="-32305" y="467790"/>
                    <a:pt x="535297" y="-74531"/>
                    <a:pt x="1027310" y="0"/>
                  </a:cubicBezTo>
                  <a:cubicBezTo>
                    <a:pt x="5849419" y="28352"/>
                    <a:pt x="8079587" y="106290"/>
                    <a:pt x="10711625" y="0"/>
                  </a:cubicBezTo>
                  <a:cubicBezTo>
                    <a:pt x="11349642" y="-66416"/>
                    <a:pt x="11718134" y="418924"/>
                    <a:pt x="11738935" y="1027310"/>
                  </a:cubicBezTo>
                  <a:cubicBezTo>
                    <a:pt x="11619338" y="2267528"/>
                    <a:pt x="11577927" y="4307684"/>
                    <a:pt x="11738935" y="5136424"/>
                  </a:cubicBezTo>
                  <a:cubicBezTo>
                    <a:pt x="11789297" y="5648271"/>
                    <a:pt x="11224653" y="6130587"/>
                    <a:pt x="10711625" y="6163734"/>
                  </a:cubicBezTo>
                  <a:cubicBezTo>
                    <a:pt x="9604187" y="6046505"/>
                    <a:pt x="2381048" y="6131497"/>
                    <a:pt x="1027310" y="6163734"/>
                  </a:cubicBezTo>
                  <a:cubicBezTo>
                    <a:pt x="475657" y="6078151"/>
                    <a:pt x="-41870" y="5752482"/>
                    <a:pt x="0" y="5136424"/>
                  </a:cubicBezTo>
                  <a:cubicBezTo>
                    <a:pt x="-57225" y="4632224"/>
                    <a:pt x="130478" y="2856224"/>
                    <a:pt x="0" y="1027310"/>
                  </a:cubicBezTo>
                  <a:close/>
                </a:path>
              </a:pathLst>
            </a:custGeom>
            <a:solidFill>
              <a:schemeClr val="bg1"/>
            </a:solidFill>
            <a:ln w="57150">
              <a:solidFill>
                <a:srgbClr val="A3A901"/>
              </a:solidFill>
              <a:extLst>
                <a:ext uri="{C807C97D-BFC1-408E-A445-0C87EB9F89A2}">
                  <ask:lineSketchStyleProps xmlns:ask="http://schemas.microsoft.com/office/drawing/2018/sketchyshapes" xmlns="" sd="4184682687">
                    <a:prstGeom prst="roundRect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xmlns="" id="{34F1EEDC-7A39-4A58-94DB-A5A61B1E6854}"/>
                </a:ext>
              </a:extLst>
            </p:cNvPr>
            <p:cNvSpPr/>
            <p:nvPr/>
          </p:nvSpPr>
          <p:spPr>
            <a:xfrm>
              <a:off x="372533" y="220134"/>
              <a:ext cx="11684000" cy="6163734"/>
            </a:xfrm>
            <a:custGeom>
              <a:avLst/>
              <a:gdLst>
                <a:gd name="connsiteX0" fmla="*/ 0 w 11684000"/>
                <a:gd name="connsiteY0" fmla="*/ 1027310 h 6163734"/>
                <a:gd name="connsiteX1" fmla="*/ 1027310 w 11684000"/>
                <a:gd name="connsiteY1" fmla="*/ 0 h 6163734"/>
                <a:gd name="connsiteX2" fmla="*/ 10656690 w 11684000"/>
                <a:gd name="connsiteY2" fmla="*/ 0 h 6163734"/>
                <a:gd name="connsiteX3" fmla="*/ 11684000 w 11684000"/>
                <a:gd name="connsiteY3" fmla="*/ 1027310 h 6163734"/>
                <a:gd name="connsiteX4" fmla="*/ 11684000 w 11684000"/>
                <a:gd name="connsiteY4" fmla="*/ 5136424 h 6163734"/>
                <a:gd name="connsiteX5" fmla="*/ 10656690 w 11684000"/>
                <a:gd name="connsiteY5" fmla="*/ 6163734 h 6163734"/>
                <a:gd name="connsiteX6" fmla="*/ 1027310 w 11684000"/>
                <a:gd name="connsiteY6" fmla="*/ 6163734 h 6163734"/>
                <a:gd name="connsiteX7" fmla="*/ 0 w 11684000"/>
                <a:gd name="connsiteY7" fmla="*/ 5136424 h 6163734"/>
                <a:gd name="connsiteX8" fmla="*/ 0 w 11684000"/>
                <a:gd name="connsiteY8" fmla="*/ 1027310 h 6163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684000" h="6163734" fill="none" extrusionOk="0">
                  <a:moveTo>
                    <a:pt x="0" y="1027310"/>
                  </a:moveTo>
                  <a:cubicBezTo>
                    <a:pt x="74804" y="461661"/>
                    <a:pt x="395065" y="66048"/>
                    <a:pt x="1027310" y="0"/>
                  </a:cubicBezTo>
                  <a:cubicBezTo>
                    <a:pt x="5305919" y="-149292"/>
                    <a:pt x="6595192" y="-15801"/>
                    <a:pt x="10656690" y="0"/>
                  </a:cubicBezTo>
                  <a:cubicBezTo>
                    <a:pt x="11213839" y="43553"/>
                    <a:pt x="11765921" y="457479"/>
                    <a:pt x="11684000" y="1027310"/>
                  </a:cubicBezTo>
                  <a:cubicBezTo>
                    <a:pt x="11611311" y="1764727"/>
                    <a:pt x="11775964" y="3092001"/>
                    <a:pt x="11684000" y="5136424"/>
                  </a:cubicBezTo>
                  <a:cubicBezTo>
                    <a:pt x="11648760" y="5706754"/>
                    <a:pt x="11213418" y="6170046"/>
                    <a:pt x="10656690" y="6163734"/>
                  </a:cubicBezTo>
                  <a:cubicBezTo>
                    <a:pt x="8527607" y="6133955"/>
                    <a:pt x="3810361" y="6071973"/>
                    <a:pt x="1027310" y="6163734"/>
                  </a:cubicBezTo>
                  <a:cubicBezTo>
                    <a:pt x="469192" y="6148488"/>
                    <a:pt x="-45324" y="5718171"/>
                    <a:pt x="0" y="5136424"/>
                  </a:cubicBezTo>
                  <a:cubicBezTo>
                    <a:pt x="-30974" y="4677568"/>
                    <a:pt x="-62159" y="3054072"/>
                    <a:pt x="0" y="1027310"/>
                  </a:cubicBezTo>
                  <a:close/>
                </a:path>
                <a:path w="11684000" h="6163734" stroke="0" extrusionOk="0">
                  <a:moveTo>
                    <a:pt x="0" y="1027310"/>
                  </a:moveTo>
                  <a:cubicBezTo>
                    <a:pt x="-32305" y="467790"/>
                    <a:pt x="535297" y="-74531"/>
                    <a:pt x="1027310" y="0"/>
                  </a:cubicBezTo>
                  <a:cubicBezTo>
                    <a:pt x="3062595" y="28352"/>
                    <a:pt x="6739809" y="106290"/>
                    <a:pt x="10656690" y="0"/>
                  </a:cubicBezTo>
                  <a:cubicBezTo>
                    <a:pt x="11294707" y="-66416"/>
                    <a:pt x="11663199" y="418924"/>
                    <a:pt x="11684000" y="1027310"/>
                  </a:cubicBezTo>
                  <a:cubicBezTo>
                    <a:pt x="11564403" y="2267528"/>
                    <a:pt x="11522992" y="4307684"/>
                    <a:pt x="11684000" y="5136424"/>
                  </a:cubicBezTo>
                  <a:cubicBezTo>
                    <a:pt x="11734362" y="5648271"/>
                    <a:pt x="11169718" y="6130587"/>
                    <a:pt x="10656690" y="6163734"/>
                  </a:cubicBezTo>
                  <a:cubicBezTo>
                    <a:pt x="6042143" y="6046505"/>
                    <a:pt x="4670391" y="6131497"/>
                    <a:pt x="1027310" y="6163734"/>
                  </a:cubicBezTo>
                  <a:cubicBezTo>
                    <a:pt x="475657" y="6078151"/>
                    <a:pt x="-41870" y="5752482"/>
                    <a:pt x="0" y="5136424"/>
                  </a:cubicBezTo>
                  <a:cubicBezTo>
                    <a:pt x="-57225" y="4632224"/>
                    <a:pt x="130478" y="2856224"/>
                    <a:pt x="0" y="1027310"/>
                  </a:cubicBezTo>
                  <a:close/>
                </a:path>
              </a:pathLst>
            </a:custGeom>
            <a:grpFill/>
            <a:ln w="57150">
              <a:solidFill>
                <a:srgbClr val="F2D670"/>
              </a:solidFill>
              <a:extLst>
                <a:ext uri="{C807C97D-BFC1-408E-A445-0C87EB9F89A2}">
                  <ask:lineSketchStyleProps xmlns:ask="http://schemas.microsoft.com/office/drawing/2018/sketchyshapes" xmlns="" sd="4184682687">
                    <a:prstGeom prst="roundRect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" name="Oval 4">
              <a:extLst>
                <a:ext uri="{FF2B5EF4-FFF2-40B4-BE49-F238E27FC236}">
                  <a16:creationId xmlns:a16="http://schemas.microsoft.com/office/drawing/2014/main" xmlns="" id="{C98669E6-7613-4243-8FBD-8D723CF0AACF}"/>
                </a:ext>
              </a:extLst>
            </p:cNvPr>
            <p:cNvSpPr/>
            <p:nvPr/>
          </p:nvSpPr>
          <p:spPr>
            <a:xfrm>
              <a:off x="11284753" y="6074315"/>
              <a:ext cx="309553" cy="309553"/>
            </a:xfrm>
            <a:prstGeom prst="ellipse">
              <a:avLst/>
            </a:prstGeom>
            <a:solidFill>
              <a:srgbClr val="F89F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xmlns="" id="{7B2306AD-A8C3-43A7-A97C-A1785266890A}"/>
                </a:ext>
              </a:extLst>
            </p:cNvPr>
            <p:cNvSpPr/>
            <p:nvPr/>
          </p:nvSpPr>
          <p:spPr>
            <a:xfrm>
              <a:off x="11824248" y="807775"/>
              <a:ext cx="309553" cy="309553"/>
            </a:xfrm>
            <a:prstGeom prst="ellipse">
              <a:avLst/>
            </a:prstGeom>
            <a:solidFill>
              <a:srgbClr val="A3A901"/>
            </a:solidFill>
            <a:ln>
              <a:solidFill>
                <a:srgbClr val="A3A9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xmlns="" id="{31C6D8D8-1B7C-4A6E-BB50-574889F03E18}"/>
                </a:ext>
              </a:extLst>
            </p:cNvPr>
            <p:cNvSpPr/>
            <p:nvPr/>
          </p:nvSpPr>
          <p:spPr>
            <a:xfrm>
              <a:off x="217756" y="966907"/>
              <a:ext cx="309553" cy="309553"/>
            </a:xfrm>
            <a:prstGeom prst="ellipse">
              <a:avLst/>
            </a:prstGeom>
            <a:solidFill>
              <a:srgbClr val="F2D6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xmlns="" id="{774D0ED0-5BCC-481D-91BF-3895CA7BE156}"/>
                </a:ext>
              </a:extLst>
            </p:cNvPr>
            <p:cNvSpPr/>
            <p:nvPr/>
          </p:nvSpPr>
          <p:spPr>
            <a:xfrm>
              <a:off x="802603" y="6074314"/>
              <a:ext cx="309553" cy="309553"/>
            </a:xfrm>
            <a:prstGeom prst="ellipse">
              <a:avLst/>
            </a:prstGeom>
            <a:solidFill>
              <a:srgbClr val="F2D6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xmlns="" id="{C4A1DFCD-4484-4B7C-BA80-7C6CA59AC564}"/>
                </a:ext>
              </a:extLst>
            </p:cNvPr>
            <p:cNvSpPr/>
            <p:nvPr/>
          </p:nvSpPr>
          <p:spPr>
            <a:xfrm>
              <a:off x="4184438" y="65357"/>
              <a:ext cx="309553" cy="309553"/>
            </a:xfrm>
            <a:prstGeom prst="ellipse">
              <a:avLst/>
            </a:prstGeom>
            <a:solidFill>
              <a:srgbClr val="A3A9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xmlns="" id="{B401DE57-9B6C-4570-AB04-3769C3D9C9D5}"/>
                </a:ext>
              </a:extLst>
            </p:cNvPr>
            <p:cNvSpPr/>
            <p:nvPr/>
          </p:nvSpPr>
          <p:spPr>
            <a:xfrm>
              <a:off x="7980920" y="6229090"/>
              <a:ext cx="309553" cy="309553"/>
            </a:xfrm>
            <a:prstGeom prst="ellipse">
              <a:avLst/>
            </a:prstGeom>
            <a:solidFill>
              <a:srgbClr val="A3A9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xmlns="" id="{605C4593-5962-447D-A494-F97E03A6F476}"/>
                </a:ext>
              </a:extLst>
            </p:cNvPr>
            <p:cNvSpPr/>
            <p:nvPr/>
          </p:nvSpPr>
          <p:spPr>
            <a:xfrm>
              <a:off x="267677" y="860323"/>
              <a:ext cx="204457" cy="204457"/>
            </a:xfrm>
            <a:prstGeom prst="ellipse">
              <a:avLst/>
            </a:prstGeom>
            <a:solidFill>
              <a:srgbClr val="A3A9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26" name="图片 2">
            <a:extLst>
              <a:ext uri="{FF2B5EF4-FFF2-40B4-BE49-F238E27FC236}">
                <a16:creationId xmlns:a16="http://schemas.microsoft.com/office/drawing/2014/main" xmlns="" id="{717C05B2-9BBE-43D2-8732-447AD9E5265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4031" y="862720"/>
            <a:ext cx="8593572" cy="5226379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DFE4ED54-97CA-4849-ACDB-9E7F18CB0FB4}"/>
              </a:ext>
            </a:extLst>
          </p:cNvPr>
          <p:cNvSpPr txBox="1"/>
          <p:nvPr/>
        </p:nvSpPr>
        <p:spPr>
          <a:xfrm rot="192740">
            <a:off x="4785203" y="2377847"/>
            <a:ext cx="475889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sz="4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 Tìm hiểu sử dụng đèn học an toàn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765DEAE1-EC78-4726-BD50-9D4924B7512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238" y="1938732"/>
            <a:ext cx="5259751" cy="5259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475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7BC8B0BC-55FD-49D9-8660-97995D2D686A}"/>
              </a:ext>
            </a:extLst>
          </p:cNvPr>
          <p:cNvGrpSpPr/>
          <p:nvPr/>
        </p:nvGrpSpPr>
        <p:grpSpPr>
          <a:xfrm>
            <a:off x="0" y="32657"/>
            <a:ext cx="11921491" cy="6825343"/>
            <a:chOff x="217756" y="65357"/>
            <a:chExt cx="11993313" cy="6473286"/>
          </a:xfrm>
          <a:noFill/>
        </p:grpSpPr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xmlns="" id="{6F6DCA07-41D0-4231-89E3-1726FA310230}"/>
                </a:ext>
              </a:extLst>
            </p:cNvPr>
            <p:cNvSpPr/>
            <p:nvPr/>
          </p:nvSpPr>
          <p:spPr>
            <a:xfrm>
              <a:off x="472134" y="220134"/>
              <a:ext cx="11738935" cy="6163734"/>
            </a:xfrm>
            <a:custGeom>
              <a:avLst/>
              <a:gdLst>
                <a:gd name="connsiteX0" fmla="*/ 0 w 11738935"/>
                <a:gd name="connsiteY0" fmla="*/ 1027310 h 6163734"/>
                <a:gd name="connsiteX1" fmla="*/ 1027310 w 11738935"/>
                <a:gd name="connsiteY1" fmla="*/ 0 h 6163734"/>
                <a:gd name="connsiteX2" fmla="*/ 10711625 w 11738935"/>
                <a:gd name="connsiteY2" fmla="*/ 0 h 6163734"/>
                <a:gd name="connsiteX3" fmla="*/ 11738935 w 11738935"/>
                <a:gd name="connsiteY3" fmla="*/ 1027310 h 6163734"/>
                <a:gd name="connsiteX4" fmla="*/ 11738935 w 11738935"/>
                <a:gd name="connsiteY4" fmla="*/ 5136424 h 6163734"/>
                <a:gd name="connsiteX5" fmla="*/ 10711625 w 11738935"/>
                <a:gd name="connsiteY5" fmla="*/ 6163734 h 6163734"/>
                <a:gd name="connsiteX6" fmla="*/ 1027310 w 11738935"/>
                <a:gd name="connsiteY6" fmla="*/ 6163734 h 6163734"/>
                <a:gd name="connsiteX7" fmla="*/ 0 w 11738935"/>
                <a:gd name="connsiteY7" fmla="*/ 5136424 h 6163734"/>
                <a:gd name="connsiteX8" fmla="*/ 0 w 11738935"/>
                <a:gd name="connsiteY8" fmla="*/ 1027310 h 6163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738935" h="6163734" fill="none" extrusionOk="0">
                  <a:moveTo>
                    <a:pt x="0" y="1027310"/>
                  </a:moveTo>
                  <a:cubicBezTo>
                    <a:pt x="74804" y="461661"/>
                    <a:pt x="395065" y="66048"/>
                    <a:pt x="1027310" y="0"/>
                  </a:cubicBezTo>
                  <a:cubicBezTo>
                    <a:pt x="4837526" y="-149292"/>
                    <a:pt x="6070245" y="-15801"/>
                    <a:pt x="10711625" y="0"/>
                  </a:cubicBezTo>
                  <a:cubicBezTo>
                    <a:pt x="11268774" y="43553"/>
                    <a:pt x="11820856" y="457479"/>
                    <a:pt x="11738935" y="1027310"/>
                  </a:cubicBezTo>
                  <a:cubicBezTo>
                    <a:pt x="11666246" y="1764727"/>
                    <a:pt x="11830899" y="3092001"/>
                    <a:pt x="11738935" y="5136424"/>
                  </a:cubicBezTo>
                  <a:cubicBezTo>
                    <a:pt x="11703695" y="5706754"/>
                    <a:pt x="11268353" y="6170046"/>
                    <a:pt x="10711625" y="6163734"/>
                  </a:cubicBezTo>
                  <a:cubicBezTo>
                    <a:pt x="6031130" y="6133955"/>
                    <a:pt x="4424824" y="6071973"/>
                    <a:pt x="1027310" y="6163734"/>
                  </a:cubicBezTo>
                  <a:cubicBezTo>
                    <a:pt x="469192" y="6148488"/>
                    <a:pt x="-45324" y="5718171"/>
                    <a:pt x="0" y="5136424"/>
                  </a:cubicBezTo>
                  <a:cubicBezTo>
                    <a:pt x="-30974" y="4677568"/>
                    <a:pt x="-62159" y="3054072"/>
                    <a:pt x="0" y="1027310"/>
                  </a:cubicBezTo>
                  <a:close/>
                </a:path>
                <a:path w="11738935" h="6163734" stroke="0" extrusionOk="0">
                  <a:moveTo>
                    <a:pt x="0" y="1027310"/>
                  </a:moveTo>
                  <a:cubicBezTo>
                    <a:pt x="-32305" y="467790"/>
                    <a:pt x="535297" y="-74531"/>
                    <a:pt x="1027310" y="0"/>
                  </a:cubicBezTo>
                  <a:cubicBezTo>
                    <a:pt x="5849419" y="28352"/>
                    <a:pt x="8079587" y="106290"/>
                    <a:pt x="10711625" y="0"/>
                  </a:cubicBezTo>
                  <a:cubicBezTo>
                    <a:pt x="11349642" y="-66416"/>
                    <a:pt x="11718134" y="418924"/>
                    <a:pt x="11738935" y="1027310"/>
                  </a:cubicBezTo>
                  <a:cubicBezTo>
                    <a:pt x="11619338" y="2267528"/>
                    <a:pt x="11577927" y="4307684"/>
                    <a:pt x="11738935" y="5136424"/>
                  </a:cubicBezTo>
                  <a:cubicBezTo>
                    <a:pt x="11789297" y="5648271"/>
                    <a:pt x="11224653" y="6130587"/>
                    <a:pt x="10711625" y="6163734"/>
                  </a:cubicBezTo>
                  <a:cubicBezTo>
                    <a:pt x="9604187" y="6046505"/>
                    <a:pt x="2381048" y="6131497"/>
                    <a:pt x="1027310" y="6163734"/>
                  </a:cubicBezTo>
                  <a:cubicBezTo>
                    <a:pt x="475657" y="6078151"/>
                    <a:pt x="-41870" y="5752482"/>
                    <a:pt x="0" y="5136424"/>
                  </a:cubicBezTo>
                  <a:cubicBezTo>
                    <a:pt x="-57225" y="4632224"/>
                    <a:pt x="130478" y="2856224"/>
                    <a:pt x="0" y="1027310"/>
                  </a:cubicBezTo>
                  <a:close/>
                </a:path>
              </a:pathLst>
            </a:custGeom>
            <a:solidFill>
              <a:schemeClr val="bg1"/>
            </a:solidFill>
            <a:ln w="57150">
              <a:solidFill>
                <a:srgbClr val="A3A901"/>
              </a:solidFill>
              <a:extLst>
                <a:ext uri="{C807C97D-BFC1-408E-A445-0C87EB9F89A2}">
                  <ask:lineSketchStyleProps xmlns:ask="http://schemas.microsoft.com/office/drawing/2018/sketchyshapes" xmlns="" sd="4184682687">
                    <a:prstGeom prst="roundRect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xmlns="" id="{34F1EEDC-7A39-4A58-94DB-A5A61B1E6854}"/>
                </a:ext>
              </a:extLst>
            </p:cNvPr>
            <p:cNvSpPr/>
            <p:nvPr/>
          </p:nvSpPr>
          <p:spPr>
            <a:xfrm>
              <a:off x="372533" y="220134"/>
              <a:ext cx="11684000" cy="6163734"/>
            </a:xfrm>
            <a:custGeom>
              <a:avLst/>
              <a:gdLst>
                <a:gd name="connsiteX0" fmla="*/ 0 w 11684000"/>
                <a:gd name="connsiteY0" fmla="*/ 1027310 h 6163734"/>
                <a:gd name="connsiteX1" fmla="*/ 1027310 w 11684000"/>
                <a:gd name="connsiteY1" fmla="*/ 0 h 6163734"/>
                <a:gd name="connsiteX2" fmla="*/ 10656690 w 11684000"/>
                <a:gd name="connsiteY2" fmla="*/ 0 h 6163734"/>
                <a:gd name="connsiteX3" fmla="*/ 11684000 w 11684000"/>
                <a:gd name="connsiteY3" fmla="*/ 1027310 h 6163734"/>
                <a:gd name="connsiteX4" fmla="*/ 11684000 w 11684000"/>
                <a:gd name="connsiteY4" fmla="*/ 5136424 h 6163734"/>
                <a:gd name="connsiteX5" fmla="*/ 10656690 w 11684000"/>
                <a:gd name="connsiteY5" fmla="*/ 6163734 h 6163734"/>
                <a:gd name="connsiteX6" fmla="*/ 1027310 w 11684000"/>
                <a:gd name="connsiteY6" fmla="*/ 6163734 h 6163734"/>
                <a:gd name="connsiteX7" fmla="*/ 0 w 11684000"/>
                <a:gd name="connsiteY7" fmla="*/ 5136424 h 6163734"/>
                <a:gd name="connsiteX8" fmla="*/ 0 w 11684000"/>
                <a:gd name="connsiteY8" fmla="*/ 1027310 h 6163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684000" h="6163734" fill="none" extrusionOk="0">
                  <a:moveTo>
                    <a:pt x="0" y="1027310"/>
                  </a:moveTo>
                  <a:cubicBezTo>
                    <a:pt x="74804" y="461661"/>
                    <a:pt x="395065" y="66048"/>
                    <a:pt x="1027310" y="0"/>
                  </a:cubicBezTo>
                  <a:cubicBezTo>
                    <a:pt x="5305919" y="-149292"/>
                    <a:pt x="6595192" y="-15801"/>
                    <a:pt x="10656690" y="0"/>
                  </a:cubicBezTo>
                  <a:cubicBezTo>
                    <a:pt x="11213839" y="43553"/>
                    <a:pt x="11765921" y="457479"/>
                    <a:pt x="11684000" y="1027310"/>
                  </a:cubicBezTo>
                  <a:cubicBezTo>
                    <a:pt x="11611311" y="1764727"/>
                    <a:pt x="11775964" y="3092001"/>
                    <a:pt x="11684000" y="5136424"/>
                  </a:cubicBezTo>
                  <a:cubicBezTo>
                    <a:pt x="11648760" y="5706754"/>
                    <a:pt x="11213418" y="6170046"/>
                    <a:pt x="10656690" y="6163734"/>
                  </a:cubicBezTo>
                  <a:cubicBezTo>
                    <a:pt x="8527607" y="6133955"/>
                    <a:pt x="3810361" y="6071973"/>
                    <a:pt x="1027310" y="6163734"/>
                  </a:cubicBezTo>
                  <a:cubicBezTo>
                    <a:pt x="469192" y="6148488"/>
                    <a:pt x="-45324" y="5718171"/>
                    <a:pt x="0" y="5136424"/>
                  </a:cubicBezTo>
                  <a:cubicBezTo>
                    <a:pt x="-30974" y="4677568"/>
                    <a:pt x="-62159" y="3054072"/>
                    <a:pt x="0" y="1027310"/>
                  </a:cubicBezTo>
                  <a:close/>
                </a:path>
                <a:path w="11684000" h="6163734" stroke="0" extrusionOk="0">
                  <a:moveTo>
                    <a:pt x="0" y="1027310"/>
                  </a:moveTo>
                  <a:cubicBezTo>
                    <a:pt x="-32305" y="467790"/>
                    <a:pt x="535297" y="-74531"/>
                    <a:pt x="1027310" y="0"/>
                  </a:cubicBezTo>
                  <a:cubicBezTo>
                    <a:pt x="3062595" y="28352"/>
                    <a:pt x="6739809" y="106290"/>
                    <a:pt x="10656690" y="0"/>
                  </a:cubicBezTo>
                  <a:cubicBezTo>
                    <a:pt x="11294707" y="-66416"/>
                    <a:pt x="11663199" y="418924"/>
                    <a:pt x="11684000" y="1027310"/>
                  </a:cubicBezTo>
                  <a:cubicBezTo>
                    <a:pt x="11564403" y="2267528"/>
                    <a:pt x="11522992" y="4307684"/>
                    <a:pt x="11684000" y="5136424"/>
                  </a:cubicBezTo>
                  <a:cubicBezTo>
                    <a:pt x="11734362" y="5648271"/>
                    <a:pt x="11169718" y="6130587"/>
                    <a:pt x="10656690" y="6163734"/>
                  </a:cubicBezTo>
                  <a:cubicBezTo>
                    <a:pt x="6042143" y="6046505"/>
                    <a:pt x="4670391" y="6131497"/>
                    <a:pt x="1027310" y="6163734"/>
                  </a:cubicBezTo>
                  <a:cubicBezTo>
                    <a:pt x="475657" y="6078151"/>
                    <a:pt x="-41870" y="5752482"/>
                    <a:pt x="0" y="5136424"/>
                  </a:cubicBezTo>
                  <a:cubicBezTo>
                    <a:pt x="-57225" y="4632224"/>
                    <a:pt x="130478" y="2856224"/>
                    <a:pt x="0" y="1027310"/>
                  </a:cubicBezTo>
                  <a:close/>
                </a:path>
              </a:pathLst>
            </a:custGeom>
            <a:grpFill/>
            <a:ln w="57150">
              <a:solidFill>
                <a:srgbClr val="F2D670"/>
              </a:solidFill>
              <a:extLst>
                <a:ext uri="{C807C97D-BFC1-408E-A445-0C87EB9F89A2}">
                  <ask:lineSketchStyleProps xmlns:ask="http://schemas.microsoft.com/office/drawing/2018/sketchyshapes" xmlns="" sd="4184682687">
                    <a:prstGeom prst="roundRect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" name="Oval 4">
              <a:extLst>
                <a:ext uri="{FF2B5EF4-FFF2-40B4-BE49-F238E27FC236}">
                  <a16:creationId xmlns:a16="http://schemas.microsoft.com/office/drawing/2014/main" xmlns="" id="{C98669E6-7613-4243-8FBD-8D723CF0AACF}"/>
                </a:ext>
              </a:extLst>
            </p:cNvPr>
            <p:cNvSpPr/>
            <p:nvPr/>
          </p:nvSpPr>
          <p:spPr>
            <a:xfrm>
              <a:off x="11284753" y="6074315"/>
              <a:ext cx="309553" cy="309553"/>
            </a:xfrm>
            <a:prstGeom prst="ellipse">
              <a:avLst/>
            </a:prstGeom>
            <a:solidFill>
              <a:srgbClr val="F89F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xmlns="" id="{7B2306AD-A8C3-43A7-A97C-A1785266890A}"/>
                </a:ext>
              </a:extLst>
            </p:cNvPr>
            <p:cNvSpPr/>
            <p:nvPr/>
          </p:nvSpPr>
          <p:spPr>
            <a:xfrm>
              <a:off x="11824248" y="807775"/>
              <a:ext cx="309553" cy="309553"/>
            </a:xfrm>
            <a:prstGeom prst="ellipse">
              <a:avLst/>
            </a:prstGeom>
            <a:solidFill>
              <a:srgbClr val="A3A901"/>
            </a:solidFill>
            <a:ln>
              <a:solidFill>
                <a:srgbClr val="A3A9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xmlns="" id="{31C6D8D8-1B7C-4A6E-BB50-574889F03E18}"/>
                </a:ext>
              </a:extLst>
            </p:cNvPr>
            <p:cNvSpPr/>
            <p:nvPr/>
          </p:nvSpPr>
          <p:spPr>
            <a:xfrm>
              <a:off x="217756" y="966907"/>
              <a:ext cx="309553" cy="309553"/>
            </a:xfrm>
            <a:prstGeom prst="ellipse">
              <a:avLst/>
            </a:prstGeom>
            <a:solidFill>
              <a:srgbClr val="F2D6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xmlns="" id="{774D0ED0-5BCC-481D-91BF-3895CA7BE156}"/>
                </a:ext>
              </a:extLst>
            </p:cNvPr>
            <p:cNvSpPr/>
            <p:nvPr/>
          </p:nvSpPr>
          <p:spPr>
            <a:xfrm>
              <a:off x="802603" y="6074314"/>
              <a:ext cx="309553" cy="309553"/>
            </a:xfrm>
            <a:prstGeom prst="ellipse">
              <a:avLst/>
            </a:prstGeom>
            <a:solidFill>
              <a:srgbClr val="F2D6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xmlns="" id="{C4A1DFCD-4484-4B7C-BA80-7C6CA59AC564}"/>
                </a:ext>
              </a:extLst>
            </p:cNvPr>
            <p:cNvSpPr/>
            <p:nvPr/>
          </p:nvSpPr>
          <p:spPr>
            <a:xfrm>
              <a:off x="4184438" y="65357"/>
              <a:ext cx="309553" cy="309553"/>
            </a:xfrm>
            <a:prstGeom prst="ellipse">
              <a:avLst/>
            </a:prstGeom>
            <a:solidFill>
              <a:srgbClr val="A3A9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xmlns="" id="{B401DE57-9B6C-4570-AB04-3769C3D9C9D5}"/>
                </a:ext>
              </a:extLst>
            </p:cNvPr>
            <p:cNvSpPr/>
            <p:nvPr/>
          </p:nvSpPr>
          <p:spPr>
            <a:xfrm>
              <a:off x="7980920" y="6229090"/>
              <a:ext cx="309553" cy="309553"/>
            </a:xfrm>
            <a:prstGeom prst="ellipse">
              <a:avLst/>
            </a:prstGeom>
            <a:solidFill>
              <a:srgbClr val="A3A9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xmlns="" id="{605C4593-5962-447D-A494-F97E03A6F476}"/>
                </a:ext>
              </a:extLst>
            </p:cNvPr>
            <p:cNvSpPr/>
            <p:nvPr/>
          </p:nvSpPr>
          <p:spPr>
            <a:xfrm>
              <a:off x="267677" y="860323"/>
              <a:ext cx="204457" cy="204457"/>
            </a:xfrm>
            <a:prstGeom prst="ellipse">
              <a:avLst/>
            </a:prstGeom>
            <a:solidFill>
              <a:srgbClr val="A3A9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82C9E616-CDE0-46C0-9BBB-1CF0BB8C78F7}"/>
              </a:ext>
            </a:extLst>
          </p:cNvPr>
          <p:cNvSpPr txBox="1"/>
          <p:nvPr/>
        </p:nvSpPr>
        <p:spPr>
          <a:xfrm>
            <a:off x="586968" y="437992"/>
            <a:ext cx="1076348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defRPr/>
            </a:pPr>
            <a:r>
              <a:rPr lang="en-US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2. Quan </a:t>
            </a:r>
            <a:r>
              <a:rPr lang="en-US" sz="32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sát</a:t>
            </a:r>
            <a:r>
              <a:rPr lang="en-US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nêu</a:t>
            </a:r>
            <a:r>
              <a:rPr lang="en-US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tại</a:t>
            </a:r>
            <a:r>
              <a:rPr lang="en-US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sao</a:t>
            </a:r>
            <a:r>
              <a:rPr lang="en-US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sử</a:t>
            </a:r>
            <a:r>
              <a:rPr lang="en-US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đèn</a:t>
            </a:r>
            <a:r>
              <a:rPr lang="en-US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5 </a:t>
            </a:r>
            <a:r>
              <a:rPr lang="en-US" sz="32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mất</a:t>
            </a:r>
            <a:r>
              <a:rPr lang="en-US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an </a:t>
            </a:r>
            <a:r>
              <a:rPr lang="en-US" sz="32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toàn</a:t>
            </a:r>
            <a:r>
              <a:rPr lang="en-US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kumimoji="0" lang="vi-VN" sz="32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142CE328-0A39-454A-9AC3-B4F00544DB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7193" y="1594157"/>
            <a:ext cx="6587130" cy="48494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xmlns="" id="{9BED1572-9C4E-4A2A-90D5-0B64117EA350}"/>
              </a:ext>
            </a:extLst>
          </p:cNvPr>
          <p:cNvGrpSpPr/>
          <p:nvPr/>
        </p:nvGrpSpPr>
        <p:grpSpPr>
          <a:xfrm>
            <a:off x="7627934" y="3785035"/>
            <a:ext cx="4564066" cy="2748347"/>
            <a:chOff x="203200" y="3859933"/>
            <a:chExt cx="4928176" cy="2812019"/>
          </a:xfrm>
        </p:grpSpPr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xmlns="" id="{000DD393-D3E4-41C9-93A4-C0C0DD3A69E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5799" y="4003780"/>
              <a:ext cx="4665577" cy="2668172"/>
            </a:xfrm>
            <a:prstGeom prst="rect">
              <a:avLst/>
            </a:prstGeom>
          </p:spPr>
        </p:pic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xmlns="" id="{FB560BD4-2B97-404A-8783-73B649E2A916}"/>
                </a:ext>
              </a:extLst>
            </p:cNvPr>
            <p:cNvSpPr txBox="1"/>
            <p:nvPr/>
          </p:nvSpPr>
          <p:spPr>
            <a:xfrm>
              <a:off x="203200" y="3859933"/>
              <a:ext cx="4928176" cy="6613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0" i="0" u="none" strike="noStrike" kern="1200" cap="none" spc="0" normalizeH="0" baseline="0" noProof="0" dirty="0" err="1">
                  <a:ln>
                    <a:solidFill>
                      <a:srgbClr val="C00000"/>
                    </a:solidFill>
                  </a:ln>
                  <a:solidFill>
                    <a:srgbClr val="E35A5D"/>
                  </a:solidFill>
                  <a:effectLst>
                    <a:glow rad="101600">
                      <a:srgbClr val="ED7D31">
                        <a:satMod val="175000"/>
                        <a:alpha val="40000"/>
                      </a:srgbClr>
                    </a:glow>
                  </a:effectLst>
                  <a:uLnTx/>
                  <a:uFillTx/>
                  <a:latin typeface="Times New Roman" pitchFamily="18" charset="0"/>
                  <a:cs typeface="Times New Roman" pitchFamily="18" charset="0"/>
                </a:rPr>
                <a:t>Thảo</a:t>
              </a:r>
              <a:r>
                <a:rPr kumimoji="0" lang="en-US" sz="3600" b="0" i="0" u="none" strike="noStrike" kern="1200" cap="none" spc="0" normalizeH="0" baseline="0" noProof="0" dirty="0">
                  <a:ln>
                    <a:solidFill>
                      <a:srgbClr val="C00000"/>
                    </a:solidFill>
                  </a:ln>
                  <a:solidFill>
                    <a:srgbClr val="E35A5D"/>
                  </a:solidFill>
                  <a:effectLst>
                    <a:glow rad="101600">
                      <a:srgbClr val="ED7D31">
                        <a:satMod val="175000"/>
                        <a:alpha val="40000"/>
                      </a:srgbClr>
                    </a:glow>
                  </a:effectLst>
                  <a:uLnTx/>
                  <a:uFillTx/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kumimoji="0" lang="en-US" sz="3600" b="0" i="0" u="none" strike="noStrike" kern="1200" cap="none" spc="0" normalizeH="0" baseline="0" noProof="0" dirty="0" err="1">
                  <a:ln>
                    <a:solidFill>
                      <a:srgbClr val="C00000"/>
                    </a:solidFill>
                  </a:ln>
                  <a:solidFill>
                    <a:srgbClr val="E35A5D"/>
                  </a:solidFill>
                  <a:effectLst>
                    <a:glow rad="101600">
                      <a:srgbClr val="ED7D31">
                        <a:satMod val="175000"/>
                        <a:alpha val="40000"/>
                      </a:srgbClr>
                    </a:glow>
                  </a:effectLst>
                  <a:uLnTx/>
                  <a:uFillTx/>
                  <a:latin typeface="Times New Roman" pitchFamily="18" charset="0"/>
                  <a:cs typeface="Times New Roman" pitchFamily="18" charset="0"/>
                </a:rPr>
                <a:t>luận</a:t>
              </a:r>
              <a:r>
                <a:rPr kumimoji="0" lang="en-US" sz="3600" b="0" i="0" u="none" strike="noStrike" kern="1200" cap="none" spc="0" normalizeH="0" baseline="0" noProof="0" dirty="0">
                  <a:ln>
                    <a:solidFill>
                      <a:srgbClr val="C00000"/>
                    </a:solidFill>
                  </a:ln>
                  <a:solidFill>
                    <a:srgbClr val="E35A5D"/>
                  </a:solidFill>
                  <a:effectLst>
                    <a:glow rad="101600">
                      <a:srgbClr val="ED7D31">
                        <a:satMod val="175000"/>
                        <a:alpha val="40000"/>
                      </a:srgbClr>
                    </a:glow>
                  </a:effectLst>
                  <a:uLnTx/>
                  <a:uFillTx/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kumimoji="0" lang="en-US" sz="3600" b="0" i="0" u="none" strike="noStrike" kern="1200" cap="none" spc="0" normalizeH="0" baseline="0" noProof="0" dirty="0" err="1">
                  <a:ln>
                    <a:solidFill>
                      <a:srgbClr val="C00000"/>
                    </a:solidFill>
                  </a:ln>
                  <a:solidFill>
                    <a:srgbClr val="E35A5D"/>
                  </a:solidFill>
                  <a:effectLst>
                    <a:glow rad="101600">
                      <a:srgbClr val="ED7D31">
                        <a:satMod val="175000"/>
                        <a:alpha val="40000"/>
                      </a:srgbClr>
                    </a:glow>
                  </a:effectLst>
                  <a:uLnTx/>
                  <a:uFillTx/>
                  <a:latin typeface="Times New Roman" pitchFamily="18" charset="0"/>
                  <a:cs typeface="Times New Roman" pitchFamily="18" charset="0"/>
                </a:rPr>
                <a:t>nhóm</a:t>
              </a:r>
              <a:r>
                <a:rPr kumimoji="0" lang="en-US" sz="3600" b="0" i="0" u="none" strike="noStrike" kern="1200" cap="none" spc="0" normalizeH="0" baseline="0" noProof="0" dirty="0">
                  <a:ln>
                    <a:solidFill>
                      <a:srgbClr val="C00000"/>
                    </a:solidFill>
                  </a:ln>
                  <a:solidFill>
                    <a:srgbClr val="E35A5D"/>
                  </a:solidFill>
                  <a:effectLst>
                    <a:glow rad="101600">
                      <a:srgbClr val="ED7D31">
                        <a:satMod val="175000"/>
                        <a:alpha val="40000"/>
                      </a:srgbClr>
                    </a:glow>
                  </a:effectLst>
                  <a:uLnTx/>
                  <a:uFillTx/>
                  <a:latin typeface="Times New Roman" pitchFamily="18" charset="0"/>
                  <a:cs typeface="Times New Roman" pitchFamily="18" charset="0"/>
                </a:rPr>
                <a:t> 4</a:t>
              </a:r>
              <a:endParaRPr kumimoji="0" lang="en-US" sz="5400" b="0" i="0" u="none" strike="noStrike" kern="1200" cap="none" spc="0" normalizeH="0" baseline="0" noProof="0" dirty="0">
                <a:ln>
                  <a:solidFill>
                    <a:srgbClr val="C00000"/>
                  </a:solidFill>
                </a:ln>
                <a:solidFill>
                  <a:srgbClr val="E35A5D"/>
                </a:solidFill>
                <a:effectLst>
                  <a:glow rad="101600">
                    <a:srgbClr val="ED7D31">
                      <a:satMod val="175000"/>
                      <a:alpha val="40000"/>
                    </a:srgbClr>
                  </a:glow>
                </a:effectLst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81881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375265" y="2642197"/>
            <a:ext cx="894267" cy="1192347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"/>
            <a:ext cx="12192001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21438" y="1055084"/>
            <a:ext cx="2116968" cy="2316093"/>
          </a:xfrm>
          <a:prstGeom prst="rect">
            <a:avLst/>
          </a:prstGeom>
          <a:noFill/>
          <a:ln>
            <a:noFill/>
          </a:ln>
        </p:spPr>
      </p:pic>
      <p:pic>
        <p:nvPicPr>
          <p:cNvPr id="59" name="Google Shape;59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-90200" y="1"/>
            <a:ext cx="2762768" cy="1036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0" name="Google Shape;60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530467" y="1"/>
            <a:ext cx="2762768" cy="1036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1" name="Google Shape;61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808567" y="1"/>
            <a:ext cx="2762768" cy="1036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2" name="Google Shape;62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9429233" y="1"/>
            <a:ext cx="2762768" cy="1036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3" name="Google Shape;63;p1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383901" y="-100082"/>
            <a:ext cx="1333999" cy="1333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40584" y="3705967"/>
            <a:ext cx="2330733" cy="2330733"/>
          </a:xfrm>
          <a:prstGeom prst="rect">
            <a:avLst/>
          </a:prstGeom>
          <a:noFill/>
          <a:ln>
            <a:noFill/>
          </a:ln>
        </p:spPr>
      </p:pic>
      <p:pic>
        <p:nvPicPr>
          <p:cNvPr id="45" name="Google Shape;87;p14">
            <a:extLst>
              <a:ext uri="{FF2B5EF4-FFF2-40B4-BE49-F238E27FC236}">
                <a16:creationId xmlns:a16="http://schemas.microsoft.com/office/drawing/2014/main" xmlns="" id="{D36BBD45-F213-4F68-B37B-AC56AF0EF7B9}"/>
              </a:ext>
            </a:extLst>
          </p:cNvPr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3065113" y="974663"/>
            <a:ext cx="6371708" cy="3791229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95;p14">
            <a:extLst>
              <a:ext uri="{FF2B5EF4-FFF2-40B4-BE49-F238E27FC236}">
                <a16:creationId xmlns:a16="http://schemas.microsoft.com/office/drawing/2014/main" xmlns="" id="{3E0DA39B-87D4-493D-B09A-A5B0539A1CD2}"/>
              </a:ext>
            </a:extLst>
          </p:cNvPr>
          <p:cNvSpPr txBox="1"/>
          <p:nvPr/>
        </p:nvSpPr>
        <p:spPr>
          <a:xfrm>
            <a:off x="3322859" y="1130744"/>
            <a:ext cx="5856134" cy="323639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4667" b="1" i="0" u="none" strike="noStrike" kern="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itchFamily="18" charset="0"/>
              <a:ea typeface="Georgia"/>
              <a:cs typeface="Times New Roman" pitchFamily="18" charset="0"/>
              <a:sym typeface="Georgia"/>
            </a:endParaRPr>
          </a:p>
        </p:txBody>
      </p:sp>
      <p:pic>
        <p:nvPicPr>
          <p:cNvPr id="95" name="Google Shape;81;p14">
            <a:extLst>
              <a:ext uri="{FF2B5EF4-FFF2-40B4-BE49-F238E27FC236}">
                <a16:creationId xmlns:a16="http://schemas.microsoft.com/office/drawing/2014/main" xmlns="" id="{41963B24-EFB3-481D-B566-FACAC77F48AA}"/>
              </a:ext>
            </a:extLst>
          </p:cNvPr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0944963" y="1194857"/>
            <a:ext cx="1091037" cy="1328842"/>
          </a:xfrm>
          <a:prstGeom prst="rect">
            <a:avLst/>
          </a:prstGeom>
          <a:noFill/>
          <a:ln w="38100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96" name="Google Shape;82;p14">
            <a:extLst>
              <a:ext uri="{FF2B5EF4-FFF2-40B4-BE49-F238E27FC236}">
                <a16:creationId xmlns:a16="http://schemas.microsoft.com/office/drawing/2014/main" xmlns="" id="{526CF1DF-E40C-44BF-835B-EAD31A2112F5}"/>
              </a:ext>
            </a:extLst>
          </p:cNvPr>
          <p:cNvPicPr preferRelativeResize="0"/>
          <p:nvPr/>
        </p:nvPicPr>
        <p:blipFill rotWithShape="1">
          <a:blip r:embed="rId11">
            <a:alphaModFix/>
          </a:blip>
          <a:srcRect l="13052" t="3784" r="13119" b="3450"/>
          <a:stretch/>
        </p:blipFill>
        <p:spPr>
          <a:xfrm>
            <a:off x="9663256" y="1211636"/>
            <a:ext cx="1091038" cy="1360728"/>
          </a:xfrm>
          <a:prstGeom prst="rect">
            <a:avLst/>
          </a:prstGeom>
          <a:noFill/>
          <a:ln w="38100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B5EE0D9C-F92A-4408-9D5D-8DC38946A18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778126" y="2121206"/>
            <a:ext cx="4945599" cy="665751"/>
          </a:xfrm>
          <a:prstGeom prst="rect">
            <a:avLst/>
          </a:prstGeom>
        </p:spPr>
      </p:pic>
      <p:pic>
        <p:nvPicPr>
          <p:cNvPr id="1026" name="Picture 2" descr="Feliz Menino Bonitinho Garoto Com Idéia De Luz | Art drawings for kids,  School art activities, Back to school art activity"/>
          <p:cNvPicPr>
            <a:picLocks noChangeAspect="1" noChangeArrowheads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9869" b="100000" l="9904" r="89936">
                        <a14:foregroundMark x1="44569" y1="44702" x2="44569" y2="44702"/>
                        <a14:foregroundMark x1="45687" y1="45283" x2="46006" y2="53266"/>
                        <a14:foregroundMark x1="59425" y1="45283" x2="58147" y2="54572"/>
                        <a14:foregroundMark x1="54633" y1="79390" x2="57508" y2="85341"/>
                        <a14:foregroundMark x1="48243" y1="79826" x2="43291" y2="88824"/>
                        <a14:foregroundMark x1="57029" y1="86938" x2="65335" y2="9013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5067" y="2840826"/>
            <a:ext cx="3849227" cy="4236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783262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03200" y="174171"/>
            <a:ext cx="11756571" cy="6516915"/>
          </a:xfrm>
          <a:prstGeom prst="rect">
            <a:avLst/>
          </a:prstGeom>
          <a:solidFill>
            <a:schemeClr val="lt1">
              <a:alpha val="89000"/>
            </a:schemeClr>
          </a:solidFill>
          <a:ln w="38100">
            <a:prstDash val="lgDash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xmlns="" id="{9278262B-5932-43B3-8411-8C78FA4F43FD}"/>
              </a:ext>
            </a:extLst>
          </p:cNvPr>
          <p:cNvGrpSpPr/>
          <p:nvPr/>
        </p:nvGrpSpPr>
        <p:grpSpPr>
          <a:xfrm>
            <a:off x="204274" y="823341"/>
            <a:ext cx="4756529" cy="5109894"/>
            <a:chOff x="184403" y="227461"/>
            <a:chExt cx="2719809" cy="2921865"/>
          </a:xfrm>
        </p:grpSpPr>
        <p:sp>
          <p:nvSpPr>
            <p:cNvPr id="13" name="Oval 12">
              <a:extLst>
                <a:ext uri="{FF2B5EF4-FFF2-40B4-BE49-F238E27FC236}">
                  <a16:creationId xmlns:a16="http://schemas.microsoft.com/office/drawing/2014/main" xmlns="" id="{E776F5E7-A09E-4561-B961-31C96231E548}"/>
                </a:ext>
              </a:extLst>
            </p:cNvPr>
            <p:cNvSpPr/>
            <p:nvPr/>
          </p:nvSpPr>
          <p:spPr>
            <a:xfrm>
              <a:off x="184403" y="227461"/>
              <a:ext cx="545471" cy="509372"/>
            </a:xfrm>
            <a:prstGeom prst="ellipse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a</a:t>
              </a:r>
            </a:p>
          </p:txBody>
        </p:sp>
        <p:sp>
          <p:nvSpPr>
            <p:cNvPr id="14" name="任意多边形: 形状 5">
              <a:extLst>
                <a:ext uri="{FF2B5EF4-FFF2-40B4-BE49-F238E27FC236}">
                  <a16:creationId xmlns:a16="http://schemas.microsoft.com/office/drawing/2014/main" xmlns="" id="{A45B7F1C-8A86-4654-8B31-D74CC76DB047}"/>
                </a:ext>
              </a:extLst>
            </p:cNvPr>
            <p:cNvSpPr/>
            <p:nvPr/>
          </p:nvSpPr>
          <p:spPr>
            <a:xfrm>
              <a:off x="514207" y="2557108"/>
              <a:ext cx="2390005" cy="592218"/>
            </a:xfrm>
            <a:custGeom>
              <a:avLst/>
              <a:gdLst>
                <a:gd name="connsiteX0" fmla="*/ 21343 w 1924571"/>
                <a:gd name="connsiteY0" fmla="*/ 74428 h 584790"/>
                <a:gd name="connsiteX1" fmla="*/ 78 w 1924571"/>
                <a:gd name="connsiteY1" fmla="*/ 552893 h 584790"/>
                <a:gd name="connsiteX2" fmla="*/ 21343 w 1924571"/>
                <a:gd name="connsiteY2" fmla="*/ 584790 h 584790"/>
                <a:gd name="connsiteX3" fmla="*/ 202097 w 1924571"/>
                <a:gd name="connsiteY3" fmla="*/ 563525 h 584790"/>
                <a:gd name="connsiteX4" fmla="*/ 393483 w 1924571"/>
                <a:gd name="connsiteY4" fmla="*/ 552893 h 584790"/>
                <a:gd name="connsiteX5" fmla="*/ 1648124 w 1924571"/>
                <a:gd name="connsiteY5" fmla="*/ 542260 h 584790"/>
                <a:gd name="connsiteX6" fmla="*/ 1658757 w 1924571"/>
                <a:gd name="connsiteY6" fmla="*/ 510363 h 584790"/>
                <a:gd name="connsiteX7" fmla="*/ 1743817 w 1924571"/>
                <a:gd name="connsiteY7" fmla="*/ 446567 h 584790"/>
                <a:gd name="connsiteX8" fmla="*/ 1796980 w 1924571"/>
                <a:gd name="connsiteY8" fmla="*/ 404037 h 584790"/>
                <a:gd name="connsiteX9" fmla="*/ 1828878 w 1924571"/>
                <a:gd name="connsiteY9" fmla="*/ 393404 h 584790"/>
                <a:gd name="connsiteX10" fmla="*/ 1850143 w 1924571"/>
                <a:gd name="connsiteY10" fmla="*/ 361507 h 584790"/>
                <a:gd name="connsiteX11" fmla="*/ 1903306 w 1924571"/>
                <a:gd name="connsiteY11" fmla="*/ 318976 h 584790"/>
                <a:gd name="connsiteX12" fmla="*/ 1924571 w 1924571"/>
                <a:gd name="connsiteY12" fmla="*/ 287079 h 584790"/>
                <a:gd name="connsiteX13" fmla="*/ 1860776 w 1924571"/>
                <a:gd name="connsiteY13" fmla="*/ 244549 h 584790"/>
                <a:gd name="connsiteX14" fmla="*/ 1828878 w 1924571"/>
                <a:gd name="connsiteY14" fmla="*/ 223283 h 584790"/>
                <a:gd name="connsiteX15" fmla="*/ 1775715 w 1924571"/>
                <a:gd name="connsiteY15" fmla="*/ 191386 h 584790"/>
                <a:gd name="connsiteX16" fmla="*/ 1733185 w 1924571"/>
                <a:gd name="connsiteY16" fmla="*/ 180753 h 584790"/>
                <a:gd name="connsiteX17" fmla="*/ 1701287 w 1924571"/>
                <a:gd name="connsiteY17" fmla="*/ 170121 h 584790"/>
                <a:gd name="connsiteX18" fmla="*/ 1626859 w 1924571"/>
                <a:gd name="connsiteY18" fmla="*/ 138223 h 584790"/>
                <a:gd name="connsiteX19" fmla="*/ 1552431 w 1924571"/>
                <a:gd name="connsiteY19" fmla="*/ 85060 h 584790"/>
                <a:gd name="connsiteX20" fmla="*/ 1467371 w 1924571"/>
                <a:gd name="connsiteY20" fmla="*/ 63795 h 584790"/>
                <a:gd name="connsiteX21" fmla="*/ 861315 w 1924571"/>
                <a:gd name="connsiteY21" fmla="*/ 42530 h 584790"/>
                <a:gd name="connsiteX22" fmla="*/ 723092 w 1924571"/>
                <a:gd name="connsiteY22" fmla="*/ 31897 h 584790"/>
                <a:gd name="connsiteX23" fmla="*/ 404115 w 1924571"/>
                <a:gd name="connsiteY23" fmla="*/ 0 h 584790"/>
                <a:gd name="connsiteX24" fmla="*/ 95771 w 1924571"/>
                <a:gd name="connsiteY24" fmla="*/ 10632 h 584790"/>
                <a:gd name="connsiteX25" fmla="*/ 21343 w 1924571"/>
                <a:gd name="connsiteY25" fmla="*/ 74428 h 584790"/>
                <a:gd name="connsiteX0" fmla="*/ 21343 w 1924571"/>
                <a:gd name="connsiteY0" fmla="*/ 74428 h 584790"/>
                <a:gd name="connsiteX1" fmla="*/ 78 w 1924571"/>
                <a:gd name="connsiteY1" fmla="*/ 552893 h 584790"/>
                <a:gd name="connsiteX2" fmla="*/ 21343 w 1924571"/>
                <a:gd name="connsiteY2" fmla="*/ 584790 h 584790"/>
                <a:gd name="connsiteX3" fmla="*/ 202097 w 1924571"/>
                <a:gd name="connsiteY3" fmla="*/ 563525 h 584790"/>
                <a:gd name="connsiteX4" fmla="*/ 393483 w 1924571"/>
                <a:gd name="connsiteY4" fmla="*/ 552893 h 584790"/>
                <a:gd name="connsiteX5" fmla="*/ 1648124 w 1924571"/>
                <a:gd name="connsiteY5" fmla="*/ 542260 h 584790"/>
                <a:gd name="connsiteX6" fmla="*/ 1658757 w 1924571"/>
                <a:gd name="connsiteY6" fmla="*/ 510363 h 584790"/>
                <a:gd name="connsiteX7" fmla="*/ 1743817 w 1924571"/>
                <a:gd name="connsiteY7" fmla="*/ 446567 h 584790"/>
                <a:gd name="connsiteX8" fmla="*/ 1796980 w 1924571"/>
                <a:gd name="connsiteY8" fmla="*/ 404037 h 584790"/>
                <a:gd name="connsiteX9" fmla="*/ 1828878 w 1924571"/>
                <a:gd name="connsiteY9" fmla="*/ 393404 h 584790"/>
                <a:gd name="connsiteX10" fmla="*/ 1850143 w 1924571"/>
                <a:gd name="connsiteY10" fmla="*/ 361507 h 584790"/>
                <a:gd name="connsiteX11" fmla="*/ 1903306 w 1924571"/>
                <a:gd name="connsiteY11" fmla="*/ 318976 h 584790"/>
                <a:gd name="connsiteX12" fmla="*/ 1924571 w 1924571"/>
                <a:gd name="connsiteY12" fmla="*/ 287079 h 584790"/>
                <a:gd name="connsiteX13" fmla="*/ 1860776 w 1924571"/>
                <a:gd name="connsiteY13" fmla="*/ 244549 h 584790"/>
                <a:gd name="connsiteX14" fmla="*/ 1828878 w 1924571"/>
                <a:gd name="connsiteY14" fmla="*/ 223283 h 584790"/>
                <a:gd name="connsiteX15" fmla="*/ 1775715 w 1924571"/>
                <a:gd name="connsiteY15" fmla="*/ 191386 h 584790"/>
                <a:gd name="connsiteX16" fmla="*/ 1733185 w 1924571"/>
                <a:gd name="connsiteY16" fmla="*/ 180753 h 584790"/>
                <a:gd name="connsiteX17" fmla="*/ 1701287 w 1924571"/>
                <a:gd name="connsiteY17" fmla="*/ 170121 h 584790"/>
                <a:gd name="connsiteX18" fmla="*/ 1552431 w 1924571"/>
                <a:gd name="connsiteY18" fmla="*/ 85060 h 584790"/>
                <a:gd name="connsiteX19" fmla="*/ 1467371 w 1924571"/>
                <a:gd name="connsiteY19" fmla="*/ 63795 h 584790"/>
                <a:gd name="connsiteX20" fmla="*/ 861315 w 1924571"/>
                <a:gd name="connsiteY20" fmla="*/ 42530 h 584790"/>
                <a:gd name="connsiteX21" fmla="*/ 723092 w 1924571"/>
                <a:gd name="connsiteY21" fmla="*/ 31897 h 584790"/>
                <a:gd name="connsiteX22" fmla="*/ 404115 w 1924571"/>
                <a:gd name="connsiteY22" fmla="*/ 0 h 584790"/>
                <a:gd name="connsiteX23" fmla="*/ 95771 w 1924571"/>
                <a:gd name="connsiteY23" fmla="*/ 10632 h 584790"/>
                <a:gd name="connsiteX24" fmla="*/ 21343 w 1924571"/>
                <a:gd name="connsiteY24" fmla="*/ 74428 h 584790"/>
                <a:gd name="connsiteX0" fmla="*/ 21343 w 1924571"/>
                <a:gd name="connsiteY0" fmla="*/ 74428 h 584790"/>
                <a:gd name="connsiteX1" fmla="*/ 78 w 1924571"/>
                <a:gd name="connsiteY1" fmla="*/ 552893 h 584790"/>
                <a:gd name="connsiteX2" fmla="*/ 21343 w 1924571"/>
                <a:gd name="connsiteY2" fmla="*/ 584790 h 584790"/>
                <a:gd name="connsiteX3" fmla="*/ 202097 w 1924571"/>
                <a:gd name="connsiteY3" fmla="*/ 563525 h 584790"/>
                <a:gd name="connsiteX4" fmla="*/ 393483 w 1924571"/>
                <a:gd name="connsiteY4" fmla="*/ 552893 h 584790"/>
                <a:gd name="connsiteX5" fmla="*/ 1648124 w 1924571"/>
                <a:gd name="connsiteY5" fmla="*/ 542260 h 584790"/>
                <a:gd name="connsiteX6" fmla="*/ 1658757 w 1924571"/>
                <a:gd name="connsiteY6" fmla="*/ 510363 h 584790"/>
                <a:gd name="connsiteX7" fmla="*/ 1743817 w 1924571"/>
                <a:gd name="connsiteY7" fmla="*/ 446567 h 584790"/>
                <a:gd name="connsiteX8" fmla="*/ 1796980 w 1924571"/>
                <a:gd name="connsiteY8" fmla="*/ 404037 h 584790"/>
                <a:gd name="connsiteX9" fmla="*/ 1828878 w 1924571"/>
                <a:gd name="connsiteY9" fmla="*/ 393404 h 584790"/>
                <a:gd name="connsiteX10" fmla="*/ 1850143 w 1924571"/>
                <a:gd name="connsiteY10" fmla="*/ 361507 h 584790"/>
                <a:gd name="connsiteX11" fmla="*/ 1903306 w 1924571"/>
                <a:gd name="connsiteY11" fmla="*/ 318976 h 584790"/>
                <a:gd name="connsiteX12" fmla="*/ 1924571 w 1924571"/>
                <a:gd name="connsiteY12" fmla="*/ 287079 h 584790"/>
                <a:gd name="connsiteX13" fmla="*/ 1860776 w 1924571"/>
                <a:gd name="connsiteY13" fmla="*/ 244549 h 584790"/>
                <a:gd name="connsiteX14" fmla="*/ 1828878 w 1924571"/>
                <a:gd name="connsiteY14" fmla="*/ 223283 h 584790"/>
                <a:gd name="connsiteX15" fmla="*/ 1775715 w 1924571"/>
                <a:gd name="connsiteY15" fmla="*/ 191386 h 584790"/>
                <a:gd name="connsiteX16" fmla="*/ 1733185 w 1924571"/>
                <a:gd name="connsiteY16" fmla="*/ 180753 h 584790"/>
                <a:gd name="connsiteX17" fmla="*/ 1552431 w 1924571"/>
                <a:gd name="connsiteY17" fmla="*/ 85060 h 584790"/>
                <a:gd name="connsiteX18" fmla="*/ 1467371 w 1924571"/>
                <a:gd name="connsiteY18" fmla="*/ 63795 h 584790"/>
                <a:gd name="connsiteX19" fmla="*/ 861315 w 1924571"/>
                <a:gd name="connsiteY19" fmla="*/ 42530 h 584790"/>
                <a:gd name="connsiteX20" fmla="*/ 723092 w 1924571"/>
                <a:gd name="connsiteY20" fmla="*/ 31897 h 584790"/>
                <a:gd name="connsiteX21" fmla="*/ 404115 w 1924571"/>
                <a:gd name="connsiteY21" fmla="*/ 0 h 584790"/>
                <a:gd name="connsiteX22" fmla="*/ 95771 w 1924571"/>
                <a:gd name="connsiteY22" fmla="*/ 10632 h 584790"/>
                <a:gd name="connsiteX23" fmla="*/ 21343 w 1924571"/>
                <a:gd name="connsiteY23" fmla="*/ 74428 h 584790"/>
                <a:gd name="connsiteX0" fmla="*/ 21343 w 1924571"/>
                <a:gd name="connsiteY0" fmla="*/ 65139 h 575501"/>
                <a:gd name="connsiteX1" fmla="*/ 78 w 1924571"/>
                <a:gd name="connsiteY1" fmla="*/ 543604 h 575501"/>
                <a:gd name="connsiteX2" fmla="*/ 21343 w 1924571"/>
                <a:gd name="connsiteY2" fmla="*/ 575501 h 575501"/>
                <a:gd name="connsiteX3" fmla="*/ 202097 w 1924571"/>
                <a:gd name="connsiteY3" fmla="*/ 554236 h 575501"/>
                <a:gd name="connsiteX4" fmla="*/ 393483 w 1924571"/>
                <a:gd name="connsiteY4" fmla="*/ 543604 h 575501"/>
                <a:gd name="connsiteX5" fmla="*/ 1648124 w 1924571"/>
                <a:gd name="connsiteY5" fmla="*/ 532971 h 575501"/>
                <a:gd name="connsiteX6" fmla="*/ 1658757 w 1924571"/>
                <a:gd name="connsiteY6" fmla="*/ 501074 h 575501"/>
                <a:gd name="connsiteX7" fmla="*/ 1743817 w 1924571"/>
                <a:gd name="connsiteY7" fmla="*/ 437278 h 575501"/>
                <a:gd name="connsiteX8" fmla="*/ 1796980 w 1924571"/>
                <a:gd name="connsiteY8" fmla="*/ 394748 h 575501"/>
                <a:gd name="connsiteX9" fmla="*/ 1828878 w 1924571"/>
                <a:gd name="connsiteY9" fmla="*/ 384115 h 575501"/>
                <a:gd name="connsiteX10" fmla="*/ 1850143 w 1924571"/>
                <a:gd name="connsiteY10" fmla="*/ 352218 h 575501"/>
                <a:gd name="connsiteX11" fmla="*/ 1903306 w 1924571"/>
                <a:gd name="connsiteY11" fmla="*/ 309687 h 575501"/>
                <a:gd name="connsiteX12" fmla="*/ 1924571 w 1924571"/>
                <a:gd name="connsiteY12" fmla="*/ 277790 h 575501"/>
                <a:gd name="connsiteX13" fmla="*/ 1860776 w 1924571"/>
                <a:gd name="connsiteY13" fmla="*/ 235260 h 575501"/>
                <a:gd name="connsiteX14" fmla="*/ 1828878 w 1924571"/>
                <a:gd name="connsiteY14" fmla="*/ 213994 h 575501"/>
                <a:gd name="connsiteX15" fmla="*/ 1775715 w 1924571"/>
                <a:gd name="connsiteY15" fmla="*/ 182097 h 575501"/>
                <a:gd name="connsiteX16" fmla="*/ 1733185 w 1924571"/>
                <a:gd name="connsiteY16" fmla="*/ 171464 h 575501"/>
                <a:gd name="connsiteX17" fmla="*/ 1552431 w 1924571"/>
                <a:gd name="connsiteY17" fmla="*/ 75771 h 575501"/>
                <a:gd name="connsiteX18" fmla="*/ 1467371 w 1924571"/>
                <a:gd name="connsiteY18" fmla="*/ 54506 h 575501"/>
                <a:gd name="connsiteX19" fmla="*/ 861315 w 1924571"/>
                <a:gd name="connsiteY19" fmla="*/ 33241 h 575501"/>
                <a:gd name="connsiteX20" fmla="*/ 723092 w 1924571"/>
                <a:gd name="connsiteY20" fmla="*/ 22608 h 575501"/>
                <a:gd name="connsiteX21" fmla="*/ 95771 w 1924571"/>
                <a:gd name="connsiteY21" fmla="*/ 1343 h 575501"/>
                <a:gd name="connsiteX22" fmla="*/ 21343 w 1924571"/>
                <a:gd name="connsiteY22" fmla="*/ 65139 h 575501"/>
                <a:gd name="connsiteX0" fmla="*/ 21343 w 1924571"/>
                <a:gd name="connsiteY0" fmla="*/ 51891 h 562253"/>
                <a:gd name="connsiteX1" fmla="*/ 78 w 1924571"/>
                <a:gd name="connsiteY1" fmla="*/ 530356 h 562253"/>
                <a:gd name="connsiteX2" fmla="*/ 21343 w 1924571"/>
                <a:gd name="connsiteY2" fmla="*/ 562253 h 562253"/>
                <a:gd name="connsiteX3" fmla="*/ 202097 w 1924571"/>
                <a:gd name="connsiteY3" fmla="*/ 540988 h 562253"/>
                <a:gd name="connsiteX4" fmla="*/ 393483 w 1924571"/>
                <a:gd name="connsiteY4" fmla="*/ 530356 h 562253"/>
                <a:gd name="connsiteX5" fmla="*/ 1648124 w 1924571"/>
                <a:gd name="connsiteY5" fmla="*/ 519723 h 562253"/>
                <a:gd name="connsiteX6" fmla="*/ 1658757 w 1924571"/>
                <a:gd name="connsiteY6" fmla="*/ 487826 h 562253"/>
                <a:gd name="connsiteX7" fmla="*/ 1743817 w 1924571"/>
                <a:gd name="connsiteY7" fmla="*/ 424030 h 562253"/>
                <a:gd name="connsiteX8" fmla="*/ 1796980 w 1924571"/>
                <a:gd name="connsiteY8" fmla="*/ 381500 h 562253"/>
                <a:gd name="connsiteX9" fmla="*/ 1828878 w 1924571"/>
                <a:gd name="connsiteY9" fmla="*/ 370867 h 562253"/>
                <a:gd name="connsiteX10" fmla="*/ 1850143 w 1924571"/>
                <a:gd name="connsiteY10" fmla="*/ 338970 h 562253"/>
                <a:gd name="connsiteX11" fmla="*/ 1903306 w 1924571"/>
                <a:gd name="connsiteY11" fmla="*/ 296439 h 562253"/>
                <a:gd name="connsiteX12" fmla="*/ 1924571 w 1924571"/>
                <a:gd name="connsiteY12" fmla="*/ 264542 h 562253"/>
                <a:gd name="connsiteX13" fmla="*/ 1860776 w 1924571"/>
                <a:gd name="connsiteY13" fmla="*/ 222012 h 562253"/>
                <a:gd name="connsiteX14" fmla="*/ 1828878 w 1924571"/>
                <a:gd name="connsiteY14" fmla="*/ 200746 h 562253"/>
                <a:gd name="connsiteX15" fmla="*/ 1775715 w 1924571"/>
                <a:gd name="connsiteY15" fmla="*/ 168849 h 562253"/>
                <a:gd name="connsiteX16" fmla="*/ 1733185 w 1924571"/>
                <a:gd name="connsiteY16" fmla="*/ 158216 h 562253"/>
                <a:gd name="connsiteX17" fmla="*/ 1552431 w 1924571"/>
                <a:gd name="connsiteY17" fmla="*/ 62523 h 562253"/>
                <a:gd name="connsiteX18" fmla="*/ 1467371 w 1924571"/>
                <a:gd name="connsiteY18" fmla="*/ 41258 h 562253"/>
                <a:gd name="connsiteX19" fmla="*/ 861315 w 1924571"/>
                <a:gd name="connsiteY19" fmla="*/ 19993 h 562253"/>
                <a:gd name="connsiteX20" fmla="*/ 723092 w 1924571"/>
                <a:gd name="connsiteY20" fmla="*/ 9360 h 562253"/>
                <a:gd name="connsiteX21" fmla="*/ 21343 w 1924571"/>
                <a:gd name="connsiteY21" fmla="*/ 51891 h 562253"/>
                <a:gd name="connsiteX0" fmla="*/ 43125 w 1946353"/>
                <a:gd name="connsiteY0" fmla="*/ 55932 h 566294"/>
                <a:gd name="connsiteX1" fmla="*/ 21860 w 1946353"/>
                <a:gd name="connsiteY1" fmla="*/ 534397 h 566294"/>
                <a:gd name="connsiteX2" fmla="*/ 43125 w 1946353"/>
                <a:gd name="connsiteY2" fmla="*/ 566294 h 566294"/>
                <a:gd name="connsiteX3" fmla="*/ 223879 w 1946353"/>
                <a:gd name="connsiteY3" fmla="*/ 545029 h 566294"/>
                <a:gd name="connsiteX4" fmla="*/ 415265 w 1946353"/>
                <a:gd name="connsiteY4" fmla="*/ 534397 h 566294"/>
                <a:gd name="connsiteX5" fmla="*/ 1669906 w 1946353"/>
                <a:gd name="connsiteY5" fmla="*/ 523764 h 566294"/>
                <a:gd name="connsiteX6" fmla="*/ 1680539 w 1946353"/>
                <a:gd name="connsiteY6" fmla="*/ 491867 h 566294"/>
                <a:gd name="connsiteX7" fmla="*/ 1765599 w 1946353"/>
                <a:gd name="connsiteY7" fmla="*/ 428071 h 566294"/>
                <a:gd name="connsiteX8" fmla="*/ 1818762 w 1946353"/>
                <a:gd name="connsiteY8" fmla="*/ 385541 h 566294"/>
                <a:gd name="connsiteX9" fmla="*/ 1850660 w 1946353"/>
                <a:gd name="connsiteY9" fmla="*/ 374908 h 566294"/>
                <a:gd name="connsiteX10" fmla="*/ 1871925 w 1946353"/>
                <a:gd name="connsiteY10" fmla="*/ 343011 h 566294"/>
                <a:gd name="connsiteX11" fmla="*/ 1925088 w 1946353"/>
                <a:gd name="connsiteY11" fmla="*/ 300480 h 566294"/>
                <a:gd name="connsiteX12" fmla="*/ 1946353 w 1946353"/>
                <a:gd name="connsiteY12" fmla="*/ 268583 h 566294"/>
                <a:gd name="connsiteX13" fmla="*/ 1882558 w 1946353"/>
                <a:gd name="connsiteY13" fmla="*/ 226053 h 566294"/>
                <a:gd name="connsiteX14" fmla="*/ 1850660 w 1946353"/>
                <a:gd name="connsiteY14" fmla="*/ 204787 h 566294"/>
                <a:gd name="connsiteX15" fmla="*/ 1797497 w 1946353"/>
                <a:gd name="connsiteY15" fmla="*/ 172890 h 566294"/>
                <a:gd name="connsiteX16" fmla="*/ 1754967 w 1946353"/>
                <a:gd name="connsiteY16" fmla="*/ 162257 h 566294"/>
                <a:gd name="connsiteX17" fmla="*/ 1574213 w 1946353"/>
                <a:gd name="connsiteY17" fmla="*/ 66564 h 566294"/>
                <a:gd name="connsiteX18" fmla="*/ 1489153 w 1946353"/>
                <a:gd name="connsiteY18" fmla="*/ 45299 h 566294"/>
                <a:gd name="connsiteX19" fmla="*/ 883097 w 1946353"/>
                <a:gd name="connsiteY19" fmla="*/ 24034 h 566294"/>
                <a:gd name="connsiteX20" fmla="*/ 744874 w 1946353"/>
                <a:gd name="connsiteY20" fmla="*/ 13401 h 566294"/>
                <a:gd name="connsiteX21" fmla="*/ 43125 w 1946353"/>
                <a:gd name="connsiteY21" fmla="*/ 55932 h 566294"/>
                <a:gd name="connsiteX0" fmla="*/ 52718 w 1955946"/>
                <a:gd name="connsiteY0" fmla="*/ 55932 h 573604"/>
                <a:gd name="connsiteX1" fmla="*/ 31453 w 1955946"/>
                <a:gd name="connsiteY1" fmla="*/ 534397 h 573604"/>
                <a:gd name="connsiteX2" fmla="*/ 233472 w 1955946"/>
                <a:gd name="connsiteY2" fmla="*/ 545029 h 573604"/>
                <a:gd name="connsiteX3" fmla="*/ 424858 w 1955946"/>
                <a:gd name="connsiteY3" fmla="*/ 534397 h 573604"/>
                <a:gd name="connsiteX4" fmla="*/ 1679499 w 1955946"/>
                <a:gd name="connsiteY4" fmla="*/ 523764 h 573604"/>
                <a:gd name="connsiteX5" fmla="*/ 1690132 w 1955946"/>
                <a:gd name="connsiteY5" fmla="*/ 491867 h 573604"/>
                <a:gd name="connsiteX6" fmla="*/ 1775192 w 1955946"/>
                <a:gd name="connsiteY6" fmla="*/ 428071 h 573604"/>
                <a:gd name="connsiteX7" fmla="*/ 1828355 w 1955946"/>
                <a:gd name="connsiteY7" fmla="*/ 385541 h 573604"/>
                <a:gd name="connsiteX8" fmla="*/ 1860253 w 1955946"/>
                <a:gd name="connsiteY8" fmla="*/ 374908 h 573604"/>
                <a:gd name="connsiteX9" fmla="*/ 1881518 w 1955946"/>
                <a:gd name="connsiteY9" fmla="*/ 343011 h 573604"/>
                <a:gd name="connsiteX10" fmla="*/ 1934681 w 1955946"/>
                <a:gd name="connsiteY10" fmla="*/ 300480 h 573604"/>
                <a:gd name="connsiteX11" fmla="*/ 1955946 w 1955946"/>
                <a:gd name="connsiteY11" fmla="*/ 268583 h 573604"/>
                <a:gd name="connsiteX12" fmla="*/ 1892151 w 1955946"/>
                <a:gd name="connsiteY12" fmla="*/ 226053 h 573604"/>
                <a:gd name="connsiteX13" fmla="*/ 1860253 w 1955946"/>
                <a:gd name="connsiteY13" fmla="*/ 204787 h 573604"/>
                <a:gd name="connsiteX14" fmla="*/ 1807090 w 1955946"/>
                <a:gd name="connsiteY14" fmla="*/ 172890 h 573604"/>
                <a:gd name="connsiteX15" fmla="*/ 1764560 w 1955946"/>
                <a:gd name="connsiteY15" fmla="*/ 162257 h 573604"/>
                <a:gd name="connsiteX16" fmla="*/ 1583806 w 1955946"/>
                <a:gd name="connsiteY16" fmla="*/ 66564 h 573604"/>
                <a:gd name="connsiteX17" fmla="*/ 1498746 w 1955946"/>
                <a:gd name="connsiteY17" fmla="*/ 45299 h 573604"/>
                <a:gd name="connsiteX18" fmla="*/ 892690 w 1955946"/>
                <a:gd name="connsiteY18" fmla="*/ 24034 h 573604"/>
                <a:gd name="connsiteX19" fmla="*/ 754467 w 1955946"/>
                <a:gd name="connsiteY19" fmla="*/ 13401 h 573604"/>
                <a:gd name="connsiteX20" fmla="*/ 52718 w 1955946"/>
                <a:gd name="connsiteY20" fmla="*/ 55932 h 573604"/>
                <a:gd name="connsiteX0" fmla="*/ 75527 w 1978755"/>
                <a:gd name="connsiteY0" fmla="*/ 46213 h 540237"/>
                <a:gd name="connsiteX1" fmla="*/ 39792 w 1978755"/>
                <a:gd name="connsiteY1" fmla="*/ 433146 h 540237"/>
                <a:gd name="connsiteX2" fmla="*/ 256281 w 1978755"/>
                <a:gd name="connsiteY2" fmla="*/ 535310 h 540237"/>
                <a:gd name="connsiteX3" fmla="*/ 447667 w 1978755"/>
                <a:gd name="connsiteY3" fmla="*/ 524678 h 540237"/>
                <a:gd name="connsiteX4" fmla="*/ 1702308 w 1978755"/>
                <a:gd name="connsiteY4" fmla="*/ 514045 h 540237"/>
                <a:gd name="connsiteX5" fmla="*/ 1712941 w 1978755"/>
                <a:gd name="connsiteY5" fmla="*/ 482148 h 540237"/>
                <a:gd name="connsiteX6" fmla="*/ 1798001 w 1978755"/>
                <a:gd name="connsiteY6" fmla="*/ 418352 h 540237"/>
                <a:gd name="connsiteX7" fmla="*/ 1851164 w 1978755"/>
                <a:gd name="connsiteY7" fmla="*/ 375822 h 540237"/>
                <a:gd name="connsiteX8" fmla="*/ 1883062 w 1978755"/>
                <a:gd name="connsiteY8" fmla="*/ 365189 h 540237"/>
                <a:gd name="connsiteX9" fmla="*/ 1904327 w 1978755"/>
                <a:gd name="connsiteY9" fmla="*/ 333292 h 540237"/>
                <a:gd name="connsiteX10" fmla="*/ 1957490 w 1978755"/>
                <a:gd name="connsiteY10" fmla="*/ 290761 h 540237"/>
                <a:gd name="connsiteX11" fmla="*/ 1978755 w 1978755"/>
                <a:gd name="connsiteY11" fmla="*/ 258864 h 540237"/>
                <a:gd name="connsiteX12" fmla="*/ 1914960 w 1978755"/>
                <a:gd name="connsiteY12" fmla="*/ 216334 h 540237"/>
                <a:gd name="connsiteX13" fmla="*/ 1883062 w 1978755"/>
                <a:gd name="connsiteY13" fmla="*/ 195068 h 540237"/>
                <a:gd name="connsiteX14" fmla="*/ 1829899 w 1978755"/>
                <a:gd name="connsiteY14" fmla="*/ 163171 h 540237"/>
                <a:gd name="connsiteX15" fmla="*/ 1787369 w 1978755"/>
                <a:gd name="connsiteY15" fmla="*/ 152538 h 540237"/>
                <a:gd name="connsiteX16" fmla="*/ 1606615 w 1978755"/>
                <a:gd name="connsiteY16" fmla="*/ 56845 h 540237"/>
                <a:gd name="connsiteX17" fmla="*/ 1521555 w 1978755"/>
                <a:gd name="connsiteY17" fmla="*/ 35580 h 540237"/>
                <a:gd name="connsiteX18" fmla="*/ 915499 w 1978755"/>
                <a:gd name="connsiteY18" fmla="*/ 14315 h 540237"/>
                <a:gd name="connsiteX19" fmla="*/ 777276 w 1978755"/>
                <a:gd name="connsiteY19" fmla="*/ 3682 h 540237"/>
                <a:gd name="connsiteX20" fmla="*/ 75527 w 1978755"/>
                <a:gd name="connsiteY20" fmla="*/ 46213 h 540237"/>
                <a:gd name="connsiteX0" fmla="*/ 75527 w 1978755"/>
                <a:gd name="connsiteY0" fmla="*/ 46213 h 539126"/>
                <a:gd name="connsiteX1" fmla="*/ 39792 w 1978755"/>
                <a:gd name="connsiteY1" fmla="*/ 433146 h 539126"/>
                <a:gd name="connsiteX2" fmla="*/ 256281 w 1978755"/>
                <a:gd name="connsiteY2" fmla="*/ 535310 h 539126"/>
                <a:gd name="connsiteX3" fmla="*/ 1702308 w 1978755"/>
                <a:gd name="connsiteY3" fmla="*/ 514045 h 539126"/>
                <a:gd name="connsiteX4" fmla="*/ 1712941 w 1978755"/>
                <a:gd name="connsiteY4" fmla="*/ 482148 h 539126"/>
                <a:gd name="connsiteX5" fmla="*/ 1798001 w 1978755"/>
                <a:gd name="connsiteY5" fmla="*/ 418352 h 539126"/>
                <a:gd name="connsiteX6" fmla="*/ 1851164 w 1978755"/>
                <a:gd name="connsiteY6" fmla="*/ 375822 h 539126"/>
                <a:gd name="connsiteX7" fmla="*/ 1883062 w 1978755"/>
                <a:gd name="connsiteY7" fmla="*/ 365189 h 539126"/>
                <a:gd name="connsiteX8" fmla="*/ 1904327 w 1978755"/>
                <a:gd name="connsiteY8" fmla="*/ 333292 h 539126"/>
                <a:gd name="connsiteX9" fmla="*/ 1957490 w 1978755"/>
                <a:gd name="connsiteY9" fmla="*/ 290761 h 539126"/>
                <a:gd name="connsiteX10" fmla="*/ 1978755 w 1978755"/>
                <a:gd name="connsiteY10" fmla="*/ 258864 h 539126"/>
                <a:gd name="connsiteX11" fmla="*/ 1914960 w 1978755"/>
                <a:gd name="connsiteY11" fmla="*/ 216334 h 539126"/>
                <a:gd name="connsiteX12" fmla="*/ 1883062 w 1978755"/>
                <a:gd name="connsiteY12" fmla="*/ 195068 h 539126"/>
                <a:gd name="connsiteX13" fmla="*/ 1829899 w 1978755"/>
                <a:gd name="connsiteY13" fmla="*/ 163171 h 539126"/>
                <a:gd name="connsiteX14" fmla="*/ 1787369 w 1978755"/>
                <a:gd name="connsiteY14" fmla="*/ 152538 h 539126"/>
                <a:gd name="connsiteX15" fmla="*/ 1606615 w 1978755"/>
                <a:gd name="connsiteY15" fmla="*/ 56845 h 539126"/>
                <a:gd name="connsiteX16" fmla="*/ 1521555 w 1978755"/>
                <a:gd name="connsiteY16" fmla="*/ 35580 h 539126"/>
                <a:gd name="connsiteX17" fmla="*/ 915499 w 1978755"/>
                <a:gd name="connsiteY17" fmla="*/ 14315 h 539126"/>
                <a:gd name="connsiteX18" fmla="*/ 777276 w 1978755"/>
                <a:gd name="connsiteY18" fmla="*/ 3682 h 539126"/>
                <a:gd name="connsiteX19" fmla="*/ 75527 w 1978755"/>
                <a:gd name="connsiteY19" fmla="*/ 46213 h 539126"/>
                <a:gd name="connsiteX0" fmla="*/ 66084 w 1969312"/>
                <a:gd name="connsiteY0" fmla="*/ 46213 h 539126"/>
                <a:gd name="connsiteX1" fmla="*/ 30349 w 1969312"/>
                <a:gd name="connsiteY1" fmla="*/ 433146 h 539126"/>
                <a:gd name="connsiteX2" fmla="*/ 246838 w 1969312"/>
                <a:gd name="connsiteY2" fmla="*/ 535310 h 539126"/>
                <a:gd name="connsiteX3" fmla="*/ 1692865 w 1969312"/>
                <a:gd name="connsiteY3" fmla="*/ 514045 h 539126"/>
                <a:gd name="connsiteX4" fmla="*/ 1703498 w 1969312"/>
                <a:gd name="connsiteY4" fmla="*/ 482148 h 539126"/>
                <a:gd name="connsiteX5" fmla="*/ 1788558 w 1969312"/>
                <a:gd name="connsiteY5" fmla="*/ 418352 h 539126"/>
                <a:gd name="connsiteX6" fmla="*/ 1841721 w 1969312"/>
                <a:gd name="connsiteY6" fmla="*/ 375822 h 539126"/>
                <a:gd name="connsiteX7" fmla="*/ 1873619 w 1969312"/>
                <a:gd name="connsiteY7" fmla="*/ 365189 h 539126"/>
                <a:gd name="connsiteX8" fmla="*/ 1894884 w 1969312"/>
                <a:gd name="connsiteY8" fmla="*/ 333292 h 539126"/>
                <a:gd name="connsiteX9" fmla="*/ 1948047 w 1969312"/>
                <a:gd name="connsiteY9" fmla="*/ 290761 h 539126"/>
                <a:gd name="connsiteX10" fmla="*/ 1969312 w 1969312"/>
                <a:gd name="connsiteY10" fmla="*/ 258864 h 539126"/>
                <a:gd name="connsiteX11" fmla="*/ 1905517 w 1969312"/>
                <a:gd name="connsiteY11" fmla="*/ 216334 h 539126"/>
                <a:gd name="connsiteX12" fmla="*/ 1873619 w 1969312"/>
                <a:gd name="connsiteY12" fmla="*/ 195068 h 539126"/>
                <a:gd name="connsiteX13" fmla="*/ 1820456 w 1969312"/>
                <a:gd name="connsiteY13" fmla="*/ 163171 h 539126"/>
                <a:gd name="connsiteX14" fmla="*/ 1777926 w 1969312"/>
                <a:gd name="connsiteY14" fmla="*/ 152538 h 539126"/>
                <a:gd name="connsiteX15" fmla="*/ 1597172 w 1969312"/>
                <a:gd name="connsiteY15" fmla="*/ 56845 h 539126"/>
                <a:gd name="connsiteX16" fmla="*/ 1512112 w 1969312"/>
                <a:gd name="connsiteY16" fmla="*/ 35580 h 539126"/>
                <a:gd name="connsiteX17" fmla="*/ 906056 w 1969312"/>
                <a:gd name="connsiteY17" fmla="*/ 14315 h 539126"/>
                <a:gd name="connsiteX18" fmla="*/ 767833 w 1969312"/>
                <a:gd name="connsiteY18" fmla="*/ 3682 h 539126"/>
                <a:gd name="connsiteX19" fmla="*/ 66084 w 1969312"/>
                <a:gd name="connsiteY19" fmla="*/ 46213 h 539126"/>
                <a:gd name="connsiteX0" fmla="*/ 68276 w 1971504"/>
                <a:gd name="connsiteY0" fmla="*/ 43615 h 539690"/>
                <a:gd name="connsiteX1" fmla="*/ 27717 w 1971504"/>
                <a:gd name="connsiteY1" fmla="*/ 383087 h 539690"/>
                <a:gd name="connsiteX2" fmla="*/ 249030 w 1971504"/>
                <a:gd name="connsiteY2" fmla="*/ 532712 h 539690"/>
                <a:gd name="connsiteX3" fmla="*/ 1695057 w 1971504"/>
                <a:gd name="connsiteY3" fmla="*/ 511447 h 539690"/>
                <a:gd name="connsiteX4" fmla="*/ 1705690 w 1971504"/>
                <a:gd name="connsiteY4" fmla="*/ 479550 h 539690"/>
                <a:gd name="connsiteX5" fmla="*/ 1790750 w 1971504"/>
                <a:gd name="connsiteY5" fmla="*/ 415754 h 539690"/>
                <a:gd name="connsiteX6" fmla="*/ 1843913 w 1971504"/>
                <a:gd name="connsiteY6" fmla="*/ 373224 h 539690"/>
                <a:gd name="connsiteX7" fmla="*/ 1875811 w 1971504"/>
                <a:gd name="connsiteY7" fmla="*/ 362591 h 539690"/>
                <a:gd name="connsiteX8" fmla="*/ 1897076 w 1971504"/>
                <a:gd name="connsiteY8" fmla="*/ 330694 h 539690"/>
                <a:gd name="connsiteX9" fmla="*/ 1950239 w 1971504"/>
                <a:gd name="connsiteY9" fmla="*/ 288163 h 539690"/>
                <a:gd name="connsiteX10" fmla="*/ 1971504 w 1971504"/>
                <a:gd name="connsiteY10" fmla="*/ 256266 h 539690"/>
                <a:gd name="connsiteX11" fmla="*/ 1907709 w 1971504"/>
                <a:gd name="connsiteY11" fmla="*/ 213736 h 539690"/>
                <a:gd name="connsiteX12" fmla="*/ 1875811 w 1971504"/>
                <a:gd name="connsiteY12" fmla="*/ 192470 h 539690"/>
                <a:gd name="connsiteX13" fmla="*/ 1822648 w 1971504"/>
                <a:gd name="connsiteY13" fmla="*/ 160573 h 539690"/>
                <a:gd name="connsiteX14" fmla="*/ 1780118 w 1971504"/>
                <a:gd name="connsiteY14" fmla="*/ 149940 h 539690"/>
                <a:gd name="connsiteX15" fmla="*/ 1599364 w 1971504"/>
                <a:gd name="connsiteY15" fmla="*/ 54247 h 539690"/>
                <a:gd name="connsiteX16" fmla="*/ 1514304 w 1971504"/>
                <a:gd name="connsiteY16" fmla="*/ 32982 h 539690"/>
                <a:gd name="connsiteX17" fmla="*/ 908248 w 1971504"/>
                <a:gd name="connsiteY17" fmla="*/ 11717 h 539690"/>
                <a:gd name="connsiteX18" fmla="*/ 770025 w 1971504"/>
                <a:gd name="connsiteY18" fmla="*/ 1084 h 539690"/>
                <a:gd name="connsiteX19" fmla="*/ 68276 w 1971504"/>
                <a:gd name="connsiteY19" fmla="*/ 43615 h 539690"/>
                <a:gd name="connsiteX0" fmla="*/ 73008 w 1976236"/>
                <a:gd name="connsiteY0" fmla="*/ 43615 h 539690"/>
                <a:gd name="connsiteX1" fmla="*/ 32449 w 1976236"/>
                <a:gd name="connsiteY1" fmla="*/ 383087 h 539690"/>
                <a:gd name="connsiteX2" fmla="*/ 253762 w 1976236"/>
                <a:gd name="connsiteY2" fmla="*/ 532712 h 539690"/>
                <a:gd name="connsiteX3" fmla="*/ 1699789 w 1976236"/>
                <a:gd name="connsiteY3" fmla="*/ 511447 h 539690"/>
                <a:gd name="connsiteX4" fmla="*/ 1710422 w 1976236"/>
                <a:gd name="connsiteY4" fmla="*/ 479550 h 539690"/>
                <a:gd name="connsiteX5" fmla="*/ 1795482 w 1976236"/>
                <a:gd name="connsiteY5" fmla="*/ 415754 h 539690"/>
                <a:gd name="connsiteX6" fmla="*/ 1848645 w 1976236"/>
                <a:gd name="connsiteY6" fmla="*/ 373224 h 539690"/>
                <a:gd name="connsiteX7" fmla="*/ 1880543 w 1976236"/>
                <a:gd name="connsiteY7" fmla="*/ 362591 h 539690"/>
                <a:gd name="connsiteX8" fmla="*/ 1901808 w 1976236"/>
                <a:gd name="connsiteY8" fmla="*/ 330694 h 539690"/>
                <a:gd name="connsiteX9" fmla="*/ 1954971 w 1976236"/>
                <a:gd name="connsiteY9" fmla="*/ 288163 h 539690"/>
                <a:gd name="connsiteX10" fmla="*/ 1976236 w 1976236"/>
                <a:gd name="connsiteY10" fmla="*/ 256266 h 539690"/>
                <a:gd name="connsiteX11" fmla="*/ 1912441 w 1976236"/>
                <a:gd name="connsiteY11" fmla="*/ 213736 h 539690"/>
                <a:gd name="connsiteX12" fmla="*/ 1880543 w 1976236"/>
                <a:gd name="connsiteY12" fmla="*/ 192470 h 539690"/>
                <a:gd name="connsiteX13" fmla="*/ 1827380 w 1976236"/>
                <a:gd name="connsiteY13" fmla="*/ 160573 h 539690"/>
                <a:gd name="connsiteX14" fmla="*/ 1784850 w 1976236"/>
                <a:gd name="connsiteY14" fmla="*/ 149940 h 539690"/>
                <a:gd name="connsiteX15" fmla="*/ 1604096 w 1976236"/>
                <a:gd name="connsiteY15" fmla="*/ 54247 h 539690"/>
                <a:gd name="connsiteX16" fmla="*/ 1519036 w 1976236"/>
                <a:gd name="connsiteY16" fmla="*/ 32982 h 539690"/>
                <a:gd name="connsiteX17" fmla="*/ 912980 w 1976236"/>
                <a:gd name="connsiteY17" fmla="*/ 11717 h 539690"/>
                <a:gd name="connsiteX18" fmla="*/ 774757 w 1976236"/>
                <a:gd name="connsiteY18" fmla="*/ 1084 h 539690"/>
                <a:gd name="connsiteX19" fmla="*/ 73008 w 1976236"/>
                <a:gd name="connsiteY19" fmla="*/ 43615 h 539690"/>
                <a:gd name="connsiteX0" fmla="*/ 120290 w 1951167"/>
                <a:gd name="connsiteY0" fmla="*/ 56092 h 538606"/>
                <a:gd name="connsiteX1" fmla="*/ 7380 w 1951167"/>
                <a:gd name="connsiteY1" fmla="*/ 382003 h 538606"/>
                <a:gd name="connsiteX2" fmla="*/ 228693 w 1951167"/>
                <a:gd name="connsiteY2" fmla="*/ 531628 h 538606"/>
                <a:gd name="connsiteX3" fmla="*/ 1674720 w 1951167"/>
                <a:gd name="connsiteY3" fmla="*/ 510363 h 538606"/>
                <a:gd name="connsiteX4" fmla="*/ 1685353 w 1951167"/>
                <a:gd name="connsiteY4" fmla="*/ 478466 h 538606"/>
                <a:gd name="connsiteX5" fmla="*/ 1770413 w 1951167"/>
                <a:gd name="connsiteY5" fmla="*/ 414670 h 538606"/>
                <a:gd name="connsiteX6" fmla="*/ 1823576 w 1951167"/>
                <a:gd name="connsiteY6" fmla="*/ 372140 h 538606"/>
                <a:gd name="connsiteX7" fmla="*/ 1855474 w 1951167"/>
                <a:gd name="connsiteY7" fmla="*/ 361507 h 538606"/>
                <a:gd name="connsiteX8" fmla="*/ 1876739 w 1951167"/>
                <a:gd name="connsiteY8" fmla="*/ 329610 h 538606"/>
                <a:gd name="connsiteX9" fmla="*/ 1929902 w 1951167"/>
                <a:gd name="connsiteY9" fmla="*/ 287079 h 538606"/>
                <a:gd name="connsiteX10" fmla="*/ 1951167 w 1951167"/>
                <a:gd name="connsiteY10" fmla="*/ 255182 h 538606"/>
                <a:gd name="connsiteX11" fmla="*/ 1887372 w 1951167"/>
                <a:gd name="connsiteY11" fmla="*/ 212652 h 538606"/>
                <a:gd name="connsiteX12" fmla="*/ 1855474 w 1951167"/>
                <a:gd name="connsiteY12" fmla="*/ 191386 h 538606"/>
                <a:gd name="connsiteX13" fmla="*/ 1802311 w 1951167"/>
                <a:gd name="connsiteY13" fmla="*/ 159489 h 538606"/>
                <a:gd name="connsiteX14" fmla="*/ 1759781 w 1951167"/>
                <a:gd name="connsiteY14" fmla="*/ 148856 h 538606"/>
                <a:gd name="connsiteX15" fmla="*/ 1579027 w 1951167"/>
                <a:gd name="connsiteY15" fmla="*/ 53163 h 538606"/>
                <a:gd name="connsiteX16" fmla="*/ 1493967 w 1951167"/>
                <a:gd name="connsiteY16" fmla="*/ 31898 h 538606"/>
                <a:gd name="connsiteX17" fmla="*/ 887911 w 1951167"/>
                <a:gd name="connsiteY17" fmla="*/ 10633 h 538606"/>
                <a:gd name="connsiteX18" fmla="*/ 749688 w 1951167"/>
                <a:gd name="connsiteY18" fmla="*/ 0 h 538606"/>
                <a:gd name="connsiteX19" fmla="*/ 120290 w 1951167"/>
                <a:gd name="connsiteY19" fmla="*/ 56092 h 538606"/>
                <a:gd name="connsiteX0" fmla="*/ 77211 w 1908088"/>
                <a:gd name="connsiteY0" fmla="*/ 56092 h 540012"/>
                <a:gd name="connsiteX1" fmla="*/ 22181 w 1908088"/>
                <a:gd name="connsiteY1" fmla="*/ 361663 h 540012"/>
                <a:gd name="connsiteX2" fmla="*/ 185614 w 1908088"/>
                <a:gd name="connsiteY2" fmla="*/ 531628 h 540012"/>
                <a:gd name="connsiteX3" fmla="*/ 1631641 w 1908088"/>
                <a:gd name="connsiteY3" fmla="*/ 510363 h 540012"/>
                <a:gd name="connsiteX4" fmla="*/ 1642274 w 1908088"/>
                <a:gd name="connsiteY4" fmla="*/ 478466 h 540012"/>
                <a:gd name="connsiteX5" fmla="*/ 1727334 w 1908088"/>
                <a:gd name="connsiteY5" fmla="*/ 414670 h 540012"/>
                <a:gd name="connsiteX6" fmla="*/ 1780497 w 1908088"/>
                <a:gd name="connsiteY6" fmla="*/ 372140 h 540012"/>
                <a:gd name="connsiteX7" fmla="*/ 1812395 w 1908088"/>
                <a:gd name="connsiteY7" fmla="*/ 361507 h 540012"/>
                <a:gd name="connsiteX8" fmla="*/ 1833660 w 1908088"/>
                <a:gd name="connsiteY8" fmla="*/ 329610 h 540012"/>
                <a:gd name="connsiteX9" fmla="*/ 1886823 w 1908088"/>
                <a:gd name="connsiteY9" fmla="*/ 287079 h 540012"/>
                <a:gd name="connsiteX10" fmla="*/ 1908088 w 1908088"/>
                <a:gd name="connsiteY10" fmla="*/ 255182 h 540012"/>
                <a:gd name="connsiteX11" fmla="*/ 1844293 w 1908088"/>
                <a:gd name="connsiteY11" fmla="*/ 212652 h 540012"/>
                <a:gd name="connsiteX12" fmla="*/ 1812395 w 1908088"/>
                <a:gd name="connsiteY12" fmla="*/ 191386 h 540012"/>
                <a:gd name="connsiteX13" fmla="*/ 1759232 w 1908088"/>
                <a:gd name="connsiteY13" fmla="*/ 159489 h 540012"/>
                <a:gd name="connsiteX14" fmla="*/ 1716702 w 1908088"/>
                <a:gd name="connsiteY14" fmla="*/ 148856 h 540012"/>
                <a:gd name="connsiteX15" fmla="*/ 1535948 w 1908088"/>
                <a:gd name="connsiteY15" fmla="*/ 53163 h 540012"/>
                <a:gd name="connsiteX16" fmla="*/ 1450888 w 1908088"/>
                <a:gd name="connsiteY16" fmla="*/ 31898 h 540012"/>
                <a:gd name="connsiteX17" fmla="*/ 844832 w 1908088"/>
                <a:gd name="connsiteY17" fmla="*/ 10633 h 540012"/>
                <a:gd name="connsiteX18" fmla="*/ 706609 w 1908088"/>
                <a:gd name="connsiteY18" fmla="*/ 0 h 540012"/>
                <a:gd name="connsiteX19" fmla="*/ 77211 w 1908088"/>
                <a:gd name="connsiteY19" fmla="*/ 56092 h 540012"/>
                <a:gd name="connsiteX0" fmla="*/ 84349 w 1915226"/>
                <a:gd name="connsiteY0" fmla="*/ 56092 h 542927"/>
                <a:gd name="connsiteX1" fmla="*/ 29319 w 1915226"/>
                <a:gd name="connsiteY1" fmla="*/ 361663 h 542927"/>
                <a:gd name="connsiteX2" fmla="*/ 298867 w 1915226"/>
                <a:gd name="connsiteY2" fmla="*/ 535018 h 542927"/>
                <a:gd name="connsiteX3" fmla="*/ 1638779 w 1915226"/>
                <a:gd name="connsiteY3" fmla="*/ 510363 h 542927"/>
                <a:gd name="connsiteX4" fmla="*/ 1649412 w 1915226"/>
                <a:gd name="connsiteY4" fmla="*/ 478466 h 542927"/>
                <a:gd name="connsiteX5" fmla="*/ 1734472 w 1915226"/>
                <a:gd name="connsiteY5" fmla="*/ 414670 h 542927"/>
                <a:gd name="connsiteX6" fmla="*/ 1787635 w 1915226"/>
                <a:gd name="connsiteY6" fmla="*/ 372140 h 542927"/>
                <a:gd name="connsiteX7" fmla="*/ 1819533 w 1915226"/>
                <a:gd name="connsiteY7" fmla="*/ 361507 h 542927"/>
                <a:gd name="connsiteX8" fmla="*/ 1840798 w 1915226"/>
                <a:gd name="connsiteY8" fmla="*/ 329610 h 542927"/>
                <a:gd name="connsiteX9" fmla="*/ 1893961 w 1915226"/>
                <a:gd name="connsiteY9" fmla="*/ 287079 h 542927"/>
                <a:gd name="connsiteX10" fmla="*/ 1915226 w 1915226"/>
                <a:gd name="connsiteY10" fmla="*/ 255182 h 542927"/>
                <a:gd name="connsiteX11" fmla="*/ 1851431 w 1915226"/>
                <a:gd name="connsiteY11" fmla="*/ 212652 h 542927"/>
                <a:gd name="connsiteX12" fmla="*/ 1819533 w 1915226"/>
                <a:gd name="connsiteY12" fmla="*/ 191386 h 542927"/>
                <a:gd name="connsiteX13" fmla="*/ 1766370 w 1915226"/>
                <a:gd name="connsiteY13" fmla="*/ 159489 h 542927"/>
                <a:gd name="connsiteX14" fmla="*/ 1723840 w 1915226"/>
                <a:gd name="connsiteY14" fmla="*/ 148856 h 542927"/>
                <a:gd name="connsiteX15" fmla="*/ 1543086 w 1915226"/>
                <a:gd name="connsiteY15" fmla="*/ 53163 h 542927"/>
                <a:gd name="connsiteX16" fmla="*/ 1458026 w 1915226"/>
                <a:gd name="connsiteY16" fmla="*/ 31898 h 542927"/>
                <a:gd name="connsiteX17" fmla="*/ 851970 w 1915226"/>
                <a:gd name="connsiteY17" fmla="*/ 10633 h 542927"/>
                <a:gd name="connsiteX18" fmla="*/ 713747 w 1915226"/>
                <a:gd name="connsiteY18" fmla="*/ 0 h 542927"/>
                <a:gd name="connsiteX19" fmla="*/ 84349 w 1915226"/>
                <a:gd name="connsiteY19" fmla="*/ 56092 h 542927"/>
                <a:gd name="connsiteX0" fmla="*/ 118593 w 1896413"/>
                <a:gd name="connsiteY0" fmla="*/ 62872 h 542927"/>
                <a:gd name="connsiteX1" fmla="*/ 10506 w 1896413"/>
                <a:gd name="connsiteY1" fmla="*/ 361663 h 542927"/>
                <a:gd name="connsiteX2" fmla="*/ 280054 w 1896413"/>
                <a:gd name="connsiteY2" fmla="*/ 535018 h 542927"/>
                <a:gd name="connsiteX3" fmla="*/ 1619966 w 1896413"/>
                <a:gd name="connsiteY3" fmla="*/ 510363 h 542927"/>
                <a:gd name="connsiteX4" fmla="*/ 1630599 w 1896413"/>
                <a:gd name="connsiteY4" fmla="*/ 478466 h 542927"/>
                <a:gd name="connsiteX5" fmla="*/ 1715659 w 1896413"/>
                <a:gd name="connsiteY5" fmla="*/ 414670 h 542927"/>
                <a:gd name="connsiteX6" fmla="*/ 1768822 w 1896413"/>
                <a:gd name="connsiteY6" fmla="*/ 372140 h 542927"/>
                <a:gd name="connsiteX7" fmla="*/ 1800720 w 1896413"/>
                <a:gd name="connsiteY7" fmla="*/ 361507 h 542927"/>
                <a:gd name="connsiteX8" fmla="*/ 1821985 w 1896413"/>
                <a:gd name="connsiteY8" fmla="*/ 329610 h 542927"/>
                <a:gd name="connsiteX9" fmla="*/ 1875148 w 1896413"/>
                <a:gd name="connsiteY9" fmla="*/ 287079 h 542927"/>
                <a:gd name="connsiteX10" fmla="*/ 1896413 w 1896413"/>
                <a:gd name="connsiteY10" fmla="*/ 255182 h 542927"/>
                <a:gd name="connsiteX11" fmla="*/ 1832618 w 1896413"/>
                <a:gd name="connsiteY11" fmla="*/ 212652 h 542927"/>
                <a:gd name="connsiteX12" fmla="*/ 1800720 w 1896413"/>
                <a:gd name="connsiteY12" fmla="*/ 191386 h 542927"/>
                <a:gd name="connsiteX13" fmla="*/ 1747557 w 1896413"/>
                <a:gd name="connsiteY13" fmla="*/ 159489 h 542927"/>
                <a:gd name="connsiteX14" fmla="*/ 1705027 w 1896413"/>
                <a:gd name="connsiteY14" fmla="*/ 148856 h 542927"/>
                <a:gd name="connsiteX15" fmla="*/ 1524273 w 1896413"/>
                <a:gd name="connsiteY15" fmla="*/ 53163 h 542927"/>
                <a:gd name="connsiteX16" fmla="*/ 1439213 w 1896413"/>
                <a:gd name="connsiteY16" fmla="*/ 31898 h 542927"/>
                <a:gd name="connsiteX17" fmla="*/ 833157 w 1896413"/>
                <a:gd name="connsiteY17" fmla="*/ 10633 h 542927"/>
                <a:gd name="connsiteX18" fmla="*/ 694934 w 1896413"/>
                <a:gd name="connsiteY18" fmla="*/ 0 h 542927"/>
                <a:gd name="connsiteX19" fmla="*/ 118593 w 1896413"/>
                <a:gd name="connsiteY19" fmla="*/ 62872 h 542927"/>
                <a:gd name="connsiteX0" fmla="*/ 118593 w 1896413"/>
                <a:gd name="connsiteY0" fmla="*/ 62872 h 542927"/>
                <a:gd name="connsiteX1" fmla="*/ 10506 w 1896413"/>
                <a:gd name="connsiteY1" fmla="*/ 361663 h 542927"/>
                <a:gd name="connsiteX2" fmla="*/ 280054 w 1896413"/>
                <a:gd name="connsiteY2" fmla="*/ 535018 h 542927"/>
                <a:gd name="connsiteX3" fmla="*/ 1619966 w 1896413"/>
                <a:gd name="connsiteY3" fmla="*/ 510363 h 542927"/>
                <a:gd name="connsiteX4" fmla="*/ 1630599 w 1896413"/>
                <a:gd name="connsiteY4" fmla="*/ 478466 h 542927"/>
                <a:gd name="connsiteX5" fmla="*/ 1715659 w 1896413"/>
                <a:gd name="connsiteY5" fmla="*/ 414670 h 542927"/>
                <a:gd name="connsiteX6" fmla="*/ 1768822 w 1896413"/>
                <a:gd name="connsiteY6" fmla="*/ 372140 h 542927"/>
                <a:gd name="connsiteX7" fmla="*/ 1821985 w 1896413"/>
                <a:gd name="connsiteY7" fmla="*/ 329610 h 542927"/>
                <a:gd name="connsiteX8" fmla="*/ 1875148 w 1896413"/>
                <a:gd name="connsiteY8" fmla="*/ 287079 h 542927"/>
                <a:gd name="connsiteX9" fmla="*/ 1896413 w 1896413"/>
                <a:gd name="connsiteY9" fmla="*/ 255182 h 542927"/>
                <a:gd name="connsiteX10" fmla="*/ 1832618 w 1896413"/>
                <a:gd name="connsiteY10" fmla="*/ 212652 h 542927"/>
                <a:gd name="connsiteX11" fmla="*/ 1800720 w 1896413"/>
                <a:gd name="connsiteY11" fmla="*/ 191386 h 542927"/>
                <a:gd name="connsiteX12" fmla="*/ 1747557 w 1896413"/>
                <a:gd name="connsiteY12" fmla="*/ 159489 h 542927"/>
                <a:gd name="connsiteX13" fmla="*/ 1705027 w 1896413"/>
                <a:gd name="connsiteY13" fmla="*/ 148856 h 542927"/>
                <a:gd name="connsiteX14" fmla="*/ 1524273 w 1896413"/>
                <a:gd name="connsiteY14" fmla="*/ 53163 h 542927"/>
                <a:gd name="connsiteX15" fmla="*/ 1439213 w 1896413"/>
                <a:gd name="connsiteY15" fmla="*/ 31898 h 542927"/>
                <a:gd name="connsiteX16" fmla="*/ 833157 w 1896413"/>
                <a:gd name="connsiteY16" fmla="*/ 10633 h 542927"/>
                <a:gd name="connsiteX17" fmla="*/ 694934 w 1896413"/>
                <a:gd name="connsiteY17" fmla="*/ 0 h 542927"/>
                <a:gd name="connsiteX18" fmla="*/ 118593 w 1896413"/>
                <a:gd name="connsiteY18" fmla="*/ 62872 h 542927"/>
                <a:gd name="connsiteX0" fmla="*/ 118593 w 1896413"/>
                <a:gd name="connsiteY0" fmla="*/ 62872 h 542927"/>
                <a:gd name="connsiteX1" fmla="*/ 10506 w 1896413"/>
                <a:gd name="connsiteY1" fmla="*/ 361663 h 542927"/>
                <a:gd name="connsiteX2" fmla="*/ 280054 w 1896413"/>
                <a:gd name="connsiteY2" fmla="*/ 535018 h 542927"/>
                <a:gd name="connsiteX3" fmla="*/ 1619966 w 1896413"/>
                <a:gd name="connsiteY3" fmla="*/ 510363 h 542927"/>
                <a:gd name="connsiteX4" fmla="*/ 1630599 w 1896413"/>
                <a:gd name="connsiteY4" fmla="*/ 478466 h 542927"/>
                <a:gd name="connsiteX5" fmla="*/ 1715659 w 1896413"/>
                <a:gd name="connsiteY5" fmla="*/ 414670 h 542927"/>
                <a:gd name="connsiteX6" fmla="*/ 1821985 w 1896413"/>
                <a:gd name="connsiteY6" fmla="*/ 329610 h 542927"/>
                <a:gd name="connsiteX7" fmla="*/ 1875148 w 1896413"/>
                <a:gd name="connsiteY7" fmla="*/ 287079 h 542927"/>
                <a:gd name="connsiteX8" fmla="*/ 1896413 w 1896413"/>
                <a:gd name="connsiteY8" fmla="*/ 255182 h 542927"/>
                <a:gd name="connsiteX9" fmla="*/ 1832618 w 1896413"/>
                <a:gd name="connsiteY9" fmla="*/ 212652 h 542927"/>
                <a:gd name="connsiteX10" fmla="*/ 1800720 w 1896413"/>
                <a:gd name="connsiteY10" fmla="*/ 191386 h 542927"/>
                <a:gd name="connsiteX11" fmla="*/ 1747557 w 1896413"/>
                <a:gd name="connsiteY11" fmla="*/ 159489 h 542927"/>
                <a:gd name="connsiteX12" fmla="*/ 1705027 w 1896413"/>
                <a:gd name="connsiteY12" fmla="*/ 148856 h 542927"/>
                <a:gd name="connsiteX13" fmla="*/ 1524273 w 1896413"/>
                <a:gd name="connsiteY13" fmla="*/ 53163 h 542927"/>
                <a:gd name="connsiteX14" fmla="*/ 1439213 w 1896413"/>
                <a:gd name="connsiteY14" fmla="*/ 31898 h 542927"/>
                <a:gd name="connsiteX15" fmla="*/ 833157 w 1896413"/>
                <a:gd name="connsiteY15" fmla="*/ 10633 h 542927"/>
                <a:gd name="connsiteX16" fmla="*/ 694934 w 1896413"/>
                <a:gd name="connsiteY16" fmla="*/ 0 h 542927"/>
                <a:gd name="connsiteX17" fmla="*/ 118593 w 1896413"/>
                <a:gd name="connsiteY17" fmla="*/ 62872 h 542927"/>
                <a:gd name="connsiteX0" fmla="*/ 118593 w 1896413"/>
                <a:gd name="connsiteY0" fmla="*/ 62872 h 542927"/>
                <a:gd name="connsiteX1" fmla="*/ 10506 w 1896413"/>
                <a:gd name="connsiteY1" fmla="*/ 361663 h 542927"/>
                <a:gd name="connsiteX2" fmla="*/ 280054 w 1896413"/>
                <a:gd name="connsiteY2" fmla="*/ 535018 h 542927"/>
                <a:gd name="connsiteX3" fmla="*/ 1619966 w 1896413"/>
                <a:gd name="connsiteY3" fmla="*/ 510363 h 542927"/>
                <a:gd name="connsiteX4" fmla="*/ 1630599 w 1896413"/>
                <a:gd name="connsiteY4" fmla="*/ 478466 h 542927"/>
                <a:gd name="connsiteX5" fmla="*/ 1821985 w 1896413"/>
                <a:gd name="connsiteY5" fmla="*/ 329610 h 542927"/>
                <a:gd name="connsiteX6" fmla="*/ 1875148 w 1896413"/>
                <a:gd name="connsiteY6" fmla="*/ 287079 h 542927"/>
                <a:gd name="connsiteX7" fmla="*/ 1896413 w 1896413"/>
                <a:gd name="connsiteY7" fmla="*/ 255182 h 542927"/>
                <a:gd name="connsiteX8" fmla="*/ 1832618 w 1896413"/>
                <a:gd name="connsiteY8" fmla="*/ 212652 h 542927"/>
                <a:gd name="connsiteX9" fmla="*/ 1800720 w 1896413"/>
                <a:gd name="connsiteY9" fmla="*/ 191386 h 542927"/>
                <a:gd name="connsiteX10" fmla="*/ 1747557 w 1896413"/>
                <a:gd name="connsiteY10" fmla="*/ 159489 h 542927"/>
                <a:gd name="connsiteX11" fmla="*/ 1705027 w 1896413"/>
                <a:gd name="connsiteY11" fmla="*/ 148856 h 542927"/>
                <a:gd name="connsiteX12" fmla="*/ 1524273 w 1896413"/>
                <a:gd name="connsiteY12" fmla="*/ 53163 h 542927"/>
                <a:gd name="connsiteX13" fmla="*/ 1439213 w 1896413"/>
                <a:gd name="connsiteY13" fmla="*/ 31898 h 542927"/>
                <a:gd name="connsiteX14" fmla="*/ 833157 w 1896413"/>
                <a:gd name="connsiteY14" fmla="*/ 10633 h 542927"/>
                <a:gd name="connsiteX15" fmla="*/ 694934 w 1896413"/>
                <a:gd name="connsiteY15" fmla="*/ 0 h 542927"/>
                <a:gd name="connsiteX16" fmla="*/ 118593 w 1896413"/>
                <a:gd name="connsiteY16" fmla="*/ 62872 h 542927"/>
                <a:gd name="connsiteX0" fmla="*/ 118593 w 1896413"/>
                <a:gd name="connsiteY0" fmla="*/ 62872 h 542927"/>
                <a:gd name="connsiteX1" fmla="*/ 10506 w 1896413"/>
                <a:gd name="connsiteY1" fmla="*/ 361663 h 542927"/>
                <a:gd name="connsiteX2" fmla="*/ 280054 w 1896413"/>
                <a:gd name="connsiteY2" fmla="*/ 535018 h 542927"/>
                <a:gd name="connsiteX3" fmla="*/ 1619966 w 1896413"/>
                <a:gd name="connsiteY3" fmla="*/ 510363 h 542927"/>
                <a:gd name="connsiteX4" fmla="*/ 1630599 w 1896413"/>
                <a:gd name="connsiteY4" fmla="*/ 478466 h 542927"/>
                <a:gd name="connsiteX5" fmla="*/ 1821985 w 1896413"/>
                <a:gd name="connsiteY5" fmla="*/ 329610 h 542927"/>
                <a:gd name="connsiteX6" fmla="*/ 1875148 w 1896413"/>
                <a:gd name="connsiteY6" fmla="*/ 287079 h 542927"/>
                <a:gd name="connsiteX7" fmla="*/ 1896413 w 1896413"/>
                <a:gd name="connsiteY7" fmla="*/ 255182 h 542927"/>
                <a:gd name="connsiteX8" fmla="*/ 1832618 w 1896413"/>
                <a:gd name="connsiteY8" fmla="*/ 212652 h 542927"/>
                <a:gd name="connsiteX9" fmla="*/ 1800720 w 1896413"/>
                <a:gd name="connsiteY9" fmla="*/ 191386 h 542927"/>
                <a:gd name="connsiteX10" fmla="*/ 1705027 w 1896413"/>
                <a:gd name="connsiteY10" fmla="*/ 148856 h 542927"/>
                <a:gd name="connsiteX11" fmla="*/ 1524273 w 1896413"/>
                <a:gd name="connsiteY11" fmla="*/ 53163 h 542927"/>
                <a:gd name="connsiteX12" fmla="*/ 1439213 w 1896413"/>
                <a:gd name="connsiteY12" fmla="*/ 31898 h 542927"/>
                <a:gd name="connsiteX13" fmla="*/ 833157 w 1896413"/>
                <a:gd name="connsiteY13" fmla="*/ 10633 h 542927"/>
                <a:gd name="connsiteX14" fmla="*/ 694934 w 1896413"/>
                <a:gd name="connsiteY14" fmla="*/ 0 h 542927"/>
                <a:gd name="connsiteX15" fmla="*/ 118593 w 1896413"/>
                <a:gd name="connsiteY15" fmla="*/ 62872 h 542927"/>
                <a:gd name="connsiteX0" fmla="*/ 118593 w 1896413"/>
                <a:gd name="connsiteY0" fmla="*/ 62872 h 542927"/>
                <a:gd name="connsiteX1" fmla="*/ 10506 w 1896413"/>
                <a:gd name="connsiteY1" fmla="*/ 361663 h 542927"/>
                <a:gd name="connsiteX2" fmla="*/ 280054 w 1896413"/>
                <a:gd name="connsiteY2" fmla="*/ 535018 h 542927"/>
                <a:gd name="connsiteX3" fmla="*/ 1619966 w 1896413"/>
                <a:gd name="connsiteY3" fmla="*/ 510363 h 542927"/>
                <a:gd name="connsiteX4" fmla="*/ 1630599 w 1896413"/>
                <a:gd name="connsiteY4" fmla="*/ 478466 h 542927"/>
                <a:gd name="connsiteX5" fmla="*/ 1821985 w 1896413"/>
                <a:gd name="connsiteY5" fmla="*/ 329610 h 542927"/>
                <a:gd name="connsiteX6" fmla="*/ 1875148 w 1896413"/>
                <a:gd name="connsiteY6" fmla="*/ 287079 h 542927"/>
                <a:gd name="connsiteX7" fmla="*/ 1896413 w 1896413"/>
                <a:gd name="connsiteY7" fmla="*/ 255182 h 542927"/>
                <a:gd name="connsiteX8" fmla="*/ 1832618 w 1896413"/>
                <a:gd name="connsiteY8" fmla="*/ 212652 h 542927"/>
                <a:gd name="connsiteX9" fmla="*/ 1705027 w 1896413"/>
                <a:gd name="connsiteY9" fmla="*/ 148856 h 542927"/>
                <a:gd name="connsiteX10" fmla="*/ 1524273 w 1896413"/>
                <a:gd name="connsiteY10" fmla="*/ 53163 h 542927"/>
                <a:gd name="connsiteX11" fmla="*/ 1439213 w 1896413"/>
                <a:gd name="connsiteY11" fmla="*/ 31898 h 542927"/>
                <a:gd name="connsiteX12" fmla="*/ 833157 w 1896413"/>
                <a:gd name="connsiteY12" fmla="*/ 10633 h 542927"/>
                <a:gd name="connsiteX13" fmla="*/ 694934 w 1896413"/>
                <a:gd name="connsiteY13" fmla="*/ 0 h 542927"/>
                <a:gd name="connsiteX14" fmla="*/ 118593 w 1896413"/>
                <a:gd name="connsiteY14" fmla="*/ 62872 h 542927"/>
                <a:gd name="connsiteX0" fmla="*/ 118593 w 1896413"/>
                <a:gd name="connsiteY0" fmla="*/ 62872 h 542927"/>
                <a:gd name="connsiteX1" fmla="*/ 10506 w 1896413"/>
                <a:gd name="connsiteY1" fmla="*/ 361663 h 542927"/>
                <a:gd name="connsiteX2" fmla="*/ 280054 w 1896413"/>
                <a:gd name="connsiteY2" fmla="*/ 535018 h 542927"/>
                <a:gd name="connsiteX3" fmla="*/ 1619966 w 1896413"/>
                <a:gd name="connsiteY3" fmla="*/ 510363 h 542927"/>
                <a:gd name="connsiteX4" fmla="*/ 1630599 w 1896413"/>
                <a:gd name="connsiteY4" fmla="*/ 478466 h 542927"/>
                <a:gd name="connsiteX5" fmla="*/ 1821985 w 1896413"/>
                <a:gd name="connsiteY5" fmla="*/ 329610 h 542927"/>
                <a:gd name="connsiteX6" fmla="*/ 1875148 w 1896413"/>
                <a:gd name="connsiteY6" fmla="*/ 287079 h 542927"/>
                <a:gd name="connsiteX7" fmla="*/ 1896413 w 1896413"/>
                <a:gd name="connsiteY7" fmla="*/ 255182 h 542927"/>
                <a:gd name="connsiteX8" fmla="*/ 1705027 w 1896413"/>
                <a:gd name="connsiteY8" fmla="*/ 148856 h 542927"/>
                <a:gd name="connsiteX9" fmla="*/ 1524273 w 1896413"/>
                <a:gd name="connsiteY9" fmla="*/ 53163 h 542927"/>
                <a:gd name="connsiteX10" fmla="*/ 1439213 w 1896413"/>
                <a:gd name="connsiteY10" fmla="*/ 31898 h 542927"/>
                <a:gd name="connsiteX11" fmla="*/ 833157 w 1896413"/>
                <a:gd name="connsiteY11" fmla="*/ 10633 h 542927"/>
                <a:gd name="connsiteX12" fmla="*/ 694934 w 1896413"/>
                <a:gd name="connsiteY12" fmla="*/ 0 h 542927"/>
                <a:gd name="connsiteX13" fmla="*/ 118593 w 1896413"/>
                <a:gd name="connsiteY13" fmla="*/ 62872 h 542927"/>
                <a:gd name="connsiteX0" fmla="*/ 118593 w 1881024"/>
                <a:gd name="connsiteY0" fmla="*/ 62872 h 542927"/>
                <a:gd name="connsiteX1" fmla="*/ 10506 w 1881024"/>
                <a:gd name="connsiteY1" fmla="*/ 361663 h 542927"/>
                <a:gd name="connsiteX2" fmla="*/ 280054 w 1881024"/>
                <a:gd name="connsiteY2" fmla="*/ 535018 h 542927"/>
                <a:gd name="connsiteX3" fmla="*/ 1619966 w 1881024"/>
                <a:gd name="connsiteY3" fmla="*/ 510363 h 542927"/>
                <a:gd name="connsiteX4" fmla="*/ 1630599 w 1881024"/>
                <a:gd name="connsiteY4" fmla="*/ 478466 h 542927"/>
                <a:gd name="connsiteX5" fmla="*/ 1821985 w 1881024"/>
                <a:gd name="connsiteY5" fmla="*/ 329610 h 542927"/>
                <a:gd name="connsiteX6" fmla="*/ 1875148 w 1881024"/>
                <a:gd name="connsiteY6" fmla="*/ 287079 h 542927"/>
                <a:gd name="connsiteX7" fmla="*/ 1705027 w 1881024"/>
                <a:gd name="connsiteY7" fmla="*/ 148856 h 542927"/>
                <a:gd name="connsiteX8" fmla="*/ 1524273 w 1881024"/>
                <a:gd name="connsiteY8" fmla="*/ 53163 h 542927"/>
                <a:gd name="connsiteX9" fmla="*/ 1439213 w 1881024"/>
                <a:gd name="connsiteY9" fmla="*/ 31898 h 542927"/>
                <a:gd name="connsiteX10" fmla="*/ 833157 w 1881024"/>
                <a:gd name="connsiteY10" fmla="*/ 10633 h 542927"/>
                <a:gd name="connsiteX11" fmla="*/ 694934 w 1881024"/>
                <a:gd name="connsiteY11" fmla="*/ 0 h 542927"/>
                <a:gd name="connsiteX12" fmla="*/ 118593 w 1881024"/>
                <a:gd name="connsiteY12" fmla="*/ 62872 h 542927"/>
                <a:gd name="connsiteX0" fmla="*/ 118593 w 1876013"/>
                <a:gd name="connsiteY0" fmla="*/ 62872 h 542927"/>
                <a:gd name="connsiteX1" fmla="*/ 10506 w 1876013"/>
                <a:gd name="connsiteY1" fmla="*/ 361663 h 542927"/>
                <a:gd name="connsiteX2" fmla="*/ 280054 w 1876013"/>
                <a:gd name="connsiteY2" fmla="*/ 535018 h 542927"/>
                <a:gd name="connsiteX3" fmla="*/ 1619966 w 1876013"/>
                <a:gd name="connsiteY3" fmla="*/ 510363 h 542927"/>
                <a:gd name="connsiteX4" fmla="*/ 1630599 w 1876013"/>
                <a:gd name="connsiteY4" fmla="*/ 478466 h 542927"/>
                <a:gd name="connsiteX5" fmla="*/ 1875148 w 1876013"/>
                <a:gd name="connsiteY5" fmla="*/ 287079 h 542927"/>
                <a:gd name="connsiteX6" fmla="*/ 1705027 w 1876013"/>
                <a:gd name="connsiteY6" fmla="*/ 148856 h 542927"/>
                <a:gd name="connsiteX7" fmla="*/ 1524273 w 1876013"/>
                <a:gd name="connsiteY7" fmla="*/ 53163 h 542927"/>
                <a:gd name="connsiteX8" fmla="*/ 1439213 w 1876013"/>
                <a:gd name="connsiteY8" fmla="*/ 31898 h 542927"/>
                <a:gd name="connsiteX9" fmla="*/ 833157 w 1876013"/>
                <a:gd name="connsiteY9" fmla="*/ 10633 h 542927"/>
                <a:gd name="connsiteX10" fmla="*/ 694934 w 1876013"/>
                <a:gd name="connsiteY10" fmla="*/ 0 h 542927"/>
                <a:gd name="connsiteX11" fmla="*/ 118593 w 1876013"/>
                <a:gd name="connsiteY11" fmla="*/ 62872 h 542927"/>
                <a:gd name="connsiteX0" fmla="*/ 118593 w 1875530"/>
                <a:gd name="connsiteY0" fmla="*/ 62872 h 542927"/>
                <a:gd name="connsiteX1" fmla="*/ 10506 w 1875530"/>
                <a:gd name="connsiteY1" fmla="*/ 361663 h 542927"/>
                <a:gd name="connsiteX2" fmla="*/ 280054 w 1875530"/>
                <a:gd name="connsiteY2" fmla="*/ 535018 h 542927"/>
                <a:gd name="connsiteX3" fmla="*/ 1619966 w 1875530"/>
                <a:gd name="connsiteY3" fmla="*/ 510363 h 542927"/>
                <a:gd name="connsiteX4" fmla="*/ 1657030 w 1875530"/>
                <a:gd name="connsiteY4" fmla="*/ 480574 h 542927"/>
                <a:gd name="connsiteX5" fmla="*/ 1875148 w 1875530"/>
                <a:gd name="connsiteY5" fmla="*/ 287079 h 542927"/>
                <a:gd name="connsiteX6" fmla="*/ 1705027 w 1875530"/>
                <a:gd name="connsiteY6" fmla="*/ 148856 h 542927"/>
                <a:gd name="connsiteX7" fmla="*/ 1524273 w 1875530"/>
                <a:gd name="connsiteY7" fmla="*/ 53163 h 542927"/>
                <a:gd name="connsiteX8" fmla="*/ 1439213 w 1875530"/>
                <a:gd name="connsiteY8" fmla="*/ 31898 h 542927"/>
                <a:gd name="connsiteX9" fmla="*/ 833157 w 1875530"/>
                <a:gd name="connsiteY9" fmla="*/ 10633 h 542927"/>
                <a:gd name="connsiteX10" fmla="*/ 694934 w 1875530"/>
                <a:gd name="connsiteY10" fmla="*/ 0 h 542927"/>
                <a:gd name="connsiteX11" fmla="*/ 118593 w 1875530"/>
                <a:gd name="connsiteY11" fmla="*/ 62872 h 542927"/>
                <a:gd name="connsiteX0" fmla="*/ 118593 w 1875530"/>
                <a:gd name="connsiteY0" fmla="*/ 62872 h 542927"/>
                <a:gd name="connsiteX1" fmla="*/ 10506 w 1875530"/>
                <a:gd name="connsiteY1" fmla="*/ 361663 h 542927"/>
                <a:gd name="connsiteX2" fmla="*/ 280054 w 1875530"/>
                <a:gd name="connsiteY2" fmla="*/ 535018 h 542927"/>
                <a:gd name="connsiteX3" fmla="*/ 1577676 w 1875530"/>
                <a:gd name="connsiteY3" fmla="*/ 510363 h 542927"/>
                <a:gd name="connsiteX4" fmla="*/ 1657030 w 1875530"/>
                <a:gd name="connsiteY4" fmla="*/ 480574 h 542927"/>
                <a:gd name="connsiteX5" fmla="*/ 1875148 w 1875530"/>
                <a:gd name="connsiteY5" fmla="*/ 287079 h 542927"/>
                <a:gd name="connsiteX6" fmla="*/ 1705027 w 1875530"/>
                <a:gd name="connsiteY6" fmla="*/ 148856 h 542927"/>
                <a:gd name="connsiteX7" fmla="*/ 1524273 w 1875530"/>
                <a:gd name="connsiteY7" fmla="*/ 53163 h 542927"/>
                <a:gd name="connsiteX8" fmla="*/ 1439213 w 1875530"/>
                <a:gd name="connsiteY8" fmla="*/ 31898 h 542927"/>
                <a:gd name="connsiteX9" fmla="*/ 833157 w 1875530"/>
                <a:gd name="connsiteY9" fmla="*/ 10633 h 542927"/>
                <a:gd name="connsiteX10" fmla="*/ 694934 w 1875530"/>
                <a:gd name="connsiteY10" fmla="*/ 0 h 542927"/>
                <a:gd name="connsiteX11" fmla="*/ 118593 w 1875530"/>
                <a:gd name="connsiteY11" fmla="*/ 62872 h 542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75530" h="542927">
                  <a:moveTo>
                    <a:pt x="118593" y="62872"/>
                  </a:moveTo>
                  <a:cubicBezTo>
                    <a:pt x="4522" y="123149"/>
                    <a:pt x="-16404" y="282972"/>
                    <a:pt x="10506" y="361663"/>
                  </a:cubicBezTo>
                  <a:cubicBezTo>
                    <a:pt x="37416" y="440354"/>
                    <a:pt x="18859" y="510235"/>
                    <a:pt x="280054" y="535018"/>
                  </a:cubicBezTo>
                  <a:cubicBezTo>
                    <a:pt x="541249" y="559801"/>
                    <a:pt x="1334899" y="519223"/>
                    <a:pt x="1577676" y="510363"/>
                  </a:cubicBezTo>
                  <a:cubicBezTo>
                    <a:pt x="1581220" y="499731"/>
                    <a:pt x="1607451" y="517788"/>
                    <a:pt x="1657030" y="480574"/>
                  </a:cubicBezTo>
                  <a:cubicBezTo>
                    <a:pt x="1706609" y="443360"/>
                    <a:pt x="1867149" y="342365"/>
                    <a:pt x="1875148" y="287079"/>
                  </a:cubicBezTo>
                  <a:cubicBezTo>
                    <a:pt x="1883148" y="231793"/>
                    <a:pt x="1763506" y="187842"/>
                    <a:pt x="1705027" y="148856"/>
                  </a:cubicBezTo>
                  <a:cubicBezTo>
                    <a:pt x="1646548" y="109870"/>
                    <a:pt x="1568575" y="72656"/>
                    <a:pt x="1524273" y="53163"/>
                  </a:cubicBezTo>
                  <a:cubicBezTo>
                    <a:pt x="1479971" y="33670"/>
                    <a:pt x="1448770" y="32360"/>
                    <a:pt x="1439213" y="31898"/>
                  </a:cubicBezTo>
                  <a:cubicBezTo>
                    <a:pt x="1237306" y="22128"/>
                    <a:pt x="1035176" y="17721"/>
                    <a:pt x="833157" y="10633"/>
                  </a:cubicBezTo>
                  <a:lnTo>
                    <a:pt x="694934" y="0"/>
                  </a:lnTo>
                  <a:cubicBezTo>
                    <a:pt x="554939" y="5316"/>
                    <a:pt x="232664" y="2595"/>
                    <a:pt x="118593" y="62872"/>
                  </a:cubicBezTo>
                  <a:close/>
                </a:path>
              </a:pathLst>
            </a:cu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等线" panose="02010600030101010101" pitchFamily="2" charset="-122"/>
                  <a:cs typeface="Times New Roman" pitchFamily="18" charset="0"/>
                </a:rPr>
                <a:t>Đặt</a:t>
              </a: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等线" panose="02010600030101010101" pitchFamily="2" charset="-122"/>
                  <a:cs typeface="Times New Roman" pitchFamily="18" charset="0"/>
                </a:rPr>
                <a:t> </a:t>
              </a:r>
              <a:r>
                <a:rPr kumimoji="0" lang="en-US" altLang="zh-CN" sz="2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等线" panose="02010600030101010101" pitchFamily="2" charset="-122"/>
                  <a:cs typeface="Times New Roman" pitchFamily="18" charset="0"/>
                </a:rPr>
                <a:t>đèn</a:t>
              </a: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等线" panose="02010600030101010101" pitchFamily="2" charset="-122"/>
                  <a:cs typeface="Times New Roman" pitchFamily="18" charset="0"/>
                </a:rPr>
                <a:t> </a:t>
              </a:r>
              <a:r>
                <a:rPr kumimoji="0" lang="en-US" altLang="zh-CN" sz="2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等线" panose="02010600030101010101" pitchFamily="2" charset="-122"/>
                  <a:cs typeface="Times New Roman" pitchFamily="18" charset="0"/>
                </a:rPr>
                <a:t>trên</a:t>
              </a: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等线" panose="02010600030101010101" pitchFamily="2" charset="-122"/>
                  <a:cs typeface="Times New Roman" pitchFamily="18" charset="0"/>
                </a:rPr>
                <a:t> </a:t>
              </a:r>
              <a:r>
                <a:rPr kumimoji="0" lang="en-US" altLang="zh-CN" sz="2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等线" panose="02010600030101010101" pitchFamily="2" charset="-122"/>
                  <a:cs typeface="Times New Roman" pitchFamily="18" charset="0"/>
                </a:rPr>
                <a:t>bàn</a:t>
              </a: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等线" panose="02010600030101010101" pitchFamily="2" charset="-122"/>
                  <a:cs typeface="Times New Roman" pitchFamily="18" charset="0"/>
                </a:rPr>
                <a:t> </a:t>
              </a:r>
              <a:r>
                <a:rPr kumimoji="0" lang="en-US" altLang="zh-CN" sz="2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等线" panose="02010600030101010101" pitchFamily="2" charset="-122"/>
                  <a:cs typeface="Times New Roman" pitchFamily="18" charset="0"/>
                </a:rPr>
                <a:t>bị</a:t>
              </a: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等线" panose="02010600030101010101" pitchFamily="2" charset="-122"/>
                  <a:cs typeface="Times New Roman" pitchFamily="18" charset="0"/>
                </a:rPr>
                <a:t> </a:t>
              </a:r>
              <a:r>
                <a:rPr kumimoji="0" lang="en-US" altLang="zh-CN" sz="2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等线" panose="02010600030101010101" pitchFamily="2" charset="-122"/>
                  <a:cs typeface="Times New Roman" pitchFamily="18" charset="0"/>
                </a:rPr>
                <a:t>ướt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等线" panose="02010600030101010101" pitchFamily="2" charset="-122"/>
                <a:cs typeface="Times New Roman" pitchFamily="18" charset="0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xmlns="" id="{FD1A92E2-C4C8-43B2-B887-39D119D6A6CB}"/>
              </a:ext>
            </a:extLst>
          </p:cNvPr>
          <p:cNvGrpSpPr/>
          <p:nvPr/>
        </p:nvGrpSpPr>
        <p:grpSpPr>
          <a:xfrm>
            <a:off x="5435172" y="746556"/>
            <a:ext cx="6398085" cy="2953515"/>
            <a:chOff x="5667646" y="720179"/>
            <a:chExt cx="6398085" cy="2953515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xmlns="" id="{A24F44E6-69C2-47B6-A9A3-6FF3B0C53918}"/>
                </a:ext>
              </a:extLst>
            </p:cNvPr>
            <p:cNvSpPr/>
            <p:nvPr/>
          </p:nvSpPr>
          <p:spPr>
            <a:xfrm>
              <a:off x="6145081" y="1924156"/>
              <a:ext cx="5920650" cy="1749538"/>
            </a:xfrm>
            <a:prstGeom prst="rect">
              <a:avLst/>
            </a:prstGeom>
            <a:ln w="38100"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 lIns="86699" tIns="43349" rIns="86699" bIns="43349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b="0" i="0" dirty="0">
                  <a:solidFill>
                    <a:srgbClr val="000000"/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   </a:t>
              </a:r>
              <a:r>
                <a:rPr lang="vi-VN" sz="3600" b="0" i="0" dirty="0">
                  <a:solidFill>
                    <a:srgbClr val="000000"/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Đặt đèn trên bàn ướt dễ bị giật điện do nước truyền điện, gây nguy hiểm.</a:t>
              </a:r>
              <a:endPara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17" name="Google Shape;1012;p37">
              <a:extLst>
                <a:ext uri="{FF2B5EF4-FFF2-40B4-BE49-F238E27FC236}">
                  <a16:creationId xmlns:a16="http://schemas.microsoft.com/office/drawing/2014/main" xmlns="" id="{7202DEED-0394-4A62-9CAC-8FE98234470E}"/>
                </a:ext>
              </a:extLst>
            </p:cNvPr>
            <p:cNvGrpSpPr/>
            <p:nvPr/>
          </p:nvGrpSpPr>
          <p:grpSpPr>
            <a:xfrm>
              <a:off x="5667646" y="720179"/>
              <a:ext cx="1455282" cy="1508052"/>
              <a:chOff x="5949775" y="2481625"/>
              <a:chExt cx="400600" cy="445825"/>
            </a:xfrm>
          </p:grpSpPr>
          <p:sp>
            <p:nvSpPr>
              <p:cNvPr id="19" name="Google Shape;1013;p37">
                <a:extLst>
                  <a:ext uri="{FF2B5EF4-FFF2-40B4-BE49-F238E27FC236}">
                    <a16:creationId xmlns:a16="http://schemas.microsoft.com/office/drawing/2014/main" xmlns="" id="{7D7FF2CD-8030-4277-93AC-515838EF4E7A}"/>
                  </a:ext>
                </a:extLst>
              </p:cNvPr>
              <p:cNvSpPr/>
              <p:nvPr/>
            </p:nvSpPr>
            <p:spPr>
              <a:xfrm>
                <a:off x="5949775" y="2746875"/>
                <a:ext cx="72925" cy="42200"/>
              </a:xfrm>
              <a:custGeom>
                <a:avLst/>
                <a:gdLst/>
                <a:ahLst/>
                <a:cxnLst/>
                <a:rect l="l" t="t" r="r" b="b"/>
                <a:pathLst>
                  <a:path w="2917" h="1688" extrusionOk="0">
                    <a:moveTo>
                      <a:pt x="2916" y="0"/>
                    </a:moveTo>
                    <a:lnTo>
                      <a:pt x="1" y="849"/>
                    </a:lnTo>
                    <a:lnTo>
                      <a:pt x="2916" y="1687"/>
                    </a:lnTo>
                    <a:lnTo>
                      <a:pt x="2916" y="0"/>
                    </a:lnTo>
                    <a:close/>
                  </a:path>
                </a:pathLst>
              </a:custGeom>
              <a:solidFill>
                <a:srgbClr val="84004C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just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宋体" panose="02010600030101010101" pitchFamily="2" charset="-122"/>
                  <a:cs typeface="Times New Roman" pitchFamily="18" charset="0"/>
                </a:endParaRPr>
              </a:p>
            </p:txBody>
          </p:sp>
          <p:sp>
            <p:nvSpPr>
              <p:cNvPr id="21" name="Google Shape;1014;p37">
                <a:extLst>
                  <a:ext uri="{FF2B5EF4-FFF2-40B4-BE49-F238E27FC236}">
                    <a16:creationId xmlns:a16="http://schemas.microsoft.com/office/drawing/2014/main" xmlns="" id="{DE898482-3A53-4C72-8597-ECBD6C5EABAE}"/>
                  </a:ext>
                </a:extLst>
              </p:cNvPr>
              <p:cNvSpPr/>
              <p:nvPr/>
            </p:nvSpPr>
            <p:spPr>
              <a:xfrm>
                <a:off x="6061400" y="2481625"/>
                <a:ext cx="176625" cy="179175"/>
              </a:xfrm>
              <a:custGeom>
                <a:avLst/>
                <a:gdLst/>
                <a:ahLst/>
                <a:cxnLst/>
                <a:rect l="l" t="t" r="r" b="b"/>
                <a:pathLst>
                  <a:path w="7065" h="7167" extrusionOk="0">
                    <a:moveTo>
                      <a:pt x="3451" y="1"/>
                    </a:moveTo>
                    <a:cubicBezTo>
                      <a:pt x="3204" y="1"/>
                      <a:pt x="2945" y="49"/>
                      <a:pt x="2675" y="154"/>
                    </a:cubicBezTo>
                    <a:cubicBezTo>
                      <a:pt x="1" y="1187"/>
                      <a:pt x="1206" y="3781"/>
                      <a:pt x="2158" y="5112"/>
                    </a:cubicBezTo>
                    <a:cubicBezTo>
                      <a:pt x="2858" y="6065"/>
                      <a:pt x="5085" y="7167"/>
                      <a:pt x="5085" y="7167"/>
                    </a:cubicBezTo>
                    <a:cubicBezTo>
                      <a:pt x="7064" y="4719"/>
                      <a:pt x="5876" y="1"/>
                      <a:pt x="3451" y="1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just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宋体" panose="02010600030101010101" pitchFamily="2" charset="-122"/>
                  <a:cs typeface="Times New Roman" pitchFamily="18" charset="0"/>
                </a:endParaRPr>
              </a:p>
            </p:txBody>
          </p:sp>
          <p:sp>
            <p:nvSpPr>
              <p:cNvPr id="22" name="Google Shape;1015;p37">
                <a:extLst>
                  <a:ext uri="{FF2B5EF4-FFF2-40B4-BE49-F238E27FC236}">
                    <a16:creationId xmlns:a16="http://schemas.microsoft.com/office/drawing/2014/main" xmlns="" id="{D88B00F1-9740-411D-8612-E09F88F78B61}"/>
                  </a:ext>
                </a:extLst>
              </p:cNvPr>
              <p:cNvSpPr/>
              <p:nvPr/>
            </p:nvSpPr>
            <p:spPr>
              <a:xfrm>
                <a:off x="6060875" y="2857825"/>
                <a:ext cx="34425" cy="62000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2480" extrusionOk="0">
                    <a:moveTo>
                      <a:pt x="954" y="0"/>
                    </a:moveTo>
                    <a:cubicBezTo>
                      <a:pt x="814" y="0"/>
                      <a:pt x="670" y="71"/>
                      <a:pt x="607" y="233"/>
                    </a:cubicBezTo>
                    <a:cubicBezTo>
                      <a:pt x="377" y="819"/>
                      <a:pt x="182" y="1427"/>
                      <a:pt x="56" y="2047"/>
                    </a:cubicBezTo>
                    <a:cubicBezTo>
                      <a:pt x="1" y="2309"/>
                      <a:pt x="219" y="2480"/>
                      <a:pt x="422" y="2480"/>
                    </a:cubicBezTo>
                    <a:cubicBezTo>
                      <a:pt x="557" y="2480"/>
                      <a:pt x="685" y="2404"/>
                      <a:pt x="722" y="2230"/>
                    </a:cubicBezTo>
                    <a:cubicBezTo>
                      <a:pt x="859" y="1611"/>
                      <a:pt x="1043" y="1002"/>
                      <a:pt x="1273" y="417"/>
                    </a:cubicBezTo>
                    <a:cubicBezTo>
                      <a:pt x="1377" y="166"/>
                      <a:pt x="1169" y="0"/>
                      <a:pt x="95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just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宋体" panose="02010600030101010101" pitchFamily="2" charset="-122"/>
                  <a:cs typeface="Times New Roman" pitchFamily="18" charset="0"/>
                </a:endParaRPr>
              </a:p>
            </p:txBody>
          </p:sp>
          <p:sp>
            <p:nvSpPr>
              <p:cNvPr id="23" name="Google Shape;1016;p37">
                <a:extLst>
                  <a:ext uri="{FF2B5EF4-FFF2-40B4-BE49-F238E27FC236}">
                    <a16:creationId xmlns:a16="http://schemas.microsoft.com/office/drawing/2014/main" xmlns="" id="{BBCE0B07-94CD-428B-86D8-2AE82E944BD1}"/>
                  </a:ext>
                </a:extLst>
              </p:cNvPr>
              <p:cNvSpPr/>
              <p:nvPr/>
            </p:nvSpPr>
            <p:spPr>
              <a:xfrm>
                <a:off x="6123225" y="2865225"/>
                <a:ext cx="20400" cy="62225"/>
              </a:xfrm>
              <a:custGeom>
                <a:avLst/>
                <a:gdLst/>
                <a:ahLst/>
                <a:cxnLst/>
                <a:rect l="l" t="t" r="r" b="b"/>
                <a:pathLst>
                  <a:path w="816" h="2489" extrusionOk="0">
                    <a:moveTo>
                      <a:pt x="473" y="0"/>
                    </a:moveTo>
                    <a:cubicBezTo>
                      <a:pt x="299" y="0"/>
                      <a:pt x="121" y="109"/>
                      <a:pt x="110" y="327"/>
                    </a:cubicBezTo>
                    <a:cubicBezTo>
                      <a:pt x="87" y="936"/>
                      <a:pt x="53" y="1544"/>
                      <a:pt x="18" y="2152"/>
                    </a:cubicBezTo>
                    <a:cubicBezTo>
                      <a:pt x="1" y="2376"/>
                      <a:pt x="164" y="2488"/>
                      <a:pt x="337" y="2488"/>
                    </a:cubicBezTo>
                    <a:cubicBezTo>
                      <a:pt x="509" y="2488"/>
                      <a:pt x="690" y="2376"/>
                      <a:pt x="707" y="2152"/>
                    </a:cubicBezTo>
                    <a:cubicBezTo>
                      <a:pt x="741" y="1544"/>
                      <a:pt x="776" y="936"/>
                      <a:pt x="810" y="327"/>
                    </a:cubicBezTo>
                    <a:cubicBezTo>
                      <a:pt x="816" y="109"/>
                      <a:pt x="646" y="0"/>
                      <a:pt x="47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just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宋体" panose="02010600030101010101" pitchFamily="2" charset="-122"/>
                  <a:cs typeface="Times New Roman" pitchFamily="18" charset="0"/>
                </a:endParaRPr>
              </a:p>
            </p:txBody>
          </p:sp>
          <p:sp>
            <p:nvSpPr>
              <p:cNvPr id="24" name="Google Shape;1017;p37">
                <a:extLst>
                  <a:ext uri="{FF2B5EF4-FFF2-40B4-BE49-F238E27FC236}">
                    <a16:creationId xmlns:a16="http://schemas.microsoft.com/office/drawing/2014/main" xmlns="" id="{E5649784-376B-4400-A757-E7D05DFC25B1}"/>
                  </a:ext>
                </a:extLst>
              </p:cNvPr>
              <p:cNvSpPr/>
              <p:nvPr/>
            </p:nvSpPr>
            <p:spPr>
              <a:xfrm>
                <a:off x="6197975" y="2865225"/>
                <a:ext cx="24825" cy="62125"/>
              </a:xfrm>
              <a:custGeom>
                <a:avLst/>
                <a:gdLst/>
                <a:ahLst/>
                <a:cxnLst/>
                <a:rect l="l" t="t" r="r" b="b"/>
                <a:pathLst>
                  <a:path w="993" h="2485" extrusionOk="0">
                    <a:moveTo>
                      <a:pt x="344" y="0"/>
                    </a:moveTo>
                    <a:cubicBezTo>
                      <a:pt x="170" y="0"/>
                      <a:pt x="1" y="109"/>
                      <a:pt x="12" y="327"/>
                    </a:cubicBezTo>
                    <a:cubicBezTo>
                      <a:pt x="35" y="970"/>
                      <a:pt x="127" y="1613"/>
                      <a:pt x="265" y="2244"/>
                    </a:cubicBezTo>
                    <a:cubicBezTo>
                      <a:pt x="305" y="2412"/>
                      <a:pt x="434" y="2485"/>
                      <a:pt x="568" y="2485"/>
                    </a:cubicBezTo>
                    <a:cubicBezTo>
                      <a:pt x="774" y="2485"/>
                      <a:pt x="993" y="2313"/>
                      <a:pt x="930" y="2049"/>
                    </a:cubicBezTo>
                    <a:cubicBezTo>
                      <a:pt x="804" y="1487"/>
                      <a:pt x="724" y="913"/>
                      <a:pt x="701" y="327"/>
                    </a:cubicBezTo>
                    <a:cubicBezTo>
                      <a:pt x="695" y="109"/>
                      <a:pt x="517" y="0"/>
                      <a:pt x="34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just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宋体" panose="02010600030101010101" pitchFamily="2" charset="-122"/>
                  <a:cs typeface="Times New Roman" pitchFamily="18" charset="0"/>
                </a:endParaRPr>
              </a:p>
            </p:txBody>
          </p:sp>
          <p:sp>
            <p:nvSpPr>
              <p:cNvPr id="25" name="Google Shape;1018;p37">
                <a:extLst>
                  <a:ext uri="{FF2B5EF4-FFF2-40B4-BE49-F238E27FC236}">
                    <a16:creationId xmlns:a16="http://schemas.microsoft.com/office/drawing/2014/main" xmlns="" id="{F14E90D8-4803-42CD-8768-1FA6016B5F24}"/>
                  </a:ext>
                </a:extLst>
              </p:cNvPr>
              <p:cNvSpPr/>
              <p:nvPr/>
            </p:nvSpPr>
            <p:spPr>
              <a:xfrm>
                <a:off x="6246675" y="2860325"/>
                <a:ext cx="35175" cy="56050"/>
              </a:xfrm>
              <a:custGeom>
                <a:avLst/>
                <a:gdLst/>
                <a:ahLst/>
                <a:cxnLst/>
                <a:rect l="l" t="t" r="r" b="b"/>
                <a:pathLst>
                  <a:path w="1407" h="2242" extrusionOk="0">
                    <a:moveTo>
                      <a:pt x="465" y="0"/>
                    </a:moveTo>
                    <a:cubicBezTo>
                      <a:pt x="244" y="0"/>
                      <a:pt x="1" y="252"/>
                      <a:pt x="119" y="535"/>
                    </a:cubicBezTo>
                    <a:cubicBezTo>
                      <a:pt x="325" y="1006"/>
                      <a:pt x="509" y="1499"/>
                      <a:pt x="658" y="1993"/>
                    </a:cubicBezTo>
                    <a:cubicBezTo>
                      <a:pt x="708" y="2167"/>
                      <a:pt x="847" y="2242"/>
                      <a:pt x="986" y="2242"/>
                    </a:cubicBezTo>
                    <a:cubicBezTo>
                      <a:pt x="1195" y="2242"/>
                      <a:pt x="1407" y="2071"/>
                      <a:pt x="1324" y="1809"/>
                    </a:cubicBezTo>
                    <a:cubicBezTo>
                      <a:pt x="1152" y="1258"/>
                      <a:pt x="956" y="707"/>
                      <a:pt x="715" y="179"/>
                    </a:cubicBezTo>
                    <a:cubicBezTo>
                      <a:pt x="661" y="53"/>
                      <a:pt x="565" y="0"/>
                      <a:pt x="46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just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宋体" panose="02010600030101010101" pitchFamily="2" charset="-122"/>
                  <a:cs typeface="Times New Roman" pitchFamily="18" charset="0"/>
                </a:endParaRPr>
              </a:p>
            </p:txBody>
          </p:sp>
          <p:sp>
            <p:nvSpPr>
              <p:cNvPr id="26" name="Google Shape;1019;p37">
                <a:extLst>
                  <a:ext uri="{FF2B5EF4-FFF2-40B4-BE49-F238E27FC236}">
                    <a16:creationId xmlns:a16="http://schemas.microsoft.com/office/drawing/2014/main" xmlns="" id="{E3095FBA-8558-4509-84FF-4A80F5B31E61}"/>
                  </a:ext>
                </a:extLst>
              </p:cNvPr>
              <p:cNvSpPr/>
              <p:nvPr/>
            </p:nvSpPr>
            <p:spPr>
              <a:xfrm>
                <a:off x="6096700" y="2834375"/>
                <a:ext cx="76625" cy="48225"/>
              </a:xfrm>
              <a:custGeom>
                <a:avLst/>
                <a:gdLst/>
                <a:ahLst/>
                <a:cxnLst/>
                <a:rect l="l" t="t" r="r" b="b"/>
                <a:pathLst>
                  <a:path w="3065" h="1929" extrusionOk="0">
                    <a:moveTo>
                      <a:pt x="0" y="1"/>
                    </a:moveTo>
                    <a:lnTo>
                      <a:pt x="0" y="1"/>
                    </a:lnTo>
                    <a:cubicBezTo>
                      <a:pt x="126" y="586"/>
                      <a:pt x="299" y="1171"/>
                      <a:pt x="494" y="1734"/>
                    </a:cubicBezTo>
                    <a:cubicBezTo>
                      <a:pt x="953" y="1871"/>
                      <a:pt x="1423" y="1929"/>
                      <a:pt x="1894" y="1929"/>
                    </a:cubicBezTo>
                    <a:lnTo>
                      <a:pt x="3065" y="1929"/>
                    </a:lnTo>
                    <a:cubicBezTo>
                      <a:pt x="2881" y="1401"/>
                      <a:pt x="2743" y="873"/>
                      <a:pt x="2629" y="322"/>
                    </a:cubicBezTo>
                    <a:cubicBezTo>
                      <a:pt x="1745" y="288"/>
                      <a:pt x="873" y="173"/>
                      <a:pt x="0" y="1"/>
                    </a:cubicBezTo>
                    <a:close/>
                  </a:path>
                </a:pathLst>
              </a:custGeom>
              <a:solidFill>
                <a:srgbClr val="FFA500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just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宋体" panose="02010600030101010101" pitchFamily="2" charset="-122"/>
                  <a:cs typeface="Times New Roman" pitchFamily="18" charset="0"/>
                </a:endParaRPr>
              </a:p>
            </p:txBody>
          </p:sp>
          <p:sp>
            <p:nvSpPr>
              <p:cNvPr id="30" name="Google Shape;1020;p37">
                <a:extLst>
                  <a:ext uri="{FF2B5EF4-FFF2-40B4-BE49-F238E27FC236}">
                    <a16:creationId xmlns:a16="http://schemas.microsoft.com/office/drawing/2014/main" xmlns="" id="{96C12D40-6F11-4BA5-9D9F-81122184FFF2}"/>
                  </a:ext>
                </a:extLst>
              </p:cNvPr>
              <p:cNvSpPr/>
              <p:nvPr/>
            </p:nvSpPr>
            <p:spPr>
              <a:xfrm>
                <a:off x="6081200" y="2625200"/>
                <a:ext cx="88975" cy="217225"/>
              </a:xfrm>
              <a:custGeom>
                <a:avLst/>
                <a:gdLst/>
                <a:ahLst/>
                <a:cxnLst/>
                <a:rect l="l" t="t" r="r" b="b"/>
                <a:pathLst>
                  <a:path w="3559" h="8689" extrusionOk="0">
                    <a:moveTo>
                      <a:pt x="2514" y="1"/>
                    </a:moveTo>
                    <a:cubicBezTo>
                      <a:pt x="2009" y="1"/>
                      <a:pt x="1493" y="81"/>
                      <a:pt x="1010" y="230"/>
                    </a:cubicBezTo>
                    <a:cubicBezTo>
                      <a:pt x="138" y="2859"/>
                      <a:pt x="0" y="5670"/>
                      <a:pt x="609" y="8368"/>
                    </a:cubicBezTo>
                    <a:cubicBezTo>
                      <a:pt x="1481" y="8540"/>
                      <a:pt x="2365" y="8655"/>
                      <a:pt x="3249" y="8689"/>
                    </a:cubicBezTo>
                    <a:cubicBezTo>
                      <a:pt x="2663" y="5889"/>
                      <a:pt x="2916" y="2847"/>
                      <a:pt x="3558" y="1"/>
                    </a:cubicBezTo>
                    <a:close/>
                  </a:path>
                </a:pathLst>
              </a:custGeom>
              <a:solidFill>
                <a:srgbClr val="FFDB45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just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宋体" panose="02010600030101010101" pitchFamily="2" charset="-122"/>
                  <a:cs typeface="Times New Roman" pitchFamily="18" charset="0"/>
                </a:endParaRPr>
              </a:p>
            </p:txBody>
          </p:sp>
          <p:sp>
            <p:nvSpPr>
              <p:cNvPr id="31" name="Google Shape;1021;p37">
                <a:extLst>
                  <a:ext uri="{FF2B5EF4-FFF2-40B4-BE49-F238E27FC236}">
                    <a16:creationId xmlns:a16="http://schemas.microsoft.com/office/drawing/2014/main" xmlns="" id="{D77EE2A6-596D-4DF2-AF1E-C2CADA17F9B6}"/>
                  </a:ext>
                </a:extLst>
              </p:cNvPr>
              <p:cNvSpPr/>
              <p:nvPr/>
            </p:nvSpPr>
            <p:spPr>
              <a:xfrm>
                <a:off x="6031550" y="2816025"/>
                <a:ext cx="77500" cy="61700"/>
              </a:xfrm>
              <a:custGeom>
                <a:avLst/>
                <a:gdLst/>
                <a:ahLst/>
                <a:cxnLst/>
                <a:rect l="l" t="t" r="r" b="b"/>
                <a:pathLst>
                  <a:path w="3100" h="2468" extrusionOk="0">
                    <a:moveTo>
                      <a:pt x="1" y="0"/>
                    </a:moveTo>
                    <a:cubicBezTo>
                      <a:pt x="667" y="1205"/>
                      <a:pt x="1780" y="2089"/>
                      <a:pt x="3100" y="2468"/>
                    </a:cubicBezTo>
                    <a:cubicBezTo>
                      <a:pt x="2893" y="1905"/>
                      <a:pt x="2732" y="1320"/>
                      <a:pt x="2595" y="735"/>
                    </a:cubicBezTo>
                    <a:cubicBezTo>
                      <a:pt x="1711" y="562"/>
                      <a:pt x="850" y="310"/>
                      <a:pt x="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just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宋体" panose="02010600030101010101" pitchFamily="2" charset="-122"/>
                  <a:cs typeface="Times New Roman" pitchFamily="18" charset="0"/>
                </a:endParaRPr>
              </a:p>
            </p:txBody>
          </p:sp>
          <p:sp>
            <p:nvSpPr>
              <p:cNvPr id="32" name="Google Shape;1022;p37">
                <a:extLst>
                  <a:ext uri="{FF2B5EF4-FFF2-40B4-BE49-F238E27FC236}">
                    <a16:creationId xmlns:a16="http://schemas.microsoft.com/office/drawing/2014/main" xmlns="" id="{6633D4DB-D598-4603-89F6-58AB31FA343D}"/>
                  </a:ext>
                </a:extLst>
              </p:cNvPr>
              <p:cNvSpPr/>
              <p:nvPr/>
            </p:nvSpPr>
            <p:spPr>
              <a:xfrm>
                <a:off x="6015500" y="2630950"/>
                <a:ext cx="90975" cy="203450"/>
              </a:xfrm>
              <a:custGeom>
                <a:avLst/>
                <a:gdLst/>
                <a:ahLst/>
                <a:cxnLst/>
                <a:rect l="l" t="t" r="r" b="b"/>
                <a:pathLst>
                  <a:path w="3639" h="8138" extrusionOk="0">
                    <a:moveTo>
                      <a:pt x="3638" y="0"/>
                    </a:moveTo>
                    <a:lnTo>
                      <a:pt x="3638" y="0"/>
                    </a:lnTo>
                    <a:cubicBezTo>
                      <a:pt x="1481" y="677"/>
                      <a:pt x="0" y="2663"/>
                      <a:pt x="0" y="4924"/>
                    </a:cubicBezTo>
                    <a:cubicBezTo>
                      <a:pt x="0" y="5796"/>
                      <a:pt x="218" y="6646"/>
                      <a:pt x="643" y="7403"/>
                    </a:cubicBezTo>
                    <a:cubicBezTo>
                      <a:pt x="1492" y="7713"/>
                      <a:pt x="2353" y="7965"/>
                      <a:pt x="3237" y="8138"/>
                    </a:cubicBezTo>
                    <a:cubicBezTo>
                      <a:pt x="2628" y="5440"/>
                      <a:pt x="2766" y="2629"/>
                      <a:pt x="363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just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宋体" panose="02010600030101010101" pitchFamily="2" charset="-122"/>
                  <a:cs typeface="Times New Roman" pitchFamily="18" charset="0"/>
                </a:endParaRPr>
              </a:p>
            </p:txBody>
          </p:sp>
          <p:sp>
            <p:nvSpPr>
              <p:cNvPr id="33" name="Google Shape;1023;p37">
                <a:extLst>
                  <a:ext uri="{FF2B5EF4-FFF2-40B4-BE49-F238E27FC236}">
                    <a16:creationId xmlns:a16="http://schemas.microsoft.com/office/drawing/2014/main" xmlns="" id="{A2FDCCED-6861-4616-8ACD-01921B929BBA}"/>
                  </a:ext>
                </a:extLst>
              </p:cNvPr>
              <p:cNvSpPr/>
              <p:nvPr/>
            </p:nvSpPr>
            <p:spPr>
              <a:xfrm>
                <a:off x="6162400" y="2838400"/>
                <a:ext cx="86400" cy="44200"/>
              </a:xfrm>
              <a:custGeom>
                <a:avLst/>
                <a:gdLst/>
                <a:ahLst/>
                <a:cxnLst/>
                <a:rect l="l" t="t" r="r" b="b"/>
                <a:pathLst>
                  <a:path w="3456" h="1768" extrusionOk="0">
                    <a:moveTo>
                      <a:pt x="3019" y="0"/>
                    </a:moveTo>
                    <a:cubicBezTo>
                      <a:pt x="2263" y="122"/>
                      <a:pt x="1500" y="178"/>
                      <a:pt x="736" y="178"/>
                    </a:cubicBezTo>
                    <a:cubicBezTo>
                      <a:pt x="491" y="178"/>
                      <a:pt x="246" y="172"/>
                      <a:pt x="1" y="161"/>
                    </a:cubicBezTo>
                    <a:lnTo>
                      <a:pt x="1" y="161"/>
                    </a:lnTo>
                    <a:cubicBezTo>
                      <a:pt x="104" y="712"/>
                      <a:pt x="253" y="1240"/>
                      <a:pt x="425" y="1768"/>
                    </a:cubicBezTo>
                    <a:lnTo>
                      <a:pt x="2652" y="1768"/>
                    </a:lnTo>
                    <a:cubicBezTo>
                      <a:pt x="2916" y="1768"/>
                      <a:pt x="3191" y="1756"/>
                      <a:pt x="3455" y="1710"/>
                    </a:cubicBezTo>
                    <a:cubicBezTo>
                      <a:pt x="3283" y="1148"/>
                      <a:pt x="3145" y="574"/>
                      <a:pt x="3019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just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宋体" panose="02010600030101010101" pitchFamily="2" charset="-122"/>
                  <a:cs typeface="Times New Roman" pitchFamily="18" charset="0"/>
                </a:endParaRPr>
              </a:p>
            </p:txBody>
          </p:sp>
          <p:sp>
            <p:nvSpPr>
              <p:cNvPr id="34" name="Google Shape;1024;p37">
                <a:extLst>
                  <a:ext uri="{FF2B5EF4-FFF2-40B4-BE49-F238E27FC236}">
                    <a16:creationId xmlns:a16="http://schemas.microsoft.com/office/drawing/2014/main" xmlns="" id="{24040297-8E1F-4B54-B629-2AB694602B27}"/>
                  </a:ext>
                </a:extLst>
              </p:cNvPr>
              <p:cNvSpPr/>
              <p:nvPr/>
            </p:nvSpPr>
            <p:spPr>
              <a:xfrm>
                <a:off x="6147775" y="2625200"/>
                <a:ext cx="93850" cy="217650"/>
              </a:xfrm>
              <a:custGeom>
                <a:avLst/>
                <a:gdLst/>
                <a:ahLst/>
                <a:cxnLst/>
                <a:rect l="l" t="t" r="r" b="b"/>
                <a:pathLst>
                  <a:path w="3754" h="8706" extrusionOk="0">
                    <a:moveTo>
                      <a:pt x="884" y="1"/>
                    </a:moveTo>
                    <a:cubicBezTo>
                      <a:pt x="253" y="2836"/>
                      <a:pt x="0" y="5889"/>
                      <a:pt x="574" y="8689"/>
                    </a:cubicBezTo>
                    <a:cubicBezTo>
                      <a:pt x="822" y="8700"/>
                      <a:pt x="1069" y="8706"/>
                      <a:pt x="1316" y="8706"/>
                    </a:cubicBezTo>
                    <a:cubicBezTo>
                      <a:pt x="2086" y="8706"/>
                      <a:pt x="2851" y="8650"/>
                      <a:pt x="3616" y="8528"/>
                    </a:cubicBezTo>
                    <a:cubicBezTo>
                      <a:pt x="3019" y="5739"/>
                      <a:pt x="2973" y="2847"/>
                      <a:pt x="3753" y="35"/>
                    </a:cubicBezTo>
                    <a:cubicBezTo>
                      <a:pt x="3581" y="12"/>
                      <a:pt x="3409" y="1"/>
                      <a:pt x="323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just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宋体" panose="02010600030101010101" pitchFamily="2" charset="-122"/>
                  <a:cs typeface="Times New Roman" pitchFamily="18" charset="0"/>
                </a:endParaRPr>
              </a:p>
            </p:txBody>
          </p:sp>
          <p:sp>
            <p:nvSpPr>
              <p:cNvPr id="35" name="Google Shape;1025;p37">
                <a:extLst>
                  <a:ext uri="{FF2B5EF4-FFF2-40B4-BE49-F238E27FC236}">
                    <a16:creationId xmlns:a16="http://schemas.microsoft.com/office/drawing/2014/main" xmlns="" id="{F12C469E-A9C7-4360-9B1D-8AFDB9C2ADA3}"/>
                  </a:ext>
                </a:extLst>
              </p:cNvPr>
              <p:cNvSpPr/>
              <p:nvPr/>
            </p:nvSpPr>
            <p:spPr>
              <a:xfrm>
                <a:off x="6209999" y="2617577"/>
                <a:ext cx="135475" cy="212350"/>
              </a:xfrm>
              <a:custGeom>
                <a:avLst/>
                <a:gdLst/>
                <a:ahLst/>
                <a:cxnLst/>
                <a:rect l="l" t="t" r="r" b="b"/>
                <a:pathLst>
                  <a:path w="5419" h="8494" extrusionOk="0">
                    <a:moveTo>
                      <a:pt x="793" y="0"/>
                    </a:moveTo>
                    <a:cubicBezTo>
                      <a:pt x="1" y="2812"/>
                      <a:pt x="47" y="5704"/>
                      <a:pt x="644" y="8493"/>
                    </a:cubicBezTo>
                    <a:cubicBezTo>
                      <a:pt x="2285" y="8241"/>
                      <a:pt x="3834" y="7690"/>
                      <a:pt x="5131" y="6795"/>
                    </a:cubicBezTo>
                    <a:cubicBezTo>
                      <a:pt x="5326" y="6255"/>
                      <a:pt x="5418" y="5693"/>
                      <a:pt x="5418" y="5119"/>
                    </a:cubicBezTo>
                    <a:cubicBezTo>
                      <a:pt x="5407" y="2479"/>
                      <a:pt x="3410" y="264"/>
                      <a:pt x="793" y="0"/>
                    </a:cubicBezTo>
                    <a:close/>
                  </a:path>
                </a:pathLst>
              </a:custGeom>
              <a:solidFill>
                <a:srgbClr val="FFDB45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just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宋体" panose="02010600030101010101" pitchFamily="2" charset="-122"/>
                  <a:cs typeface="Times New Roman" pitchFamily="18" charset="0"/>
                </a:endParaRPr>
              </a:p>
            </p:txBody>
          </p:sp>
          <p:sp>
            <p:nvSpPr>
              <p:cNvPr id="36" name="Google Shape;1026;p37">
                <a:extLst>
                  <a:ext uri="{FF2B5EF4-FFF2-40B4-BE49-F238E27FC236}">
                    <a16:creationId xmlns:a16="http://schemas.microsoft.com/office/drawing/2014/main" xmlns="" id="{09C23BDC-2C0E-4F81-A611-618A988DE54B}"/>
                  </a:ext>
                </a:extLst>
              </p:cNvPr>
              <p:cNvSpPr/>
              <p:nvPr/>
            </p:nvSpPr>
            <p:spPr>
              <a:xfrm>
                <a:off x="6238150" y="2795925"/>
                <a:ext cx="112225" cy="85250"/>
              </a:xfrm>
              <a:custGeom>
                <a:avLst/>
                <a:gdLst/>
                <a:ahLst/>
                <a:cxnLst/>
                <a:rect l="l" t="t" r="r" b="b"/>
                <a:pathLst>
                  <a:path w="4489" h="3410" extrusionOk="0">
                    <a:moveTo>
                      <a:pt x="4488" y="1"/>
                    </a:moveTo>
                    <a:lnTo>
                      <a:pt x="4488" y="1"/>
                    </a:lnTo>
                    <a:cubicBezTo>
                      <a:pt x="3180" y="896"/>
                      <a:pt x="1630" y="1447"/>
                      <a:pt x="1" y="1699"/>
                    </a:cubicBezTo>
                    <a:cubicBezTo>
                      <a:pt x="115" y="2273"/>
                      <a:pt x="265" y="2847"/>
                      <a:pt x="425" y="3409"/>
                    </a:cubicBezTo>
                    <a:cubicBezTo>
                      <a:pt x="2307" y="3099"/>
                      <a:pt x="3857" y="1803"/>
                      <a:pt x="4488" y="1"/>
                    </a:cubicBezTo>
                    <a:close/>
                  </a:path>
                </a:pathLst>
              </a:custGeom>
              <a:solidFill>
                <a:srgbClr val="FFA500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just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宋体" panose="02010600030101010101" pitchFamily="2" charset="-122"/>
                  <a:cs typeface="Times New Roman" pitchFamily="18" charset="0"/>
                </a:endParaRPr>
              </a:p>
            </p:txBody>
          </p:sp>
          <p:sp>
            <p:nvSpPr>
              <p:cNvPr id="37" name="Google Shape;1027;p37">
                <a:extLst>
                  <a:ext uri="{FF2B5EF4-FFF2-40B4-BE49-F238E27FC236}">
                    <a16:creationId xmlns:a16="http://schemas.microsoft.com/office/drawing/2014/main" xmlns="" id="{B091DC59-7A13-4DD5-AFD8-A89D4B75B549}"/>
                  </a:ext>
                </a:extLst>
              </p:cNvPr>
              <p:cNvSpPr/>
              <p:nvPr/>
            </p:nvSpPr>
            <p:spPr>
              <a:xfrm>
                <a:off x="6284050" y="2722175"/>
                <a:ext cx="29300" cy="24900"/>
              </a:xfrm>
              <a:custGeom>
                <a:avLst/>
                <a:gdLst/>
                <a:ahLst/>
                <a:cxnLst/>
                <a:rect l="l" t="t" r="r" b="b"/>
                <a:pathLst>
                  <a:path w="1172" h="996" extrusionOk="0">
                    <a:moveTo>
                      <a:pt x="667" y="1"/>
                    </a:moveTo>
                    <a:cubicBezTo>
                      <a:pt x="230" y="1"/>
                      <a:pt x="1" y="529"/>
                      <a:pt x="322" y="850"/>
                    </a:cubicBezTo>
                    <a:cubicBezTo>
                      <a:pt x="422" y="950"/>
                      <a:pt x="546" y="995"/>
                      <a:pt x="668" y="995"/>
                    </a:cubicBezTo>
                    <a:cubicBezTo>
                      <a:pt x="924" y="995"/>
                      <a:pt x="1172" y="798"/>
                      <a:pt x="1172" y="495"/>
                    </a:cubicBezTo>
                    <a:cubicBezTo>
                      <a:pt x="1172" y="219"/>
                      <a:pt x="942" y="1"/>
                      <a:pt x="66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just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宋体" panose="02010600030101010101" pitchFamily="2" charset="-122"/>
                  <a:cs typeface="Times New Roman" pitchFamily="18" charset="0"/>
                </a:endParaRPr>
              </a:p>
            </p:txBody>
          </p:sp>
          <p:sp>
            <p:nvSpPr>
              <p:cNvPr id="38" name="Google Shape;1028;p37">
                <a:extLst>
                  <a:ext uri="{FF2B5EF4-FFF2-40B4-BE49-F238E27FC236}">
                    <a16:creationId xmlns:a16="http://schemas.microsoft.com/office/drawing/2014/main" xmlns="" id="{3307C883-DEC5-462E-A89B-6DAA2FA0BF8E}"/>
                  </a:ext>
                </a:extLst>
              </p:cNvPr>
              <p:cNvSpPr/>
              <p:nvPr/>
            </p:nvSpPr>
            <p:spPr>
              <a:xfrm>
                <a:off x="6256525" y="2757775"/>
                <a:ext cx="68300" cy="58400"/>
              </a:xfrm>
              <a:custGeom>
                <a:avLst/>
                <a:gdLst/>
                <a:ahLst/>
                <a:cxnLst/>
                <a:rect l="l" t="t" r="r" b="b"/>
                <a:pathLst>
                  <a:path w="2732" h="2336" extrusionOk="0">
                    <a:moveTo>
                      <a:pt x="1561" y="0"/>
                    </a:moveTo>
                    <a:cubicBezTo>
                      <a:pt x="528" y="0"/>
                      <a:pt x="0" y="1251"/>
                      <a:pt x="735" y="1986"/>
                    </a:cubicBezTo>
                    <a:cubicBezTo>
                      <a:pt x="976" y="2227"/>
                      <a:pt x="1271" y="2335"/>
                      <a:pt x="1559" y="2335"/>
                    </a:cubicBezTo>
                    <a:cubicBezTo>
                      <a:pt x="2160" y="2335"/>
                      <a:pt x="2732" y="1865"/>
                      <a:pt x="2732" y="1159"/>
                    </a:cubicBezTo>
                    <a:cubicBezTo>
                      <a:pt x="2732" y="517"/>
                      <a:pt x="2215" y="0"/>
                      <a:pt x="1561" y="0"/>
                    </a:cubicBezTo>
                    <a:close/>
                  </a:path>
                </a:pathLst>
              </a:custGeom>
              <a:solidFill>
                <a:srgbClr val="F78F8F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just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宋体" panose="02010600030101010101" pitchFamily="2" charset="-122"/>
                  <a:cs typeface="Times New Roman" pitchFamily="18" charset="0"/>
                </a:endParaRPr>
              </a:p>
            </p:txBody>
          </p:sp>
          <p:sp>
            <p:nvSpPr>
              <p:cNvPr id="39" name="Google Shape;1029;p37">
                <a:extLst>
                  <a:ext uri="{FF2B5EF4-FFF2-40B4-BE49-F238E27FC236}">
                    <a16:creationId xmlns:a16="http://schemas.microsoft.com/office/drawing/2014/main" xmlns="" id="{2A0015FC-3103-4643-8FD6-C1508EED8AE7}"/>
                  </a:ext>
                </a:extLst>
              </p:cNvPr>
              <p:cNvSpPr/>
              <p:nvPr/>
            </p:nvSpPr>
            <p:spPr>
              <a:xfrm>
                <a:off x="6005725" y="2504325"/>
                <a:ext cx="194025" cy="156475"/>
              </a:xfrm>
              <a:custGeom>
                <a:avLst/>
                <a:gdLst/>
                <a:ahLst/>
                <a:cxnLst/>
                <a:rect l="l" t="t" r="r" b="b"/>
                <a:pathLst>
                  <a:path w="7761" h="6259" extrusionOk="0">
                    <a:moveTo>
                      <a:pt x="3454" y="0"/>
                    </a:moveTo>
                    <a:cubicBezTo>
                      <a:pt x="3001" y="0"/>
                      <a:pt x="2551" y="163"/>
                      <a:pt x="2136" y="532"/>
                    </a:cubicBezTo>
                    <a:cubicBezTo>
                      <a:pt x="1" y="2437"/>
                      <a:pt x="2032" y="4445"/>
                      <a:pt x="3398" y="5352"/>
                    </a:cubicBezTo>
                    <a:cubicBezTo>
                      <a:pt x="4374" y="6006"/>
                      <a:pt x="6853" y="6259"/>
                      <a:pt x="6853" y="6259"/>
                    </a:cubicBezTo>
                    <a:cubicBezTo>
                      <a:pt x="7760" y="3546"/>
                      <a:pt x="5570" y="0"/>
                      <a:pt x="3454" y="0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just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宋体" panose="02010600030101010101" pitchFamily="2" charset="-122"/>
                  <a:cs typeface="Times New Roman" pitchFamily="18" charset="0"/>
                </a:endParaRPr>
              </a:p>
            </p:txBody>
          </p:sp>
          <p:sp>
            <p:nvSpPr>
              <p:cNvPr id="40" name="Google Shape;1030;p37">
                <a:extLst>
                  <a:ext uri="{FF2B5EF4-FFF2-40B4-BE49-F238E27FC236}">
                    <a16:creationId xmlns:a16="http://schemas.microsoft.com/office/drawing/2014/main" xmlns="" id="{4BEDA3CF-92FD-4666-9C9E-F8436260740D}"/>
                  </a:ext>
                </a:extLst>
              </p:cNvPr>
              <p:cNvSpPr/>
              <p:nvPr/>
            </p:nvSpPr>
            <p:spPr>
              <a:xfrm>
                <a:off x="6197975" y="2535675"/>
                <a:ext cx="132875" cy="111925"/>
              </a:xfrm>
              <a:custGeom>
                <a:avLst/>
                <a:gdLst/>
                <a:ahLst/>
                <a:cxnLst/>
                <a:rect l="l" t="t" r="r" b="b"/>
                <a:pathLst>
                  <a:path w="5315" h="4477" extrusionOk="0">
                    <a:moveTo>
                      <a:pt x="2847" y="1"/>
                    </a:moveTo>
                    <a:cubicBezTo>
                      <a:pt x="2847" y="1"/>
                      <a:pt x="1573" y="1619"/>
                      <a:pt x="1573" y="1619"/>
                    </a:cubicBezTo>
                    <a:cubicBezTo>
                      <a:pt x="1562" y="1619"/>
                      <a:pt x="1" y="253"/>
                      <a:pt x="1" y="253"/>
                    </a:cubicBezTo>
                    <a:lnTo>
                      <a:pt x="1" y="253"/>
                    </a:lnTo>
                    <a:lnTo>
                      <a:pt x="620" y="4006"/>
                    </a:lnTo>
                    <a:lnTo>
                      <a:pt x="4121" y="4477"/>
                    </a:lnTo>
                    <a:lnTo>
                      <a:pt x="5315" y="1424"/>
                    </a:lnTo>
                    <a:lnTo>
                      <a:pt x="3467" y="1917"/>
                    </a:lnTo>
                    <a:lnTo>
                      <a:pt x="2847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just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宋体" panose="02010600030101010101" pitchFamily="2" charset="-122"/>
                  <a:cs typeface="Times New Roman" pitchFamily="18" charset="0"/>
                </a:endParaRPr>
              </a:p>
            </p:txBody>
          </p:sp>
        </p:grpSp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6AE96F70-FC28-4A70-9DDC-D20185A20B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246" y="1809710"/>
            <a:ext cx="4078889" cy="2937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773865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03200" y="174171"/>
            <a:ext cx="11756571" cy="6516915"/>
          </a:xfrm>
          <a:prstGeom prst="rect">
            <a:avLst/>
          </a:prstGeom>
          <a:solidFill>
            <a:schemeClr val="lt1">
              <a:alpha val="89000"/>
            </a:schemeClr>
          </a:solidFill>
          <a:ln w="38100">
            <a:prstDash val="lgDash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xmlns="" id="{9278262B-5932-43B3-8411-8C78FA4F43FD}"/>
              </a:ext>
            </a:extLst>
          </p:cNvPr>
          <p:cNvGrpSpPr/>
          <p:nvPr/>
        </p:nvGrpSpPr>
        <p:grpSpPr>
          <a:xfrm>
            <a:off x="204274" y="823341"/>
            <a:ext cx="4756529" cy="5313054"/>
            <a:chOff x="184403" y="227461"/>
            <a:chExt cx="2719809" cy="2921865"/>
          </a:xfrm>
        </p:grpSpPr>
        <p:sp>
          <p:nvSpPr>
            <p:cNvPr id="13" name="Oval 12">
              <a:extLst>
                <a:ext uri="{FF2B5EF4-FFF2-40B4-BE49-F238E27FC236}">
                  <a16:creationId xmlns:a16="http://schemas.microsoft.com/office/drawing/2014/main" xmlns="" id="{E776F5E7-A09E-4561-B961-31C96231E548}"/>
                </a:ext>
              </a:extLst>
            </p:cNvPr>
            <p:cNvSpPr/>
            <p:nvPr/>
          </p:nvSpPr>
          <p:spPr>
            <a:xfrm>
              <a:off x="184403" y="227461"/>
              <a:ext cx="545471" cy="509372"/>
            </a:xfrm>
            <a:prstGeom prst="ellipse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b</a:t>
              </a:r>
            </a:p>
          </p:txBody>
        </p:sp>
        <p:sp>
          <p:nvSpPr>
            <p:cNvPr id="14" name="任意多边形: 形状 5">
              <a:extLst>
                <a:ext uri="{FF2B5EF4-FFF2-40B4-BE49-F238E27FC236}">
                  <a16:creationId xmlns:a16="http://schemas.microsoft.com/office/drawing/2014/main" xmlns="" id="{A45B7F1C-8A86-4654-8B31-D74CC76DB047}"/>
                </a:ext>
              </a:extLst>
            </p:cNvPr>
            <p:cNvSpPr/>
            <p:nvPr/>
          </p:nvSpPr>
          <p:spPr>
            <a:xfrm>
              <a:off x="514207" y="2557108"/>
              <a:ext cx="2390005" cy="592218"/>
            </a:xfrm>
            <a:custGeom>
              <a:avLst/>
              <a:gdLst>
                <a:gd name="connsiteX0" fmla="*/ 21343 w 1924571"/>
                <a:gd name="connsiteY0" fmla="*/ 74428 h 584790"/>
                <a:gd name="connsiteX1" fmla="*/ 78 w 1924571"/>
                <a:gd name="connsiteY1" fmla="*/ 552893 h 584790"/>
                <a:gd name="connsiteX2" fmla="*/ 21343 w 1924571"/>
                <a:gd name="connsiteY2" fmla="*/ 584790 h 584790"/>
                <a:gd name="connsiteX3" fmla="*/ 202097 w 1924571"/>
                <a:gd name="connsiteY3" fmla="*/ 563525 h 584790"/>
                <a:gd name="connsiteX4" fmla="*/ 393483 w 1924571"/>
                <a:gd name="connsiteY4" fmla="*/ 552893 h 584790"/>
                <a:gd name="connsiteX5" fmla="*/ 1648124 w 1924571"/>
                <a:gd name="connsiteY5" fmla="*/ 542260 h 584790"/>
                <a:gd name="connsiteX6" fmla="*/ 1658757 w 1924571"/>
                <a:gd name="connsiteY6" fmla="*/ 510363 h 584790"/>
                <a:gd name="connsiteX7" fmla="*/ 1743817 w 1924571"/>
                <a:gd name="connsiteY7" fmla="*/ 446567 h 584790"/>
                <a:gd name="connsiteX8" fmla="*/ 1796980 w 1924571"/>
                <a:gd name="connsiteY8" fmla="*/ 404037 h 584790"/>
                <a:gd name="connsiteX9" fmla="*/ 1828878 w 1924571"/>
                <a:gd name="connsiteY9" fmla="*/ 393404 h 584790"/>
                <a:gd name="connsiteX10" fmla="*/ 1850143 w 1924571"/>
                <a:gd name="connsiteY10" fmla="*/ 361507 h 584790"/>
                <a:gd name="connsiteX11" fmla="*/ 1903306 w 1924571"/>
                <a:gd name="connsiteY11" fmla="*/ 318976 h 584790"/>
                <a:gd name="connsiteX12" fmla="*/ 1924571 w 1924571"/>
                <a:gd name="connsiteY12" fmla="*/ 287079 h 584790"/>
                <a:gd name="connsiteX13" fmla="*/ 1860776 w 1924571"/>
                <a:gd name="connsiteY13" fmla="*/ 244549 h 584790"/>
                <a:gd name="connsiteX14" fmla="*/ 1828878 w 1924571"/>
                <a:gd name="connsiteY14" fmla="*/ 223283 h 584790"/>
                <a:gd name="connsiteX15" fmla="*/ 1775715 w 1924571"/>
                <a:gd name="connsiteY15" fmla="*/ 191386 h 584790"/>
                <a:gd name="connsiteX16" fmla="*/ 1733185 w 1924571"/>
                <a:gd name="connsiteY16" fmla="*/ 180753 h 584790"/>
                <a:gd name="connsiteX17" fmla="*/ 1701287 w 1924571"/>
                <a:gd name="connsiteY17" fmla="*/ 170121 h 584790"/>
                <a:gd name="connsiteX18" fmla="*/ 1626859 w 1924571"/>
                <a:gd name="connsiteY18" fmla="*/ 138223 h 584790"/>
                <a:gd name="connsiteX19" fmla="*/ 1552431 w 1924571"/>
                <a:gd name="connsiteY19" fmla="*/ 85060 h 584790"/>
                <a:gd name="connsiteX20" fmla="*/ 1467371 w 1924571"/>
                <a:gd name="connsiteY20" fmla="*/ 63795 h 584790"/>
                <a:gd name="connsiteX21" fmla="*/ 861315 w 1924571"/>
                <a:gd name="connsiteY21" fmla="*/ 42530 h 584790"/>
                <a:gd name="connsiteX22" fmla="*/ 723092 w 1924571"/>
                <a:gd name="connsiteY22" fmla="*/ 31897 h 584790"/>
                <a:gd name="connsiteX23" fmla="*/ 404115 w 1924571"/>
                <a:gd name="connsiteY23" fmla="*/ 0 h 584790"/>
                <a:gd name="connsiteX24" fmla="*/ 95771 w 1924571"/>
                <a:gd name="connsiteY24" fmla="*/ 10632 h 584790"/>
                <a:gd name="connsiteX25" fmla="*/ 21343 w 1924571"/>
                <a:gd name="connsiteY25" fmla="*/ 74428 h 584790"/>
                <a:gd name="connsiteX0" fmla="*/ 21343 w 1924571"/>
                <a:gd name="connsiteY0" fmla="*/ 74428 h 584790"/>
                <a:gd name="connsiteX1" fmla="*/ 78 w 1924571"/>
                <a:gd name="connsiteY1" fmla="*/ 552893 h 584790"/>
                <a:gd name="connsiteX2" fmla="*/ 21343 w 1924571"/>
                <a:gd name="connsiteY2" fmla="*/ 584790 h 584790"/>
                <a:gd name="connsiteX3" fmla="*/ 202097 w 1924571"/>
                <a:gd name="connsiteY3" fmla="*/ 563525 h 584790"/>
                <a:gd name="connsiteX4" fmla="*/ 393483 w 1924571"/>
                <a:gd name="connsiteY4" fmla="*/ 552893 h 584790"/>
                <a:gd name="connsiteX5" fmla="*/ 1648124 w 1924571"/>
                <a:gd name="connsiteY5" fmla="*/ 542260 h 584790"/>
                <a:gd name="connsiteX6" fmla="*/ 1658757 w 1924571"/>
                <a:gd name="connsiteY6" fmla="*/ 510363 h 584790"/>
                <a:gd name="connsiteX7" fmla="*/ 1743817 w 1924571"/>
                <a:gd name="connsiteY7" fmla="*/ 446567 h 584790"/>
                <a:gd name="connsiteX8" fmla="*/ 1796980 w 1924571"/>
                <a:gd name="connsiteY8" fmla="*/ 404037 h 584790"/>
                <a:gd name="connsiteX9" fmla="*/ 1828878 w 1924571"/>
                <a:gd name="connsiteY9" fmla="*/ 393404 h 584790"/>
                <a:gd name="connsiteX10" fmla="*/ 1850143 w 1924571"/>
                <a:gd name="connsiteY10" fmla="*/ 361507 h 584790"/>
                <a:gd name="connsiteX11" fmla="*/ 1903306 w 1924571"/>
                <a:gd name="connsiteY11" fmla="*/ 318976 h 584790"/>
                <a:gd name="connsiteX12" fmla="*/ 1924571 w 1924571"/>
                <a:gd name="connsiteY12" fmla="*/ 287079 h 584790"/>
                <a:gd name="connsiteX13" fmla="*/ 1860776 w 1924571"/>
                <a:gd name="connsiteY13" fmla="*/ 244549 h 584790"/>
                <a:gd name="connsiteX14" fmla="*/ 1828878 w 1924571"/>
                <a:gd name="connsiteY14" fmla="*/ 223283 h 584790"/>
                <a:gd name="connsiteX15" fmla="*/ 1775715 w 1924571"/>
                <a:gd name="connsiteY15" fmla="*/ 191386 h 584790"/>
                <a:gd name="connsiteX16" fmla="*/ 1733185 w 1924571"/>
                <a:gd name="connsiteY16" fmla="*/ 180753 h 584790"/>
                <a:gd name="connsiteX17" fmla="*/ 1701287 w 1924571"/>
                <a:gd name="connsiteY17" fmla="*/ 170121 h 584790"/>
                <a:gd name="connsiteX18" fmla="*/ 1552431 w 1924571"/>
                <a:gd name="connsiteY18" fmla="*/ 85060 h 584790"/>
                <a:gd name="connsiteX19" fmla="*/ 1467371 w 1924571"/>
                <a:gd name="connsiteY19" fmla="*/ 63795 h 584790"/>
                <a:gd name="connsiteX20" fmla="*/ 861315 w 1924571"/>
                <a:gd name="connsiteY20" fmla="*/ 42530 h 584790"/>
                <a:gd name="connsiteX21" fmla="*/ 723092 w 1924571"/>
                <a:gd name="connsiteY21" fmla="*/ 31897 h 584790"/>
                <a:gd name="connsiteX22" fmla="*/ 404115 w 1924571"/>
                <a:gd name="connsiteY22" fmla="*/ 0 h 584790"/>
                <a:gd name="connsiteX23" fmla="*/ 95771 w 1924571"/>
                <a:gd name="connsiteY23" fmla="*/ 10632 h 584790"/>
                <a:gd name="connsiteX24" fmla="*/ 21343 w 1924571"/>
                <a:gd name="connsiteY24" fmla="*/ 74428 h 584790"/>
                <a:gd name="connsiteX0" fmla="*/ 21343 w 1924571"/>
                <a:gd name="connsiteY0" fmla="*/ 74428 h 584790"/>
                <a:gd name="connsiteX1" fmla="*/ 78 w 1924571"/>
                <a:gd name="connsiteY1" fmla="*/ 552893 h 584790"/>
                <a:gd name="connsiteX2" fmla="*/ 21343 w 1924571"/>
                <a:gd name="connsiteY2" fmla="*/ 584790 h 584790"/>
                <a:gd name="connsiteX3" fmla="*/ 202097 w 1924571"/>
                <a:gd name="connsiteY3" fmla="*/ 563525 h 584790"/>
                <a:gd name="connsiteX4" fmla="*/ 393483 w 1924571"/>
                <a:gd name="connsiteY4" fmla="*/ 552893 h 584790"/>
                <a:gd name="connsiteX5" fmla="*/ 1648124 w 1924571"/>
                <a:gd name="connsiteY5" fmla="*/ 542260 h 584790"/>
                <a:gd name="connsiteX6" fmla="*/ 1658757 w 1924571"/>
                <a:gd name="connsiteY6" fmla="*/ 510363 h 584790"/>
                <a:gd name="connsiteX7" fmla="*/ 1743817 w 1924571"/>
                <a:gd name="connsiteY7" fmla="*/ 446567 h 584790"/>
                <a:gd name="connsiteX8" fmla="*/ 1796980 w 1924571"/>
                <a:gd name="connsiteY8" fmla="*/ 404037 h 584790"/>
                <a:gd name="connsiteX9" fmla="*/ 1828878 w 1924571"/>
                <a:gd name="connsiteY9" fmla="*/ 393404 h 584790"/>
                <a:gd name="connsiteX10" fmla="*/ 1850143 w 1924571"/>
                <a:gd name="connsiteY10" fmla="*/ 361507 h 584790"/>
                <a:gd name="connsiteX11" fmla="*/ 1903306 w 1924571"/>
                <a:gd name="connsiteY11" fmla="*/ 318976 h 584790"/>
                <a:gd name="connsiteX12" fmla="*/ 1924571 w 1924571"/>
                <a:gd name="connsiteY12" fmla="*/ 287079 h 584790"/>
                <a:gd name="connsiteX13" fmla="*/ 1860776 w 1924571"/>
                <a:gd name="connsiteY13" fmla="*/ 244549 h 584790"/>
                <a:gd name="connsiteX14" fmla="*/ 1828878 w 1924571"/>
                <a:gd name="connsiteY14" fmla="*/ 223283 h 584790"/>
                <a:gd name="connsiteX15" fmla="*/ 1775715 w 1924571"/>
                <a:gd name="connsiteY15" fmla="*/ 191386 h 584790"/>
                <a:gd name="connsiteX16" fmla="*/ 1733185 w 1924571"/>
                <a:gd name="connsiteY16" fmla="*/ 180753 h 584790"/>
                <a:gd name="connsiteX17" fmla="*/ 1552431 w 1924571"/>
                <a:gd name="connsiteY17" fmla="*/ 85060 h 584790"/>
                <a:gd name="connsiteX18" fmla="*/ 1467371 w 1924571"/>
                <a:gd name="connsiteY18" fmla="*/ 63795 h 584790"/>
                <a:gd name="connsiteX19" fmla="*/ 861315 w 1924571"/>
                <a:gd name="connsiteY19" fmla="*/ 42530 h 584790"/>
                <a:gd name="connsiteX20" fmla="*/ 723092 w 1924571"/>
                <a:gd name="connsiteY20" fmla="*/ 31897 h 584790"/>
                <a:gd name="connsiteX21" fmla="*/ 404115 w 1924571"/>
                <a:gd name="connsiteY21" fmla="*/ 0 h 584790"/>
                <a:gd name="connsiteX22" fmla="*/ 95771 w 1924571"/>
                <a:gd name="connsiteY22" fmla="*/ 10632 h 584790"/>
                <a:gd name="connsiteX23" fmla="*/ 21343 w 1924571"/>
                <a:gd name="connsiteY23" fmla="*/ 74428 h 584790"/>
                <a:gd name="connsiteX0" fmla="*/ 21343 w 1924571"/>
                <a:gd name="connsiteY0" fmla="*/ 65139 h 575501"/>
                <a:gd name="connsiteX1" fmla="*/ 78 w 1924571"/>
                <a:gd name="connsiteY1" fmla="*/ 543604 h 575501"/>
                <a:gd name="connsiteX2" fmla="*/ 21343 w 1924571"/>
                <a:gd name="connsiteY2" fmla="*/ 575501 h 575501"/>
                <a:gd name="connsiteX3" fmla="*/ 202097 w 1924571"/>
                <a:gd name="connsiteY3" fmla="*/ 554236 h 575501"/>
                <a:gd name="connsiteX4" fmla="*/ 393483 w 1924571"/>
                <a:gd name="connsiteY4" fmla="*/ 543604 h 575501"/>
                <a:gd name="connsiteX5" fmla="*/ 1648124 w 1924571"/>
                <a:gd name="connsiteY5" fmla="*/ 532971 h 575501"/>
                <a:gd name="connsiteX6" fmla="*/ 1658757 w 1924571"/>
                <a:gd name="connsiteY6" fmla="*/ 501074 h 575501"/>
                <a:gd name="connsiteX7" fmla="*/ 1743817 w 1924571"/>
                <a:gd name="connsiteY7" fmla="*/ 437278 h 575501"/>
                <a:gd name="connsiteX8" fmla="*/ 1796980 w 1924571"/>
                <a:gd name="connsiteY8" fmla="*/ 394748 h 575501"/>
                <a:gd name="connsiteX9" fmla="*/ 1828878 w 1924571"/>
                <a:gd name="connsiteY9" fmla="*/ 384115 h 575501"/>
                <a:gd name="connsiteX10" fmla="*/ 1850143 w 1924571"/>
                <a:gd name="connsiteY10" fmla="*/ 352218 h 575501"/>
                <a:gd name="connsiteX11" fmla="*/ 1903306 w 1924571"/>
                <a:gd name="connsiteY11" fmla="*/ 309687 h 575501"/>
                <a:gd name="connsiteX12" fmla="*/ 1924571 w 1924571"/>
                <a:gd name="connsiteY12" fmla="*/ 277790 h 575501"/>
                <a:gd name="connsiteX13" fmla="*/ 1860776 w 1924571"/>
                <a:gd name="connsiteY13" fmla="*/ 235260 h 575501"/>
                <a:gd name="connsiteX14" fmla="*/ 1828878 w 1924571"/>
                <a:gd name="connsiteY14" fmla="*/ 213994 h 575501"/>
                <a:gd name="connsiteX15" fmla="*/ 1775715 w 1924571"/>
                <a:gd name="connsiteY15" fmla="*/ 182097 h 575501"/>
                <a:gd name="connsiteX16" fmla="*/ 1733185 w 1924571"/>
                <a:gd name="connsiteY16" fmla="*/ 171464 h 575501"/>
                <a:gd name="connsiteX17" fmla="*/ 1552431 w 1924571"/>
                <a:gd name="connsiteY17" fmla="*/ 75771 h 575501"/>
                <a:gd name="connsiteX18" fmla="*/ 1467371 w 1924571"/>
                <a:gd name="connsiteY18" fmla="*/ 54506 h 575501"/>
                <a:gd name="connsiteX19" fmla="*/ 861315 w 1924571"/>
                <a:gd name="connsiteY19" fmla="*/ 33241 h 575501"/>
                <a:gd name="connsiteX20" fmla="*/ 723092 w 1924571"/>
                <a:gd name="connsiteY20" fmla="*/ 22608 h 575501"/>
                <a:gd name="connsiteX21" fmla="*/ 95771 w 1924571"/>
                <a:gd name="connsiteY21" fmla="*/ 1343 h 575501"/>
                <a:gd name="connsiteX22" fmla="*/ 21343 w 1924571"/>
                <a:gd name="connsiteY22" fmla="*/ 65139 h 575501"/>
                <a:gd name="connsiteX0" fmla="*/ 21343 w 1924571"/>
                <a:gd name="connsiteY0" fmla="*/ 51891 h 562253"/>
                <a:gd name="connsiteX1" fmla="*/ 78 w 1924571"/>
                <a:gd name="connsiteY1" fmla="*/ 530356 h 562253"/>
                <a:gd name="connsiteX2" fmla="*/ 21343 w 1924571"/>
                <a:gd name="connsiteY2" fmla="*/ 562253 h 562253"/>
                <a:gd name="connsiteX3" fmla="*/ 202097 w 1924571"/>
                <a:gd name="connsiteY3" fmla="*/ 540988 h 562253"/>
                <a:gd name="connsiteX4" fmla="*/ 393483 w 1924571"/>
                <a:gd name="connsiteY4" fmla="*/ 530356 h 562253"/>
                <a:gd name="connsiteX5" fmla="*/ 1648124 w 1924571"/>
                <a:gd name="connsiteY5" fmla="*/ 519723 h 562253"/>
                <a:gd name="connsiteX6" fmla="*/ 1658757 w 1924571"/>
                <a:gd name="connsiteY6" fmla="*/ 487826 h 562253"/>
                <a:gd name="connsiteX7" fmla="*/ 1743817 w 1924571"/>
                <a:gd name="connsiteY7" fmla="*/ 424030 h 562253"/>
                <a:gd name="connsiteX8" fmla="*/ 1796980 w 1924571"/>
                <a:gd name="connsiteY8" fmla="*/ 381500 h 562253"/>
                <a:gd name="connsiteX9" fmla="*/ 1828878 w 1924571"/>
                <a:gd name="connsiteY9" fmla="*/ 370867 h 562253"/>
                <a:gd name="connsiteX10" fmla="*/ 1850143 w 1924571"/>
                <a:gd name="connsiteY10" fmla="*/ 338970 h 562253"/>
                <a:gd name="connsiteX11" fmla="*/ 1903306 w 1924571"/>
                <a:gd name="connsiteY11" fmla="*/ 296439 h 562253"/>
                <a:gd name="connsiteX12" fmla="*/ 1924571 w 1924571"/>
                <a:gd name="connsiteY12" fmla="*/ 264542 h 562253"/>
                <a:gd name="connsiteX13" fmla="*/ 1860776 w 1924571"/>
                <a:gd name="connsiteY13" fmla="*/ 222012 h 562253"/>
                <a:gd name="connsiteX14" fmla="*/ 1828878 w 1924571"/>
                <a:gd name="connsiteY14" fmla="*/ 200746 h 562253"/>
                <a:gd name="connsiteX15" fmla="*/ 1775715 w 1924571"/>
                <a:gd name="connsiteY15" fmla="*/ 168849 h 562253"/>
                <a:gd name="connsiteX16" fmla="*/ 1733185 w 1924571"/>
                <a:gd name="connsiteY16" fmla="*/ 158216 h 562253"/>
                <a:gd name="connsiteX17" fmla="*/ 1552431 w 1924571"/>
                <a:gd name="connsiteY17" fmla="*/ 62523 h 562253"/>
                <a:gd name="connsiteX18" fmla="*/ 1467371 w 1924571"/>
                <a:gd name="connsiteY18" fmla="*/ 41258 h 562253"/>
                <a:gd name="connsiteX19" fmla="*/ 861315 w 1924571"/>
                <a:gd name="connsiteY19" fmla="*/ 19993 h 562253"/>
                <a:gd name="connsiteX20" fmla="*/ 723092 w 1924571"/>
                <a:gd name="connsiteY20" fmla="*/ 9360 h 562253"/>
                <a:gd name="connsiteX21" fmla="*/ 21343 w 1924571"/>
                <a:gd name="connsiteY21" fmla="*/ 51891 h 562253"/>
                <a:gd name="connsiteX0" fmla="*/ 43125 w 1946353"/>
                <a:gd name="connsiteY0" fmla="*/ 55932 h 566294"/>
                <a:gd name="connsiteX1" fmla="*/ 21860 w 1946353"/>
                <a:gd name="connsiteY1" fmla="*/ 534397 h 566294"/>
                <a:gd name="connsiteX2" fmla="*/ 43125 w 1946353"/>
                <a:gd name="connsiteY2" fmla="*/ 566294 h 566294"/>
                <a:gd name="connsiteX3" fmla="*/ 223879 w 1946353"/>
                <a:gd name="connsiteY3" fmla="*/ 545029 h 566294"/>
                <a:gd name="connsiteX4" fmla="*/ 415265 w 1946353"/>
                <a:gd name="connsiteY4" fmla="*/ 534397 h 566294"/>
                <a:gd name="connsiteX5" fmla="*/ 1669906 w 1946353"/>
                <a:gd name="connsiteY5" fmla="*/ 523764 h 566294"/>
                <a:gd name="connsiteX6" fmla="*/ 1680539 w 1946353"/>
                <a:gd name="connsiteY6" fmla="*/ 491867 h 566294"/>
                <a:gd name="connsiteX7" fmla="*/ 1765599 w 1946353"/>
                <a:gd name="connsiteY7" fmla="*/ 428071 h 566294"/>
                <a:gd name="connsiteX8" fmla="*/ 1818762 w 1946353"/>
                <a:gd name="connsiteY8" fmla="*/ 385541 h 566294"/>
                <a:gd name="connsiteX9" fmla="*/ 1850660 w 1946353"/>
                <a:gd name="connsiteY9" fmla="*/ 374908 h 566294"/>
                <a:gd name="connsiteX10" fmla="*/ 1871925 w 1946353"/>
                <a:gd name="connsiteY10" fmla="*/ 343011 h 566294"/>
                <a:gd name="connsiteX11" fmla="*/ 1925088 w 1946353"/>
                <a:gd name="connsiteY11" fmla="*/ 300480 h 566294"/>
                <a:gd name="connsiteX12" fmla="*/ 1946353 w 1946353"/>
                <a:gd name="connsiteY12" fmla="*/ 268583 h 566294"/>
                <a:gd name="connsiteX13" fmla="*/ 1882558 w 1946353"/>
                <a:gd name="connsiteY13" fmla="*/ 226053 h 566294"/>
                <a:gd name="connsiteX14" fmla="*/ 1850660 w 1946353"/>
                <a:gd name="connsiteY14" fmla="*/ 204787 h 566294"/>
                <a:gd name="connsiteX15" fmla="*/ 1797497 w 1946353"/>
                <a:gd name="connsiteY15" fmla="*/ 172890 h 566294"/>
                <a:gd name="connsiteX16" fmla="*/ 1754967 w 1946353"/>
                <a:gd name="connsiteY16" fmla="*/ 162257 h 566294"/>
                <a:gd name="connsiteX17" fmla="*/ 1574213 w 1946353"/>
                <a:gd name="connsiteY17" fmla="*/ 66564 h 566294"/>
                <a:gd name="connsiteX18" fmla="*/ 1489153 w 1946353"/>
                <a:gd name="connsiteY18" fmla="*/ 45299 h 566294"/>
                <a:gd name="connsiteX19" fmla="*/ 883097 w 1946353"/>
                <a:gd name="connsiteY19" fmla="*/ 24034 h 566294"/>
                <a:gd name="connsiteX20" fmla="*/ 744874 w 1946353"/>
                <a:gd name="connsiteY20" fmla="*/ 13401 h 566294"/>
                <a:gd name="connsiteX21" fmla="*/ 43125 w 1946353"/>
                <a:gd name="connsiteY21" fmla="*/ 55932 h 566294"/>
                <a:gd name="connsiteX0" fmla="*/ 52718 w 1955946"/>
                <a:gd name="connsiteY0" fmla="*/ 55932 h 573604"/>
                <a:gd name="connsiteX1" fmla="*/ 31453 w 1955946"/>
                <a:gd name="connsiteY1" fmla="*/ 534397 h 573604"/>
                <a:gd name="connsiteX2" fmla="*/ 233472 w 1955946"/>
                <a:gd name="connsiteY2" fmla="*/ 545029 h 573604"/>
                <a:gd name="connsiteX3" fmla="*/ 424858 w 1955946"/>
                <a:gd name="connsiteY3" fmla="*/ 534397 h 573604"/>
                <a:gd name="connsiteX4" fmla="*/ 1679499 w 1955946"/>
                <a:gd name="connsiteY4" fmla="*/ 523764 h 573604"/>
                <a:gd name="connsiteX5" fmla="*/ 1690132 w 1955946"/>
                <a:gd name="connsiteY5" fmla="*/ 491867 h 573604"/>
                <a:gd name="connsiteX6" fmla="*/ 1775192 w 1955946"/>
                <a:gd name="connsiteY6" fmla="*/ 428071 h 573604"/>
                <a:gd name="connsiteX7" fmla="*/ 1828355 w 1955946"/>
                <a:gd name="connsiteY7" fmla="*/ 385541 h 573604"/>
                <a:gd name="connsiteX8" fmla="*/ 1860253 w 1955946"/>
                <a:gd name="connsiteY8" fmla="*/ 374908 h 573604"/>
                <a:gd name="connsiteX9" fmla="*/ 1881518 w 1955946"/>
                <a:gd name="connsiteY9" fmla="*/ 343011 h 573604"/>
                <a:gd name="connsiteX10" fmla="*/ 1934681 w 1955946"/>
                <a:gd name="connsiteY10" fmla="*/ 300480 h 573604"/>
                <a:gd name="connsiteX11" fmla="*/ 1955946 w 1955946"/>
                <a:gd name="connsiteY11" fmla="*/ 268583 h 573604"/>
                <a:gd name="connsiteX12" fmla="*/ 1892151 w 1955946"/>
                <a:gd name="connsiteY12" fmla="*/ 226053 h 573604"/>
                <a:gd name="connsiteX13" fmla="*/ 1860253 w 1955946"/>
                <a:gd name="connsiteY13" fmla="*/ 204787 h 573604"/>
                <a:gd name="connsiteX14" fmla="*/ 1807090 w 1955946"/>
                <a:gd name="connsiteY14" fmla="*/ 172890 h 573604"/>
                <a:gd name="connsiteX15" fmla="*/ 1764560 w 1955946"/>
                <a:gd name="connsiteY15" fmla="*/ 162257 h 573604"/>
                <a:gd name="connsiteX16" fmla="*/ 1583806 w 1955946"/>
                <a:gd name="connsiteY16" fmla="*/ 66564 h 573604"/>
                <a:gd name="connsiteX17" fmla="*/ 1498746 w 1955946"/>
                <a:gd name="connsiteY17" fmla="*/ 45299 h 573604"/>
                <a:gd name="connsiteX18" fmla="*/ 892690 w 1955946"/>
                <a:gd name="connsiteY18" fmla="*/ 24034 h 573604"/>
                <a:gd name="connsiteX19" fmla="*/ 754467 w 1955946"/>
                <a:gd name="connsiteY19" fmla="*/ 13401 h 573604"/>
                <a:gd name="connsiteX20" fmla="*/ 52718 w 1955946"/>
                <a:gd name="connsiteY20" fmla="*/ 55932 h 573604"/>
                <a:gd name="connsiteX0" fmla="*/ 75527 w 1978755"/>
                <a:gd name="connsiteY0" fmla="*/ 46213 h 540237"/>
                <a:gd name="connsiteX1" fmla="*/ 39792 w 1978755"/>
                <a:gd name="connsiteY1" fmla="*/ 433146 h 540237"/>
                <a:gd name="connsiteX2" fmla="*/ 256281 w 1978755"/>
                <a:gd name="connsiteY2" fmla="*/ 535310 h 540237"/>
                <a:gd name="connsiteX3" fmla="*/ 447667 w 1978755"/>
                <a:gd name="connsiteY3" fmla="*/ 524678 h 540237"/>
                <a:gd name="connsiteX4" fmla="*/ 1702308 w 1978755"/>
                <a:gd name="connsiteY4" fmla="*/ 514045 h 540237"/>
                <a:gd name="connsiteX5" fmla="*/ 1712941 w 1978755"/>
                <a:gd name="connsiteY5" fmla="*/ 482148 h 540237"/>
                <a:gd name="connsiteX6" fmla="*/ 1798001 w 1978755"/>
                <a:gd name="connsiteY6" fmla="*/ 418352 h 540237"/>
                <a:gd name="connsiteX7" fmla="*/ 1851164 w 1978755"/>
                <a:gd name="connsiteY7" fmla="*/ 375822 h 540237"/>
                <a:gd name="connsiteX8" fmla="*/ 1883062 w 1978755"/>
                <a:gd name="connsiteY8" fmla="*/ 365189 h 540237"/>
                <a:gd name="connsiteX9" fmla="*/ 1904327 w 1978755"/>
                <a:gd name="connsiteY9" fmla="*/ 333292 h 540237"/>
                <a:gd name="connsiteX10" fmla="*/ 1957490 w 1978755"/>
                <a:gd name="connsiteY10" fmla="*/ 290761 h 540237"/>
                <a:gd name="connsiteX11" fmla="*/ 1978755 w 1978755"/>
                <a:gd name="connsiteY11" fmla="*/ 258864 h 540237"/>
                <a:gd name="connsiteX12" fmla="*/ 1914960 w 1978755"/>
                <a:gd name="connsiteY12" fmla="*/ 216334 h 540237"/>
                <a:gd name="connsiteX13" fmla="*/ 1883062 w 1978755"/>
                <a:gd name="connsiteY13" fmla="*/ 195068 h 540237"/>
                <a:gd name="connsiteX14" fmla="*/ 1829899 w 1978755"/>
                <a:gd name="connsiteY14" fmla="*/ 163171 h 540237"/>
                <a:gd name="connsiteX15" fmla="*/ 1787369 w 1978755"/>
                <a:gd name="connsiteY15" fmla="*/ 152538 h 540237"/>
                <a:gd name="connsiteX16" fmla="*/ 1606615 w 1978755"/>
                <a:gd name="connsiteY16" fmla="*/ 56845 h 540237"/>
                <a:gd name="connsiteX17" fmla="*/ 1521555 w 1978755"/>
                <a:gd name="connsiteY17" fmla="*/ 35580 h 540237"/>
                <a:gd name="connsiteX18" fmla="*/ 915499 w 1978755"/>
                <a:gd name="connsiteY18" fmla="*/ 14315 h 540237"/>
                <a:gd name="connsiteX19" fmla="*/ 777276 w 1978755"/>
                <a:gd name="connsiteY19" fmla="*/ 3682 h 540237"/>
                <a:gd name="connsiteX20" fmla="*/ 75527 w 1978755"/>
                <a:gd name="connsiteY20" fmla="*/ 46213 h 540237"/>
                <a:gd name="connsiteX0" fmla="*/ 75527 w 1978755"/>
                <a:gd name="connsiteY0" fmla="*/ 46213 h 539126"/>
                <a:gd name="connsiteX1" fmla="*/ 39792 w 1978755"/>
                <a:gd name="connsiteY1" fmla="*/ 433146 h 539126"/>
                <a:gd name="connsiteX2" fmla="*/ 256281 w 1978755"/>
                <a:gd name="connsiteY2" fmla="*/ 535310 h 539126"/>
                <a:gd name="connsiteX3" fmla="*/ 1702308 w 1978755"/>
                <a:gd name="connsiteY3" fmla="*/ 514045 h 539126"/>
                <a:gd name="connsiteX4" fmla="*/ 1712941 w 1978755"/>
                <a:gd name="connsiteY4" fmla="*/ 482148 h 539126"/>
                <a:gd name="connsiteX5" fmla="*/ 1798001 w 1978755"/>
                <a:gd name="connsiteY5" fmla="*/ 418352 h 539126"/>
                <a:gd name="connsiteX6" fmla="*/ 1851164 w 1978755"/>
                <a:gd name="connsiteY6" fmla="*/ 375822 h 539126"/>
                <a:gd name="connsiteX7" fmla="*/ 1883062 w 1978755"/>
                <a:gd name="connsiteY7" fmla="*/ 365189 h 539126"/>
                <a:gd name="connsiteX8" fmla="*/ 1904327 w 1978755"/>
                <a:gd name="connsiteY8" fmla="*/ 333292 h 539126"/>
                <a:gd name="connsiteX9" fmla="*/ 1957490 w 1978755"/>
                <a:gd name="connsiteY9" fmla="*/ 290761 h 539126"/>
                <a:gd name="connsiteX10" fmla="*/ 1978755 w 1978755"/>
                <a:gd name="connsiteY10" fmla="*/ 258864 h 539126"/>
                <a:gd name="connsiteX11" fmla="*/ 1914960 w 1978755"/>
                <a:gd name="connsiteY11" fmla="*/ 216334 h 539126"/>
                <a:gd name="connsiteX12" fmla="*/ 1883062 w 1978755"/>
                <a:gd name="connsiteY12" fmla="*/ 195068 h 539126"/>
                <a:gd name="connsiteX13" fmla="*/ 1829899 w 1978755"/>
                <a:gd name="connsiteY13" fmla="*/ 163171 h 539126"/>
                <a:gd name="connsiteX14" fmla="*/ 1787369 w 1978755"/>
                <a:gd name="connsiteY14" fmla="*/ 152538 h 539126"/>
                <a:gd name="connsiteX15" fmla="*/ 1606615 w 1978755"/>
                <a:gd name="connsiteY15" fmla="*/ 56845 h 539126"/>
                <a:gd name="connsiteX16" fmla="*/ 1521555 w 1978755"/>
                <a:gd name="connsiteY16" fmla="*/ 35580 h 539126"/>
                <a:gd name="connsiteX17" fmla="*/ 915499 w 1978755"/>
                <a:gd name="connsiteY17" fmla="*/ 14315 h 539126"/>
                <a:gd name="connsiteX18" fmla="*/ 777276 w 1978755"/>
                <a:gd name="connsiteY18" fmla="*/ 3682 h 539126"/>
                <a:gd name="connsiteX19" fmla="*/ 75527 w 1978755"/>
                <a:gd name="connsiteY19" fmla="*/ 46213 h 539126"/>
                <a:gd name="connsiteX0" fmla="*/ 66084 w 1969312"/>
                <a:gd name="connsiteY0" fmla="*/ 46213 h 539126"/>
                <a:gd name="connsiteX1" fmla="*/ 30349 w 1969312"/>
                <a:gd name="connsiteY1" fmla="*/ 433146 h 539126"/>
                <a:gd name="connsiteX2" fmla="*/ 246838 w 1969312"/>
                <a:gd name="connsiteY2" fmla="*/ 535310 h 539126"/>
                <a:gd name="connsiteX3" fmla="*/ 1692865 w 1969312"/>
                <a:gd name="connsiteY3" fmla="*/ 514045 h 539126"/>
                <a:gd name="connsiteX4" fmla="*/ 1703498 w 1969312"/>
                <a:gd name="connsiteY4" fmla="*/ 482148 h 539126"/>
                <a:gd name="connsiteX5" fmla="*/ 1788558 w 1969312"/>
                <a:gd name="connsiteY5" fmla="*/ 418352 h 539126"/>
                <a:gd name="connsiteX6" fmla="*/ 1841721 w 1969312"/>
                <a:gd name="connsiteY6" fmla="*/ 375822 h 539126"/>
                <a:gd name="connsiteX7" fmla="*/ 1873619 w 1969312"/>
                <a:gd name="connsiteY7" fmla="*/ 365189 h 539126"/>
                <a:gd name="connsiteX8" fmla="*/ 1894884 w 1969312"/>
                <a:gd name="connsiteY8" fmla="*/ 333292 h 539126"/>
                <a:gd name="connsiteX9" fmla="*/ 1948047 w 1969312"/>
                <a:gd name="connsiteY9" fmla="*/ 290761 h 539126"/>
                <a:gd name="connsiteX10" fmla="*/ 1969312 w 1969312"/>
                <a:gd name="connsiteY10" fmla="*/ 258864 h 539126"/>
                <a:gd name="connsiteX11" fmla="*/ 1905517 w 1969312"/>
                <a:gd name="connsiteY11" fmla="*/ 216334 h 539126"/>
                <a:gd name="connsiteX12" fmla="*/ 1873619 w 1969312"/>
                <a:gd name="connsiteY12" fmla="*/ 195068 h 539126"/>
                <a:gd name="connsiteX13" fmla="*/ 1820456 w 1969312"/>
                <a:gd name="connsiteY13" fmla="*/ 163171 h 539126"/>
                <a:gd name="connsiteX14" fmla="*/ 1777926 w 1969312"/>
                <a:gd name="connsiteY14" fmla="*/ 152538 h 539126"/>
                <a:gd name="connsiteX15" fmla="*/ 1597172 w 1969312"/>
                <a:gd name="connsiteY15" fmla="*/ 56845 h 539126"/>
                <a:gd name="connsiteX16" fmla="*/ 1512112 w 1969312"/>
                <a:gd name="connsiteY16" fmla="*/ 35580 h 539126"/>
                <a:gd name="connsiteX17" fmla="*/ 906056 w 1969312"/>
                <a:gd name="connsiteY17" fmla="*/ 14315 h 539126"/>
                <a:gd name="connsiteX18" fmla="*/ 767833 w 1969312"/>
                <a:gd name="connsiteY18" fmla="*/ 3682 h 539126"/>
                <a:gd name="connsiteX19" fmla="*/ 66084 w 1969312"/>
                <a:gd name="connsiteY19" fmla="*/ 46213 h 539126"/>
                <a:gd name="connsiteX0" fmla="*/ 68276 w 1971504"/>
                <a:gd name="connsiteY0" fmla="*/ 43615 h 539690"/>
                <a:gd name="connsiteX1" fmla="*/ 27717 w 1971504"/>
                <a:gd name="connsiteY1" fmla="*/ 383087 h 539690"/>
                <a:gd name="connsiteX2" fmla="*/ 249030 w 1971504"/>
                <a:gd name="connsiteY2" fmla="*/ 532712 h 539690"/>
                <a:gd name="connsiteX3" fmla="*/ 1695057 w 1971504"/>
                <a:gd name="connsiteY3" fmla="*/ 511447 h 539690"/>
                <a:gd name="connsiteX4" fmla="*/ 1705690 w 1971504"/>
                <a:gd name="connsiteY4" fmla="*/ 479550 h 539690"/>
                <a:gd name="connsiteX5" fmla="*/ 1790750 w 1971504"/>
                <a:gd name="connsiteY5" fmla="*/ 415754 h 539690"/>
                <a:gd name="connsiteX6" fmla="*/ 1843913 w 1971504"/>
                <a:gd name="connsiteY6" fmla="*/ 373224 h 539690"/>
                <a:gd name="connsiteX7" fmla="*/ 1875811 w 1971504"/>
                <a:gd name="connsiteY7" fmla="*/ 362591 h 539690"/>
                <a:gd name="connsiteX8" fmla="*/ 1897076 w 1971504"/>
                <a:gd name="connsiteY8" fmla="*/ 330694 h 539690"/>
                <a:gd name="connsiteX9" fmla="*/ 1950239 w 1971504"/>
                <a:gd name="connsiteY9" fmla="*/ 288163 h 539690"/>
                <a:gd name="connsiteX10" fmla="*/ 1971504 w 1971504"/>
                <a:gd name="connsiteY10" fmla="*/ 256266 h 539690"/>
                <a:gd name="connsiteX11" fmla="*/ 1907709 w 1971504"/>
                <a:gd name="connsiteY11" fmla="*/ 213736 h 539690"/>
                <a:gd name="connsiteX12" fmla="*/ 1875811 w 1971504"/>
                <a:gd name="connsiteY12" fmla="*/ 192470 h 539690"/>
                <a:gd name="connsiteX13" fmla="*/ 1822648 w 1971504"/>
                <a:gd name="connsiteY13" fmla="*/ 160573 h 539690"/>
                <a:gd name="connsiteX14" fmla="*/ 1780118 w 1971504"/>
                <a:gd name="connsiteY14" fmla="*/ 149940 h 539690"/>
                <a:gd name="connsiteX15" fmla="*/ 1599364 w 1971504"/>
                <a:gd name="connsiteY15" fmla="*/ 54247 h 539690"/>
                <a:gd name="connsiteX16" fmla="*/ 1514304 w 1971504"/>
                <a:gd name="connsiteY16" fmla="*/ 32982 h 539690"/>
                <a:gd name="connsiteX17" fmla="*/ 908248 w 1971504"/>
                <a:gd name="connsiteY17" fmla="*/ 11717 h 539690"/>
                <a:gd name="connsiteX18" fmla="*/ 770025 w 1971504"/>
                <a:gd name="connsiteY18" fmla="*/ 1084 h 539690"/>
                <a:gd name="connsiteX19" fmla="*/ 68276 w 1971504"/>
                <a:gd name="connsiteY19" fmla="*/ 43615 h 539690"/>
                <a:gd name="connsiteX0" fmla="*/ 73008 w 1976236"/>
                <a:gd name="connsiteY0" fmla="*/ 43615 h 539690"/>
                <a:gd name="connsiteX1" fmla="*/ 32449 w 1976236"/>
                <a:gd name="connsiteY1" fmla="*/ 383087 h 539690"/>
                <a:gd name="connsiteX2" fmla="*/ 253762 w 1976236"/>
                <a:gd name="connsiteY2" fmla="*/ 532712 h 539690"/>
                <a:gd name="connsiteX3" fmla="*/ 1699789 w 1976236"/>
                <a:gd name="connsiteY3" fmla="*/ 511447 h 539690"/>
                <a:gd name="connsiteX4" fmla="*/ 1710422 w 1976236"/>
                <a:gd name="connsiteY4" fmla="*/ 479550 h 539690"/>
                <a:gd name="connsiteX5" fmla="*/ 1795482 w 1976236"/>
                <a:gd name="connsiteY5" fmla="*/ 415754 h 539690"/>
                <a:gd name="connsiteX6" fmla="*/ 1848645 w 1976236"/>
                <a:gd name="connsiteY6" fmla="*/ 373224 h 539690"/>
                <a:gd name="connsiteX7" fmla="*/ 1880543 w 1976236"/>
                <a:gd name="connsiteY7" fmla="*/ 362591 h 539690"/>
                <a:gd name="connsiteX8" fmla="*/ 1901808 w 1976236"/>
                <a:gd name="connsiteY8" fmla="*/ 330694 h 539690"/>
                <a:gd name="connsiteX9" fmla="*/ 1954971 w 1976236"/>
                <a:gd name="connsiteY9" fmla="*/ 288163 h 539690"/>
                <a:gd name="connsiteX10" fmla="*/ 1976236 w 1976236"/>
                <a:gd name="connsiteY10" fmla="*/ 256266 h 539690"/>
                <a:gd name="connsiteX11" fmla="*/ 1912441 w 1976236"/>
                <a:gd name="connsiteY11" fmla="*/ 213736 h 539690"/>
                <a:gd name="connsiteX12" fmla="*/ 1880543 w 1976236"/>
                <a:gd name="connsiteY12" fmla="*/ 192470 h 539690"/>
                <a:gd name="connsiteX13" fmla="*/ 1827380 w 1976236"/>
                <a:gd name="connsiteY13" fmla="*/ 160573 h 539690"/>
                <a:gd name="connsiteX14" fmla="*/ 1784850 w 1976236"/>
                <a:gd name="connsiteY14" fmla="*/ 149940 h 539690"/>
                <a:gd name="connsiteX15" fmla="*/ 1604096 w 1976236"/>
                <a:gd name="connsiteY15" fmla="*/ 54247 h 539690"/>
                <a:gd name="connsiteX16" fmla="*/ 1519036 w 1976236"/>
                <a:gd name="connsiteY16" fmla="*/ 32982 h 539690"/>
                <a:gd name="connsiteX17" fmla="*/ 912980 w 1976236"/>
                <a:gd name="connsiteY17" fmla="*/ 11717 h 539690"/>
                <a:gd name="connsiteX18" fmla="*/ 774757 w 1976236"/>
                <a:gd name="connsiteY18" fmla="*/ 1084 h 539690"/>
                <a:gd name="connsiteX19" fmla="*/ 73008 w 1976236"/>
                <a:gd name="connsiteY19" fmla="*/ 43615 h 539690"/>
                <a:gd name="connsiteX0" fmla="*/ 120290 w 1951167"/>
                <a:gd name="connsiteY0" fmla="*/ 56092 h 538606"/>
                <a:gd name="connsiteX1" fmla="*/ 7380 w 1951167"/>
                <a:gd name="connsiteY1" fmla="*/ 382003 h 538606"/>
                <a:gd name="connsiteX2" fmla="*/ 228693 w 1951167"/>
                <a:gd name="connsiteY2" fmla="*/ 531628 h 538606"/>
                <a:gd name="connsiteX3" fmla="*/ 1674720 w 1951167"/>
                <a:gd name="connsiteY3" fmla="*/ 510363 h 538606"/>
                <a:gd name="connsiteX4" fmla="*/ 1685353 w 1951167"/>
                <a:gd name="connsiteY4" fmla="*/ 478466 h 538606"/>
                <a:gd name="connsiteX5" fmla="*/ 1770413 w 1951167"/>
                <a:gd name="connsiteY5" fmla="*/ 414670 h 538606"/>
                <a:gd name="connsiteX6" fmla="*/ 1823576 w 1951167"/>
                <a:gd name="connsiteY6" fmla="*/ 372140 h 538606"/>
                <a:gd name="connsiteX7" fmla="*/ 1855474 w 1951167"/>
                <a:gd name="connsiteY7" fmla="*/ 361507 h 538606"/>
                <a:gd name="connsiteX8" fmla="*/ 1876739 w 1951167"/>
                <a:gd name="connsiteY8" fmla="*/ 329610 h 538606"/>
                <a:gd name="connsiteX9" fmla="*/ 1929902 w 1951167"/>
                <a:gd name="connsiteY9" fmla="*/ 287079 h 538606"/>
                <a:gd name="connsiteX10" fmla="*/ 1951167 w 1951167"/>
                <a:gd name="connsiteY10" fmla="*/ 255182 h 538606"/>
                <a:gd name="connsiteX11" fmla="*/ 1887372 w 1951167"/>
                <a:gd name="connsiteY11" fmla="*/ 212652 h 538606"/>
                <a:gd name="connsiteX12" fmla="*/ 1855474 w 1951167"/>
                <a:gd name="connsiteY12" fmla="*/ 191386 h 538606"/>
                <a:gd name="connsiteX13" fmla="*/ 1802311 w 1951167"/>
                <a:gd name="connsiteY13" fmla="*/ 159489 h 538606"/>
                <a:gd name="connsiteX14" fmla="*/ 1759781 w 1951167"/>
                <a:gd name="connsiteY14" fmla="*/ 148856 h 538606"/>
                <a:gd name="connsiteX15" fmla="*/ 1579027 w 1951167"/>
                <a:gd name="connsiteY15" fmla="*/ 53163 h 538606"/>
                <a:gd name="connsiteX16" fmla="*/ 1493967 w 1951167"/>
                <a:gd name="connsiteY16" fmla="*/ 31898 h 538606"/>
                <a:gd name="connsiteX17" fmla="*/ 887911 w 1951167"/>
                <a:gd name="connsiteY17" fmla="*/ 10633 h 538606"/>
                <a:gd name="connsiteX18" fmla="*/ 749688 w 1951167"/>
                <a:gd name="connsiteY18" fmla="*/ 0 h 538606"/>
                <a:gd name="connsiteX19" fmla="*/ 120290 w 1951167"/>
                <a:gd name="connsiteY19" fmla="*/ 56092 h 538606"/>
                <a:gd name="connsiteX0" fmla="*/ 77211 w 1908088"/>
                <a:gd name="connsiteY0" fmla="*/ 56092 h 540012"/>
                <a:gd name="connsiteX1" fmla="*/ 22181 w 1908088"/>
                <a:gd name="connsiteY1" fmla="*/ 361663 h 540012"/>
                <a:gd name="connsiteX2" fmla="*/ 185614 w 1908088"/>
                <a:gd name="connsiteY2" fmla="*/ 531628 h 540012"/>
                <a:gd name="connsiteX3" fmla="*/ 1631641 w 1908088"/>
                <a:gd name="connsiteY3" fmla="*/ 510363 h 540012"/>
                <a:gd name="connsiteX4" fmla="*/ 1642274 w 1908088"/>
                <a:gd name="connsiteY4" fmla="*/ 478466 h 540012"/>
                <a:gd name="connsiteX5" fmla="*/ 1727334 w 1908088"/>
                <a:gd name="connsiteY5" fmla="*/ 414670 h 540012"/>
                <a:gd name="connsiteX6" fmla="*/ 1780497 w 1908088"/>
                <a:gd name="connsiteY6" fmla="*/ 372140 h 540012"/>
                <a:gd name="connsiteX7" fmla="*/ 1812395 w 1908088"/>
                <a:gd name="connsiteY7" fmla="*/ 361507 h 540012"/>
                <a:gd name="connsiteX8" fmla="*/ 1833660 w 1908088"/>
                <a:gd name="connsiteY8" fmla="*/ 329610 h 540012"/>
                <a:gd name="connsiteX9" fmla="*/ 1886823 w 1908088"/>
                <a:gd name="connsiteY9" fmla="*/ 287079 h 540012"/>
                <a:gd name="connsiteX10" fmla="*/ 1908088 w 1908088"/>
                <a:gd name="connsiteY10" fmla="*/ 255182 h 540012"/>
                <a:gd name="connsiteX11" fmla="*/ 1844293 w 1908088"/>
                <a:gd name="connsiteY11" fmla="*/ 212652 h 540012"/>
                <a:gd name="connsiteX12" fmla="*/ 1812395 w 1908088"/>
                <a:gd name="connsiteY12" fmla="*/ 191386 h 540012"/>
                <a:gd name="connsiteX13" fmla="*/ 1759232 w 1908088"/>
                <a:gd name="connsiteY13" fmla="*/ 159489 h 540012"/>
                <a:gd name="connsiteX14" fmla="*/ 1716702 w 1908088"/>
                <a:gd name="connsiteY14" fmla="*/ 148856 h 540012"/>
                <a:gd name="connsiteX15" fmla="*/ 1535948 w 1908088"/>
                <a:gd name="connsiteY15" fmla="*/ 53163 h 540012"/>
                <a:gd name="connsiteX16" fmla="*/ 1450888 w 1908088"/>
                <a:gd name="connsiteY16" fmla="*/ 31898 h 540012"/>
                <a:gd name="connsiteX17" fmla="*/ 844832 w 1908088"/>
                <a:gd name="connsiteY17" fmla="*/ 10633 h 540012"/>
                <a:gd name="connsiteX18" fmla="*/ 706609 w 1908088"/>
                <a:gd name="connsiteY18" fmla="*/ 0 h 540012"/>
                <a:gd name="connsiteX19" fmla="*/ 77211 w 1908088"/>
                <a:gd name="connsiteY19" fmla="*/ 56092 h 540012"/>
                <a:gd name="connsiteX0" fmla="*/ 84349 w 1915226"/>
                <a:gd name="connsiteY0" fmla="*/ 56092 h 542927"/>
                <a:gd name="connsiteX1" fmla="*/ 29319 w 1915226"/>
                <a:gd name="connsiteY1" fmla="*/ 361663 h 542927"/>
                <a:gd name="connsiteX2" fmla="*/ 298867 w 1915226"/>
                <a:gd name="connsiteY2" fmla="*/ 535018 h 542927"/>
                <a:gd name="connsiteX3" fmla="*/ 1638779 w 1915226"/>
                <a:gd name="connsiteY3" fmla="*/ 510363 h 542927"/>
                <a:gd name="connsiteX4" fmla="*/ 1649412 w 1915226"/>
                <a:gd name="connsiteY4" fmla="*/ 478466 h 542927"/>
                <a:gd name="connsiteX5" fmla="*/ 1734472 w 1915226"/>
                <a:gd name="connsiteY5" fmla="*/ 414670 h 542927"/>
                <a:gd name="connsiteX6" fmla="*/ 1787635 w 1915226"/>
                <a:gd name="connsiteY6" fmla="*/ 372140 h 542927"/>
                <a:gd name="connsiteX7" fmla="*/ 1819533 w 1915226"/>
                <a:gd name="connsiteY7" fmla="*/ 361507 h 542927"/>
                <a:gd name="connsiteX8" fmla="*/ 1840798 w 1915226"/>
                <a:gd name="connsiteY8" fmla="*/ 329610 h 542927"/>
                <a:gd name="connsiteX9" fmla="*/ 1893961 w 1915226"/>
                <a:gd name="connsiteY9" fmla="*/ 287079 h 542927"/>
                <a:gd name="connsiteX10" fmla="*/ 1915226 w 1915226"/>
                <a:gd name="connsiteY10" fmla="*/ 255182 h 542927"/>
                <a:gd name="connsiteX11" fmla="*/ 1851431 w 1915226"/>
                <a:gd name="connsiteY11" fmla="*/ 212652 h 542927"/>
                <a:gd name="connsiteX12" fmla="*/ 1819533 w 1915226"/>
                <a:gd name="connsiteY12" fmla="*/ 191386 h 542927"/>
                <a:gd name="connsiteX13" fmla="*/ 1766370 w 1915226"/>
                <a:gd name="connsiteY13" fmla="*/ 159489 h 542927"/>
                <a:gd name="connsiteX14" fmla="*/ 1723840 w 1915226"/>
                <a:gd name="connsiteY14" fmla="*/ 148856 h 542927"/>
                <a:gd name="connsiteX15" fmla="*/ 1543086 w 1915226"/>
                <a:gd name="connsiteY15" fmla="*/ 53163 h 542927"/>
                <a:gd name="connsiteX16" fmla="*/ 1458026 w 1915226"/>
                <a:gd name="connsiteY16" fmla="*/ 31898 h 542927"/>
                <a:gd name="connsiteX17" fmla="*/ 851970 w 1915226"/>
                <a:gd name="connsiteY17" fmla="*/ 10633 h 542927"/>
                <a:gd name="connsiteX18" fmla="*/ 713747 w 1915226"/>
                <a:gd name="connsiteY18" fmla="*/ 0 h 542927"/>
                <a:gd name="connsiteX19" fmla="*/ 84349 w 1915226"/>
                <a:gd name="connsiteY19" fmla="*/ 56092 h 542927"/>
                <a:gd name="connsiteX0" fmla="*/ 118593 w 1896413"/>
                <a:gd name="connsiteY0" fmla="*/ 62872 h 542927"/>
                <a:gd name="connsiteX1" fmla="*/ 10506 w 1896413"/>
                <a:gd name="connsiteY1" fmla="*/ 361663 h 542927"/>
                <a:gd name="connsiteX2" fmla="*/ 280054 w 1896413"/>
                <a:gd name="connsiteY2" fmla="*/ 535018 h 542927"/>
                <a:gd name="connsiteX3" fmla="*/ 1619966 w 1896413"/>
                <a:gd name="connsiteY3" fmla="*/ 510363 h 542927"/>
                <a:gd name="connsiteX4" fmla="*/ 1630599 w 1896413"/>
                <a:gd name="connsiteY4" fmla="*/ 478466 h 542927"/>
                <a:gd name="connsiteX5" fmla="*/ 1715659 w 1896413"/>
                <a:gd name="connsiteY5" fmla="*/ 414670 h 542927"/>
                <a:gd name="connsiteX6" fmla="*/ 1768822 w 1896413"/>
                <a:gd name="connsiteY6" fmla="*/ 372140 h 542927"/>
                <a:gd name="connsiteX7" fmla="*/ 1800720 w 1896413"/>
                <a:gd name="connsiteY7" fmla="*/ 361507 h 542927"/>
                <a:gd name="connsiteX8" fmla="*/ 1821985 w 1896413"/>
                <a:gd name="connsiteY8" fmla="*/ 329610 h 542927"/>
                <a:gd name="connsiteX9" fmla="*/ 1875148 w 1896413"/>
                <a:gd name="connsiteY9" fmla="*/ 287079 h 542927"/>
                <a:gd name="connsiteX10" fmla="*/ 1896413 w 1896413"/>
                <a:gd name="connsiteY10" fmla="*/ 255182 h 542927"/>
                <a:gd name="connsiteX11" fmla="*/ 1832618 w 1896413"/>
                <a:gd name="connsiteY11" fmla="*/ 212652 h 542927"/>
                <a:gd name="connsiteX12" fmla="*/ 1800720 w 1896413"/>
                <a:gd name="connsiteY12" fmla="*/ 191386 h 542927"/>
                <a:gd name="connsiteX13" fmla="*/ 1747557 w 1896413"/>
                <a:gd name="connsiteY13" fmla="*/ 159489 h 542927"/>
                <a:gd name="connsiteX14" fmla="*/ 1705027 w 1896413"/>
                <a:gd name="connsiteY14" fmla="*/ 148856 h 542927"/>
                <a:gd name="connsiteX15" fmla="*/ 1524273 w 1896413"/>
                <a:gd name="connsiteY15" fmla="*/ 53163 h 542927"/>
                <a:gd name="connsiteX16" fmla="*/ 1439213 w 1896413"/>
                <a:gd name="connsiteY16" fmla="*/ 31898 h 542927"/>
                <a:gd name="connsiteX17" fmla="*/ 833157 w 1896413"/>
                <a:gd name="connsiteY17" fmla="*/ 10633 h 542927"/>
                <a:gd name="connsiteX18" fmla="*/ 694934 w 1896413"/>
                <a:gd name="connsiteY18" fmla="*/ 0 h 542927"/>
                <a:gd name="connsiteX19" fmla="*/ 118593 w 1896413"/>
                <a:gd name="connsiteY19" fmla="*/ 62872 h 542927"/>
                <a:gd name="connsiteX0" fmla="*/ 118593 w 1896413"/>
                <a:gd name="connsiteY0" fmla="*/ 62872 h 542927"/>
                <a:gd name="connsiteX1" fmla="*/ 10506 w 1896413"/>
                <a:gd name="connsiteY1" fmla="*/ 361663 h 542927"/>
                <a:gd name="connsiteX2" fmla="*/ 280054 w 1896413"/>
                <a:gd name="connsiteY2" fmla="*/ 535018 h 542927"/>
                <a:gd name="connsiteX3" fmla="*/ 1619966 w 1896413"/>
                <a:gd name="connsiteY3" fmla="*/ 510363 h 542927"/>
                <a:gd name="connsiteX4" fmla="*/ 1630599 w 1896413"/>
                <a:gd name="connsiteY4" fmla="*/ 478466 h 542927"/>
                <a:gd name="connsiteX5" fmla="*/ 1715659 w 1896413"/>
                <a:gd name="connsiteY5" fmla="*/ 414670 h 542927"/>
                <a:gd name="connsiteX6" fmla="*/ 1768822 w 1896413"/>
                <a:gd name="connsiteY6" fmla="*/ 372140 h 542927"/>
                <a:gd name="connsiteX7" fmla="*/ 1821985 w 1896413"/>
                <a:gd name="connsiteY7" fmla="*/ 329610 h 542927"/>
                <a:gd name="connsiteX8" fmla="*/ 1875148 w 1896413"/>
                <a:gd name="connsiteY8" fmla="*/ 287079 h 542927"/>
                <a:gd name="connsiteX9" fmla="*/ 1896413 w 1896413"/>
                <a:gd name="connsiteY9" fmla="*/ 255182 h 542927"/>
                <a:gd name="connsiteX10" fmla="*/ 1832618 w 1896413"/>
                <a:gd name="connsiteY10" fmla="*/ 212652 h 542927"/>
                <a:gd name="connsiteX11" fmla="*/ 1800720 w 1896413"/>
                <a:gd name="connsiteY11" fmla="*/ 191386 h 542927"/>
                <a:gd name="connsiteX12" fmla="*/ 1747557 w 1896413"/>
                <a:gd name="connsiteY12" fmla="*/ 159489 h 542927"/>
                <a:gd name="connsiteX13" fmla="*/ 1705027 w 1896413"/>
                <a:gd name="connsiteY13" fmla="*/ 148856 h 542927"/>
                <a:gd name="connsiteX14" fmla="*/ 1524273 w 1896413"/>
                <a:gd name="connsiteY14" fmla="*/ 53163 h 542927"/>
                <a:gd name="connsiteX15" fmla="*/ 1439213 w 1896413"/>
                <a:gd name="connsiteY15" fmla="*/ 31898 h 542927"/>
                <a:gd name="connsiteX16" fmla="*/ 833157 w 1896413"/>
                <a:gd name="connsiteY16" fmla="*/ 10633 h 542927"/>
                <a:gd name="connsiteX17" fmla="*/ 694934 w 1896413"/>
                <a:gd name="connsiteY17" fmla="*/ 0 h 542927"/>
                <a:gd name="connsiteX18" fmla="*/ 118593 w 1896413"/>
                <a:gd name="connsiteY18" fmla="*/ 62872 h 542927"/>
                <a:gd name="connsiteX0" fmla="*/ 118593 w 1896413"/>
                <a:gd name="connsiteY0" fmla="*/ 62872 h 542927"/>
                <a:gd name="connsiteX1" fmla="*/ 10506 w 1896413"/>
                <a:gd name="connsiteY1" fmla="*/ 361663 h 542927"/>
                <a:gd name="connsiteX2" fmla="*/ 280054 w 1896413"/>
                <a:gd name="connsiteY2" fmla="*/ 535018 h 542927"/>
                <a:gd name="connsiteX3" fmla="*/ 1619966 w 1896413"/>
                <a:gd name="connsiteY3" fmla="*/ 510363 h 542927"/>
                <a:gd name="connsiteX4" fmla="*/ 1630599 w 1896413"/>
                <a:gd name="connsiteY4" fmla="*/ 478466 h 542927"/>
                <a:gd name="connsiteX5" fmla="*/ 1715659 w 1896413"/>
                <a:gd name="connsiteY5" fmla="*/ 414670 h 542927"/>
                <a:gd name="connsiteX6" fmla="*/ 1821985 w 1896413"/>
                <a:gd name="connsiteY6" fmla="*/ 329610 h 542927"/>
                <a:gd name="connsiteX7" fmla="*/ 1875148 w 1896413"/>
                <a:gd name="connsiteY7" fmla="*/ 287079 h 542927"/>
                <a:gd name="connsiteX8" fmla="*/ 1896413 w 1896413"/>
                <a:gd name="connsiteY8" fmla="*/ 255182 h 542927"/>
                <a:gd name="connsiteX9" fmla="*/ 1832618 w 1896413"/>
                <a:gd name="connsiteY9" fmla="*/ 212652 h 542927"/>
                <a:gd name="connsiteX10" fmla="*/ 1800720 w 1896413"/>
                <a:gd name="connsiteY10" fmla="*/ 191386 h 542927"/>
                <a:gd name="connsiteX11" fmla="*/ 1747557 w 1896413"/>
                <a:gd name="connsiteY11" fmla="*/ 159489 h 542927"/>
                <a:gd name="connsiteX12" fmla="*/ 1705027 w 1896413"/>
                <a:gd name="connsiteY12" fmla="*/ 148856 h 542927"/>
                <a:gd name="connsiteX13" fmla="*/ 1524273 w 1896413"/>
                <a:gd name="connsiteY13" fmla="*/ 53163 h 542927"/>
                <a:gd name="connsiteX14" fmla="*/ 1439213 w 1896413"/>
                <a:gd name="connsiteY14" fmla="*/ 31898 h 542927"/>
                <a:gd name="connsiteX15" fmla="*/ 833157 w 1896413"/>
                <a:gd name="connsiteY15" fmla="*/ 10633 h 542927"/>
                <a:gd name="connsiteX16" fmla="*/ 694934 w 1896413"/>
                <a:gd name="connsiteY16" fmla="*/ 0 h 542927"/>
                <a:gd name="connsiteX17" fmla="*/ 118593 w 1896413"/>
                <a:gd name="connsiteY17" fmla="*/ 62872 h 542927"/>
                <a:gd name="connsiteX0" fmla="*/ 118593 w 1896413"/>
                <a:gd name="connsiteY0" fmla="*/ 62872 h 542927"/>
                <a:gd name="connsiteX1" fmla="*/ 10506 w 1896413"/>
                <a:gd name="connsiteY1" fmla="*/ 361663 h 542927"/>
                <a:gd name="connsiteX2" fmla="*/ 280054 w 1896413"/>
                <a:gd name="connsiteY2" fmla="*/ 535018 h 542927"/>
                <a:gd name="connsiteX3" fmla="*/ 1619966 w 1896413"/>
                <a:gd name="connsiteY3" fmla="*/ 510363 h 542927"/>
                <a:gd name="connsiteX4" fmla="*/ 1630599 w 1896413"/>
                <a:gd name="connsiteY4" fmla="*/ 478466 h 542927"/>
                <a:gd name="connsiteX5" fmla="*/ 1821985 w 1896413"/>
                <a:gd name="connsiteY5" fmla="*/ 329610 h 542927"/>
                <a:gd name="connsiteX6" fmla="*/ 1875148 w 1896413"/>
                <a:gd name="connsiteY6" fmla="*/ 287079 h 542927"/>
                <a:gd name="connsiteX7" fmla="*/ 1896413 w 1896413"/>
                <a:gd name="connsiteY7" fmla="*/ 255182 h 542927"/>
                <a:gd name="connsiteX8" fmla="*/ 1832618 w 1896413"/>
                <a:gd name="connsiteY8" fmla="*/ 212652 h 542927"/>
                <a:gd name="connsiteX9" fmla="*/ 1800720 w 1896413"/>
                <a:gd name="connsiteY9" fmla="*/ 191386 h 542927"/>
                <a:gd name="connsiteX10" fmla="*/ 1747557 w 1896413"/>
                <a:gd name="connsiteY10" fmla="*/ 159489 h 542927"/>
                <a:gd name="connsiteX11" fmla="*/ 1705027 w 1896413"/>
                <a:gd name="connsiteY11" fmla="*/ 148856 h 542927"/>
                <a:gd name="connsiteX12" fmla="*/ 1524273 w 1896413"/>
                <a:gd name="connsiteY12" fmla="*/ 53163 h 542927"/>
                <a:gd name="connsiteX13" fmla="*/ 1439213 w 1896413"/>
                <a:gd name="connsiteY13" fmla="*/ 31898 h 542927"/>
                <a:gd name="connsiteX14" fmla="*/ 833157 w 1896413"/>
                <a:gd name="connsiteY14" fmla="*/ 10633 h 542927"/>
                <a:gd name="connsiteX15" fmla="*/ 694934 w 1896413"/>
                <a:gd name="connsiteY15" fmla="*/ 0 h 542927"/>
                <a:gd name="connsiteX16" fmla="*/ 118593 w 1896413"/>
                <a:gd name="connsiteY16" fmla="*/ 62872 h 542927"/>
                <a:gd name="connsiteX0" fmla="*/ 118593 w 1896413"/>
                <a:gd name="connsiteY0" fmla="*/ 62872 h 542927"/>
                <a:gd name="connsiteX1" fmla="*/ 10506 w 1896413"/>
                <a:gd name="connsiteY1" fmla="*/ 361663 h 542927"/>
                <a:gd name="connsiteX2" fmla="*/ 280054 w 1896413"/>
                <a:gd name="connsiteY2" fmla="*/ 535018 h 542927"/>
                <a:gd name="connsiteX3" fmla="*/ 1619966 w 1896413"/>
                <a:gd name="connsiteY3" fmla="*/ 510363 h 542927"/>
                <a:gd name="connsiteX4" fmla="*/ 1630599 w 1896413"/>
                <a:gd name="connsiteY4" fmla="*/ 478466 h 542927"/>
                <a:gd name="connsiteX5" fmla="*/ 1821985 w 1896413"/>
                <a:gd name="connsiteY5" fmla="*/ 329610 h 542927"/>
                <a:gd name="connsiteX6" fmla="*/ 1875148 w 1896413"/>
                <a:gd name="connsiteY6" fmla="*/ 287079 h 542927"/>
                <a:gd name="connsiteX7" fmla="*/ 1896413 w 1896413"/>
                <a:gd name="connsiteY7" fmla="*/ 255182 h 542927"/>
                <a:gd name="connsiteX8" fmla="*/ 1832618 w 1896413"/>
                <a:gd name="connsiteY8" fmla="*/ 212652 h 542927"/>
                <a:gd name="connsiteX9" fmla="*/ 1800720 w 1896413"/>
                <a:gd name="connsiteY9" fmla="*/ 191386 h 542927"/>
                <a:gd name="connsiteX10" fmla="*/ 1705027 w 1896413"/>
                <a:gd name="connsiteY10" fmla="*/ 148856 h 542927"/>
                <a:gd name="connsiteX11" fmla="*/ 1524273 w 1896413"/>
                <a:gd name="connsiteY11" fmla="*/ 53163 h 542927"/>
                <a:gd name="connsiteX12" fmla="*/ 1439213 w 1896413"/>
                <a:gd name="connsiteY12" fmla="*/ 31898 h 542927"/>
                <a:gd name="connsiteX13" fmla="*/ 833157 w 1896413"/>
                <a:gd name="connsiteY13" fmla="*/ 10633 h 542927"/>
                <a:gd name="connsiteX14" fmla="*/ 694934 w 1896413"/>
                <a:gd name="connsiteY14" fmla="*/ 0 h 542927"/>
                <a:gd name="connsiteX15" fmla="*/ 118593 w 1896413"/>
                <a:gd name="connsiteY15" fmla="*/ 62872 h 542927"/>
                <a:gd name="connsiteX0" fmla="*/ 118593 w 1896413"/>
                <a:gd name="connsiteY0" fmla="*/ 62872 h 542927"/>
                <a:gd name="connsiteX1" fmla="*/ 10506 w 1896413"/>
                <a:gd name="connsiteY1" fmla="*/ 361663 h 542927"/>
                <a:gd name="connsiteX2" fmla="*/ 280054 w 1896413"/>
                <a:gd name="connsiteY2" fmla="*/ 535018 h 542927"/>
                <a:gd name="connsiteX3" fmla="*/ 1619966 w 1896413"/>
                <a:gd name="connsiteY3" fmla="*/ 510363 h 542927"/>
                <a:gd name="connsiteX4" fmla="*/ 1630599 w 1896413"/>
                <a:gd name="connsiteY4" fmla="*/ 478466 h 542927"/>
                <a:gd name="connsiteX5" fmla="*/ 1821985 w 1896413"/>
                <a:gd name="connsiteY5" fmla="*/ 329610 h 542927"/>
                <a:gd name="connsiteX6" fmla="*/ 1875148 w 1896413"/>
                <a:gd name="connsiteY6" fmla="*/ 287079 h 542927"/>
                <a:gd name="connsiteX7" fmla="*/ 1896413 w 1896413"/>
                <a:gd name="connsiteY7" fmla="*/ 255182 h 542927"/>
                <a:gd name="connsiteX8" fmla="*/ 1832618 w 1896413"/>
                <a:gd name="connsiteY8" fmla="*/ 212652 h 542927"/>
                <a:gd name="connsiteX9" fmla="*/ 1705027 w 1896413"/>
                <a:gd name="connsiteY9" fmla="*/ 148856 h 542927"/>
                <a:gd name="connsiteX10" fmla="*/ 1524273 w 1896413"/>
                <a:gd name="connsiteY10" fmla="*/ 53163 h 542927"/>
                <a:gd name="connsiteX11" fmla="*/ 1439213 w 1896413"/>
                <a:gd name="connsiteY11" fmla="*/ 31898 h 542927"/>
                <a:gd name="connsiteX12" fmla="*/ 833157 w 1896413"/>
                <a:gd name="connsiteY12" fmla="*/ 10633 h 542927"/>
                <a:gd name="connsiteX13" fmla="*/ 694934 w 1896413"/>
                <a:gd name="connsiteY13" fmla="*/ 0 h 542927"/>
                <a:gd name="connsiteX14" fmla="*/ 118593 w 1896413"/>
                <a:gd name="connsiteY14" fmla="*/ 62872 h 542927"/>
                <a:gd name="connsiteX0" fmla="*/ 118593 w 1896413"/>
                <a:gd name="connsiteY0" fmla="*/ 62872 h 542927"/>
                <a:gd name="connsiteX1" fmla="*/ 10506 w 1896413"/>
                <a:gd name="connsiteY1" fmla="*/ 361663 h 542927"/>
                <a:gd name="connsiteX2" fmla="*/ 280054 w 1896413"/>
                <a:gd name="connsiteY2" fmla="*/ 535018 h 542927"/>
                <a:gd name="connsiteX3" fmla="*/ 1619966 w 1896413"/>
                <a:gd name="connsiteY3" fmla="*/ 510363 h 542927"/>
                <a:gd name="connsiteX4" fmla="*/ 1630599 w 1896413"/>
                <a:gd name="connsiteY4" fmla="*/ 478466 h 542927"/>
                <a:gd name="connsiteX5" fmla="*/ 1821985 w 1896413"/>
                <a:gd name="connsiteY5" fmla="*/ 329610 h 542927"/>
                <a:gd name="connsiteX6" fmla="*/ 1875148 w 1896413"/>
                <a:gd name="connsiteY6" fmla="*/ 287079 h 542927"/>
                <a:gd name="connsiteX7" fmla="*/ 1896413 w 1896413"/>
                <a:gd name="connsiteY7" fmla="*/ 255182 h 542927"/>
                <a:gd name="connsiteX8" fmla="*/ 1705027 w 1896413"/>
                <a:gd name="connsiteY8" fmla="*/ 148856 h 542927"/>
                <a:gd name="connsiteX9" fmla="*/ 1524273 w 1896413"/>
                <a:gd name="connsiteY9" fmla="*/ 53163 h 542927"/>
                <a:gd name="connsiteX10" fmla="*/ 1439213 w 1896413"/>
                <a:gd name="connsiteY10" fmla="*/ 31898 h 542927"/>
                <a:gd name="connsiteX11" fmla="*/ 833157 w 1896413"/>
                <a:gd name="connsiteY11" fmla="*/ 10633 h 542927"/>
                <a:gd name="connsiteX12" fmla="*/ 694934 w 1896413"/>
                <a:gd name="connsiteY12" fmla="*/ 0 h 542927"/>
                <a:gd name="connsiteX13" fmla="*/ 118593 w 1896413"/>
                <a:gd name="connsiteY13" fmla="*/ 62872 h 542927"/>
                <a:gd name="connsiteX0" fmla="*/ 118593 w 1881024"/>
                <a:gd name="connsiteY0" fmla="*/ 62872 h 542927"/>
                <a:gd name="connsiteX1" fmla="*/ 10506 w 1881024"/>
                <a:gd name="connsiteY1" fmla="*/ 361663 h 542927"/>
                <a:gd name="connsiteX2" fmla="*/ 280054 w 1881024"/>
                <a:gd name="connsiteY2" fmla="*/ 535018 h 542927"/>
                <a:gd name="connsiteX3" fmla="*/ 1619966 w 1881024"/>
                <a:gd name="connsiteY3" fmla="*/ 510363 h 542927"/>
                <a:gd name="connsiteX4" fmla="*/ 1630599 w 1881024"/>
                <a:gd name="connsiteY4" fmla="*/ 478466 h 542927"/>
                <a:gd name="connsiteX5" fmla="*/ 1821985 w 1881024"/>
                <a:gd name="connsiteY5" fmla="*/ 329610 h 542927"/>
                <a:gd name="connsiteX6" fmla="*/ 1875148 w 1881024"/>
                <a:gd name="connsiteY6" fmla="*/ 287079 h 542927"/>
                <a:gd name="connsiteX7" fmla="*/ 1705027 w 1881024"/>
                <a:gd name="connsiteY7" fmla="*/ 148856 h 542927"/>
                <a:gd name="connsiteX8" fmla="*/ 1524273 w 1881024"/>
                <a:gd name="connsiteY8" fmla="*/ 53163 h 542927"/>
                <a:gd name="connsiteX9" fmla="*/ 1439213 w 1881024"/>
                <a:gd name="connsiteY9" fmla="*/ 31898 h 542927"/>
                <a:gd name="connsiteX10" fmla="*/ 833157 w 1881024"/>
                <a:gd name="connsiteY10" fmla="*/ 10633 h 542927"/>
                <a:gd name="connsiteX11" fmla="*/ 694934 w 1881024"/>
                <a:gd name="connsiteY11" fmla="*/ 0 h 542927"/>
                <a:gd name="connsiteX12" fmla="*/ 118593 w 1881024"/>
                <a:gd name="connsiteY12" fmla="*/ 62872 h 542927"/>
                <a:gd name="connsiteX0" fmla="*/ 118593 w 1876013"/>
                <a:gd name="connsiteY0" fmla="*/ 62872 h 542927"/>
                <a:gd name="connsiteX1" fmla="*/ 10506 w 1876013"/>
                <a:gd name="connsiteY1" fmla="*/ 361663 h 542927"/>
                <a:gd name="connsiteX2" fmla="*/ 280054 w 1876013"/>
                <a:gd name="connsiteY2" fmla="*/ 535018 h 542927"/>
                <a:gd name="connsiteX3" fmla="*/ 1619966 w 1876013"/>
                <a:gd name="connsiteY3" fmla="*/ 510363 h 542927"/>
                <a:gd name="connsiteX4" fmla="*/ 1630599 w 1876013"/>
                <a:gd name="connsiteY4" fmla="*/ 478466 h 542927"/>
                <a:gd name="connsiteX5" fmla="*/ 1875148 w 1876013"/>
                <a:gd name="connsiteY5" fmla="*/ 287079 h 542927"/>
                <a:gd name="connsiteX6" fmla="*/ 1705027 w 1876013"/>
                <a:gd name="connsiteY6" fmla="*/ 148856 h 542927"/>
                <a:gd name="connsiteX7" fmla="*/ 1524273 w 1876013"/>
                <a:gd name="connsiteY7" fmla="*/ 53163 h 542927"/>
                <a:gd name="connsiteX8" fmla="*/ 1439213 w 1876013"/>
                <a:gd name="connsiteY8" fmla="*/ 31898 h 542927"/>
                <a:gd name="connsiteX9" fmla="*/ 833157 w 1876013"/>
                <a:gd name="connsiteY9" fmla="*/ 10633 h 542927"/>
                <a:gd name="connsiteX10" fmla="*/ 694934 w 1876013"/>
                <a:gd name="connsiteY10" fmla="*/ 0 h 542927"/>
                <a:gd name="connsiteX11" fmla="*/ 118593 w 1876013"/>
                <a:gd name="connsiteY11" fmla="*/ 62872 h 542927"/>
                <a:gd name="connsiteX0" fmla="*/ 118593 w 1875530"/>
                <a:gd name="connsiteY0" fmla="*/ 62872 h 542927"/>
                <a:gd name="connsiteX1" fmla="*/ 10506 w 1875530"/>
                <a:gd name="connsiteY1" fmla="*/ 361663 h 542927"/>
                <a:gd name="connsiteX2" fmla="*/ 280054 w 1875530"/>
                <a:gd name="connsiteY2" fmla="*/ 535018 h 542927"/>
                <a:gd name="connsiteX3" fmla="*/ 1619966 w 1875530"/>
                <a:gd name="connsiteY3" fmla="*/ 510363 h 542927"/>
                <a:gd name="connsiteX4" fmla="*/ 1657030 w 1875530"/>
                <a:gd name="connsiteY4" fmla="*/ 480574 h 542927"/>
                <a:gd name="connsiteX5" fmla="*/ 1875148 w 1875530"/>
                <a:gd name="connsiteY5" fmla="*/ 287079 h 542927"/>
                <a:gd name="connsiteX6" fmla="*/ 1705027 w 1875530"/>
                <a:gd name="connsiteY6" fmla="*/ 148856 h 542927"/>
                <a:gd name="connsiteX7" fmla="*/ 1524273 w 1875530"/>
                <a:gd name="connsiteY7" fmla="*/ 53163 h 542927"/>
                <a:gd name="connsiteX8" fmla="*/ 1439213 w 1875530"/>
                <a:gd name="connsiteY8" fmla="*/ 31898 h 542927"/>
                <a:gd name="connsiteX9" fmla="*/ 833157 w 1875530"/>
                <a:gd name="connsiteY9" fmla="*/ 10633 h 542927"/>
                <a:gd name="connsiteX10" fmla="*/ 694934 w 1875530"/>
                <a:gd name="connsiteY10" fmla="*/ 0 h 542927"/>
                <a:gd name="connsiteX11" fmla="*/ 118593 w 1875530"/>
                <a:gd name="connsiteY11" fmla="*/ 62872 h 542927"/>
                <a:gd name="connsiteX0" fmla="*/ 118593 w 1875530"/>
                <a:gd name="connsiteY0" fmla="*/ 62872 h 542927"/>
                <a:gd name="connsiteX1" fmla="*/ 10506 w 1875530"/>
                <a:gd name="connsiteY1" fmla="*/ 361663 h 542927"/>
                <a:gd name="connsiteX2" fmla="*/ 280054 w 1875530"/>
                <a:gd name="connsiteY2" fmla="*/ 535018 h 542927"/>
                <a:gd name="connsiteX3" fmla="*/ 1577676 w 1875530"/>
                <a:gd name="connsiteY3" fmla="*/ 510363 h 542927"/>
                <a:gd name="connsiteX4" fmla="*/ 1657030 w 1875530"/>
                <a:gd name="connsiteY4" fmla="*/ 480574 h 542927"/>
                <a:gd name="connsiteX5" fmla="*/ 1875148 w 1875530"/>
                <a:gd name="connsiteY5" fmla="*/ 287079 h 542927"/>
                <a:gd name="connsiteX6" fmla="*/ 1705027 w 1875530"/>
                <a:gd name="connsiteY6" fmla="*/ 148856 h 542927"/>
                <a:gd name="connsiteX7" fmla="*/ 1524273 w 1875530"/>
                <a:gd name="connsiteY7" fmla="*/ 53163 h 542927"/>
                <a:gd name="connsiteX8" fmla="*/ 1439213 w 1875530"/>
                <a:gd name="connsiteY8" fmla="*/ 31898 h 542927"/>
                <a:gd name="connsiteX9" fmla="*/ 833157 w 1875530"/>
                <a:gd name="connsiteY9" fmla="*/ 10633 h 542927"/>
                <a:gd name="connsiteX10" fmla="*/ 694934 w 1875530"/>
                <a:gd name="connsiteY10" fmla="*/ 0 h 542927"/>
                <a:gd name="connsiteX11" fmla="*/ 118593 w 1875530"/>
                <a:gd name="connsiteY11" fmla="*/ 62872 h 542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75530" h="542927">
                  <a:moveTo>
                    <a:pt x="118593" y="62872"/>
                  </a:moveTo>
                  <a:cubicBezTo>
                    <a:pt x="4522" y="123149"/>
                    <a:pt x="-16404" y="282972"/>
                    <a:pt x="10506" y="361663"/>
                  </a:cubicBezTo>
                  <a:cubicBezTo>
                    <a:pt x="37416" y="440354"/>
                    <a:pt x="18859" y="510235"/>
                    <a:pt x="280054" y="535018"/>
                  </a:cubicBezTo>
                  <a:cubicBezTo>
                    <a:pt x="541249" y="559801"/>
                    <a:pt x="1334899" y="519223"/>
                    <a:pt x="1577676" y="510363"/>
                  </a:cubicBezTo>
                  <a:cubicBezTo>
                    <a:pt x="1581220" y="499731"/>
                    <a:pt x="1607451" y="517788"/>
                    <a:pt x="1657030" y="480574"/>
                  </a:cubicBezTo>
                  <a:cubicBezTo>
                    <a:pt x="1706609" y="443360"/>
                    <a:pt x="1867149" y="342365"/>
                    <a:pt x="1875148" y="287079"/>
                  </a:cubicBezTo>
                  <a:cubicBezTo>
                    <a:pt x="1883148" y="231793"/>
                    <a:pt x="1763506" y="187842"/>
                    <a:pt x="1705027" y="148856"/>
                  </a:cubicBezTo>
                  <a:cubicBezTo>
                    <a:pt x="1646548" y="109870"/>
                    <a:pt x="1568575" y="72656"/>
                    <a:pt x="1524273" y="53163"/>
                  </a:cubicBezTo>
                  <a:cubicBezTo>
                    <a:pt x="1479971" y="33670"/>
                    <a:pt x="1448770" y="32360"/>
                    <a:pt x="1439213" y="31898"/>
                  </a:cubicBezTo>
                  <a:cubicBezTo>
                    <a:pt x="1237306" y="22128"/>
                    <a:pt x="1035176" y="17721"/>
                    <a:pt x="833157" y="10633"/>
                  </a:cubicBezTo>
                  <a:lnTo>
                    <a:pt x="694934" y="0"/>
                  </a:lnTo>
                  <a:cubicBezTo>
                    <a:pt x="554939" y="5316"/>
                    <a:pt x="232664" y="2595"/>
                    <a:pt x="118593" y="62872"/>
                  </a:cubicBezTo>
                  <a:close/>
                </a:path>
              </a:pathLst>
            </a:cu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2800" dirty="0" err="1">
                  <a:solidFill>
                    <a:prstClr val="black"/>
                  </a:solidFill>
                  <a:latin typeface="Times New Roman" pitchFamily="18" charset="0"/>
                  <a:ea typeface="等线" panose="02010600030101010101" pitchFamily="2" charset="-122"/>
                  <a:cs typeface="Times New Roman" pitchFamily="18" charset="0"/>
                </a:rPr>
                <a:t>Tắt</a:t>
              </a:r>
              <a:r>
                <a:rPr lang="en-US" altLang="zh-CN" sz="2800" dirty="0">
                  <a:solidFill>
                    <a:prstClr val="black"/>
                  </a:solidFill>
                  <a:latin typeface="Times New Roman" pitchFamily="18" charset="0"/>
                  <a:ea typeface="等线" panose="02010600030101010101" pitchFamily="2" charset="-122"/>
                  <a:cs typeface="Times New Roman" pitchFamily="18" charset="0"/>
                </a:rPr>
                <a:t> </a:t>
              </a:r>
              <a:r>
                <a:rPr lang="en-US" altLang="zh-CN" sz="2800" dirty="0" err="1">
                  <a:solidFill>
                    <a:prstClr val="black"/>
                  </a:solidFill>
                  <a:latin typeface="Times New Roman" pitchFamily="18" charset="0"/>
                  <a:ea typeface="等线" panose="02010600030101010101" pitchFamily="2" charset="-122"/>
                  <a:cs typeface="Times New Roman" pitchFamily="18" charset="0"/>
                </a:rPr>
                <a:t>đèn</a:t>
              </a:r>
              <a:r>
                <a:rPr lang="en-US" altLang="zh-CN" sz="2800" dirty="0">
                  <a:solidFill>
                    <a:prstClr val="black"/>
                  </a:solidFill>
                  <a:latin typeface="Times New Roman" pitchFamily="18" charset="0"/>
                  <a:ea typeface="等线" panose="02010600030101010101" pitchFamily="2" charset="-122"/>
                  <a:cs typeface="Times New Roman" pitchFamily="18" charset="0"/>
                </a:rPr>
                <a:t> </a:t>
              </a:r>
              <a:r>
                <a:rPr lang="en-US" altLang="zh-CN" sz="2800" dirty="0" err="1">
                  <a:solidFill>
                    <a:prstClr val="black"/>
                  </a:solidFill>
                  <a:latin typeface="Times New Roman" pitchFamily="18" charset="0"/>
                  <a:ea typeface="等线" panose="02010600030101010101" pitchFamily="2" charset="-122"/>
                  <a:cs typeface="Times New Roman" pitchFamily="18" charset="0"/>
                </a:rPr>
                <a:t>bằng</a:t>
              </a:r>
              <a:r>
                <a:rPr lang="en-US" altLang="zh-CN" sz="2800" dirty="0">
                  <a:solidFill>
                    <a:prstClr val="black"/>
                  </a:solidFill>
                  <a:latin typeface="Times New Roman" pitchFamily="18" charset="0"/>
                  <a:ea typeface="等线" panose="02010600030101010101" pitchFamily="2" charset="-122"/>
                  <a:cs typeface="Times New Roman" pitchFamily="18" charset="0"/>
                </a:rPr>
                <a:t> </a:t>
              </a:r>
              <a:r>
                <a:rPr lang="en-US" altLang="zh-CN" sz="2800" dirty="0" err="1">
                  <a:solidFill>
                    <a:prstClr val="black"/>
                  </a:solidFill>
                  <a:latin typeface="Times New Roman" pitchFamily="18" charset="0"/>
                  <a:ea typeface="等线" panose="02010600030101010101" pitchFamily="2" charset="-122"/>
                  <a:cs typeface="Times New Roman" pitchFamily="18" charset="0"/>
                </a:rPr>
                <a:t>cách</a:t>
              </a:r>
              <a:r>
                <a:rPr lang="en-US" altLang="zh-CN" sz="2800" dirty="0">
                  <a:solidFill>
                    <a:prstClr val="black"/>
                  </a:solidFill>
                  <a:latin typeface="Times New Roman" pitchFamily="18" charset="0"/>
                  <a:ea typeface="等线" panose="02010600030101010101" pitchFamily="2" charset="-122"/>
                  <a:cs typeface="Times New Roman" pitchFamily="18" charset="0"/>
                </a:rPr>
                <a:t> </a:t>
              </a:r>
              <a:r>
                <a:rPr lang="en-US" altLang="zh-CN" sz="2800" dirty="0" err="1">
                  <a:solidFill>
                    <a:prstClr val="black"/>
                  </a:solidFill>
                  <a:latin typeface="Times New Roman" pitchFamily="18" charset="0"/>
                  <a:ea typeface="等线" panose="02010600030101010101" pitchFamily="2" charset="-122"/>
                  <a:cs typeface="Times New Roman" pitchFamily="18" charset="0"/>
                </a:rPr>
                <a:t>giật</a:t>
              </a:r>
              <a:r>
                <a:rPr lang="en-US" altLang="zh-CN" sz="2800" dirty="0">
                  <a:solidFill>
                    <a:prstClr val="black"/>
                  </a:solidFill>
                  <a:latin typeface="Times New Roman" pitchFamily="18" charset="0"/>
                  <a:ea typeface="等线" panose="02010600030101010101" pitchFamily="2" charset="-122"/>
                  <a:cs typeface="Times New Roman" pitchFamily="18" charset="0"/>
                </a:rPr>
                <a:t> </a:t>
              </a:r>
              <a:r>
                <a:rPr lang="en-US" altLang="zh-CN" sz="2800" dirty="0" err="1">
                  <a:solidFill>
                    <a:prstClr val="black"/>
                  </a:solidFill>
                  <a:latin typeface="Times New Roman" pitchFamily="18" charset="0"/>
                  <a:ea typeface="等线" panose="02010600030101010101" pitchFamily="2" charset="-122"/>
                  <a:cs typeface="Times New Roman" pitchFamily="18" charset="0"/>
                </a:rPr>
                <a:t>dây</a:t>
              </a:r>
              <a:r>
                <a:rPr lang="en-US" altLang="zh-CN" sz="2800" dirty="0">
                  <a:solidFill>
                    <a:prstClr val="black"/>
                  </a:solidFill>
                  <a:latin typeface="Times New Roman" pitchFamily="18" charset="0"/>
                  <a:ea typeface="等线" panose="02010600030101010101" pitchFamily="2" charset="-122"/>
                  <a:cs typeface="Times New Roman" pitchFamily="18" charset="0"/>
                </a:rPr>
                <a:t> </a:t>
              </a:r>
              <a:r>
                <a:rPr lang="en-US" altLang="zh-CN" sz="2800" dirty="0" err="1">
                  <a:solidFill>
                    <a:prstClr val="black"/>
                  </a:solidFill>
                  <a:latin typeface="Times New Roman" pitchFamily="18" charset="0"/>
                  <a:ea typeface="等线" panose="02010600030101010101" pitchFamily="2" charset="-122"/>
                  <a:cs typeface="Times New Roman" pitchFamily="18" charset="0"/>
                </a:rPr>
                <a:t>nguồn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等线" panose="02010600030101010101" pitchFamily="2" charset="-122"/>
                <a:cs typeface="Times New Roman" pitchFamily="18" charset="0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xmlns="" id="{FD1A92E2-C4C8-43B2-B887-39D119D6A6CB}"/>
              </a:ext>
            </a:extLst>
          </p:cNvPr>
          <p:cNvGrpSpPr/>
          <p:nvPr/>
        </p:nvGrpSpPr>
        <p:grpSpPr>
          <a:xfrm>
            <a:off x="5435172" y="746556"/>
            <a:ext cx="6398085" cy="3138181"/>
            <a:chOff x="5667646" y="720179"/>
            <a:chExt cx="6398085" cy="3138181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xmlns="" id="{A24F44E6-69C2-47B6-A9A3-6FF3B0C53918}"/>
                </a:ext>
              </a:extLst>
            </p:cNvPr>
            <p:cNvSpPr/>
            <p:nvPr/>
          </p:nvSpPr>
          <p:spPr>
            <a:xfrm>
              <a:off x="6145081" y="1924156"/>
              <a:ext cx="5920650" cy="1934204"/>
            </a:xfrm>
            <a:prstGeom prst="rect">
              <a:avLst/>
            </a:prstGeom>
            <a:ln w="38100"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 lIns="86699" tIns="43349" rIns="86699" bIns="43349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4000" dirty="0" err="1">
                  <a:solidFill>
                    <a:prstClr val="black"/>
                  </a:solidFill>
                  <a:latin typeface="Times New Roman" pitchFamily="18" charset="0"/>
                  <a:ea typeface="等线" panose="02010600030101010101" pitchFamily="2" charset="-122"/>
                  <a:cs typeface="Times New Roman" pitchFamily="18" charset="0"/>
                </a:rPr>
                <a:t>Tắt</a:t>
              </a:r>
              <a:r>
                <a:rPr lang="en-US" altLang="zh-CN" sz="4000" dirty="0">
                  <a:solidFill>
                    <a:prstClr val="black"/>
                  </a:solidFill>
                  <a:latin typeface="Times New Roman" pitchFamily="18" charset="0"/>
                  <a:ea typeface="等线" panose="02010600030101010101" pitchFamily="2" charset="-122"/>
                  <a:cs typeface="Times New Roman" pitchFamily="18" charset="0"/>
                </a:rPr>
                <a:t> </a:t>
              </a:r>
              <a:r>
                <a:rPr lang="en-US" altLang="zh-CN" sz="4000" dirty="0" err="1">
                  <a:solidFill>
                    <a:prstClr val="black"/>
                  </a:solidFill>
                  <a:latin typeface="Times New Roman" pitchFamily="18" charset="0"/>
                  <a:ea typeface="等线" panose="02010600030101010101" pitchFamily="2" charset="-122"/>
                  <a:cs typeface="Times New Roman" pitchFamily="18" charset="0"/>
                </a:rPr>
                <a:t>đèn</a:t>
              </a:r>
              <a:r>
                <a:rPr lang="en-US" altLang="zh-CN" sz="4000" dirty="0">
                  <a:solidFill>
                    <a:prstClr val="black"/>
                  </a:solidFill>
                  <a:latin typeface="Times New Roman" pitchFamily="18" charset="0"/>
                  <a:ea typeface="等线" panose="02010600030101010101" pitchFamily="2" charset="-122"/>
                  <a:cs typeface="Times New Roman" pitchFamily="18" charset="0"/>
                </a:rPr>
                <a:t> </a:t>
              </a:r>
              <a:r>
                <a:rPr lang="en-US" altLang="zh-CN" sz="4000" dirty="0" err="1">
                  <a:solidFill>
                    <a:prstClr val="black"/>
                  </a:solidFill>
                  <a:latin typeface="Times New Roman" pitchFamily="18" charset="0"/>
                  <a:ea typeface="等线" panose="02010600030101010101" pitchFamily="2" charset="-122"/>
                  <a:cs typeface="Times New Roman" pitchFamily="18" charset="0"/>
                </a:rPr>
                <a:t>bằng</a:t>
              </a:r>
              <a:r>
                <a:rPr lang="en-US" altLang="zh-CN" sz="4000" dirty="0">
                  <a:solidFill>
                    <a:prstClr val="black"/>
                  </a:solidFill>
                  <a:latin typeface="Times New Roman" pitchFamily="18" charset="0"/>
                  <a:ea typeface="等线" panose="02010600030101010101" pitchFamily="2" charset="-122"/>
                  <a:cs typeface="Times New Roman" pitchFamily="18" charset="0"/>
                </a:rPr>
                <a:t> </a:t>
              </a:r>
              <a:r>
                <a:rPr lang="en-US" altLang="zh-CN" sz="4000" dirty="0" err="1">
                  <a:solidFill>
                    <a:prstClr val="black"/>
                  </a:solidFill>
                  <a:latin typeface="Times New Roman" pitchFamily="18" charset="0"/>
                  <a:ea typeface="等线" panose="02010600030101010101" pitchFamily="2" charset="-122"/>
                  <a:cs typeface="Times New Roman" pitchFamily="18" charset="0"/>
                </a:rPr>
                <a:t>cách</a:t>
              </a:r>
              <a:r>
                <a:rPr lang="en-US" altLang="zh-CN" sz="4000" dirty="0">
                  <a:solidFill>
                    <a:prstClr val="black"/>
                  </a:solidFill>
                  <a:latin typeface="Times New Roman" pitchFamily="18" charset="0"/>
                  <a:ea typeface="等线" panose="02010600030101010101" pitchFamily="2" charset="-122"/>
                  <a:cs typeface="Times New Roman" pitchFamily="18" charset="0"/>
                </a:rPr>
                <a:t> </a:t>
              </a:r>
              <a:r>
                <a:rPr lang="en-US" altLang="zh-CN" sz="4000" dirty="0" err="1">
                  <a:solidFill>
                    <a:prstClr val="black"/>
                  </a:solidFill>
                  <a:latin typeface="Times New Roman" pitchFamily="18" charset="0"/>
                  <a:ea typeface="等线" panose="02010600030101010101" pitchFamily="2" charset="-122"/>
                  <a:cs typeface="Times New Roman" pitchFamily="18" charset="0"/>
                </a:rPr>
                <a:t>giật</a:t>
              </a:r>
              <a:r>
                <a:rPr lang="en-US" altLang="zh-CN" sz="4000" dirty="0">
                  <a:solidFill>
                    <a:prstClr val="black"/>
                  </a:solidFill>
                  <a:latin typeface="Times New Roman" pitchFamily="18" charset="0"/>
                  <a:ea typeface="等线" panose="02010600030101010101" pitchFamily="2" charset="-122"/>
                  <a:cs typeface="Times New Roman" pitchFamily="18" charset="0"/>
                </a:rPr>
                <a:t> </a:t>
              </a:r>
              <a:r>
                <a:rPr lang="en-US" altLang="zh-CN" sz="4000" dirty="0" err="1">
                  <a:solidFill>
                    <a:prstClr val="black"/>
                  </a:solidFill>
                  <a:latin typeface="Times New Roman" pitchFamily="18" charset="0"/>
                  <a:ea typeface="等线" panose="02010600030101010101" pitchFamily="2" charset="-122"/>
                  <a:cs typeface="Times New Roman" pitchFamily="18" charset="0"/>
                </a:rPr>
                <a:t>dây</a:t>
              </a:r>
              <a:r>
                <a:rPr lang="en-US" altLang="zh-CN" sz="4000" dirty="0">
                  <a:solidFill>
                    <a:prstClr val="black"/>
                  </a:solidFill>
                  <a:latin typeface="Times New Roman" pitchFamily="18" charset="0"/>
                  <a:ea typeface="等线" panose="02010600030101010101" pitchFamily="2" charset="-122"/>
                  <a:cs typeface="Times New Roman" pitchFamily="18" charset="0"/>
                </a:rPr>
                <a:t> </a:t>
              </a:r>
              <a:r>
                <a:rPr lang="en-US" altLang="zh-CN" sz="4000" dirty="0" err="1">
                  <a:solidFill>
                    <a:prstClr val="black"/>
                  </a:solidFill>
                  <a:latin typeface="Times New Roman" pitchFamily="18" charset="0"/>
                  <a:ea typeface="等线" panose="02010600030101010101" pitchFamily="2" charset="-122"/>
                  <a:cs typeface="Times New Roman" pitchFamily="18" charset="0"/>
                </a:rPr>
                <a:t>nguồn</a:t>
              </a:r>
              <a:r>
                <a:rPr lang="en-US" altLang="zh-CN" sz="4000" dirty="0">
                  <a:solidFill>
                    <a:prstClr val="black"/>
                  </a:solidFill>
                  <a:latin typeface="Times New Roman" pitchFamily="18" charset="0"/>
                  <a:ea typeface="等线" panose="02010600030101010101" pitchFamily="2" charset="-122"/>
                  <a:cs typeface="Times New Roman" pitchFamily="18" charset="0"/>
                </a:rPr>
                <a:t> </a:t>
              </a:r>
              <a:r>
                <a:rPr lang="en-US" altLang="zh-CN" sz="4000" dirty="0" err="1">
                  <a:solidFill>
                    <a:prstClr val="black"/>
                  </a:solidFill>
                  <a:latin typeface="Times New Roman" pitchFamily="18" charset="0"/>
                  <a:ea typeface="等线" panose="02010600030101010101" pitchFamily="2" charset="-122"/>
                  <a:cs typeface="Times New Roman" pitchFamily="18" charset="0"/>
                </a:rPr>
                <a:t>sẽ</a:t>
              </a:r>
              <a:r>
                <a:rPr lang="en-US" altLang="zh-CN" sz="4000" dirty="0">
                  <a:solidFill>
                    <a:prstClr val="black"/>
                  </a:solidFill>
                  <a:latin typeface="Times New Roman" pitchFamily="18" charset="0"/>
                  <a:ea typeface="等线" panose="02010600030101010101" pitchFamily="2" charset="-122"/>
                  <a:cs typeface="Times New Roman" pitchFamily="18" charset="0"/>
                </a:rPr>
                <a:t> </a:t>
              </a:r>
              <a:r>
                <a:rPr lang="en-US" altLang="zh-CN" sz="4000" dirty="0" err="1">
                  <a:solidFill>
                    <a:prstClr val="black"/>
                  </a:solidFill>
                  <a:latin typeface="Times New Roman" pitchFamily="18" charset="0"/>
                  <a:ea typeface="等线" panose="02010600030101010101" pitchFamily="2" charset="-122"/>
                  <a:cs typeface="Times New Roman" pitchFamily="18" charset="0"/>
                </a:rPr>
                <a:t>làm</a:t>
              </a:r>
              <a:r>
                <a:rPr lang="en-US" altLang="zh-CN" sz="4000" dirty="0">
                  <a:solidFill>
                    <a:prstClr val="black"/>
                  </a:solidFill>
                  <a:latin typeface="Times New Roman" pitchFamily="18" charset="0"/>
                  <a:ea typeface="等线" panose="02010600030101010101" pitchFamily="2" charset="-122"/>
                  <a:cs typeface="Times New Roman" pitchFamily="18" charset="0"/>
                </a:rPr>
                <a:t> </a:t>
              </a:r>
              <a:r>
                <a:rPr lang="en-US" altLang="zh-CN" sz="4000" dirty="0" err="1">
                  <a:solidFill>
                    <a:prstClr val="black"/>
                  </a:solidFill>
                  <a:latin typeface="Times New Roman" pitchFamily="18" charset="0"/>
                  <a:ea typeface="等线" panose="02010600030101010101" pitchFamily="2" charset="-122"/>
                  <a:cs typeface="Times New Roman" pitchFamily="18" charset="0"/>
                </a:rPr>
                <a:t>hỏng</a:t>
              </a:r>
              <a:r>
                <a:rPr lang="en-US" altLang="zh-CN" sz="4000" dirty="0">
                  <a:solidFill>
                    <a:prstClr val="black"/>
                  </a:solidFill>
                  <a:latin typeface="Times New Roman" pitchFamily="18" charset="0"/>
                  <a:ea typeface="等线" panose="02010600030101010101" pitchFamily="2" charset="-122"/>
                  <a:cs typeface="Times New Roman" pitchFamily="18" charset="0"/>
                </a:rPr>
                <a:t> </a:t>
              </a:r>
              <a:r>
                <a:rPr lang="en-US" altLang="zh-CN" sz="4000" dirty="0" err="1">
                  <a:solidFill>
                    <a:prstClr val="black"/>
                  </a:solidFill>
                  <a:latin typeface="Times New Roman" pitchFamily="18" charset="0"/>
                  <a:ea typeface="等线" panose="02010600030101010101" pitchFamily="2" charset="-122"/>
                  <a:cs typeface="Times New Roman" pitchFamily="18" charset="0"/>
                </a:rPr>
                <a:t>dây</a:t>
              </a:r>
              <a:r>
                <a:rPr lang="en-US" altLang="zh-CN" sz="4000" dirty="0">
                  <a:solidFill>
                    <a:prstClr val="black"/>
                  </a:solidFill>
                  <a:latin typeface="Times New Roman" pitchFamily="18" charset="0"/>
                  <a:ea typeface="等线" panose="02010600030101010101" pitchFamily="2" charset="-122"/>
                  <a:cs typeface="Times New Roman" pitchFamily="18" charset="0"/>
                </a:rPr>
                <a:t>, </a:t>
              </a:r>
              <a:r>
                <a:rPr lang="en-US" altLang="zh-CN" sz="4000" dirty="0" err="1">
                  <a:solidFill>
                    <a:prstClr val="black"/>
                  </a:solidFill>
                  <a:latin typeface="Times New Roman" pitchFamily="18" charset="0"/>
                  <a:ea typeface="等线" panose="02010600030101010101" pitchFamily="2" charset="-122"/>
                  <a:cs typeface="Times New Roman" pitchFamily="18" charset="0"/>
                </a:rPr>
                <a:t>hở</a:t>
              </a:r>
              <a:r>
                <a:rPr lang="en-US" altLang="zh-CN" sz="4000" dirty="0">
                  <a:solidFill>
                    <a:prstClr val="black"/>
                  </a:solidFill>
                  <a:latin typeface="Times New Roman" pitchFamily="18" charset="0"/>
                  <a:ea typeface="等线" panose="02010600030101010101" pitchFamily="2" charset="-122"/>
                  <a:cs typeface="Times New Roman" pitchFamily="18" charset="0"/>
                </a:rPr>
                <a:t> </a:t>
              </a:r>
              <a:r>
                <a:rPr lang="en-US" altLang="zh-CN" sz="4000" dirty="0" err="1">
                  <a:solidFill>
                    <a:prstClr val="black"/>
                  </a:solidFill>
                  <a:latin typeface="Times New Roman" pitchFamily="18" charset="0"/>
                  <a:ea typeface="等线" panose="02010600030101010101" pitchFamily="2" charset="-122"/>
                  <a:cs typeface="Times New Roman" pitchFamily="18" charset="0"/>
                </a:rPr>
                <a:t>điện</a:t>
              </a:r>
              <a:r>
                <a:rPr lang="en-US" altLang="zh-CN" sz="4000" dirty="0">
                  <a:solidFill>
                    <a:prstClr val="black"/>
                  </a:solidFill>
                  <a:latin typeface="Times New Roman" pitchFamily="18" charset="0"/>
                  <a:ea typeface="等线" panose="02010600030101010101" pitchFamily="2" charset="-122"/>
                  <a:cs typeface="Times New Roman" pitchFamily="18" charset="0"/>
                </a:rPr>
                <a:t>, </a:t>
              </a:r>
              <a:r>
                <a:rPr lang="en-US" altLang="zh-CN" sz="4000" dirty="0" err="1">
                  <a:solidFill>
                    <a:prstClr val="black"/>
                  </a:solidFill>
                  <a:latin typeface="Times New Roman" pitchFamily="18" charset="0"/>
                  <a:ea typeface="等线" panose="02010600030101010101" pitchFamily="2" charset="-122"/>
                  <a:cs typeface="Times New Roman" pitchFamily="18" charset="0"/>
                </a:rPr>
                <a:t>dễ</a:t>
              </a:r>
              <a:r>
                <a:rPr lang="en-US" altLang="zh-CN" sz="4000" dirty="0">
                  <a:solidFill>
                    <a:prstClr val="black"/>
                  </a:solidFill>
                  <a:latin typeface="Times New Roman" pitchFamily="18" charset="0"/>
                  <a:ea typeface="等线" panose="02010600030101010101" pitchFamily="2" charset="-122"/>
                  <a:cs typeface="Times New Roman" pitchFamily="18" charset="0"/>
                </a:rPr>
                <a:t> </a:t>
              </a:r>
              <a:r>
                <a:rPr lang="en-US" altLang="zh-CN" sz="4000" dirty="0" err="1">
                  <a:solidFill>
                    <a:prstClr val="black"/>
                  </a:solidFill>
                  <a:latin typeface="Times New Roman" pitchFamily="18" charset="0"/>
                  <a:ea typeface="等线" panose="02010600030101010101" pitchFamily="2" charset="-122"/>
                  <a:cs typeface="Times New Roman" pitchFamily="18" charset="0"/>
                </a:rPr>
                <a:t>bị</a:t>
              </a:r>
              <a:r>
                <a:rPr lang="en-US" altLang="zh-CN" sz="4000" dirty="0">
                  <a:solidFill>
                    <a:prstClr val="black"/>
                  </a:solidFill>
                  <a:latin typeface="Times New Roman" pitchFamily="18" charset="0"/>
                  <a:ea typeface="等线" panose="02010600030101010101" pitchFamily="2" charset="-122"/>
                  <a:cs typeface="Times New Roman" pitchFamily="18" charset="0"/>
                </a:rPr>
                <a:t> </a:t>
              </a:r>
              <a:r>
                <a:rPr lang="en-US" altLang="zh-CN" sz="4000" dirty="0" err="1">
                  <a:solidFill>
                    <a:prstClr val="black"/>
                  </a:solidFill>
                  <a:latin typeface="Times New Roman" pitchFamily="18" charset="0"/>
                  <a:ea typeface="等线" panose="02010600030101010101" pitchFamily="2" charset="-122"/>
                  <a:cs typeface="Times New Roman" pitchFamily="18" charset="0"/>
                </a:rPr>
                <a:t>điện</a:t>
              </a:r>
              <a:r>
                <a:rPr lang="en-US" altLang="zh-CN" sz="4000" dirty="0">
                  <a:solidFill>
                    <a:prstClr val="black"/>
                  </a:solidFill>
                  <a:latin typeface="Times New Roman" pitchFamily="18" charset="0"/>
                  <a:ea typeface="等线" panose="02010600030101010101" pitchFamily="2" charset="-122"/>
                  <a:cs typeface="Times New Roman" pitchFamily="18" charset="0"/>
                </a:rPr>
                <a:t> </a:t>
              </a:r>
              <a:r>
                <a:rPr lang="en-US" altLang="zh-CN" sz="4000" dirty="0" err="1">
                  <a:solidFill>
                    <a:prstClr val="black"/>
                  </a:solidFill>
                  <a:latin typeface="Times New Roman" pitchFamily="18" charset="0"/>
                  <a:ea typeface="等线" panose="02010600030101010101" pitchFamily="2" charset="-122"/>
                  <a:cs typeface="Times New Roman" pitchFamily="18" charset="0"/>
                </a:rPr>
                <a:t>giật</a:t>
              </a:r>
              <a:r>
                <a:rPr lang="en-US" altLang="zh-CN" sz="4000" dirty="0">
                  <a:solidFill>
                    <a:prstClr val="black"/>
                  </a:solidFill>
                  <a:latin typeface="Times New Roman" pitchFamily="18" charset="0"/>
                  <a:ea typeface="等线" panose="02010600030101010101" pitchFamily="2" charset="-122"/>
                  <a:cs typeface="Times New Roman" pitchFamily="18" charset="0"/>
                </a:rPr>
                <a:t>.</a:t>
              </a:r>
              <a:endPara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等线" panose="02010600030101010101" pitchFamily="2" charset="-122"/>
                <a:cs typeface="Times New Roman" pitchFamily="18" charset="0"/>
              </a:endParaRPr>
            </a:p>
          </p:txBody>
        </p:sp>
        <p:grpSp>
          <p:nvGrpSpPr>
            <p:cNvPr id="17" name="Google Shape;1012;p37">
              <a:extLst>
                <a:ext uri="{FF2B5EF4-FFF2-40B4-BE49-F238E27FC236}">
                  <a16:creationId xmlns:a16="http://schemas.microsoft.com/office/drawing/2014/main" xmlns="" id="{7202DEED-0394-4A62-9CAC-8FE98234470E}"/>
                </a:ext>
              </a:extLst>
            </p:cNvPr>
            <p:cNvGrpSpPr/>
            <p:nvPr/>
          </p:nvGrpSpPr>
          <p:grpSpPr>
            <a:xfrm>
              <a:off x="5667646" y="720179"/>
              <a:ext cx="1455282" cy="1508052"/>
              <a:chOff x="5949775" y="2481625"/>
              <a:chExt cx="400600" cy="445825"/>
            </a:xfrm>
          </p:grpSpPr>
          <p:sp>
            <p:nvSpPr>
              <p:cNvPr id="19" name="Google Shape;1013;p37">
                <a:extLst>
                  <a:ext uri="{FF2B5EF4-FFF2-40B4-BE49-F238E27FC236}">
                    <a16:creationId xmlns:a16="http://schemas.microsoft.com/office/drawing/2014/main" xmlns="" id="{7D7FF2CD-8030-4277-93AC-515838EF4E7A}"/>
                  </a:ext>
                </a:extLst>
              </p:cNvPr>
              <p:cNvSpPr/>
              <p:nvPr/>
            </p:nvSpPr>
            <p:spPr>
              <a:xfrm>
                <a:off x="5949775" y="2746875"/>
                <a:ext cx="72925" cy="42200"/>
              </a:xfrm>
              <a:custGeom>
                <a:avLst/>
                <a:gdLst/>
                <a:ahLst/>
                <a:cxnLst/>
                <a:rect l="l" t="t" r="r" b="b"/>
                <a:pathLst>
                  <a:path w="2917" h="1688" extrusionOk="0">
                    <a:moveTo>
                      <a:pt x="2916" y="0"/>
                    </a:moveTo>
                    <a:lnTo>
                      <a:pt x="1" y="849"/>
                    </a:lnTo>
                    <a:lnTo>
                      <a:pt x="2916" y="1687"/>
                    </a:lnTo>
                    <a:lnTo>
                      <a:pt x="2916" y="0"/>
                    </a:lnTo>
                    <a:close/>
                  </a:path>
                </a:pathLst>
              </a:custGeom>
              <a:solidFill>
                <a:srgbClr val="84004C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宋体" panose="02010600030101010101" pitchFamily="2" charset="-122"/>
                  <a:cs typeface="Times New Roman" pitchFamily="18" charset="0"/>
                </a:endParaRPr>
              </a:p>
            </p:txBody>
          </p:sp>
          <p:sp>
            <p:nvSpPr>
              <p:cNvPr id="21" name="Google Shape;1014;p37">
                <a:extLst>
                  <a:ext uri="{FF2B5EF4-FFF2-40B4-BE49-F238E27FC236}">
                    <a16:creationId xmlns:a16="http://schemas.microsoft.com/office/drawing/2014/main" xmlns="" id="{DE898482-3A53-4C72-8597-ECBD6C5EABAE}"/>
                  </a:ext>
                </a:extLst>
              </p:cNvPr>
              <p:cNvSpPr/>
              <p:nvPr/>
            </p:nvSpPr>
            <p:spPr>
              <a:xfrm>
                <a:off x="6061400" y="2481625"/>
                <a:ext cx="176625" cy="179175"/>
              </a:xfrm>
              <a:custGeom>
                <a:avLst/>
                <a:gdLst/>
                <a:ahLst/>
                <a:cxnLst/>
                <a:rect l="l" t="t" r="r" b="b"/>
                <a:pathLst>
                  <a:path w="7065" h="7167" extrusionOk="0">
                    <a:moveTo>
                      <a:pt x="3451" y="1"/>
                    </a:moveTo>
                    <a:cubicBezTo>
                      <a:pt x="3204" y="1"/>
                      <a:pt x="2945" y="49"/>
                      <a:pt x="2675" y="154"/>
                    </a:cubicBezTo>
                    <a:cubicBezTo>
                      <a:pt x="1" y="1187"/>
                      <a:pt x="1206" y="3781"/>
                      <a:pt x="2158" y="5112"/>
                    </a:cubicBezTo>
                    <a:cubicBezTo>
                      <a:pt x="2858" y="6065"/>
                      <a:pt x="5085" y="7167"/>
                      <a:pt x="5085" y="7167"/>
                    </a:cubicBezTo>
                    <a:cubicBezTo>
                      <a:pt x="7064" y="4719"/>
                      <a:pt x="5876" y="1"/>
                      <a:pt x="3451" y="1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宋体" panose="02010600030101010101" pitchFamily="2" charset="-122"/>
                  <a:cs typeface="Times New Roman" pitchFamily="18" charset="0"/>
                </a:endParaRPr>
              </a:p>
            </p:txBody>
          </p:sp>
          <p:sp>
            <p:nvSpPr>
              <p:cNvPr id="22" name="Google Shape;1015;p37">
                <a:extLst>
                  <a:ext uri="{FF2B5EF4-FFF2-40B4-BE49-F238E27FC236}">
                    <a16:creationId xmlns:a16="http://schemas.microsoft.com/office/drawing/2014/main" xmlns="" id="{D88B00F1-9740-411D-8612-E09F88F78B61}"/>
                  </a:ext>
                </a:extLst>
              </p:cNvPr>
              <p:cNvSpPr/>
              <p:nvPr/>
            </p:nvSpPr>
            <p:spPr>
              <a:xfrm>
                <a:off x="6060875" y="2857825"/>
                <a:ext cx="34425" cy="62000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2480" extrusionOk="0">
                    <a:moveTo>
                      <a:pt x="954" y="0"/>
                    </a:moveTo>
                    <a:cubicBezTo>
                      <a:pt x="814" y="0"/>
                      <a:pt x="670" y="71"/>
                      <a:pt x="607" y="233"/>
                    </a:cubicBezTo>
                    <a:cubicBezTo>
                      <a:pt x="377" y="819"/>
                      <a:pt x="182" y="1427"/>
                      <a:pt x="56" y="2047"/>
                    </a:cubicBezTo>
                    <a:cubicBezTo>
                      <a:pt x="1" y="2309"/>
                      <a:pt x="219" y="2480"/>
                      <a:pt x="422" y="2480"/>
                    </a:cubicBezTo>
                    <a:cubicBezTo>
                      <a:pt x="557" y="2480"/>
                      <a:pt x="685" y="2404"/>
                      <a:pt x="722" y="2230"/>
                    </a:cubicBezTo>
                    <a:cubicBezTo>
                      <a:pt x="859" y="1611"/>
                      <a:pt x="1043" y="1002"/>
                      <a:pt x="1273" y="417"/>
                    </a:cubicBezTo>
                    <a:cubicBezTo>
                      <a:pt x="1377" y="166"/>
                      <a:pt x="1169" y="0"/>
                      <a:pt x="95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宋体" panose="02010600030101010101" pitchFamily="2" charset="-122"/>
                  <a:cs typeface="Times New Roman" pitchFamily="18" charset="0"/>
                </a:endParaRPr>
              </a:p>
            </p:txBody>
          </p:sp>
          <p:sp>
            <p:nvSpPr>
              <p:cNvPr id="23" name="Google Shape;1016;p37">
                <a:extLst>
                  <a:ext uri="{FF2B5EF4-FFF2-40B4-BE49-F238E27FC236}">
                    <a16:creationId xmlns:a16="http://schemas.microsoft.com/office/drawing/2014/main" xmlns="" id="{BBCE0B07-94CD-428B-86D8-2AE82E944BD1}"/>
                  </a:ext>
                </a:extLst>
              </p:cNvPr>
              <p:cNvSpPr/>
              <p:nvPr/>
            </p:nvSpPr>
            <p:spPr>
              <a:xfrm>
                <a:off x="6123225" y="2865225"/>
                <a:ext cx="20400" cy="62225"/>
              </a:xfrm>
              <a:custGeom>
                <a:avLst/>
                <a:gdLst/>
                <a:ahLst/>
                <a:cxnLst/>
                <a:rect l="l" t="t" r="r" b="b"/>
                <a:pathLst>
                  <a:path w="816" h="2489" extrusionOk="0">
                    <a:moveTo>
                      <a:pt x="473" y="0"/>
                    </a:moveTo>
                    <a:cubicBezTo>
                      <a:pt x="299" y="0"/>
                      <a:pt x="121" y="109"/>
                      <a:pt x="110" y="327"/>
                    </a:cubicBezTo>
                    <a:cubicBezTo>
                      <a:pt x="87" y="936"/>
                      <a:pt x="53" y="1544"/>
                      <a:pt x="18" y="2152"/>
                    </a:cubicBezTo>
                    <a:cubicBezTo>
                      <a:pt x="1" y="2376"/>
                      <a:pt x="164" y="2488"/>
                      <a:pt x="337" y="2488"/>
                    </a:cubicBezTo>
                    <a:cubicBezTo>
                      <a:pt x="509" y="2488"/>
                      <a:pt x="690" y="2376"/>
                      <a:pt x="707" y="2152"/>
                    </a:cubicBezTo>
                    <a:cubicBezTo>
                      <a:pt x="741" y="1544"/>
                      <a:pt x="776" y="936"/>
                      <a:pt x="810" y="327"/>
                    </a:cubicBezTo>
                    <a:cubicBezTo>
                      <a:pt x="816" y="109"/>
                      <a:pt x="646" y="0"/>
                      <a:pt x="47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宋体" panose="02010600030101010101" pitchFamily="2" charset="-122"/>
                  <a:cs typeface="Times New Roman" pitchFamily="18" charset="0"/>
                </a:endParaRPr>
              </a:p>
            </p:txBody>
          </p:sp>
          <p:sp>
            <p:nvSpPr>
              <p:cNvPr id="24" name="Google Shape;1017;p37">
                <a:extLst>
                  <a:ext uri="{FF2B5EF4-FFF2-40B4-BE49-F238E27FC236}">
                    <a16:creationId xmlns:a16="http://schemas.microsoft.com/office/drawing/2014/main" xmlns="" id="{E5649784-376B-4400-A757-E7D05DFC25B1}"/>
                  </a:ext>
                </a:extLst>
              </p:cNvPr>
              <p:cNvSpPr/>
              <p:nvPr/>
            </p:nvSpPr>
            <p:spPr>
              <a:xfrm>
                <a:off x="6197975" y="2865225"/>
                <a:ext cx="24825" cy="62125"/>
              </a:xfrm>
              <a:custGeom>
                <a:avLst/>
                <a:gdLst/>
                <a:ahLst/>
                <a:cxnLst/>
                <a:rect l="l" t="t" r="r" b="b"/>
                <a:pathLst>
                  <a:path w="993" h="2485" extrusionOk="0">
                    <a:moveTo>
                      <a:pt x="344" y="0"/>
                    </a:moveTo>
                    <a:cubicBezTo>
                      <a:pt x="170" y="0"/>
                      <a:pt x="1" y="109"/>
                      <a:pt x="12" y="327"/>
                    </a:cubicBezTo>
                    <a:cubicBezTo>
                      <a:pt x="35" y="970"/>
                      <a:pt x="127" y="1613"/>
                      <a:pt x="265" y="2244"/>
                    </a:cubicBezTo>
                    <a:cubicBezTo>
                      <a:pt x="305" y="2412"/>
                      <a:pt x="434" y="2485"/>
                      <a:pt x="568" y="2485"/>
                    </a:cubicBezTo>
                    <a:cubicBezTo>
                      <a:pt x="774" y="2485"/>
                      <a:pt x="993" y="2313"/>
                      <a:pt x="930" y="2049"/>
                    </a:cubicBezTo>
                    <a:cubicBezTo>
                      <a:pt x="804" y="1487"/>
                      <a:pt x="724" y="913"/>
                      <a:pt x="701" y="327"/>
                    </a:cubicBezTo>
                    <a:cubicBezTo>
                      <a:pt x="695" y="109"/>
                      <a:pt x="517" y="0"/>
                      <a:pt x="34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宋体" panose="02010600030101010101" pitchFamily="2" charset="-122"/>
                  <a:cs typeface="Times New Roman" pitchFamily="18" charset="0"/>
                </a:endParaRPr>
              </a:p>
            </p:txBody>
          </p:sp>
          <p:sp>
            <p:nvSpPr>
              <p:cNvPr id="25" name="Google Shape;1018;p37">
                <a:extLst>
                  <a:ext uri="{FF2B5EF4-FFF2-40B4-BE49-F238E27FC236}">
                    <a16:creationId xmlns:a16="http://schemas.microsoft.com/office/drawing/2014/main" xmlns="" id="{F14E90D8-4803-42CD-8768-1FA6016B5F24}"/>
                  </a:ext>
                </a:extLst>
              </p:cNvPr>
              <p:cNvSpPr/>
              <p:nvPr/>
            </p:nvSpPr>
            <p:spPr>
              <a:xfrm>
                <a:off x="6246675" y="2860325"/>
                <a:ext cx="35175" cy="56050"/>
              </a:xfrm>
              <a:custGeom>
                <a:avLst/>
                <a:gdLst/>
                <a:ahLst/>
                <a:cxnLst/>
                <a:rect l="l" t="t" r="r" b="b"/>
                <a:pathLst>
                  <a:path w="1407" h="2242" extrusionOk="0">
                    <a:moveTo>
                      <a:pt x="465" y="0"/>
                    </a:moveTo>
                    <a:cubicBezTo>
                      <a:pt x="244" y="0"/>
                      <a:pt x="1" y="252"/>
                      <a:pt x="119" y="535"/>
                    </a:cubicBezTo>
                    <a:cubicBezTo>
                      <a:pt x="325" y="1006"/>
                      <a:pt x="509" y="1499"/>
                      <a:pt x="658" y="1993"/>
                    </a:cubicBezTo>
                    <a:cubicBezTo>
                      <a:pt x="708" y="2167"/>
                      <a:pt x="847" y="2242"/>
                      <a:pt x="986" y="2242"/>
                    </a:cubicBezTo>
                    <a:cubicBezTo>
                      <a:pt x="1195" y="2242"/>
                      <a:pt x="1407" y="2071"/>
                      <a:pt x="1324" y="1809"/>
                    </a:cubicBezTo>
                    <a:cubicBezTo>
                      <a:pt x="1152" y="1258"/>
                      <a:pt x="956" y="707"/>
                      <a:pt x="715" y="179"/>
                    </a:cubicBezTo>
                    <a:cubicBezTo>
                      <a:pt x="661" y="53"/>
                      <a:pt x="565" y="0"/>
                      <a:pt x="46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宋体" panose="02010600030101010101" pitchFamily="2" charset="-122"/>
                  <a:cs typeface="Times New Roman" pitchFamily="18" charset="0"/>
                </a:endParaRPr>
              </a:p>
            </p:txBody>
          </p:sp>
          <p:sp>
            <p:nvSpPr>
              <p:cNvPr id="26" name="Google Shape;1019;p37">
                <a:extLst>
                  <a:ext uri="{FF2B5EF4-FFF2-40B4-BE49-F238E27FC236}">
                    <a16:creationId xmlns:a16="http://schemas.microsoft.com/office/drawing/2014/main" xmlns="" id="{E3095FBA-8558-4509-84FF-4A80F5B31E61}"/>
                  </a:ext>
                </a:extLst>
              </p:cNvPr>
              <p:cNvSpPr/>
              <p:nvPr/>
            </p:nvSpPr>
            <p:spPr>
              <a:xfrm>
                <a:off x="6096700" y="2834375"/>
                <a:ext cx="76625" cy="48225"/>
              </a:xfrm>
              <a:custGeom>
                <a:avLst/>
                <a:gdLst/>
                <a:ahLst/>
                <a:cxnLst/>
                <a:rect l="l" t="t" r="r" b="b"/>
                <a:pathLst>
                  <a:path w="3065" h="1929" extrusionOk="0">
                    <a:moveTo>
                      <a:pt x="0" y="1"/>
                    </a:moveTo>
                    <a:lnTo>
                      <a:pt x="0" y="1"/>
                    </a:lnTo>
                    <a:cubicBezTo>
                      <a:pt x="126" y="586"/>
                      <a:pt x="299" y="1171"/>
                      <a:pt x="494" y="1734"/>
                    </a:cubicBezTo>
                    <a:cubicBezTo>
                      <a:pt x="953" y="1871"/>
                      <a:pt x="1423" y="1929"/>
                      <a:pt x="1894" y="1929"/>
                    </a:cubicBezTo>
                    <a:lnTo>
                      <a:pt x="3065" y="1929"/>
                    </a:lnTo>
                    <a:cubicBezTo>
                      <a:pt x="2881" y="1401"/>
                      <a:pt x="2743" y="873"/>
                      <a:pt x="2629" y="322"/>
                    </a:cubicBezTo>
                    <a:cubicBezTo>
                      <a:pt x="1745" y="288"/>
                      <a:pt x="873" y="173"/>
                      <a:pt x="0" y="1"/>
                    </a:cubicBezTo>
                    <a:close/>
                  </a:path>
                </a:pathLst>
              </a:custGeom>
              <a:solidFill>
                <a:srgbClr val="FFA500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宋体" panose="02010600030101010101" pitchFamily="2" charset="-122"/>
                  <a:cs typeface="Times New Roman" pitchFamily="18" charset="0"/>
                </a:endParaRPr>
              </a:p>
            </p:txBody>
          </p:sp>
          <p:sp>
            <p:nvSpPr>
              <p:cNvPr id="30" name="Google Shape;1020;p37">
                <a:extLst>
                  <a:ext uri="{FF2B5EF4-FFF2-40B4-BE49-F238E27FC236}">
                    <a16:creationId xmlns:a16="http://schemas.microsoft.com/office/drawing/2014/main" xmlns="" id="{96C12D40-6F11-4BA5-9D9F-81122184FFF2}"/>
                  </a:ext>
                </a:extLst>
              </p:cNvPr>
              <p:cNvSpPr/>
              <p:nvPr/>
            </p:nvSpPr>
            <p:spPr>
              <a:xfrm>
                <a:off x="6081200" y="2625200"/>
                <a:ext cx="88975" cy="217225"/>
              </a:xfrm>
              <a:custGeom>
                <a:avLst/>
                <a:gdLst/>
                <a:ahLst/>
                <a:cxnLst/>
                <a:rect l="l" t="t" r="r" b="b"/>
                <a:pathLst>
                  <a:path w="3559" h="8689" extrusionOk="0">
                    <a:moveTo>
                      <a:pt x="2514" y="1"/>
                    </a:moveTo>
                    <a:cubicBezTo>
                      <a:pt x="2009" y="1"/>
                      <a:pt x="1493" y="81"/>
                      <a:pt x="1010" y="230"/>
                    </a:cubicBezTo>
                    <a:cubicBezTo>
                      <a:pt x="138" y="2859"/>
                      <a:pt x="0" y="5670"/>
                      <a:pt x="609" y="8368"/>
                    </a:cubicBezTo>
                    <a:cubicBezTo>
                      <a:pt x="1481" y="8540"/>
                      <a:pt x="2365" y="8655"/>
                      <a:pt x="3249" y="8689"/>
                    </a:cubicBezTo>
                    <a:cubicBezTo>
                      <a:pt x="2663" y="5889"/>
                      <a:pt x="2916" y="2847"/>
                      <a:pt x="3558" y="1"/>
                    </a:cubicBezTo>
                    <a:close/>
                  </a:path>
                </a:pathLst>
              </a:custGeom>
              <a:solidFill>
                <a:srgbClr val="FFDB45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宋体" panose="02010600030101010101" pitchFamily="2" charset="-122"/>
                  <a:cs typeface="Times New Roman" pitchFamily="18" charset="0"/>
                </a:endParaRPr>
              </a:p>
            </p:txBody>
          </p:sp>
          <p:sp>
            <p:nvSpPr>
              <p:cNvPr id="31" name="Google Shape;1021;p37">
                <a:extLst>
                  <a:ext uri="{FF2B5EF4-FFF2-40B4-BE49-F238E27FC236}">
                    <a16:creationId xmlns:a16="http://schemas.microsoft.com/office/drawing/2014/main" xmlns="" id="{D77EE2A6-596D-4DF2-AF1E-C2CADA17F9B6}"/>
                  </a:ext>
                </a:extLst>
              </p:cNvPr>
              <p:cNvSpPr/>
              <p:nvPr/>
            </p:nvSpPr>
            <p:spPr>
              <a:xfrm>
                <a:off x="6031550" y="2816025"/>
                <a:ext cx="77500" cy="61700"/>
              </a:xfrm>
              <a:custGeom>
                <a:avLst/>
                <a:gdLst/>
                <a:ahLst/>
                <a:cxnLst/>
                <a:rect l="l" t="t" r="r" b="b"/>
                <a:pathLst>
                  <a:path w="3100" h="2468" extrusionOk="0">
                    <a:moveTo>
                      <a:pt x="1" y="0"/>
                    </a:moveTo>
                    <a:cubicBezTo>
                      <a:pt x="667" y="1205"/>
                      <a:pt x="1780" y="2089"/>
                      <a:pt x="3100" y="2468"/>
                    </a:cubicBezTo>
                    <a:cubicBezTo>
                      <a:pt x="2893" y="1905"/>
                      <a:pt x="2732" y="1320"/>
                      <a:pt x="2595" y="735"/>
                    </a:cubicBezTo>
                    <a:cubicBezTo>
                      <a:pt x="1711" y="562"/>
                      <a:pt x="850" y="310"/>
                      <a:pt x="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宋体" panose="02010600030101010101" pitchFamily="2" charset="-122"/>
                  <a:cs typeface="Times New Roman" pitchFamily="18" charset="0"/>
                </a:endParaRPr>
              </a:p>
            </p:txBody>
          </p:sp>
          <p:sp>
            <p:nvSpPr>
              <p:cNvPr id="32" name="Google Shape;1022;p37">
                <a:extLst>
                  <a:ext uri="{FF2B5EF4-FFF2-40B4-BE49-F238E27FC236}">
                    <a16:creationId xmlns:a16="http://schemas.microsoft.com/office/drawing/2014/main" xmlns="" id="{6633D4DB-D598-4603-89F6-58AB31FA343D}"/>
                  </a:ext>
                </a:extLst>
              </p:cNvPr>
              <p:cNvSpPr/>
              <p:nvPr/>
            </p:nvSpPr>
            <p:spPr>
              <a:xfrm>
                <a:off x="6015500" y="2630950"/>
                <a:ext cx="90975" cy="203450"/>
              </a:xfrm>
              <a:custGeom>
                <a:avLst/>
                <a:gdLst/>
                <a:ahLst/>
                <a:cxnLst/>
                <a:rect l="l" t="t" r="r" b="b"/>
                <a:pathLst>
                  <a:path w="3639" h="8138" extrusionOk="0">
                    <a:moveTo>
                      <a:pt x="3638" y="0"/>
                    </a:moveTo>
                    <a:lnTo>
                      <a:pt x="3638" y="0"/>
                    </a:lnTo>
                    <a:cubicBezTo>
                      <a:pt x="1481" y="677"/>
                      <a:pt x="0" y="2663"/>
                      <a:pt x="0" y="4924"/>
                    </a:cubicBezTo>
                    <a:cubicBezTo>
                      <a:pt x="0" y="5796"/>
                      <a:pt x="218" y="6646"/>
                      <a:pt x="643" y="7403"/>
                    </a:cubicBezTo>
                    <a:cubicBezTo>
                      <a:pt x="1492" y="7713"/>
                      <a:pt x="2353" y="7965"/>
                      <a:pt x="3237" y="8138"/>
                    </a:cubicBezTo>
                    <a:cubicBezTo>
                      <a:pt x="2628" y="5440"/>
                      <a:pt x="2766" y="2629"/>
                      <a:pt x="363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宋体" panose="02010600030101010101" pitchFamily="2" charset="-122"/>
                  <a:cs typeface="Times New Roman" pitchFamily="18" charset="0"/>
                </a:endParaRPr>
              </a:p>
            </p:txBody>
          </p:sp>
          <p:sp>
            <p:nvSpPr>
              <p:cNvPr id="33" name="Google Shape;1023;p37">
                <a:extLst>
                  <a:ext uri="{FF2B5EF4-FFF2-40B4-BE49-F238E27FC236}">
                    <a16:creationId xmlns:a16="http://schemas.microsoft.com/office/drawing/2014/main" xmlns="" id="{A2FDCCED-6861-4616-8ACD-01921B929BBA}"/>
                  </a:ext>
                </a:extLst>
              </p:cNvPr>
              <p:cNvSpPr/>
              <p:nvPr/>
            </p:nvSpPr>
            <p:spPr>
              <a:xfrm>
                <a:off x="6162400" y="2838400"/>
                <a:ext cx="86400" cy="44200"/>
              </a:xfrm>
              <a:custGeom>
                <a:avLst/>
                <a:gdLst/>
                <a:ahLst/>
                <a:cxnLst/>
                <a:rect l="l" t="t" r="r" b="b"/>
                <a:pathLst>
                  <a:path w="3456" h="1768" extrusionOk="0">
                    <a:moveTo>
                      <a:pt x="3019" y="0"/>
                    </a:moveTo>
                    <a:cubicBezTo>
                      <a:pt x="2263" y="122"/>
                      <a:pt x="1500" y="178"/>
                      <a:pt x="736" y="178"/>
                    </a:cubicBezTo>
                    <a:cubicBezTo>
                      <a:pt x="491" y="178"/>
                      <a:pt x="246" y="172"/>
                      <a:pt x="1" y="161"/>
                    </a:cubicBezTo>
                    <a:lnTo>
                      <a:pt x="1" y="161"/>
                    </a:lnTo>
                    <a:cubicBezTo>
                      <a:pt x="104" y="712"/>
                      <a:pt x="253" y="1240"/>
                      <a:pt x="425" y="1768"/>
                    </a:cubicBezTo>
                    <a:lnTo>
                      <a:pt x="2652" y="1768"/>
                    </a:lnTo>
                    <a:cubicBezTo>
                      <a:pt x="2916" y="1768"/>
                      <a:pt x="3191" y="1756"/>
                      <a:pt x="3455" y="1710"/>
                    </a:cubicBezTo>
                    <a:cubicBezTo>
                      <a:pt x="3283" y="1148"/>
                      <a:pt x="3145" y="574"/>
                      <a:pt x="3019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宋体" panose="02010600030101010101" pitchFamily="2" charset="-122"/>
                  <a:cs typeface="Times New Roman" pitchFamily="18" charset="0"/>
                </a:endParaRPr>
              </a:p>
            </p:txBody>
          </p:sp>
          <p:sp>
            <p:nvSpPr>
              <p:cNvPr id="34" name="Google Shape;1024;p37">
                <a:extLst>
                  <a:ext uri="{FF2B5EF4-FFF2-40B4-BE49-F238E27FC236}">
                    <a16:creationId xmlns:a16="http://schemas.microsoft.com/office/drawing/2014/main" xmlns="" id="{24040297-8E1F-4B54-B629-2AB694602B27}"/>
                  </a:ext>
                </a:extLst>
              </p:cNvPr>
              <p:cNvSpPr/>
              <p:nvPr/>
            </p:nvSpPr>
            <p:spPr>
              <a:xfrm>
                <a:off x="6147775" y="2625200"/>
                <a:ext cx="93850" cy="217650"/>
              </a:xfrm>
              <a:custGeom>
                <a:avLst/>
                <a:gdLst/>
                <a:ahLst/>
                <a:cxnLst/>
                <a:rect l="l" t="t" r="r" b="b"/>
                <a:pathLst>
                  <a:path w="3754" h="8706" extrusionOk="0">
                    <a:moveTo>
                      <a:pt x="884" y="1"/>
                    </a:moveTo>
                    <a:cubicBezTo>
                      <a:pt x="253" y="2836"/>
                      <a:pt x="0" y="5889"/>
                      <a:pt x="574" y="8689"/>
                    </a:cubicBezTo>
                    <a:cubicBezTo>
                      <a:pt x="822" y="8700"/>
                      <a:pt x="1069" y="8706"/>
                      <a:pt x="1316" y="8706"/>
                    </a:cubicBezTo>
                    <a:cubicBezTo>
                      <a:pt x="2086" y="8706"/>
                      <a:pt x="2851" y="8650"/>
                      <a:pt x="3616" y="8528"/>
                    </a:cubicBezTo>
                    <a:cubicBezTo>
                      <a:pt x="3019" y="5739"/>
                      <a:pt x="2973" y="2847"/>
                      <a:pt x="3753" y="35"/>
                    </a:cubicBezTo>
                    <a:cubicBezTo>
                      <a:pt x="3581" y="12"/>
                      <a:pt x="3409" y="1"/>
                      <a:pt x="323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宋体" panose="02010600030101010101" pitchFamily="2" charset="-122"/>
                  <a:cs typeface="Times New Roman" pitchFamily="18" charset="0"/>
                </a:endParaRPr>
              </a:p>
            </p:txBody>
          </p:sp>
          <p:sp>
            <p:nvSpPr>
              <p:cNvPr id="35" name="Google Shape;1025;p37">
                <a:extLst>
                  <a:ext uri="{FF2B5EF4-FFF2-40B4-BE49-F238E27FC236}">
                    <a16:creationId xmlns:a16="http://schemas.microsoft.com/office/drawing/2014/main" xmlns="" id="{F12C469E-A9C7-4360-9B1D-8AFDB9C2ADA3}"/>
                  </a:ext>
                </a:extLst>
              </p:cNvPr>
              <p:cNvSpPr/>
              <p:nvPr/>
            </p:nvSpPr>
            <p:spPr>
              <a:xfrm>
                <a:off x="6209999" y="2617577"/>
                <a:ext cx="135475" cy="212350"/>
              </a:xfrm>
              <a:custGeom>
                <a:avLst/>
                <a:gdLst/>
                <a:ahLst/>
                <a:cxnLst/>
                <a:rect l="l" t="t" r="r" b="b"/>
                <a:pathLst>
                  <a:path w="5419" h="8494" extrusionOk="0">
                    <a:moveTo>
                      <a:pt x="793" y="0"/>
                    </a:moveTo>
                    <a:cubicBezTo>
                      <a:pt x="1" y="2812"/>
                      <a:pt x="47" y="5704"/>
                      <a:pt x="644" y="8493"/>
                    </a:cubicBezTo>
                    <a:cubicBezTo>
                      <a:pt x="2285" y="8241"/>
                      <a:pt x="3834" y="7690"/>
                      <a:pt x="5131" y="6795"/>
                    </a:cubicBezTo>
                    <a:cubicBezTo>
                      <a:pt x="5326" y="6255"/>
                      <a:pt x="5418" y="5693"/>
                      <a:pt x="5418" y="5119"/>
                    </a:cubicBezTo>
                    <a:cubicBezTo>
                      <a:pt x="5407" y="2479"/>
                      <a:pt x="3410" y="264"/>
                      <a:pt x="793" y="0"/>
                    </a:cubicBezTo>
                    <a:close/>
                  </a:path>
                </a:pathLst>
              </a:custGeom>
              <a:solidFill>
                <a:srgbClr val="FFDB45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宋体" panose="02010600030101010101" pitchFamily="2" charset="-122"/>
                  <a:cs typeface="Times New Roman" pitchFamily="18" charset="0"/>
                </a:endParaRPr>
              </a:p>
            </p:txBody>
          </p:sp>
          <p:sp>
            <p:nvSpPr>
              <p:cNvPr id="36" name="Google Shape;1026;p37">
                <a:extLst>
                  <a:ext uri="{FF2B5EF4-FFF2-40B4-BE49-F238E27FC236}">
                    <a16:creationId xmlns:a16="http://schemas.microsoft.com/office/drawing/2014/main" xmlns="" id="{09C23BDC-2C0E-4F81-A611-618A988DE54B}"/>
                  </a:ext>
                </a:extLst>
              </p:cNvPr>
              <p:cNvSpPr/>
              <p:nvPr/>
            </p:nvSpPr>
            <p:spPr>
              <a:xfrm>
                <a:off x="6238150" y="2795925"/>
                <a:ext cx="112225" cy="85250"/>
              </a:xfrm>
              <a:custGeom>
                <a:avLst/>
                <a:gdLst/>
                <a:ahLst/>
                <a:cxnLst/>
                <a:rect l="l" t="t" r="r" b="b"/>
                <a:pathLst>
                  <a:path w="4489" h="3410" extrusionOk="0">
                    <a:moveTo>
                      <a:pt x="4488" y="1"/>
                    </a:moveTo>
                    <a:lnTo>
                      <a:pt x="4488" y="1"/>
                    </a:lnTo>
                    <a:cubicBezTo>
                      <a:pt x="3180" y="896"/>
                      <a:pt x="1630" y="1447"/>
                      <a:pt x="1" y="1699"/>
                    </a:cubicBezTo>
                    <a:cubicBezTo>
                      <a:pt x="115" y="2273"/>
                      <a:pt x="265" y="2847"/>
                      <a:pt x="425" y="3409"/>
                    </a:cubicBezTo>
                    <a:cubicBezTo>
                      <a:pt x="2307" y="3099"/>
                      <a:pt x="3857" y="1803"/>
                      <a:pt x="4488" y="1"/>
                    </a:cubicBezTo>
                    <a:close/>
                  </a:path>
                </a:pathLst>
              </a:custGeom>
              <a:solidFill>
                <a:srgbClr val="FFA500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宋体" panose="02010600030101010101" pitchFamily="2" charset="-122"/>
                  <a:cs typeface="Times New Roman" pitchFamily="18" charset="0"/>
                </a:endParaRPr>
              </a:p>
            </p:txBody>
          </p:sp>
          <p:sp>
            <p:nvSpPr>
              <p:cNvPr id="37" name="Google Shape;1027;p37">
                <a:extLst>
                  <a:ext uri="{FF2B5EF4-FFF2-40B4-BE49-F238E27FC236}">
                    <a16:creationId xmlns:a16="http://schemas.microsoft.com/office/drawing/2014/main" xmlns="" id="{B091DC59-7A13-4DD5-AFD8-A89D4B75B549}"/>
                  </a:ext>
                </a:extLst>
              </p:cNvPr>
              <p:cNvSpPr/>
              <p:nvPr/>
            </p:nvSpPr>
            <p:spPr>
              <a:xfrm>
                <a:off x="6284050" y="2722175"/>
                <a:ext cx="29300" cy="24900"/>
              </a:xfrm>
              <a:custGeom>
                <a:avLst/>
                <a:gdLst/>
                <a:ahLst/>
                <a:cxnLst/>
                <a:rect l="l" t="t" r="r" b="b"/>
                <a:pathLst>
                  <a:path w="1172" h="996" extrusionOk="0">
                    <a:moveTo>
                      <a:pt x="667" y="1"/>
                    </a:moveTo>
                    <a:cubicBezTo>
                      <a:pt x="230" y="1"/>
                      <a:pt x="1" y="529"/>
                      <a:pt x="322" y="850"/>
                    </a:cubicBezTo>
                    <a:cubicBezTo>
                      <a:pt x="422" y="950"/>
                      <a:pt x="546" y="995"/>
                      <a:pt x="668" y="995"/>
                    </a:cubicBezTo>
                    <a:cubicBezTo>
                      <a:pt x="924" y="995"/>
                      <a:pt x="1172" y="798"/>
                      <a:pt x="1172" y="495"/>
                    </a:cubicBezTo>
                    <a:cubicBezTo>
                      <a:pt x="1172" y="219"/>
                      <a:pt x="942" y="1"/>
                      <a:pt x="66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宋体" panose="02010600030101010101" pitchFamily="2" charset="-122"/>
                  <a:cs typeface="Times New Roman" pitchFamily="18" charset="0"/>
                </a:endParaRPr>
              </a:p>
            </p:txBody>
          </p:sp>
          <p:sp>
            <p:nvSpPr>
              <p:cNvPr id="38" name="Google Shape;1028;p37">
                <a:extLst>
                  <a:ext uri="{FF2B5EF4-FFF2-40B4-BE49-F238E27FC236}">
                    <a16:creationId xmlns:a16="http://schemas.microsoft.com/office/drawing/2014/main" xmlns="" id="{3307C883-DEC5-462E-A89B-6DAA2FA0BF8E}"/>
                  </a:ext>
                </a:extLst>
              </p:cNvPr>
              <p:cNvSpPr/>
              <p:nvPr/>
            </p:nvSpPr>
            <p:spPr>
              <a:xfrm>
                <a:off x="6256525" y="2757775"/>
                <a:ext cx="68300" cy="58400"/>
              </a:xfrm>
              <a:custGeom>
                <a:avLst/>
                <a:gdLst/>
                <a:ahLst/>
                <a:cxnLst/>
                <a:rect l="l" t="t" r="r" b="b"/>
                <a:pathLst>
                  <a:path w="2732" h="2336" extrusionOk="0">
                    <a:moveTo>
                      <a:pt x="1561" y="0"/>
                    </a:moveTo>
                    <a:cubicBezTo>
                      <a:pt x="528" y="0"/>
                      <a:pt x="0" y="1251"/>
                      <a:pt x="735" y="1986"/>
                    </a:cubicBezTo>
                    <a:cubicBezTo>
                      <a:pt x="976" y="2227"/>
                      <a:pt x="1271" y="2335"/>
                      <a:pt x="1559" y="2335"/>
                    </a:cubicBezTo>
                    <a:cubicBezTo>
                      <a:pt x="2160" y="2335"/>
                      <a:pt x="2732" y="1865"/>
                      <a:pt x="2732" y="1159"/>
                    </a:cubicBezTo>
                    <a:cubicBezTo>
                      <a:pt x="2732" y="517"/>
                      <a:pt x="2215" y="0"/>
                      <a:pt x="1561" y="0"/>
                    </a:cubicBezTo>
                    <a:close/>
                  </a:path>
                </a:pathLst>
              </a:custGeom>
              <a:solidFill>
                <a:srgbClr val="F78F8F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宋体" panose="02010600030101010101" pitchFamily="2" charset="-122"/>
                  <a:cs typeface="Times New Roman" pitchFamily="18" charset="0"/>
                </a:endParaRPr>
              </a:p>
            </p:txBody>
          </p:sp>
          <p:sp>
            <p:nvSpPr>
              <p:cNvPr id="39" name="Google Shape;1029;p37">
                <a:extLst>
                  <a:ext uri="{FF2B5EF4-FFF2-40B4-BE49-F238E27FC236}">
                    <a16:creationId xmlns:a16="http://schemas.microsoft.com/office/drawing/2014/main" xmlns="" id="{2A0015FC-3103-4643-8FD6-C1508EED8AE7}"/>
                  </a:ext>
                </a:extLst>
              </p:cNvPr>
              <p:cNvSpPr/>
              <p:nvPr/>
            </p:nvSpPr>
            <p:spPr>
              <a:xfrm>
                <a:off x="6005725" y="2504325"/>
                <a:ext cx="194025" cy="156475"/>
              </a:xfrm>
              <a:custGeom>
                <a:avLst/>
                <a:gdLst/>
                <a:ahLst/>
                <a:cxnLst/>
                <a:rect l="l" t="t" r="r" b="b"/>
                <a:pathLst>
                  <a:path w="7761" h="6259" extrusionOk="0">
                    <a:moveTo>
                      <a:pt x="3454" y="0"/>
                    </a:moveTo>
                    <a:cubicBezTo>
                      <a:pt x="3001" y="0"/>
                      <a:pt x="2551" y="163"/>
                      <a:pt x="2136" y="532"/>
                    </a:cubicBezTo>
                    <a:cubicBezTo>
                      <a:pt x="1" y="2437"/>
                      <a:pt x="2032" y="4445"/>
                      <a:pt x="3398" y="5352"/>
                    </a:cubicBezTo>
                    <a:cubicBezTo>
                      <a:pt x="4374" y="6006"/>
                      <a:pt x="6853" y="6259"/>
                      <a:pt x="6853" y="6259"/>
                    </a:cubicBezTo>
                    <a:cubicBezTo>
                      <a:pt x="7760" y="3546"/>
                      <a:pt x="5570" y="0"/>
                      <a:pt x="3454" y="0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宋体" panose="02010600030101010101" pitchFamily="2" charset="-122"/>
                  <a:cs typeface="Times New Roman" pitchFamily="18" charset="0"/>
                </a:endParaRPr>
              </a:p>
            </p:txBody>
          </p:sp>
          <p:sp>
            <p:nvSpPr>
              <p:cNvPr id="40" name="Google Shape;1030;p37">
                <a:extLst>
                  <a:ext uri="{FF2B5EF4-FFF2-40B4-BE49-F238E27FC236}">
                    <a16:creationId xmlns:a16="http://schemas.microsoft.com/office/drawing/2014/main" xmlns="" id="{4BEDA3CF-92FD-4666-9C9E-F8436260740D}"/>
                  </a:ext>
                </a:extLst>
              </p:cNvPr>
              <p:cNvSpPr/>
              <p:nvPr/>
            </p:nvSpPr>
            <p:spPr>
              <a:xfrm>
                <a:off x="6197975" y="2535675"/>
                <a:ext cx="132875" cy="111925"/>
              </a:xfrm>
              <a:custGeom>
                <a:avLst/>
                <a:gdLst/>
                <a:ahLst/>
                <a:cxnLst/>
                <a:rect l="l" t="t" r="r" b="b"/>
                <a:pathLst>
                  <a:path w="5315" h="4477" extrusionOk="0">
                    <a:moveTo>
                      <a:pt x="2847" y="1"/>
                    </a:moveTo>
                    <a:cubicBezTo>
                      <a:pt x="2847" y="1"/>
                      <a:pt x="1573" y="1619"/>
                      <a:pt x="1573" y="1619"/>
                    </a:cubicBezTo>
                    <a:cubicBezTo>
                      <a:pt x="1562" y="1619"/>
                      <a:pt x="1" y="253"/>
                      <a:pt x="1" y="253"/>
                    </a:cubicBezTo>
                    <a:lnTo>
                      <a:pt x="1" y="253"/>
                    </a:lnTo>
                    <a:lnTo>
                      <a:pt x="620" y="4006"/>
                    </a:lnTo>
                    <a:lnTo>
                      <a:pt x="4121" y="4477"/>
                    </a:lnTo>
                    <a:lnTo>
                      <a:pt x="5315" y="1424"/>
                    </a:lnTo>
                    <a:lnTo>
                      <a:pt x="3467" y="1917"/>
                    </a:lnTo>
                    <a:lnTo>
                      <a:pt x="2847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宋体" panose="02010600030101010101" pitchFamily="2" charset="-122"/>
                  <a:cs typeface="Times New Roman" pitchFamily="18" charset="0"/>
                </a:endParaRPr>
              </a:p>
            </p:txBody>
          </p:sp>
        </p:grp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1D87DC2A-C7F9-4853-89DF-0CBEF4E206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0503" y="1944344"/>
            <a:ext cx="4728293" cy="2836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510168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xmlns="" id="{106E2B0A-F192-40DD-91AA-162A55974B32}"/>
              </a:ext>
            </a:extLst>
          </p:cNvPr>
          <p:cNvGrpSpPr/>
          <p:nvPr/>
        </p:nvGrpSpPr>
        <p:grpSpPr>
          <a:xfrm rot="8308358">
            <a:off x="-6076182" y="-7170011"/>
            <a:ext cx="8337520" cy="11962884"/>
            <a:chOff x="-3518727" y="-3068073"/>
            <a:chExt cx="8337520" cy="11962884"/>
          </a:xfrm>
        </p:grpSpPr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xmlns="" id="{D2F382CD-3269-45DF-AA15-7A47C65818E0}"/>
                </a:ext>
              </a:extLst>
            </p:cNvPr>
            <p:cNvSpPr/>
            <p:nvPr/>
          </p:nvSpPr>
          <p:spPr>
            <a:xfrm rot="20691016">
              <a:off x="-2484619" y="-3068073"/>
              <a:ext cx="7303412" cy="11906050"/>
            </a:xfrm>
            <a:custGeom>
              <a:avLst/>
              <a:gdLst>
                <a:gd name="connsiteX0" fmla="*/ 1892356 w 7303412"/>
                <a:gd name="connsiteY0" fmla="*/ 623615 h 11906050"/>
                <a:gd name="connsiteX1" fmla="*/ 4235986 w 7303412"/>
                <a:gd name="connsiteY1" fmla="*/ 2810524 h 11906050"/>
                <a:gd name="connsiteX2" fmla="*/ 4478992 w 7303412"/>
                <a:gd name="connsiteY2" fmla="*/ 4197281 h 11906050"/>
                <a:gd name="connsiteX3" fmla="*/ 6003545 w 7303412"/>
                <a:gd name="connsiteY3" fmla="*/ 7540561 h 11906050"/>
                <a:gd name="connsiteX4" fmla="*/ 7213638 w 7303412"/>
                <a:gd name="connsiteY4" fmla="*/ 11906051 h 11906050"/>
                <a:gd name="connsiteX5" fmla="*/ 0 w 7303412"/>
                <a:gd name="connsiteY5" fmla="*/ 11906051 h 11906050"/>
                <a:gd name="connsiteX6" fmla="*/ 0 w 7303412"/>
                <a:gd name="connsiteY6" fmla="*/ 0 h 11906050"/>
                <a:gd name="connsiteX7" fmla="*/ 1892356 w 7303412"/>
                <a:gd name="connsiteY7" fmla="*/ 623615 h 11906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303412" h="11906050">
                  <a:moveTo>
                    <a:pt x="1892356" y="623615"/>
                  </a:moveTo>
                  <a:cubicBezTo>
                    <a:pt x="1892356" y="623615"/>
                    <a:pt x="3536601" y="915252"/>
                    <a:pt x="4235986" y="2810524"/>
                  </a:cubicBezTo>
                  <a:cubicBezTo>
                    <a:pt x="4397990" y="3249645"/>
                    <a:pt x="4475206" y="3721890"/>
                    <a:pt x="4478992" y="4197281"/>
                  </a:cubicBezTo>
                  <a:cubicBezTo>
                    <a:pt x="4483437" y="4772969"/>
                    <a:pt x="4660259" y="6104951"/>
                    <a:pt x="6003545" y="7540561"/>
                  </a:cubicBezTo>
                  <a:cubicBezTo>
                    <a:pt x="7793989" y="9453968"/>
                    <a:pt x="7213638" y="11906051"/>
                    <a:pt x="7213638" y="11906051"/>
                  </a:cubicBezTo>
                  <a:lnTo>
                    <a:pt x="0" y="11906051"/>
                  </a:lnTo>
                  <a:lnTo>
                    <a:pt x="0" y="0"/>
                  </a:lnTo>
                  <a:lnTo>
                    <a:pt x="1892356" y="623615"/>
                  </a:lnTo>
                  <a:close/>
                </a:path>
              </a:pathLst>
            </a:custGeom>
            <a:solidFill>
              <a:srgbClr val="F5B68B"/>
            </a:solidFill>
            <a:ln w="164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xmlns="" id="{B44C9BD7-B26E-41C0-BE2E-4047F902CFC0}"/>
                </a:ext>
              </a:extLst>
            </p:cNvPr>
            <p:cNvSpPr/>
            <p:nvPr/>
          </p:nvSpPr>
          <p:spPr>
            <a:xfrm rot="20691016">
              <a:off x="-3518727" y="-3011240"/>
              <a:ext cx="7303412" cy="11906051"/>
            </a:xfrm>
            <a:custGeom>
              <a:avLst/>
              <a:gdLst>
                <a:gd name="connsiteX0" fmla="*/ 1892356 w 7303412"/>
                <a:gd name="connsiteY0" fmla="*/ 623615 h 11906051"/>
                <a:gd name="connsiteX1" fmla="*/ 4235986 w 7303412"/>
                <a:gd name="connsiteY1" fmla="*/ 2810524 h 11906051"/>
                <a:gd name="connsiteX2" fmla="*/ 4478992 w 7303412"/>
                <a:gd name="connsiteY2" fmla="*/ 4197281 h 11906051"/>
                <a:gd name="connsiteX3" fmla="*/ 6003545 w 7303412"/>
                <a:gd name="connsiteY3" fmla="*/ 7540561 h 11906051"/>
                <a:gd name="connsiteX4" fmla="*/ 7213638 w 7303412"/>
                <a:gd name="connsiteY4" fmla="*/ 11906052 h 11906051"/>
                <a:gd name="connsiteX5" fmla="*/ 0 w 7303412"/>
                <a:gd name="connsiteY5" fmla="*/ 11906052 h 11906051"/>
                <a:gd name="connsiteX6" fmla="*/ 0 w 7303412"/>
                <a:gd name="connsiteY6" fmla="*/ 0 h 11906051"/>
                <a:gd name="connsiteX7" fmla="*/ 1892356 w 7303412"/>
                <a:gd name="connsiteY7" fmla="*/ 623615 h 11906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303412" h="11906051">
                  <a:moveTo>
                    <a:pt x="1892356" y="623615"/>
                  </a:moveTo>
                  <a:cubicBezTo>
                    <a:pt x="1892356" y="623615"/>
                    <a:pt x="3536601" y="915252"/>
                    <a:pt x="4235986" y="2810524"/>
                  </a:cubicBezTo>
                  <a:cubicBezTo>
                    <a:pt x="4397990" y="3249645"/>
                    <a:pt x="4475206" y="3721890"/>
                    <a:pt x="4478992" y="4197281"/>
                  </a:cubicBezTo>
                  <a:cubicBezTo>
                    <a:pt x="4483437" y="4772968"/>
                    <a:pt x="4660259" y="6104951"/>
                    <a:pt x="6003545" y="7540561"/>
                  </a:cubicBezTo>
                  <a:cubicBezTo>
                    <a:pt x="7793989" y="9453967"/>
                    <a:pt x="7213638" y="11906052"/>
                    <a:pt x="7213638" y="11906052"/>
                  </a:cubicBezTo>
                  <a:lnTo>
                    <a:pt x="0" y="11906052"/>
                  </a:lnTo>
                  <a:lnTo>
                    <a:pt x="0" y="0"/>
                  </a:lnTo>
                  <a:lnTo>
                    <a:pt x="1892356" y="623615"/>
                  </a:lnTo>
                  <a:close/>
                </a:path>
              </a:pathLst>
            </a:custGeom>
            <a:solidFill>
              <a:srgbClr val="ED7D31"/>
            </a:solidFill>
            <a:ln w="164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7" name="图片 32">
            <a:extLst>
              <a:ext uri="{FF2B5EF4-FFF2-40B4-BE49-F238E27FC236}">
                <a16:creationId xmlns:a16="http://schemas.microsoft.com/office/drawing/2014/main" xmlns="" id="{6C397671-A7C8-4F46-81B4-2CA188C0229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6519" y="588396"/>
            <a:ext cx="1390224" cy="2262059"/>
          </a:xfrm>
          <a:prstGeom prst="rect">
            <a:avLst/>
          </a:prstGeom>
        </p:spPr>
      </p:pic>
      <p:pic>
        <p:nvPicPr>
          <p:cNvPr id="8" name="Picture 7" descr="Logo&#10;&#10;Description automatically generated with medium confidence">
            <a:extLst>
              <a:ext uri="{FF2B5EF4-FFF2-40B4-BE49-F238E27FC236}">
                <a16:creationId xmlns:a16="http://schemas.microsoft.com/office/drawing/2014/main" xmlns="" id="{A4D7893A-E694-4075-B5E5-682B92DB1CC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0541" y="866491"/>
            <a:ext cx="6603768" cy="2899899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xmlns="" id="{5FEB18C9-1FED-466C-855D-2D325E5DA67C}"/>
              </a:ext>
            </a:extLst>
          </p:cNvPr>
          <p:cNvGrpSpPr/>
          <p:nvPr/>
        </p:nvGrpSpPr>
        <p:grpSpPr>
          <a:xfrm rot="18914589">
            <a:off x="1724132" y="2309784"/>
            <a:ext cx="8337520" cy="11962884"/>
            <a:chOff x="-3518727" y="-3068073"/>
            <a:chExt cx="8337520" cy="11962884"/>
          </a:xfrm>
        </p:grpSpPr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xmlns="" id="{5BD020A8-02C8-4663-BBA1-3FC94922CC06}"/>
                </a:ext>
              </a:extLst>
            </p:cNvPr>
            <p:cNvSpPr/>
            <p:nvPr/>
          </p:nvSpPr>
          <p:spPr>
            <a:xfrm rot="20691016">
              <a:off x="-2484619" y="-3068073"/>
              <a:ext cx="7303412" cy="11906050"/>
            </a:xfrm>
            <a:custGeom>
              <a:avLst/>
              <a:gdLst>
                <a:gd name="connsiteX0" fmla="*/ 1892356 w 7303412"/>
                <a:gd name="connsiteY0" fmla="*/ 623615 h 11906050"/>
                <a:gd name="connsiteX1" fmla="*/ 4235986 w 7303412"/>
                <a:gd name="connsiteY1" fmla="*/ 2810524 h 11906050"/>
                <a:gd name="connsiteX2" fmla="*/ 4478992 w 7303412"/>
                <a:gd name="connsiteY2" fmla="*/ 4197281 h 11906050"/>
                <a:gd name="connsiteX3" fmla="*/ 6003545 w 7303412"/>
                <a:gd name="connsiteY3" fmla="*/ 7540561 h 11906050"/>
                <a:gd name="connsiteX4" fmla="*/ 7213638 w 7303412"/>
                <a:gd name="connsiteY4" fmla="*/ 11906051 h 11906050"/>
                <a:gd name="connsiteX5" fmla="*/ 0 w 7303412"/>
                <a:gd name="connsiteY5" fmla="*/ 11906051 h 11906050"/>
                <a:gd name="connsiteX6" fmla="*/ 0 w 7303412"/>
                <a:gd name="connsiteY6" fmla="*/ 0 h 11906050"/>
                <a:gd name="connsiteX7" fmla="*/ 1892356 w 7303412"/>
                <a:gd name="connsiteY7" fmla="*/ 623615 h 11906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303412" h="11906050">
                  <a:moveTo>
                    <a:pt x="1892356" y="623615"/>
                  </a:moveTo>
                  <a:cubicBezTo>
                    <a:pt x="1892356" y="623615"/>
                    <a:pt x="3536601" y="915252"/>
                    <a:pt x="4235986" y="2810524"/>
                  </a:cubicBezTo>
                  <a:cubicBezTo>
                    <a:pt x="4397990" y="3249645"/>
                    <a:pt x="4475206" y="3721890"/>
                    <a:pt x="4478992" y="4197281"/>
                  </a:cubicBezTo>
                  <a:cubicBezTo>
                    <a:pt x="4483437" y="4772969"/>
                    <a:pt x="4660259" y="6104951"/>
                    <a:pt x="6003545" y="7540561"/>
                  </a:cubicBezTo>
                  <a:cubicBezTo>
                    <a:pt x="7793989" y="9453968"/>
                    <a:pt x="7213638" y="11906051"/>
                    <a:pt x="7213638" y="11906051"/>
                  </a:cubicBezTo>
                  <a:lnTo>
                    <a:pt x="0" y="11906051"/>
                  </a:lnTo>
                  <a:lnTo>
                    <a:pt x="0" y="0"/>
                  </a:lnTo>
                  <a:lnTo>
                    <a:pt x="1892356" y="623615"/>
                  </a:lnTo>
                  <a:close/>
                </a:path>
              </a:pathLst>
            </a:custGeom>
            <a:solidFill>
              <a:srgbClr val="F5B68B"/>
            </a:solidFill>
            <a:ln w="164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xmlns="" id="{C379089E-4C84-473B-9B3E-5828B9FB6A14}"/>
                </a:ext>
              </a:extLst>
            </p:cNvPr>
            <p:cNvSpPr/>
            <p:nvPr/>
          </p:nvSpPr>
          <p:spPr>
            <a:xfrm rot="20691016">
              <a:off x="-3518727" y="-3011240"/>
              <a:ext cx="7303412" cy="11906051"/>
            </a:xfrm>
            <a:custGeom>
              <a:avLst/>
              <a:gdLst>
                <a:gd name="connsiteX0" fmla="*/ 1892356 w 7303412"/>
                <a:gd name="connsiteY0" fmla="*/ 623615 h 11906051"/>
                <a:gd name="connsiteX1" fmla="*/ 4235986 w 7303412"/>
                <a:gd name="connsiteY1" fmla="*/ 2810524 h 11906051"/>
                <a:gd name="connsiteX2" fmla="*/ 4478992 w 7303412"/>
                <a:gd name="connsiteY2" fmla="*/ 4197281 h 11906051"/>
                <a:gd name="connsiteX3" fmla="*/ 6003545 w 7303412"/>
                <a:gd name="connsiteY3" fmla="*/ 7540561 h 11906051"/>
                <a:gd name="connsiteX4" fmla="*/ 7213638 w 7303412"/>
                <a:gd name="connsiteY4" fmla="*/ 11906052 h 11906051"/>
                <a:gd name="connsiteX5" fmla="*/ 0 w 7303412"/>
                <a:gd name="connsiteY5" fmla="*/ 11906052 h 11906051"/>
                <a:gd name="connsiteX6" fmla="*/ 0 w 7303412"/>
                <a:gd name="connsiteY6" fmla="*/ 0 h 11906051"/>
                <a:gd name="connsiteX7" fmla="*/ 1892356 w 7303412"/>
                <a:gd name="connsiteY7" fmla="*/ 623615 h 11906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303412" h="11906051">
                  <a:moveTo>
                    <a:pt x="1892356" y="623615"/>
                  </a:moveTo>
                  <a:cubicBezTo>
                    <a:pt x="1892356" y="623615"/>
                    <a:pt x="3536601" y="915252"/>
                    <a:pt x="4235986" y="2810524"/>
                  </a:cubicBezTo>
                  <a:cubicBezTo>
                    <a:pt x="4397990" y="3249645"/>
                    <a:pt x="4475206" y="3721890"/>
                    <a:pt x="4478992" y="4197281"/>
                  </a:cubicBezTo>
                  <a:cubicBezTo>
                    <a:pt x="4483437" y="4772968"/>
                    <a:pt x="4660259" y="6104951"/>
                    <a:pt x="6003545" y="7540561"/>
                  </a:cubicBezTo>
                  <a:cubicBezTo>
                    <a:pt x="7793989" y="9453967"/>
                    <a:pt x="7213638" y="11906052"/>
                    <a:pt x="7213638" y="11906052"/>
                  </a:cubicBezTo>
                  <a:lnTo>
                    <a:pt x="0" y="11906052"/>
                  </a:lnTo>
                  <a:lnTo>
                    <a:pt x="0" y="0"/>
                  </a:lnTo>
                  <a:lnTo>
                    <a:pt x="1892356" y="623615"/>
                  </a:lnTo>
                  <a:close/>
                </a:path>
              </a:pathLst>
            </a:custGeom>
            <a:solidFill>
              <a:srgbClr val="ED7D31"/>
            </a:solidFill>
            <a:ln w="164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9" name="Picture 8" descr="A picture containing toy, doll&#10;&#10;Description automatically generated">
            <a:extLst>
              <a:ext uri="{FF2B5EF4-FFF2-40B4-BE49-F238E27FC236}">
                <a16:creationId xmlns:a16="http://schemas.microsoft.com/office/drawing/2014/main" xmlns="" id="{0CDBAF9D-5349-42A0-899E-0F0399F2B8F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7712" y="1477015"/>
            <a:ext cx="5526114" cy="5526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9102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6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7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8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0" presetID="2" presetClass="entr" presetSubtype="1" fill="hold" nodeType="afterEffect" p14:presetBounceEnd="6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1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1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0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9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03200" y="174171"/>
            <a:ext cx="11756571" cy="6516915"/>
          </a:xfrm>
          <a:prstGeom prst="rect">
            <a:avLst/>
          </a:prstGeom>
          <a:solidFill>
            <a:schemeClr val="lt1">
              <a:alpha val="89000"/>
            </a:schemeClr>
          </a:solidFill>
          <a:ln w="38100">
            <a:prstDash val="lgDash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xmlns="" id="{9278262B-5932-43B3-8411-8C78FA4F43FD}"/>
              </a:ext>
            </a:extLst>
          </p:cNvPr>
          <p:cNvGrpSpPr/>
          <p:nvPr/>
        </p:nvGrpSpPr>
        <p:grpSpPr>
          <a:xfrm>
            <a:off x="204274" y="823341"/>
            <a:ext cx="4756529" cy="5566443"/>
            <a:chOff x="184403" y="227461"/>
            <a:chExt cx="2719809" cy="3182922"/>
          </a:xfrm>
        </p:grpSpPr>
        <p:sp>
          <p:nvSpPr>
            <p:cNvPr id="13" name="Oval 12">
              <a:extLst>
                <a:ext uri="{FF2B5EF4-FFF2-40B4-BE49-F238E27FC236}">
                  <a16:creationId xmlns:a16="http://schemas.microsoft.com/office/drawing/2014/main" xmlns="" id="{E776F5E7-A09E-4561-B961-31C96231E548}"/>
                </a:ext>
              </a:extLst>
            </p:cNvPr>
            <p:cNvSpPr/>
            <p:nvPr/>
          </p:nvSpPr>
          <p:spPr>
            <a:xfrm>
              <a:off x="184403" y="227461"/>
              <a:ext cx="545471" cy="509372"/>
            </a:xfrm>
            <a:prstGeom prst="ellipse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c</a:t>
              </a:r>
            </a:p>
          </p:txBody>
        </p:sp>
        <p:sp>
          <p:nvSpPr>
            <p:cNvPr id="14" name="任意多边形: 形状 5">
              <a:extLst>
                <a:ext uri="{FF2B5EF4-FFF2-40B4-BE49-F238E27FC236}">
                  <a16:creationId xmlns:a16="http://schemas.microsoft.com/office/drawing/2014/main" xmlns="" id="{A45B7F1C-8A86-4654-8B31-D74CC76DB047}"/>
                </a:ext>
              </a:extLst>
            </p:cNvPr>
            <p:cNvSpPr/>
            <p:nvPr/>
          </p:nvSpPr>
          <p:spPr>
            <a:xfrm>
              <a:off x="514207" y="2557108"/>
              <a:ext cx="2390005" cy="853275"/>
            </a:xfrm>
            <a:custGeom>
              <a:avLst/>
              <a:gdLst>
                <a:gd name="connsiteX0" fmla="*/ 21343 w 1924571"/>
                <a:gd name="connsiteY0" fmla="*/ 74428 h 584790"/>
                <a:gd name="connsiteX1" fmla="*/ 78 w 1924571"/>
                <a:gd name="connsiteY1" fmla="*/ 552893 h 584790"/>
                <a:gd name="connsiteX2" fmla="*/ 21343 w 1924571"/>
                <a:gd name="connsiteY2" fmla="*/ 584790 h 584790"/>
                <a:gd name="connsiteX3" fmla="*/ 202097 w 1924571"/>
                <a:gd name="connsiteY3" fmla="*/ 563525 h 584790"/>
                <a:gd name="connsiteX4" fmla="*/ 393483 w 1924571"/>
                <a:gd name="connsiteY4" fmla="*/ 552893 h 584790"/>
                <a:gd name="connsiteX5" fmla="*/ 1648124 w 1924571"/>
                <a:gd name="connsiteY5" fmla="*/ 542260 h 584790"/>
                <a:gd name="connsiteX6" fmla="*/ 1658757 w 1924571"/>
                <a:gd name="connsiteY6" fmla="*/ 510363 h 584790"/>
                <a:gd name="connsiteX7" fmla="*/ 1743817 w 1924571"/>
                <a:gd name="connsiteY7" fmla="*/ 446567 h 584790"/>
                <a:gd name="connsiteX8" fmla="*/ 1796980 w 1924571"/>
                <a:gd name="connsiteY8" fmla="*/ 404037 h 584790"/>
                <a:gd name="connsiteX9" fmla="*/ 1828878 w 1924571"/>
                <a:gd name="connsiteY9" fmla="*/ 393404 h 584790"/>
                <a:gd name="connsiteX10" fmla="*/ 1850143 w 1924571"/>
                <a:gd name="connsiteY10" fmla="*/ 361507 h 584790"/>
                <a:gd name="connsiteX11" fmla="*/ 1903306 w 1924571"/>
                <a:gd name="connsiteY11" fmla="*/ 318976 h 584790"/>
                <a:gd name="connsiteX12" fmla="*/ 1924571 w 1924571"/>
                <a:gd name="connsiteY12" fmla="*/ 287079 h 584790"/>
                <a:gd name="connsiteX13" fmla="*/ 1860776 w 1924571"/>
                <a:gd name="connsiteY13" fmla="*/ 244549 h 584790"/>
                <a:gd name="connsiteX14" fmla="*/ 1828878 w 1924571"/>
                <a:gd name="connsiteY14" fmla="*/ 223283 h 584790"/>
                <a:gd name="connsiteX15" fmla="*/ 1775715 w 1924571"/>
                <a:gd name="connsiteY15" fmla="*/ 191386 h 584790"/>
                <a:gd name="connsiteX16" fmla="*/ 1733185 w 1924571"/>
                <a:gd name="connsiteY16" fmla="*/ 180753 h 584790"/>
                <a:gd name="connsiteX17" fmla="*/ 1701287 w 1924571"/>
                <a:gd name="connsiteY17" fmla="*/ 170121 h 584790"/>
                <a:gd name="connsiteX18" fmla="*/ 1626859 w 1924571"/>
                <a:gd name="connsiteY18" fmla="*/ 138223 h 584790"/>
                <a:gd name="connsiteX19" fmla="*/ 1552431 w 1924571"/>
                <a:gd name="connsiteY19" fmla="*/ 85060 h 584790"/>
                <a:gd name="connsiteX20" fmla="*/ 1467371 w 1924571"/>
                <a:gd name="connsiteY20" fmla="*/ 63795 h 584790"/>
                <a:gd name="connsiteX21" fmla="*/ 861315 w 1924571"/>
                <a:gd name="connsiteY21" fmla="*/ 42530 h 584790"/>
                <a:gd name="connsiteX22" fmla="*/ 723092 w 1924571"/>
                <a:gd name="connsiteY22" fmla="*/ 31897 h 584790"/>
                <a:gd name="connsiteX23" fmla="*/ 404115 w 1924571"/>
                <a:gd name="connsiteY23" fmla="*/ 0 h 584790"/>
                <a:gd name="connsiteX24" fmla="*/ 95771 w 1924571"/>
                <a:gd name="connsiteY24" fmla="*/ 10632 h 584790"/>
                <a:gd name="connsiteX25" fmla="*/ 21343 w 1924571"/>
                <a:gd name="connsiteY25" fmla="*/ 74428 h 584790"/>
                <a:gd name="connsiteX0" fmla="*/ 21343 w 1924571"/>
                <a:gd name="connsiteY0" fmla="*/ 74428 h 584790"/>
                <a:gd name="connsiteX1" fmla="*/ 78 w 1924571"/>
                <a:gd name="connsiteY1" fmla="*/ 552893 h 584790"/>
                <a:gd name="connsiteX2" fmla="*/ 21343 w 1924571"/>
                <a:gd name="connsiteY2" fmla="*/ 584790 h 584790"/>
                <a:gd name="connsiteX3" fmla="*/ 202097 w 1924571"/>
                <a:gd name="connsiteY3" fmla="*/ 563525 h 584790"/>
                <a:gd name="connsiteX4" fmla="*/ 393483 w 1924571"/>
                <a:gd name="connsiteY4" fmla="*/ 552893 h 584790"/>
                <a:gd name="connsiteX5" fmla="*/ 1648124 w 1924571"/>
                <a:gd name="connsiteY5" fmla="*/ 542260 h 584790"/>
                <a:gd name="connsiteX6" fmla="*/ 1658757 w 1924571"/>
                <a:gd name="connsiteY6" fmla="*/ 510363 h 584790"/>
                <a:gd name="connsiteX7" fmla="*/ 1743817 w 1924571"/>
                <a:gd name="connsiteY7" fmla="*/ 446567 h 584790"/>
                <a:gd name="connsiteX8" fmla="*/ 1796980 w 1924571"/>
                <a:gd name="connsiteY8" fmla="*/ 404037 h 584790"/>
                <a:gd name="connsiteX9" fmla="*/ 1828878 w 1924571"/>
                <a:gd name="connsiteY9" fmla="*/ 393404 h 584790"/>
                <a:gd name="connsiteX10" fmla="*/ 1850143 w 1924571"/>
                <a:gd name="connsiteY10" fmla="*/ 361507 h 584790"/>
                <a:gd name="connsiteX11" fmla="*/ 1903306 w 1924571"/>
                <a:gd name="connsiteY11" fmla="*/ 318976 h 584790"/>
                <a:gd name="connsiteX12" fmla="*/ 1924571 w 1924571"/>
                <a:gd name="connsiteY12" fmla="*/ 287079 h 584790"/>
                <a:gd name="connsiteX13" fmla="*/ 1860776 w 1924571"/>
                <a:gd name="connsiteY13" fmla="*/ 244549 h 584790"/>
                <a:gd name="connsiteX14" fmla="*/ 1828878 w 1924571"/>
                <a:gd name="connsiteY14" fmla="*/ 223283 h 584790"/>
                <a:gd name="connsiteX15" fmla="*/ 1775715 w 1924571"/>
                <a:gd name="connsiteY15" fmla="*/ 191386 h 584790"/>
                <a:gd name="connsiteX16" fmla="*/ 1733185 w 1924571"/>
                <a:gd name="connsiteY16" fmla="*/ 180753 h 584790"/>
                <a:gd name="connsiteX17" fmla="*/ 1701287 w 1924571"/>
                <a:gd name="connsiteY17" fmla="*/ 170121 h 584790"/>
                <a:gd name="connsiteX18" fmla="*/ 1552431 w 1924571"/>
                <a:gd name="connsiteY18" fmla="*/ 85060 h 584790"/>
                <a:gd name="connsiteX19" fmla="*/ 1467371 w 1924571"/>
                <a:gd name="connsiteY19" fmla="*/ 63795 h 584790"/>
                <a:gd name="connsiteX20" fmla="*/ 861315 w 1924571"/>
                <a:gd name="connsiteY20" fmla="*/ 42530 h 584790"/>
                <a:gd name="connsiteX21" fmla="*/ 723092 w 1924571"/>
                <a:gd name="connsiteY21" fmla="*/ 31897 h 584790"/>
                <a:gd name="connsiteX22" fmla="*/ 404115 w 1924571"/>
                <a:gd name="connsiteY22" fmla="*/ 0 h 584790"/>
                <a:gd name="connsiteX23" fmla="*/ 95771 w 1924571"/>
                <a:gd name="connsiteY23" fmla="*/ 10632 h 584790"/>
                <a:gd name="connsiteX24" fmla="*/ 21343 w 1924571"/>
                <a:gd name="connsiteY24" fmla="*/ 74428 h 584790"/>
                <a:gd name="connsiteX0" fmla="*/ 21343 w 1924571"/>
                <a:gd name="connsiteY0" fmla="*/ 74428 h 584790"/>
                <a:gd name="connsiteX1" fmla="*/ 78 w 1924571"/>
                <a:gd name="connsiteY1" fmla="*/ 552893 h 584790"/>
                <a:gd name="connsiteX2" fmla="*/ 21343 w 1924571"/>
                <a:gd name="connsiteY2" fmla="*/ 584790 h 584790"/>
                <a:gd name="connsiteX3" fmla="*/ 202097 w 1924571"/>
                <a:gd name="connsiteY3" fmla="*/ 563525 h 584790"/>
                <a:gd name="connsiteX4" fmla="*/ 393483 w 1924571"/>
                <a:gd name="connsiteY4" fmla="*/ 552893 h 584790"/>
                <a:gd name="connsiteX5" fmla="*/ 1648124 w 1924571"/>
                <a:gd name="connsiteY5" fmla="*/ 542260 h 584790"/>
                <a:gd name="connsiteX6" fmla="*/ 1658757 w 1924571"/>
                <a:gd name="connsiteY6" fmla="*/ 510363 h 584790"/>
                <a:gd name="connsiteX7" fmla="*/ 1743817 w 1924571"/>
                <a:gd name="connsiteY7" fmla="*/ 446567 h 584790"/>
                <a:gd name="connsiteX8" fmla="*/ 1796980 w 1924571"/>
                <a:gd name="connsiteY8" fmla="*/ 404037 h 584790"/>
                <a:gd name="connsiteX9" fmla="*/ 1828878 w 1924571"/>
                <a:gd name="connsiteY9" fmla="*/ 393404 h 584790"/>
                <a:gd name="connsiteX10" fmla="*/ 1850143 w 1924571"/>
                <a:gd name="connsiteY10" fmla="*/ 361507 h 584790"/>
                <a:gd name="connsiteX11" fmla="*/ 1903306 w 1924571"/>
                <a:gd name="connsiteY11" fmla="*/ 318976 h 584790"/>
                <a:gd name="connsiteX12" fmla="*/ 1924571 w 1924571"/>
                <a:gd name="connsiteY12" fmla="*/ 287079 h 584790"/>
                <a:gd name="connsiteX13" fmla="*/ 1860776 w 1924571"/>
                <a:gd name="connsiteY13" fmla="*/ 244549 h 584790"/>
                <a:gd name="connsiteX14" fmla="*/ 1828878 w 1924571"/>
                <a:gd name="connsiteY14" fmla="*/ 223283 h 584790"/>
                <a:gd name="connsiteX15" fmla="*/ 1775715 w 1924571"/>
                <a:gd name="connsiteY15" fmla="*/ 191386 h 584790"/>
                <a:gd name="connsiteX16" fmla="*/ 1733185 w 1924571"/>
                <a:gd name="connsiteY16" fmla="*/ 180753 h 584790"/>
                <a:gd name="connsiteX17" fmla="*/ 1552431 w 1924571"/>
                <a:gd name="connsiteY17" fmla="*/ 85060 h 584790"/>
                <a:gd name="connsiteX18" fmla="*/ 1467371 w 1924571"/>
                <a:gd name="connsiteY18" fmla="*/ 63795 h 584790"/>
                <a:gd name="connsiteX19" fmla="*/ 861315 w 1924571"/>
                <a:gd name="connsiteY19" fmla="*/ 42530 h 584790"/>
                <a:gd name="connsiteX20" fmla="*/ 723092 w 1924571"/>
                <a:gd name="connsiteY20" fmla="*/ 31897 h 584790"/>
                <a:gd name="connsiteX21" fmla="*/ 404115 w 1924571"/>
                <a:gd name="connsiteY21" fmla="*/ 0 h 584790"/>
                <a:gd name="connsiteX22" fmla="*/ 95771 w 1924571"/>
                <a:gd name="connsiteY22" fmla="*/ 10632 h 584790"/>
                <a:gd name="connsiteX23" fmla="*/ 21343 w 1924571"/>
                <a:gd name="connsiteY23" fmla="*/ 74428 h 584790"/>
                <a:gd name="connsiteX0" fmla="*/ 21343 w 1924571"/>
                <a:gd name="connsiteY0" fmla="*/ 65139 h 575501"/>
                <a:gd name="connsiteX1" fmla="*/ 78 w 1924571"/>
                <a:gd name="connsiteY1" fmla="*/ 543604 h 575501"/>
                <a:gd name="connsiteX2" fmla="*/ 21343 w 1924571"/>
                <a:gd name="connsiteY2" fmla="*/ 575501 h 575501"/>
                <a:gd name="connsiteX3" fmla="*/ 202097 w 1924571"/>
                <a:gd name="connsiteY3" fmla="*/ 554236 h 575501"/>
                <a:gd name="connsiteX4" fmla="*/ 393483 w 1924571"/>
                <a:gd name="connsiteY4" fmla="*/ 543604 h 575501"/>
                <a:gd name="connsiteX5" fmla="*/ 1648124 w 1924571"/>
                <a:gd name="connsiteY5" fmla="*/ 532971 h 575501"/>
                <a:gd name="connsiteX6" fmla="*/ 1658757 w 1924571"/>
                <a:gd name="connsiteY6" fmla="*/ 501074 h 575501"/>
                <a:gd name="connsiteX7" fmla="*/ 1743817 w 1924571"/>
                <a:gd name="connsiteY7" fmla="*/ 437278 h 575501"/>
                <a:gd name="connsiteX8" fmla="*/ 1796980 w 1924571"/>
                <a:gd name="connsiteY8" fmla="*/ 394748 h 575501"/>
                <a:gd name="connsiteX9" fmla="*/ 1828878 w 1924571"/>
                <a:gd name="connsiteY9" fmla="*/ 384115 h 575501"/>
                <a:gd name="connsiteX10" fmla="*/ 1850143 w 1924571"/>
                <a:gd name="connsiteY10" fmla="*/ 352218 h 575501"/>
                <a:gd name="connsiteX11" fmla="*/ 1903306 w 1924571"/>
                <a:gd name="connsiteY11" fmla="*/ 309687 h 575501"/>
                <a:gd name="connsiteX12" fmla="*/ 1924571 w 1924571"/>
                <a:gd name="connsiteY12" fmla="*/ 277790 h 575501"/>
                <a:gd name="connsiteX13" fmla="*/ 1860776 w 1924571"/>
                <a:gd name="connsiteY13" fmla="*/ 235260 h 575501"/>
                <a:gd name="connsiteX14" fmla="*/ 1828878 w 1924571"/>
                <a:gd name="connsiteY14" fmla="*/ 213994 h 575501"/>
                <a:gd name="connsiteX15" fmla="*/ 1775715 w 1924571"/>
                <a:gd name="connsiteY15" fmla="*/ 182097 h 575501"/>
                <a:gd name="connsiteX16" fmla="*/ 1733185 w 1924571"/>
                <a:gd name="connsiteY16" fmla="*/ 171464 h 575501"/>
                <a:gd name="connsiteX17" fmla="*/ 1552431 w 1924571"/>
                <a:gd name="connsiteY17" fmla="*/ 75771 h 575501"/>
                <a:gd name="connsiteX18" fmla="*/ 1467371 w 1924571"/>
                <a:gd name="connsiteY18" fmla="*/ 54506 h 575501"/>
                <a:gd name="connsiteX19" fmla="*/ 861315 w 1924571"/>
                <a:gd name="connsiteY19" fmla="*/ 33241 h 575501"/>
                <a:gd name="connsiteX20" fmla="*/ 723092 w 1924571"/>
                <a:gd name="connsiteY20" fmla="*/ 22608 h 575501"/>
                <a:gd name="connsiteX21" fmla="*/ 95771 w 1924571"/>
                <a:gd name="connsiteY21" fmla="*/ 1343 h 575501"/>
                <a:gd name="connsiteX22" fmla="*/ 21343 w 1924571"/>
                <a:gd name="connsiteY22" fmla="*/ 65139 h 575501"/>
                <a:gd name="connsiteX0" fmla="*/ 21343 w 1924571"/>
                <a:gd name="connsiteY0" fmla="*/ 51891 h 562253"/>
                <a:gd name="connsiteX1" fmla="*/ 78 w 1924571"/>
                <a:gd name="connsiteY1" fmla="*/ 530356 h 562253"/>
                <a:gd name="connsiteX2" fmla="*/ 21343 w 1924571"/>
                <a:gd name="connsiteY2" fmla="*/ 562253 h 562253"/>
                <a:gd name="connsiteX3" fmla="*/ 202097 w 1924571"/>
                <a:gd name="connsiteY3" fmla="*/ 540988 h 562253"/>
                <a:gd name="connsiteX4" fmla="*/ 393483 w 1924571"/>
                <a:gd name="connsiteY4" fmla="*/ 530356 h 562253"/>
                <a:gd name="connsiteX5" fmla="*/ 1648124 w 1924571"/>
                <a:gd name="connsiteY5" fmla="*/ 519723 h 562253"/>
                <a:gd name="connsiteX6" fmla="*/ 1658757 w 1924571"/>
                <a:gd name="connsiteY6" fmla="*/ 487826 h 562253"/>
                <a:gd name="connsiteX7" fmla="*/ 1743817 w 1924571"/>
                <a:gd name="connsiteY7" fmla="*/ 424030 h 562253"/>
                <a:gd name="connsiteX8" fmla="*/ 1796980 w 1924571"/>
                <a:gd name="connsiteY8" fmla="*/ 381500 h 562253"/>
                <a:gd name="connsiteX9" fmla="*/ 1828878 w 1924571"/>
                <a:gd name="connsiteY9" fmla="*/ 370867 h 562253"/>
                <a:gd name="connsiteX10" fmla="*/ 1850143 w 1924571"/>
                <a:gd name="connsiteY10" fmla="*/ 338970 h 562253"/>
                <a:gd name="connsiteX11" fmla="*/ 1903306 w 1924571"/>
                <a:gd name="connsiteY11" fmla="*/ 296439 h 562253"/>
                <a:gd name="connsiteX12" fmla="*/ 1924571 w 1924571"/>
                <a:gd name="connsiteY12" fmla="*/ 264542 h 562253"/>
                <a:gd name="connsiteX13" fmla="*/ 1860776 w 1924571"/>
                <a:gd name="connsiteY13" fmla="*/ 222012 h 562253"/>
                <a:gd name="connsiteX14" fmla="*/ 1828878 w 1924571"/>
                <a:gd name="connsiteY14" fmla="*/ 200746 h 562253"/>
                <a:gd name="connsiteX15" fmla="*/ 1775715 w 1924571"/>
                <a:gd name="connsiteY15" fmla="*/ 168849 h 562253"/>
                <a:gd name="connsiteX16" fmla="*/ 1733185 w 1924571"/>
                <a:gd name="connsiteY16" fmla="*/ 158216 h 562253"/>
                <a:gd name="connsiteX17" fmla="*/ 1552431 w 1924571"/>
                <a:gd name="connsiteY17" fmla="*/ 62523 h 562253"/>
                <a:gd name="connsiteX18" fmla="*/ 1467371 w 1924571"/>
                <a:gd name="connsiteY18" fmla="*/ 41258 h 562253"/>
                <a:gd name="connsiteX19" fmla="*/ 861315 w 1924571"/>
                <a:gd name="connsiteY19" fmla="*/ 19993 h 562253"/>
                <a:gd name="connsiteX20" fmla="*/ 723092 w 1924571"/>
                <a:gd name="connsiteY20" fmla="*/ 9360 h 562253"/>
                <a:gd name="connsiteX21" fmla="*/ 21343 w 1924571"/>
                <a:gd name="connsiteY21" fmla="*/ 51891 h 562253"/>
                <a:gd name="connsiteX0" fmla="*/ 43125 w 1946353"/>
                <a:gd name="connsiteY0" fmla="*/ 55932 h 566294"/>
                <a:gd name="connsiteX1" fmla="*/ 21860 w 1946353"/>
                <a:gd name="connsiteY1" fmla="*/ 534397 h 566294"/>
                <a:gd name="connsiteX2" fmla="*/ 43125 w 1946353"/>
                <a:gd name="connsiteY2" fmla="*/ 566294 h 566294"/>
                <a:gd name="connsiteX3" fmla="*/ 223879 w 1946353"/>
                <a:gd name="connsiteY3" fmla="*/ 545029 h 566294"/>
                <a:gd name="connsiteX4" fmla="*/ 415265 w 1946353"/>
                <a:gd name="connsiteY4" fmla="*/ 534397 h 566294"/>
                <a:gd name="connsiteX5" fmla="*/ 1669906 w 1946353"/>
                <a:gd name="connsiteY5" fmla="*/ 523764 h 566294"/>
                <a:gd name="connsiteX6" fmla="*/ 1680539 w 1946353"/>
                <a:gd name="connsiteY6" fmla="*/ 491867 h 566294"/>
                <a:gd name="connsiteX7" fmla="*/ 1765599 w 1946353"/>
                <a:gd name="connsiteY7" fmla="*/ 428071 h 566294"/>
                <a:gd name="connsiteX8" fmla="*/ 1818762 w 1946353"/>
                <a:gd name="connsiteY8" fmla="*/ 385541 h 566294"/>
                <a:gd name="connsiteX9" fmla="*/ 1850660 w 1946353"/>
                <a:gd name="connsiteY9" fmla="*/ 374908 h 566294"/>
                <a:gd name="connsiteX10" fmla="*/ 1871925 w 1946353"/>
                <a:gd name="connsiteY10" fmla="*/ 343011 h 566294"/>
                <a:gd name="connsiteX11" fmla="*/ 1925088 w 1946353"/>
                <a:gd name="connsiteY11" fmla="*/ 300480 h 566294"/>
                <a:gd name="connsiteX12" fmla="*/ 1946353 w 1946353"/>
                <a:gd name="connsiteY12" fmla="*/ 268583 h 566294"/>
                <a:gd name="connsiteX13" fmla="*/ 1882558 w 1946353"/>
                <a:gd name="connsiteY13" fmla="*/ 226053 h 566294"/>
                <a:gd name="connsiteX14" fmla="*/ 1850660 w 1946353"/>
                <a:gd name="connsiteY14" fmla="*/ 204787 h 566294"/>
                <a:gd name="connsiteX15" fmla="*/ 1797497 w 1946353"/>
                <a:gd name="connsiteY15" fmla="*/ 172890 h 566294"/>
                <a:gd name="connsiteX16" fmla="*/ 1754967 w 1946353"/>
                <a:gd name="connsiteY16" fmla="*/ 162257 h 566294"/>
                <a:gd name="connsiteX17" fmla="*/ 1574213 w 1946353"/>
                <a:gd name="connsiteY17" fmla="*/ 66564 h 566294"/>
                <a:gd name="connsiteX18" fmla="*/ 1489153 w 1946353"/>
                <a:gd name="connsiteY18" fmla="*/ 45299 h 566294"/>
                <a:gd name="connsiteX19" fmla="*/ 883097 w 1946353"/>
                <a:gd name="connsiteY19" fmla="*/ 24034 h 566294"/>
                <a:gd name="connsiteX20" fmla="*/ 744874 w 1946353"/>
                <a:gd name="connsiteY20" fmla="*/ 13401 h 566294"/>
                <a:gd name="connsiteX21" fmla="*/ 43125 w 1946353"/>
                <a:gd name="connsiteY21" fmla="*/ 55932 h 566294"/>
                <a:gd name="connsiteX0" fmla="*/ 52718 w 1955946"/>
                <a:gd name="connsiteY0" fmla="*/ 55932 h 573604"/>
                <a:gd name="connsiteX1" fmla="*/ 31453 w 1955946"/>
                <a:gd name="connsiteY1" fmla="*/ 534397 h 573604"/>
                <a:gd name="connsiteX2" fmla="*/ 233472 w 1955946"/>
                <a:gd name="connsiteY2" fmla="*/ 545029 h 573604"/>
                <a:gd name="connsiteX3" fmla="*/ 424858 w 1955946"/>
                <a:gd name="connsiteY3" fmla="*/ 534397 h 573604"/>
                <a:gd name="connsiteX4" fmla="*/ 1679499 w 1955946"/>
                <a:gd name="connsiteY4" fmla="*/ 523764 h 573604"/>
                <a:gd name="connsiteX5" fmla="*/ 1690132 w 1955946"/>
                <a:gd name="connsiteY5" fmla="*/ 491867 h 573604"/>
                <a:gd name="connsiteX6" fmla="*/ 1775192 w 1955946"/>
                <a:gd name="connsiteY6" fmla="*/ 428071 h 573604"/>
                <a:gd name="connsiteX7" fmla="*/ 1828355 w 1955946"/>
                <a:gd name="connsiteY7" fmla="*/ 385541 h 573604"/>
                <a:gd name="connsiteX8" fmla="*/ 1860253 w 1955946"/>
                <a:gd name="connsiteY8" fmla="*/ 374908 h 573604"/>
                <a:gd name="connsiteX9" fmla="*/ 1881518 w 1955946"/>
                <a:gd name="connsiteY9" fmla="*/ 343011 h 573604"/>
                <a:gd name="connsiteX10" fmla="*/ 1934681 w 1955946"/>
                <a:gd name="connsiteY10" fmla="*/ 300480 h 573604"/>
                <a:gd name="connsiteX11" fmla="*/ 1955946 w 1955946"/>
                <a:gd name="connsiteY11" fmla="*/ 268583 h 573604"/>
                <a:gd name="connsiteX12" fmla="*/ 1892151 w 1955946"/>
                <a:gd name="connsiteY12" fmla="*/ 226053 h 573604"/>
                <a:gd name="connsiteX13" fmla="*/ 1860253 w 1955946"/>
                <a:gd name="connsiteY13" fmla="*/ 204787 h 573604"/>
                <a:gd name="connsiteX14" fmla="*/ 1807090 w 1955946"/>
                <a:gd name="connsiteY14" fmla="*/ 172890 h 573604"/>
                <a:gd name="connsiteX15" fmla="*/ 1764560 w 1955946"/>
                <a:gd name="connsiteY15" fmla="*/ 162257 h 573604"/>
                <a:gd name="connsiteX16" fmla="*/ 1583806 w 1955946"/>
                <a:gd name="connsiteY16" fmla="*/ 66564 h 573604"/>
                <a:gd name="connsiteX17" fmla="*/ 1498746 w 1955946"/>
                <a:gd name="connsiteY17" fmla="*/ 45299 h 573604"/>
                <a:gd name="connsiteX18" fmla="*/ 892690 w 1955946"/>
                <a:gd name="connsiteY18" fmla="*/ 24034 h 573604"/>
                <a:gd name="connsiteX19" fmla="*/ 754467 w 1955946"/>
                <a:gd name="connsiteY19" fmla="*/ 13401 h 573604"/>
                <a:gd name="connsiteX20" fmla="*/ 52718 w 1955946"/>
                <a:gd name="connsiteY20" fmla="*/ 55932 h 573604"/>
                <a:gd name="connsiteX0" fmla="*/ 75527 w 1978755"/>
                <a:gd name="connsiteY0" fmla="*/ 46213 h 540237"/>
                <a:gd name="connsiteX1" fmla="*/ 39792 w 1978755"/>
                <a:gd name="connsiteY1" fmla="*/ 433146 h 540237"/>
                <a:gd name="connsiteX2" fmla="*/ 256281 w 1978755"/>
                <a:gd name="connsiteY2" fmla="*/ 535310 h 540237"/>
                <a:gd name="connsiteX3" fmla="*/ 447667 w 1978755"/>
                <a:gd name="connsiteY3" fmla="*/ 524678 h 540237"/>
                <a:gd name="connsiteX4" fmla="*/ 1702308 w 1978755"/>
                <a:gd name="connsiteY4" fmla="*/ 514045 h 540237"/>
                <a:gd name="connsiteX5" fmla="*/ 1712941 w 1978755"/>
                <a:gd name="connsiteY5" fmla="*/ 482148 h 540237"/>
                <a:gd name="connsiteX6" fmla="*/ 1798001 w 1978755"/>
                <a:gd name="connsiteY6" fmla="*/ 418352 h 540237"/>
                <a:gd name="connsiteX7" fmla="*/ 1851164 w 1978755"/>
                <a:gd name="connsiteY7" fmla="*/ 375822 h 540237"/>
                <a:gd name="connsiteX8" fmla="*/ 1883062 w 1978755"/>
                <a:gd name="connsiteY8" fmla="*/ 365189 h 540237"/>
                <a:gd name="connsiteX9" fmla="*/ 1904327 w 1978755"/>
                <a:gd name="connsiteY9" fmla="*/ 333292 h 540237"/>
                <a:gd name="connsiteX10" fmla="*/ 1957490 w 1978755"/>
                <a:gd name="connsiteY10" fmla="*/ 290761 h 540237"/>
                <a:gd name="connsiteX11" fmla="*/ 1978755 w 1978755"/>
                <a:gd name="connsiteY11" fmla="*/ 258864 h 540237"/>
                <a:gd name="connsiteX12" fmla="*/ 1914960 w 1978755"/>
                <a:gd name="connsiteY12" fmla="*/ 216334 h 540237"/>
                <a:gd name="connsiteX13" fmla="*/ 1883062 w 1978755"/>
                <a:gd name="connsiteY13" fmla="*/ 195068 h 540237"/>
                <a:gd name="connsiteX14" fmla="*/ 1829899 w 1978755"/>
                <a:gd name="connsiteY14" fmla="*/ 163171 h 540237"/>
                <a:gd name="connsiteX15" fmla="*/ 1787369 w 1978755"/>
                <a:gd name="connsiteY15" fmla="*/ 152538 h 540237"/>
                <a:gd name="connsiteX16" fmla="*/ 1606615 w 1978755"/>
                <a:gd name="connsiteY16" fmla="*/ 56845 h 540237"/>
                <a:gd name="connsiteX17" fmla="*/ 1521555 w 1978755"/>
                <a:gd name="connsiteY17" fmla="*/ 35580 h 540237"/>
                <a:gd name="connsiteX18" fmla="*/ 915499 w 1978755"/>
                <a:gd name="connsiteY18" fmla="*/ 14315 h 540237"/>
                <a:gd name="connsiteX19" fmla="*/ 777276 w 1978755"/>
                <a:gd name="connsiteY19" fmla="*/ 3682 h 540237"/>
                <a:gd name="connsiteX20" fmla="*/ 75527 w 1978755"/>
                <a:gd name="connsiteY20" fmla="*/ 46213 h 540237"/>
                <a:gd name="connsiteX0" fmla="*/ 75527 w 1978755"/>
                <a:gd name="connsiteY0" fmla="*/ 46213 h 539126"/>
                <a:gd name="connsiteX1" fmla="*/ 39792 w 1978755"/>
                <a:gd name="connsiteY1" fmla="*/ 433146 h 539126"/>
                <a:gd name="connsiteX2" fmla="*/ 256281 w 1978755"/>
                <a:gd name="connsiteY2" fmla="*/ 535310 h 539126"/>
                <a:gd name="connsiteX3" fmla="*/ 1702308 w 1978755"/>
                <a:gd name="connsiteY3" fmla="*/ 514045 h 539126"/>
                <a:gd name="connsiteX4" fmla="*/ 1712941 w 1978755"/>
                <a:gd name="connsiteY4" fmla="*/ 482148 h 539126"/>
                <a:gd name="connsiteX5" fmla="*/ 1798001 w 1978755"/>
                <a:gd name="connsiteY5" fmla="*/ 418352 h 539126"/>
                <a:gd name="connsiteX6" fmla="*/ 1851164 w 1978755"/>
                <a:gd name="connsiteY6" fmla="*/ 375822 h 539126"/>
                <a:gd name="connsiteX7" fmla="*/ 1883062 w 1978755"/>
                <a:gd name="connsiteY7" fmla="*/ 365189 h 539126"/>
                <a:gd name="connsiteX8" fmla="*/ 1904327 w 1978755"/>
                <a:gd name="connsiteY8" fmla="*/ 333292 h 539126"/>
                <a:gd name="connsiteX9" fmla="*/ 1957490 w 1978755"/>
                <a:gd name="connsiteY9" fmla="*/ 290761 h 539126"/>
                <a:gd name="connsiteX10" fmla="*/ 1978755 w 1978755"/>
                <a:gd name="connsiteY10" fmla="*/ 258864 h 539126"/>
                <a:gd name="connsiteX11" fmla="*/ 1914960 w 1978755"/>
                <a:gd name="connsiteY11" fmla="*/ 216334 h 539126"/>
                <a:gd name="connsiteX12" fmla="*/ 1883062 w 1978755"/>
                <a:gd name="connsiteY12" fmla="*/ 195068 h 539126"/>
                <a:gd name="connsiteX13" fmla="*/ 1829899 w 1978755"/>
                <a:gd name="connsiteY13" fmla="*/ 163171 h 539126"/>
                <a:gd name="connsiteX14" fmla="*/ 1787369 w 1978755"/>
                <a:gd name="connsiteY14" fmla="*/ 152538 h 539126"/>
                <a:gd name="connsiteX15" fmla="*/ 1606615 w 1978755"/>
                <a:gd name="connsiteY15" fmla="*/ 56845 h 539126"/>
                <a:gd name="connsiteX16" fmla="*/ 1521555 w 1978755"/>
                <a:gd name="connsiteY16" fmla="*/ 35580 h 539126"/>
                <a:gd name="connsiteX17" fmla="*/ 915499 w 1978755"/>
                <a:gd name="connsiteY17" fmla="*/ 14315 h 539126"/>
                <a:gd name="connsiteX18" fmla="*/ 777276 w 1978755"/>
                <a:gd name="connsiteY18" fmla="*/ 3682 h 539126"/>
                <a:gd name="connsiteX19" fmla="*/ 75527 w 1978755"/>
                <a:gd name="connsiteY19" fmla="*/ 46213 h 539126"/>
                <a:gd name="connsiteX0" fmla="*/ 66084 w 1969312"/>
                <a:gd name="connsiteY0" fmla="*/ 46213 h 539126"/>
                <a:gd name="connsiteX1" fmla="*/ 30349 w 1969312"/>
                <a:gd name="connsiteY1" fmla="*/ 433146 h 539126"/>
                <a:gd name="connsiteX2" fmla="*/ 246838 w 1969312"/>
                <a:gd name="connsiteY2" fmla="*/ 535310 h 539126"/>
                <a:gd name="connsiteX3" fmla="*/ 1692865 w 1969312"/>
                <a:gd name="connsiteY3" fmla="*/ 514045 h 539126"/>
                <a:gd name="connsiteX4" fmla="*/ 1703498 w 1969312"/>
                <a:gd name="connsiteY4" fmla="*/ 482148 h 539126"/>
                <a:gd name="connsiteX5" fmla="*/ 1788558 w 1969312"/>
                <a:gd name="connsiteY5" fmla="*/ 418352 h 539126"/>
                <a:gd name="connsiteX6" fmla="*/ 1841721 w 1969312"/>
                <a:gd name="connsiteY6" fmla="*/ 375822 h 539126"/>
                <a:gd name="connsiteX7" fmla="*/ 1873619 w 1969312"/>
                <a:gd name="connsiteY7" fmla="*/ 365189 h 539126"/>
                <a:gd name="connsiteX8" fmla="*/ 1894884 w 1969312"/>
                <a:gd name="connsiteY8" fmla="*/ 333292 h 539126"/>
                <a:gd name="connsiteX9" fmla="*/ 1948047 w 1969312"/>
                <a:gd name="connsiteY9" fmla="*/ 290761 h 539126"/>
                <a:gd name="connsiteX10" fmla="*/ 1969312 w 1969312"/>
                <a:gd name="connsiteY10" fmla="*/ 258864 h 539126"/>
                <a:gd name="connsiteX11" fmla="*/ 1905517 w 1969312"/>
                <a:gd name="connsiteY11" fmla="*/ 216334 h 539126"/>
                <a:gd name="connsiteX12" fmla="*/ 1873619 w 1969312"/>
                <a:gd name="connsiteY12" fmla="*/ 195068 h 539126"/>
                <a:gd name="connsiteX13" fmla="*/ 1820456 w 1969312"/>
                <a:gd name="connsiteY13" fmla="*/ 163171 h 539126"/>
                <a:gd name="connsiteX14" fmla="*/ 1777926 w 1969312"/>
                <a:gd name="connsiteY14" fmla="*/ 152538 h 539126"/>
                <a:gd name="connsiteX15" fmla="*/ 1597172 w 1969312"/>
                <a:gd name="connsiteY15" fmla="*/ 56845 h 539126"/>
                <a:gd name="connsiteX16" fmla="*/ 1512112 w 1969312"/>
                <a:gd name="connsiteY16" fmla="*/ 35580 h 539126"/>
                <a:gd name="connsiteX17" fmla="*/ 906056 w 1969312"/>
                <a:gd name="connsiteY17" fmla="*/ 14315 h 539126"/>
                <a:gd name="connsiteX18" fmla="*/ 767833 w 1969312"/>
                <a:gd name="connsiteY18" fmla="*/ 3682 h 539126"/>
                <a:gd name="connsiteX19" fmla="*/ 66084 w 1969312"/>
                <a:gd name="connsiteY19" fmla="*/ 46213 h 539126"/>
                <a:gd name="connsiteX0" fmla="*/ 68276 w 1971504"/>
                <a:gd name="connsiteY0" fmla="*/ 43615 h 539690"/>
                <a:gd name="connsiteX1" fmla="*/ 27717 w 1971504"/>
                <a:gd name="connsiteY1" fmla="*/ 383087 h 539690"/>
                <a:gd name="connsiteX2" fmla="*/ 249030 w 1971504"/>
                <a:gd name="connsiteY2" fmla="*/ 532712 h 539690"/>
                <a:gd name="connsiteX3" fmla="*/ 1695057 w 1971504"/>
                <a:gd name="connsiteY3" fmla="*/ 511447 h 539690"/>
                <a:gd name="connsiteX4" fmla="*/ 1705690 w 1971504"/>
                <a:gd name="connsiteY4" fmla="*/ 479550 h 539690"/>
                <a:gd name="connsiteX5" fmla="*/ 1790750 w 1971504"/>
                <a:gd name="connsiteY5" fmla="*/ 415754 h 539690"/>
                <a:gd name="connsiteX6" fmla="*/ 1843913 w 1971504"/>
                <a:gd name="connsiteY6" fmla="*/ 373224 h 539690"/>
                <a:gd name="connsiteX7" fmla="*/ 1875811 w 1971504"/>
                <a:gd name="connsiteY7" fmla="*/ 362591 h 539690"/>
                <a:gd name="connsiteX8" fmla="*/ 1897076 w 1971504"/>
                <a:gd name="connsiteY8" fmla="*/ 330694 h 539690"/>
                <a:gd name="connsiteX9" fmla="*/ 1950239 w 1971504"/>
                <a:gd name="connsiteY9" fmla="*/ 288163 h 539690"/>
                <a:gd name="connsiteX10" fmla="*/ 1971504 w 1971504"/>
                <a:gd name="connsiteY10" fmla="*/ 256266 h 539690"/>
                <a:gd name="connsiteX11" fmla="*/ 1907709 w 1971504"/>
                <a:gd name="connsiteY11" fmla="*/ 213736 h 539690"/>
                <a:gd name="connsiteX12" fmla="*/ 1875811 w 1971504"/>
                <a:gd name="connsiteY12" fmla="*/ 192470 h 539690"/>
                <a:gd name="connsiteX13" fmla="*/ 1822648 w 1971504"/>
                <a:gd name="connsiteY13" fmla="*/ 160573 h 539690"/>
                <a:gd name="connsiteX14" fmla="*/ 1780118 w 1971504"/>
                <a:gd name="connsiteY14" fmla="*/ 149940 h 539690"/>
                <a:gd name="connsiteX15" fmla="*/ 1599364 w 1971504"/>
                <a:gd name="connsiteY15" fmla="*/ 54247 h 539690"/>
                <a:gd name="connsiteX16" fmla="*/ 1514304 w 1971504"/>
                <a:gd name="connsiteY16" fmla="*/ 32982 h 539690"/>
                <a:gd name="connsiteX17" fmla="*/ 908248 w 1971504"/>
                <a:gd name="connsiteY17" fmla="*/ 11717 h 539690"/>
                <a:gd name="connsiteX18" fmla="*/ 770025 w 1971504"/>
                <a:gd name="connsiteY18" fmla="*/ 1084 h 539690"/>
                <a:gd name="connsiteX19" fmla="*/ 68276 w 1971504"/>
                <a:gd name="connsiteY19" fmla="*/ 43615 h 539690"/>
                <a:gd name="connsiteX0" fmla="*/ 73008 w 1976236"/>
                <a:gd name="connsiteY0" fmla="*/ 43615 h 539690"/>
                <a:gd name="connsiteX1" fmla="*/ 32449 w 1976236"/>
                <a:gd name="connsiteY1" fmla="*/ 383087 h 539690"/>
                <a:gd name="connsiteX2" fmla="*/ 253762 w 1976236"/>
                <a:gd name="connsiteY2" fmla="*/ 532712 h 539690"/>
                <a:gd name="connsiteX3" fmla="*/ 1699789 w 1976236"/>
                <a:gd name="connsiteY3" fmla="*/ 511447 h 539690"/>
                <a:gd name="connsiteX4" fmla="*/ 1710422 w 1976236"/>
                <a:gd name="connsiteY4" fmla="*/ 479550 h 539690"/>
                <a:gd name="connsiteX5" fmla="*/ 1795482 w 1976236"/>
                <a:gd name="connsiteY5" fmla="*/ 415754 h 539690"/>
                <a:gd name="connsiteX6" fmla="*/ 1848645 w 1976236"/>
                <a:gd name="connsiteY6" fmla="*/ 373224 h 539690"/>
                <a:gd name="connsiteX7" fmla="*/ 1880543 w 1976236"/>
                <a:gd name="connsiteY7" fmla="*/ 362591 h 539690"/>
                <a:gd name="connsiteX8" fmla="*/ 1901808 w 1976236"/>
                <a:gd name="connsiteY8" fmla="*/ 330694 h 539690"/>
                <a:gd name="connsiteX9" fmla="*/ 1954971 w 1976236"/>
                <a:gd name="connsiteY9" fmla="*/ 288163 h 539690"/>
                <a:gd name="connsiteX10" fmla="*/ 1976236 w 1976236"/>
                <a:gd name="connsiteY10" fmla="*/ 256266 h 539690"/>
                <a:gd name="connsiteX11" fmla="*/ 1912441 w 1976236"/>
                <a:gd name="connsiteY11" fmla="*/ 213736 h 539690"/>
                <a:gd name="connsiteX12" fmla="*/ 1880543 w 1976236"/>
                <a:gd name="connsiteY12" fmla="*/ 192470 h 539690"/>
                <a:gd name="connsiteX13" fmla="*/ 1827380 w 1976236"/>
                <a:gd name="connsiteY13" fmla="*/ 160573 h 539690"/>
                <a:gd name="connsiteX14" fmla="*/ 1784850 w 1976236"/>
                <a:gd name="connsiteY14" fmla="*/ 149940 h 539690"/>
                <a:gd name="connsiteX15" fmla="*/ 1604096 w 1976236"/>
                <a:gd name="connsiteY15" fmla="*/ 54247 h 539690"/>
                <a:gd name="connsiteX16" fmla="*/ 1519036 w 1976236"/>
                <a:gd name="connsiteY16" fmla="*/ 32982 h 539690"/>
                <a:gd name="connsiteX17" fmla="*/ 912980 w 1976236"/>
                <a:gd name="connsiteY17" fmla="*/ 11717 h 539690"/>
                <a:gd name="connsiteX18" fmla="*/ 774757 w 1976236"/>
                <a:gd name="connsiteY18" fmla="*/ 1084 h 539690"/>
                <a:gd name="connsiteX19" fmla="*/ 73008 w 1976236"/>
                <a:gd name="connsiteY19" fmla="*/ 43615 h 539690"/>
                <a:gd name="connsiteX0" fmla="*/ 120290 w 1951167"/>
                <a:gd name="connsiteY0" fmla="*/ 56092 h 538606"/>
                <a:gd name="connsiteX1" fmla="*/ 7380 w 1951167"/>
                <a:gd name="connsiteY1" fmla="*/ 382003 h 538606"/>
                <a:gd name="connsiteX2" fmla="*/ 228693 w 1951167"/>
                <a:gd name="connsiteY2" fmla="*/ 531628 h 538606"/>
                <a:gd name="connsiteX3" fmla="*/ 1674720 w 1951167"/>
                <a:gd name="connsiteY3" fmla="*/ 510363 h 538606"/>
                <a:gd name="connsiteX4" fmla="*/ 1685353 w 1951167"/>
                <a:gd name="connsiteY4" fmla="*/ 478466 h 538606"/>
                <a:gd name="connsiteX5" fmla="*/ 1770413 w 1951167"/>
                <a:gd name="connsiteY5" fmla="*/ 414670 h 538606"/>
                <a:gd name="connsiteX6" fmla="*/ 1823576 w 1951167"/>
                <a:gd name="connsiteY6" fmla="*/ 372140 h 538606"/>
                <a:gd name="connsiteX7" fmla="*/ 1855474 w 1951167"/>
                <a:gd name="connsiteY7" fmla="*/ 361507 h 538606"/>
                <a:gd name="connsiteX8" fmla="*/ 1876739 w 1951167"/>
                <a:gd name="connsiteY8" fmla="*/ 329610 h 538606"/>
                <a:gd name="connsiteX9" fmla="*/ 1929902 w 1951167"/>
                <a:gd name="connsiteY9" fmla="*/ 287079 h 538606"/>
                <a:gd name="connsiteX10" fmla="*/ 1951167 w 1951167"/>
                <a:gd name="connsiteY10" fmla="*/ 255182 h 538606"/>
                <a:gd name="connsiteX11" fmla="*/ 1887372 w 1951167"/>
                <a:gd name="connsiteY11" fmla="*/ 212652 h 538606"/>
                <a:gd name="connsiteX12" fmla="*/ 1855474 w 1951167"/>
                <a:gd name="connsiteY12" fmla="*/ 191386 h 538606"/>
                <a:gd name="connsiteX13" fmla="*/ 1802311 w 1951167"/>
                <a:gd name="connsiteY13" fmla="*/ 159489 h 538606"/>
                <a:gd name="connsiteX14" fmla="*/ 1759781 w 1951167"/>
                <a:gd name="connsiteY14" fmla="*/ 148856 h 538606"/>
                <a:gd name="connsiteX15" fmla="*/ 1579027 w 1951167"/>
                <a:gd name="connsiteY15" fmla="*/ 53163 h 538606"/>
                <a:gd name="connsiteX16" fmla="*/ 1493967 w 1951167"/>
                <a:gd name="connsiteY16" fmla="*/ 31898 h 538606"/>
                <a:gd name="connsiteX17" fmla="*/ 887911 w 1951167"/>
                <a:gd name="connsiteY17" fmla="*/ 10633 h 538606"/>
                <a:gd name="connsiteX18" fmla="*/ 749688 w 1951167"/>
                <a:gd name="connsiteY18" fmla="*/ 0 h 538606"/>
                <a:gd name="connsiteX19" fmla="*/ 120290 w 1951167"/>
                <a:gd name="connsiteY19" fmla="*/ 56092 h 538606"/>
                <a:gd name="connsiteX0" fmla="*/ 77211 w 1908088"/>
                <a:gd name="connsiteY0" fmla="*/ 56092 h 540012"/>
                <a:gd name="connsiteX1" fmla="*/ 22181 w 1908088"/>
                <a:gd name="connsiteY1" fmla="*/ 361663 h 540012"/>
                <a:gd name="connsiteX2" fmla="*/ 185614 w 1908088"/>
                <a:gd name="connsiteY2" fmla="*/ 531628 h 540012"/>
                <a:gd name="connsiteX3" fmla="*/ 1631641 w 1908088"/>
                <a:gd name="connsiteY3" fmla="*/ 510363 h 540012"/>
                <a:gd name="connsiteX4" fmla="*/ 1642274 w 1908088"/>
                <a:gd name="connsiteY4" fmla="*/ 478466 h 540012"/>
                <a:gd name="connsiteX5" fmla="*/ 1727334 w 1908088"/>
                <a:gd name="connsiteY5" fmla="*/ 414670 h 540012"/>
                <a:gd name="connsiteX6" fmla="*/ 1780497 w 1908088"/>
                <a:gd name="connsiteY6" fmla="*/ 372140 h 540012"/>
                <a:gd name="connsiteX7" fmla="*/ 1812395 w 1908088"/>
                <a:gd name="connsiteY7" fmla="*/ 361507 h 540012"/>
                <a:gd name="connsiteX8" fmla="*/ 1833660 w 1908088"/>
                <a:gd name="connsiteY8" fmla="*/ 329610 h 540012"/>
                <a:gd name="connsiteX9" fmla="*/ 1886823 w 1908088"/>
                <a:gd name="connsiteY9" fmla="*/ 287079 h 540012"/>
                <a:gd name="connsiteX10" fmla="*/ 1908088 w 1908088"/>
                <a:gd name="connsiteY10" fmla="*/ 255182 h 540012"/>
                <a:gd name="connsiteX11" fmla="*/ 1844293 w 1908088"/>
                <a:gd name="connsiteY11" fmla="*/ 212652 h 540012"/>
                <a:gd name="connsiteX12" fmla="*/ 1812395 w 1908088"/>
                <a:gd name="connsiteY12" fmla="*/ 191386 h 540012"/>
                <a:gd name="connsiteX13" fmla="*/ 1759232 w 1908088"/>
                <a:gd name="connsiteY13" fmla="*/ 159489 h 540012"/>
                <a:gd name="connsiteX14" fmla="*/ 1716702 w 1908088"/>
                <a:gd name="connsiteY14" fmla="*/ 148856 h 540012"/>
                <a:gd name="connsiteX15" fmla="*/ 1535948 w 1908088"/>
                <a:gd name="connsiteY15" fmla="*/ 53163 h 540012"/>
                <a:gd name="connsiteX16" fmla="*/ 1450888 w 1908088"/>
                <a:gd name="connsiteY16" fmla="*/ 31898 h 540012"/>
                <a:gd name="connsiteX17" fmla="*/ 844832 w 1908088"/>
                <a:gd name="connsiteY17" fmla="*/ 10633 h 540012"/>
                <a:gd name="connsiteX18" fmla="*/ 706609 w 1908088"/>
                <a:gd name="connsiteY18" fmla="*/ 0 h 540012"/>
                <a:gd name="connsiteX19" fmla="*/ 77211 w 1908088"/>
                <a:gd name="connsiteY19" fmla="*/ 56092 h 540012"/>
                <a:gd name="connsiteX0" fmla="*/ 84349 w 1915226"/>
                <a:gd name="connsiteY0" fmla="*/ 56092 h 542927"/>
                <a:gd name="connsiteX1" fmla="*/ 29319 w 1915226"/>
                <a:gd name="connsiteY1" fmla="*/ 361663 h 542927"/>
                <a:gd name="connsiteX2" fmla="*/ 298867 w 1915226"/>
                <a:gd name="connsiteY2" fmla="*/ 535018 h 542927"/>
                <a:gd name="connsiteX3" fmla="*/ 1638779 w 1915226"/>
                <a:gd name="connsiteY3" fmla="*/ 510363 h 542927"/>
                <a:gd name="connsiteX4" fmla="*/ 1649412 w 1915226"/>
                <a:gd name="connsiteY4" fmla="*/ 478466 h 542927"/>
                <a:gd name="connsiteX5" fmla="*/ 1734472 w 1915226"/>
                <a:gd name="connsiteY5" fmla="*/ 414670 h 542927"/>
                <a:gd name="connsiteX6" fmla="*/ 1787635 w 1915226"/>
                <a:gd name="connsiteY6" fmla="*/ 372140 h 542927"/>
                <a:gd name="connsiteX7" fmla="*/ 1819533 w 1915226"/>
                <a:gd name="connsiteY7" fmla="*/ 361507 h 542927"/>
                <a:gd name="connsiteX8" fmla="*/ 1840798 w 1915226"/>
                <a:gd name="connsiteY8" fmla="*/ 329610 h 542927"/>
                <a:gd name="connsiteX9" fmla="*/ 1893961 w 1915226"/>
                <a:gd name="connsiteY9" fmla="*/ 287079 h 542927"/>
                <a:gd name="connsiteX10" fmla="*/ 1915226 w 1915226"/>
                <a:gd name="connsiteY10" fmla="*/ 255182 h 542927"/>
                <a:gd name="connsiteX11" fmla="*/ 1851431 w 1915226"/>
                <a:gd name="connsiteY11" fmla="*/ 212652 h 542927"/>
                <a:gd name="connsiteX12" fmla="*/ 1819533 w 1915226"/>
                <a:gd name="connsiteY12" fmla="*/ 191386 h 542927"/>
                <a:gd name="connsiteX13" fmla="*/ 1766370 w 1915226"/>
                <a:gd name="connsiteY13" fmla="*/ 159489 h 542927"/>
                <a:gd name="connsiteX14" fmla="*/ 1723840 w 1915226"/>
                <a:gd name="connsiteY14" fmla="*/ 148856 h 542927"/>
                <a:gd name="connsiteX15" fmla="*/ 1543086 w 1915226"/>
                <a:gd name="connsiteY15" fmla="*/ 53163 h 542927"/>
                <a:gd name="connsiteX16" fmla="*/ 1458026 w 1915226"/>
                <a:gd name="connsiteY16" fmla="*/ 31898 h 542927"/>
                <a:gd name="connsiteX17" fmla="*/ 851970 w 1915226"/>
                <a:gd name="connsiteY17" fmla="*/ 10633 h 542927"/>
                <a:gd name="connsiteX18" fmla="*/ 713747 w 1915226"/>
                <a:gd name="connsiteY18" fmla="*/ 0 h 542927"/>
                <a:gd name="connsiteX19" fmla="*/ 84349 w 1915226"/>
                <a:gd name="connsiteY19" fmla="*/ 56092 h 542927"/>
                <a:gd name="connsiteX0" fmla="*/ 118593 w 1896413"/>
                <a:gd name="connsiteY0" fmla="*/ 62872 h 542927"/>
                <a:gd name="connsiteX1" fmla="*/ 10506 w 1896413"/>
                <a:gd name="connsiteY1" fmla="*/ 361663 h 542927"/>
                <a:gd name="connsiteX2" fmla="*/ 280054 w 1896413"/>
                <a:gd name="connsiteY2" fmla="*/ 535018 h 542927"/>
                <a:gd name="connsiteX3" fmla="*/ 1619966 w 1896413"/>
                <a:gd name="connsiteY3" fmla="*/ 510363 h 542927"/>
                <a:gd name="connsiteX4" fmla="*/ 1630599 w 1896413"/>
                <a:gd name="connsiteY4" fmla="*/ 478466 h 542927"/>
                <a:gd name="connsiteX5" fmla="*/ 1715659 w 1896413"/>
                <a:gd name="connsiteY5" fmla="*/ 414670 h 542927"/>
                <a:gd name="connsiteX6" fmla="*/ 1768822 w 1896413"/>
                <a:gd name="connsiteY6" fmla="*/ 372140 h 542927"/>
                <a:gd name="connsiteX7" fmla="*/ 1800720 w 1896413"/>
                <a:gd name="connsiteY7" fmla="*/ 361507 h 542927"/>
                <a:gd name="connsiteX8" fmla="*/ 1821985 w 1896413"/>
                <a:gd name="connsiteY8" fmla="*/ 329610 h 542927"/>
                <a:gd name="connsiteX9" fmla="*/ 1875148 w 1896413"/>
                <a:gd name="connsiteY9" fmla="*/ 287079 h 542927"/>
                <a:gd name="connsiteX10" fmla="*/ 1896413 w 1896413"/>
                <a:gd name="connsiteY10" fmla="*/ 255182 h 542927"/>
                <a:gd name="connsiteX11" fmla="*/ 1832618 w 1896413"/>
                <a:gd name="connsiteY11" fmla="*/ 212652 h 542927"/>
                <a:gd name="connsiteX12" fmla="*/ 1800720 w 1896413"/>
                <a:gd name="connsiteY12" fmla="*/ 191386 h 542927"/>
                <a:gd name="connsiteX13" fmla="*/ 1747557 w 1896413"/>
                <a:gd name="connsiteY13" fmla="*/ 159489 h 542927"/>
                <a:gd name="connsiteX14" fmla="*/ 1705027 w 1896413"/>
                <a:gd name="connsiteY14" fmla="*/ 148856 h 542927"/>
                <a:gd name="connsiteX15" fmla="*/ 1524273 w 1896413"/>
                <a:gd name="connsiteY15" fmla="*/ 53163 h 542927"/>
                <a:gd name="connsiteX16" fmla="*/ 1439213 w 1896413"/>
                <a:gd name="connsiteY16" fmla="*/ 31898 h 542927"/>
                <a:gd name="connsiteX17" fmla="*/ 833157 w 1896413"/>
                <a:gd name="connsiteY17" fmla="*/ 10633 h 542927"/>
                <a:gd name="connsiteX18" fmla="*/ 694934 w 1896413"/>
                <a:gd name="connsiteY18" fmla="*/ 0 h 542927"/>
                <a:gd name="connsiteX19" fmla="*/ 118593 w 1896413"/>
                <a:gd name="connsiteY19" fmla="*/ 62872 h 542927"/>
                <a:gd name="connsiteX0" fmla="*/ 118593 w 1896413"/>
                <a:gd name="connsiteY0" fmla="*/ 62872 h 542927"/>
                <a:gd name="connsiteX1" fmla="*/ 10506 w 1896413"/>
                <a:gd name="connsiteY1" fmla="*/ 361663 h 542927"/>
                <a:gd name="connsiteX2" fmla="*/ 280054 w 1896413"/>
                <a:gd name="connsiteY2" fmla="*/ 535018 h 542927"/>
                <a:gd name="connsiteX3" fmla="*/ 1619966 w 1896413"/>
                <a:gd name="connsiteY3" fmla="*/ 510363 h 542927"/>
                <a:gd name="connsiteX4" fmla="*/ 1630599 w 1896413"/>
                <a:gd name="connsiteY4" fmla="*/ 478466 h 542927"/>
                <a:gd name="connsiteX5" fmla="*/ 1715659 w 1896413"/>
                <a:gd name="connsiteY5" fmla="*/ 414670 h 542927"/>
                <a:gd name="connsiteX6" fmla="*/ 1768822 w 1896413"/>
                <a:gd name="connsiteY6" fmla="*/ 372140 h 542927"/>
                <a:gd name="connsiteX7" fmla="*/ 1821985 w 1896413"/>
                <a:gd name="connsiteY7" fmla="*/ 329610 h 542927"/>
                <a:gd name="connsiteX8" fmla="*/ 1875148 w 1896413"/>
                <a:gd name="connsiteY8" fmla="*/ 287079 h 542927"/>
                <a:gd name="connsiteX9" fmla="*/ 1896413 w 1896413"/>
                <a:gd name="connsiteY9" fmla="*/ 255182 h 542927"/>
                <a:gd name="connsiteX10" fmla="*/ 1832618 w 1896413"/>
                <a:gd name="connsiteY10" fmla="*/ 212652 h 542927"/>
                <a:gd name="connsiteX11" fmla="*/ 1800720 w 1896413"/>
                <a:gd name="connsiteY11" fmla="*/ 191386 h 542927"/>
                <a:gd name="connsiteX12" fmla="*/ 1747557 w 1896413"/>
                <a:gd name="connsiteY12" fmla="*/ 159489 h 542927"/>
                <a:gd name="connsiteX13" fmla="*/ 1705027 w 1896413"/>
                <a:gd name="connsiteY13" fmla="*/ 148856 h 542927"/>
                <a:gd name="connsiteX14" fmla="*/ 1524273 w 1896413"/>
                <a:gd name="connsiteY14" fmla="*/ 53163 h 542927"/>
                <a:gd name="connsiteX15" fmla="*/ 1439213 w 1896413"/>
                <a:gd name="connsiteY15" fmla="*/ 31898 h 542927"/>
                <a:gd name="connsiteX16" fmla="*/ 833157 w 1896413"/>
                <a:gd name="connsiteY16" fmla="*/ 10633 h 542927"/>
                <a:gd name="connsiteX17" fmla="*/ 694934 w 1896413"/>
                <a:gd name="connsiteY17" fmla="*/ 0 h 542927"/>
                <a:gd name="connsiteX18" fmla="*/ 118593 w 1896413"/>
                <a:gd name="connsiteY18" fmla="*/ 62872 h 542927"/>
                <a:gd name="connsiteX0" fmla="*/ 118593 w 1896413"/>
                <a:gd name="connsiteY0" fmla="*/ 62872 h 542927"/>
                <a:gd name="connsiteX1" fmla="*/ 10506 w 1896413"/>
                <a:gd name="connsiteY1" fmla="*/ 361663 h 542927"/>
                <a:gd name="connsiteX2" fmla="*/ 280054 w 1896413"/>
                <a:gd name="connsiteY2" fmla="*/ 535018 h 542927"/>
                <a:gd name="connsiteX3" fmla="*/ 1619966 w 1896413"/>
                <a:gd name="connsiteY3" fmla="*/ 510363 h 542927"/>
                <a:gd name="connsiteX4" fmla="*/ 1630599 w 1896413"/>
                <a:gd name="connsiteY4" fmla="*/ 478466 h 542927"/>
                <a:gd name="connsiteX5" fmla="*/ 1715659 w 1896413"/>
                <a:gd name="connsiteY5" fmla="*/ 414670 h 542927"/>
                <a:gd name="connsiteX6" fmla="*/ 1821985 w 1896413"/>
                <a:gd name="connsiteY6" fmla="*/ 329610 h 542927"/>
                <a:gd name="connsiteX7" fmla="*/ 1875148 w 1896413"/>
                <a:gd name="connsiteY7" fmla="*/ 287079 h 542927"/>
                <a:gd name="connsiteX8" fmla="*/ 1896413 w 1896413"/>
                <a:gd name="connsiteY8" fmla="*/ 255182 h 542927"/>
                <a:gd name="connsiteX9" fmla="*/ 1832618 w 1896413"/>
                <a:gd name="connsiteY9" fmla="*/ 212652 h 542927"/>
                <a:gd name="connsiteX10" fmla="*/ 1800720 w 1896413"/>
                <a:gd name="connsiteY10" fmla="*/ 191386 h 542927"/>
                <a:gd name="connsiteX11" fmla="*/ 1747557 w 1896413"/>
                <a:gd name="connsiteY11" fmla="*/ 159489 h 542927"/>
                <a:gd name="connsiteX12" fmla="*/ 1705027 w 1896413"/>
                <a:gd name="connsiteY12" fmla="*/ 148856 h 542927"/>
                <a:gd name="connsiteX13" fmla="*/ 1524273 w 1896413"/>
                <a:gd name="connsiteY13" fmla="*/ 53163 h 542927"/>
                <a:gd name="connsiteX14" fmla="*/ 1439213 w 1896413"/>
                <a:gd name="connsiteY14" fmla="*/ 31898 h 542927"/>
                <a:gd name="connsiteX15" fmla="*/ 833157 w 1896413"/>
                <a:gd name="connsiteY15" fmla="*/ 10633 h 542927"/>
                <a:gd name="connsiteX16" fmla="*/ 694934 w 1896413"/>
                <a:gd name="connsiteY16" fmla="*/ 0 h 542927"/>
                <a:gd name="connsiteX17" fmla="*/ 118593 w 1896413"/>
                <a:gd name="connsiteY17" fmla="*/ 62872 h 542927"/>
                <a:gd name="connsiteX0" fmla="*/ 118593 w 1896413"/>
                <a:gd name="connsiteY0" fmla="*/ 62872 h 542927"/>
                <a:gd name="connsiteX1" fmla="*/ 10506 w 1896413"/>
                <a:gd name="connsiteY1" fmla="*/ 361663 h 542927"/>
                <a:gd name="connsiteX2" fmla="*/ 280054 w 1896413"/>
                <a:gd name="connsiteY2" fmla="*/ 535018 h 542927"/>
                <a:gd name="connsiteX3" fmla="*/ 1619966 w 1896413"/>
                <a:gd name="connsiteY3" fmla="*/ 510363 h 542927"/>
                <a:gd name="connsiteX4" fmla="*/ 1630599 w 1896413"/>
                <a:gd name="connsiteY4" fmla="*/ 478466 h 542927"/>
                <a:gd name="connsiteX5" fmla="*/ 1821985 w 1896413"/>
                <a:gd name="connsiteY5" fmla="*/ 329610 h 542927"/>
                <a:gd name="connsiteX6" fmla="*/ 1875148 w 1896413"/>
                <a:gd name="connsiteY6" fmla="*/ 287079 h 542927"/>
                <a:gd name="connsiteX7" fmla="*/ 1896413 w 1896413"/>
                <a:gd name="connsiteY7" fmla="*/ 255182 h 542927"/>
                <a:gd name="connsiteX8" fmla="*/ 1832618 w 1896413"/>
                <a:gd name="connsiteY8" fmla="*/ 212652 h 542927"/>
                <a:gd name="connsiteX9" fmla="*/ 1800720 w 1896413"/>
                <a:gd name="connsiteY9" fmla="*/ 191386 h 542927"/>
                <a:gd name="connsiteX10" fmla="*/ 1747557 w 1896413"/>
                <a:gd name="connsiteY10" fmla="*/ 159489 h 542927"/>
                <a:gd name="connsiteX11" fmla="*/ 1705027 w 1896413"/>
                <a:gd name="connsiteY11" fmla="*/ 148856 h 542927"/>
                <a:gd name="connsiteX12" fmla="*/ 1524273 w 1896413"/>
                <a:gd name="connsiteY12" fmla="*/ 53163 h 542927"/>
                <a:gd name="connsiteX13" fmla="*/ 1439213 w 1896413"/>
                <a:gd name="connsiteY13" fmla="*/ 31898 h 542927"/>
                <a:gd name="connsiteX14" fmla="*/ 833157 w 1896413"/>
                <a:gd name="connsiteY14" fmla="*/ 10633 h 542927"/>
                <a:gd name="connsiteX15" fmla="*/ 694934 w 1896413"/>
                <a:gd name="connsiteY15" fmla="*/ 0 h 542927"/>
                <a:gd name="connsiteX16" fmla="*/ 118593 w 1896413"/>
                <a:gd name="connsiteY16" fmla="*/ 62872 h 542927"/>
                <a:gd name="connsiteX0" fmla="*/ 118593 w 1896413"/>
                <a:gd name="connsiteY0" fmla="*/ 62872 h 542927"/>
                <a:gd name="connsiteX1" fmla="*/ 10506 w 1896413"/>
                <a:gd name="connsiteY1" fmla="*/ 361663 h 542927"/>
                <a:gd name="connsiteX2" fmla="*/ 280054 w 1896413"/>
                <a:gd name="connsiteY2" fmla="*/ 535018 h 542927"/>
                <a:gd name="connsiteX3" fmla="*/ 1619966 w 1896413"/>
                <a:gd name="connsiteY3" fmla="*/ 510363 h 542927"/>
                <a:gd name="connsiteX4" fmla="*/ 1630599 w 1896413"/>
                <a:gd name="connsiteY4" fmla="*/ 478466 h 542927"/>
                <a:gd name="connsiteX5" fmla="*/ 1821985 w 1896413"/>
                <a:gd name="connsiteY5" fmla="*/ 329610 h 542927"/>
                <a:gd name="connsiteX6" fmla="*/ 1875148 w 1896413"/>
                <a:gd name="connsiteY6" fmla="*/ 287079 h 542927"/>
                <a:gd name="connsiteX7" fmla="*/ 1896413 w 1896413"/>
                <a:gd name="connsiteY7" fmla="*/ 255182 h 542927"/>
                <a:gd name="connsiteX8" fmla="*/ 1832618 w 1896413"/>
                <a:gd name="connsiteY8" fmla="*/ 212652 h 542927"/>
                <a:gd name="connsiteX9" fmla="*/ 1800720 w 1896413"/>
                <a:gd name="connsiteY9" fmla="*/ 191386 h 542927"/>
                <a:gd name="connsiteX10" fmla="*/ 1705027 w 1896413"/>
                <a:gd name="connsiteY10" fmla="*/ 148856 h 542927"/>
                <a:gd name="connsiteX11" fmla="*/ 1524273 w 1896413"/>
                <a:gd name="connsiteY11" fmla="*/ 53163 h 542927"/>
                <a:gd name="connsiteX12" fmla="*/ 1439213 w 1896413"/>
                <a:gd name="connsiteY12" fmla="*/ 31898 h 542927"/>
                <a:gd name="connsiteX13" fmla="*/ 833157 w 1896413"/>
                <a:gd name="connsiteY13" fmla="*/ 10633 h 542927"/>
                <a:gd name="connsiteX14" fmla="*/ 694934 w 1896413"/>
                <a:gd name="connsiteY14" fmla="*/ 0 h 542927"/>
                <a:gd name="connsiteX15" fmla="*/ 118593 w 1896413"/>
                <a:gd name="connsiteY15" fmla="*/ 62872 h 542927"/>
                <a:gd name="connsiteX0" fmla="*/ 118593 w 1896413"/>
                <a:gd name="connsiteY0" fmla="*/ 62872 h 542927"/>
                <a:gd name="connsiteX1" fmla="*/ 10506 w 1896413"/>
                <a:gd name="connsiteY1" fmla="*/ 361663 h 542927"/>
                <a:gd name="connsiteX2" fmla="*/ 280054 w 1896413"/>
                <a:gd name="connsiteY2" fmla="*/ 535018 h 542927"/>
                <a:gd name="connsiteX3" fmla="*/ 1619966 w 1896413"/>
                <a:gd name="connsiteY3" fmla="*/ 510363 h 542927"/>
                <a:gd name="connsiteX4" fmla="*/ 1630599 w 1896413"/>
                <a:gd name="connsiteY4" fmla="*/ 478466 h 542927"/>
                <a:gd name="connsiteX5" fmla="*/ 1821985 w 1896413"/>
                <a:gd name="connsiteY5" fmla="*/ 329610 h 542927"/>
                <a:gd name="connsiteX6" fmla="*/ 1875148 w 1896413"/>
                <a:gd name="connsiteY6" fmla="*/ 287079 h 542927"/>
                <a:gd name="connsiteX7" fmla="*/ 1896413 w 1896413"/>
                <a:gd name="connsiteY7" fmla="*/ 255182 h 542927"/>
                <a:gd name="connsiteX8" fmla="*/ 1832618 w 1896413"/>
                <a:gd name="connsiteY8" fmla="*/ 212652 h 542927"/>
                <a:gd name="connsiteX9" fmla="*/ 1705027 w 1896413"/>
                <a:gd name="connsiteY9" fmla="*/ 148856 h 542927"/>
                <a:gd name="connsiteX10" fmla="*/ 1524273 w 1896413"/>
                <a:gd name="connsiteY10" fmla="*/ 53163 h 542927"/>
                <a:gd name="connsiteX11" fmla="*/ 1439213 w 1896413"/>
                <a:gd name="connsiteY11" fmla="*/ 31898 h 542927"/>
                <a:gd name="connsiteX12" fmla="*/ 833157 w 1896413"/>
                <a:gd name="connsiteY12" fmla="*/ 10633 h 542927"/>
                <a:gd name="connsiteX13" fmla="*/ 694934 w 1896413"/>
                <a:gd name="connsiteY13" fmla="*/ 0 h 542927"/>
                <a:gd name="connsiteX14" fmla="*/ 118593 w 1896413"/>
                <a:gd name="connsiteY14" fmla="*/ 62872 h 542927"/>
                <a:gd name="connsiteX0" fmla="*/ 118593 w 1896413"/>
                <a:gd name="connsiteY0" fmla="*/ 62872 h 542927"/>
                <a:gd name="connsiteX1" fmla="*/ 10506 w 1896413"/>
                <a:gd name="connsiteY1" fmla="*/ 361663 h 542927"/>
                <a:gd name="connsiteX2" fmla="*/ 280054 w 1896413"/>
                <a:gd name="connsiteY2" fmla="*/ 535018 h 542927"/>
                <a:gd name="connsiteX3" fmla="*/ 1619966 w 1896413"/>
                <a:gd name="connsiteY3" fmla="*/ 510363 h 542927"/>
                <a:gd name="connsiteX4" fmla="*/ 1630599 w 1896413"/>
                <a:gd name="connsiteY4" fmla="*/ 478466 h 542927"/>
                <a:gd name="connsiteX5" fmla="*/ 1821985 w 1896413"/>
                <a:gd name="connsiteY5" fmla="*/ 329610 h 542927"/>
                <a:gd name="connsiteX6" fmla="*/ 1875148 w 1896413"/>
                <a:gd name="connsiteY6" fmla="*/ 287079 h 542927"/>
                <a:gd name="connsiteX7" fmla="*/ 1896413 w 1896413"/>
                <a:gd name="connsiteY7" fmla="*/ 255182 h 542927"/>
                <a:gd name="connsiteX8" fmla="*/ 1705027 w 1896413"/>
                <a:gd name="connsiteY8" fmla="*/ 148856 h 542927"/>
                <a:gd name="connsiteX9" fmla="*/ 1524273 w 1896413"/>
                <a:gd name="connsiteY9" fmla="*/ 53163 h 542927"/>
                <a:gd name="connsiteX10" fmla="*/ 1439213 w 1896413"/>
                <a:gd name="connsiteY10" fmla="*/ 31898 h 542927"/>
                <a:gd name="connsiteX11" fmla="*/ 833157 w 1896413"/>
                <a:gd name="connsiteY11" fmla="*/ 10633 h 542927"/>
                <a:gd name="connsiteX12" fmla="*/ 694934 w 1896413"/>
                <a:gd name="connsiteY12" fmla="*/ 0 h 542927"/>
                <a:gd name="connsiteX13" fmla="*/ 118593 w 1896413"/>
                <a:gd name="connsiteY13" fmla="*/ 62872 h 542927"/>
                <a:gd name="connsiteX0" fmla="*/ 118593 w 1881024"/>
                <a:gd name="connsiteY0" fmla="*/ 62872 h 542927"/>
                <a:gd name="connsiteX1" fmla="*/ 10506 w 1881024"/>
                <a:gd name="connsiteY1" fmla="*/ 361663 h 542927"/>
                <a:gd name="connsiteX2" fmla="*/ 280054 w 1881024"/>
                <a:gd name="connsiteY2" fmla="*/ 535018 h 542927"/>
                <a:gd name="connsiteX3" fmla="*/ 1619966 w 1881024"/>
                <a:gd name="connsiteY3" fmla="*/ 510363 h 542927"/>
                <a:gd name="connsiteX4" fmla="*/ 1630599 w 1881024"/>
                <a:gd name="connsiteY4" fmla="*/ 478466 h 542927"/>
                <a:gd name="connsiteX5" fmla="*/ 1821985 w 1881024"/>
                <a:gd name="connsiteY5" fmla="*/ 329610 h 542927"/>
                <a:gd name="connsiteX6" fmla="*/ 1875148 w 1881024"/>
                <a:gd name="connsiteY6" fmla="*/ 287079 h 542927"/>
                <a:gd name="connsiteX7" fmla="*/ 1705027 w 1881024"/>
                <a:gd name="connsiteY7" fmla="*/ 148856 h 542927"/>
                <a:gd name="connsiteX8" fmla="*/ 1524273 w 1881024"/>
                <a:gd name="connsiteY8" fmla="*/ 53163 h 542927"/>
                <a:gd name="connsiteX9" fmla="*/ 1439213 w 1881024"/>
                <a:gd name="connsiteY9" fmla="*/ 31898 h 542927"/>
                <a:gd name="connsiteX10" fmla="*/ 833157 w 1881024"/>
                <a:gd name="connsiteY10" fmla="*/ 10633 h 542927"/>
                <a:gd name="connsiteX11" fmla="*/ 694934 w 1881024"/>
                <a:gd name="connsiteY11" fmla="*/ 0 h 542927"/>
                <a:gd name="connsiteX12" fmla="*/ 118593 w 1881024"/>
                <a:gd name="connsiteY12" fmla="*/ 62872 h 542927"/>
                <a:gd name="connsiteX0" fmla="*/ 118593 w 1876013"/>
                <a:gd name="connsiteY0" fmla="*/ 62872 h 542927"/>
                <a:gd name="connsiteX1" fmla="*/ 10506 w 1876013"/>
                <a:gd name="connsiteY1" fmla="*/ 361663 h 542927"/>
                <a:gd name="connsiteX2" fmla="*/ 280054 w 1876013"/>
                <a:gd name="connsiteY2" fmla="*/ 535018 h 542927"/>
                <a:gd name="connsiteX3" fmla="*/ 1619966 w 1876013"/>
                <a:gd name="connsiteY3" fmla="*/ 510363 h 542927"/>
                <a:gd name="connsiteX4" fmla="*/ 1630599 w 1876013"/>
                <a:gd name="connsiteY4" fmla="*/ 478466 h 542927"/>
                <a:gd name="connsiteX5" fmla="*/ 1875148 w 1876013"/>
                <a:gd name="connsiteY5" fmla="*/ 287079 h 542927"/>
                <a:gd name="connsiteX6" fmla="*/ 1705027 w 1876013"/>
                <a:gd name="connsiteY6" fmla="*/ 148856 h 542927"/>
                <a:gd name="connsiteX7" fmla="*/ 1524273 w 1876013"/>
                <a:gd name="connsiteY7" fmla="*/ 53163 h 542927"/>
                <a:gd name="connsiteX8" fmla="*/ 1439213 w 1876013"/>
                <a:gd name="connsiteY8" fmla="*/ 31898 h 542927"/>
                <a:gd name="connsiteX9" fmla="*/ 833157 w 1876013"/>
                <a:gd name="connsiteY9" fmla="*/ 10633 h 542927"/>
                <a:gd name="connsiteX10" fmla="*/ 694934 w 1876013"/>
                <a:gd name="connsiteY10" fmla="*/ 0 h 542927"/>
                <a:gd name="connsiteX11" fmla="*/ 118593 w 1876013"/>
                <a:gd name="connsiteY11" fmla="*/ 62872 h 542927"/>
                <a:gd name="connsiteX0" fmla="*/ 118593 w 1875530"/>
                <a:gd name="connsiteY0" fmla="*/ 62872 h 542927"/>
                <a:gd name="connsiteX1" fmla="*/ 10506 w 1875530"/>
                <a:gd name="connsiteY1" fmla="*/ 361663 h 542927"/>
                <a:gd name="connsiteX2" fmla="*/ 280054 w 1875530"/>
                <a:gd name="connsiteY2" fmla="*/ 535018 h 542927"/>
                <a:gd name="connsiteX3" fmla="*/ 1619966 w 1875530"/>
                <a:gd name="connsiteY3" fmla="*/ 510363 h 542927"/>
                <a:gd name="connsiteX4" fmla="*/ 1657030 w 1875530"/>
                <a:gd name="connsiteY4" fmla="*/ 480574 h 542927"/>
                <a:gd name="connsiteX5" fmla="*/ 1875148 w 1875530"/>
                <a:gd name="connsiteY5" fmla="*/ 287079 h 542927"/>
                <a:gd name="connsiteX6" fmla="*/ 1705027 w 1875530"/>
                <a:gd name="connsiteY6" fmla="*/ 148856 h 542927"/>
                <a:gd name="connsiteX7" fmla="*/ 1524273 w 1875530"/>
                <a:gd name="connsiteY7" fmla="*/ 53163 h 542927"/>
                <a:gd name="connsiteX8" fmla="*/ 1439213 w 1875530"/>
                <a:gd name="connsiteY8" fmla="*/ 31898 h 542927"/>
                <a:gd name="connsiteX9" fmla="*/ 833157 w 1875530"/>
                <a:gd name="connsiteY9" fmla="*/ 10633 h 542927"/>
                <a:gd name="connsiteX10" fmla="*/ 694934 w 1875530"/>
                <a:gd name="connsiteY10" fmla="*/ 0 h 542927"/>
                <a:gd name="connsiteX11" fmla="*/ 118593 w 1875530"/>
                <a:gd name="connsiteY11" fmla="*/ 62872 h 542927"/>
                <a:gd name="connsiteX0" fmla="*/ 118593 w 1875530"/>
                <a:gd name="connsiteY0" fmla="*/ 62872 h 542927"/>
                <a:gd name="connsiteX1" fmla="*/ 10506 w 1875530"/>
                <a:gd name="connsiteY1" fmla="*/ 361663 h 542927"/>
                <a:gd name="connsiteX2" fmla="*/ 280054 w 1875530"/>
                <a:gd name="connsiteY2" fmla="*/ 535018 h 542927"/>
                <a:gd name="connsiteX3" fmla="*/ 1577676 w 1875530"/>
                <a:gd name="connsiteY3" fmla="*/ 510363 h 542927"/>
                <a:gd name="connsiteX4" fmla="*/ 1657030 w 1875530"/>
                <a:gd name="connsiteY4" fmla="*/ 480574 h 542927"/>
                <a:gd name="connsiteX5" fmla="*/ 1875148 w 1875530"/>
                <a:gd name="connsiteY5" fmla="*/ 287079 h 542927"/>
                <a:gd name="connsiteX6" fmla="*/ 1705027 w 1875530"/>
                <a:gd name="connsiteY6" fmla="*/ 148856 h 542927"/>
                <a:gd name="connsiteX7" fmla="*/ 1524273 w 1875530"/>
                <a:gd name="connsiteY7" fmla="*/ 53163 h 542927"/>
                <a:gd name="connsiteX8" fmla="*/ 1439213 w 1875530"/>
                <a:gd name="connsiteY8" fmla="*/ 31898 h 542927"/>
                <a:gd name="connsiteX9" fmla="*/ 833157 w 1875530"/>
                <a:gd name="connsiteY9" fmla="*/ 10633 h 542927"/>
                <a:gd name="connsiteX10" fmla="*/ 694934 w 1875530"/>
                <a:gd name="connsiteY10" fmla="*/ 0 h 542927"/>
                <a:gd name="connsiteX11" fmla="*/ 118593 w 1875530"/>
                <a:gd name="connsiteY11" fmla="*/ 62872 h 542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75530" h="542927">
                  <a:moveTo>
                    <a:pt x="118593" y="62872"/>
                  </a:moveTo>
                  <a:cubicBezTo>
                    <a:pt x="4522" y="123149"/>
                    <a:pt x="-16404" y="282972"/>
                    <a:pt x="10506" y="361663"/>
                  </a:cubicBezTo>
                  <a:cubicBezTo>
                    <a:pt x="37416" y="440354"/>
                    <a:pt x="18859" y="510235"/>
                    <a:pt x="280054" y="535018"/>
                  </a:cubicBezTo>
                  <a:cubicBezTo>
                    <a:pt x="541249" y="559801"/>
                    <a:pt x="1334899" y="519223"/>
                    <a:pt x="1577676" y="510363"/>
                  </a:cubicBezTo>
                  <a:cubicBezTo>
                    <a:pt x="1581220" y="499731"/>
                    <a:pt x="1607451" y="517788"/>
                    <a:pt x="1657030" y="480574"/>
                  </a:cubicBezTo>
                  <a:cubicBezTo>
                    <a:pt x="1706609" y="443360"/>
                    <a:pt x="1867149" y="342365"/>
                    <a:pt x="1875148" y="287079"/>
                  </a:cubicBezTo>
                  <a:cubicBezTo>
                    <a:pt x="1883148" y="231793"/>
                    <a:pt x="1763506" y="187842"/>
                    <a:pt x="1705027" y="148856"/>
                  </a:cubicBezTo>
                  <a:cubicBezTo>
                    <a:pt x="1646548" y="109870"/>
                    <a:pt x="1568575" y="72656"/>
                    <a:pt x="1524273" y="53163"/>
                  </a:cubicBezTo>
                  <a:cubicBezTo>
                    <a:pt x="1479971" y="33670"/>
                    <a:pt x="1448770" y="32360"/>
                    <a:pt x="1439213" y="31898"/>
                  </a:cubicBezTo>
                  <a:cubicBezTo>
                    <a:pt x="1237306" y="22128"/>
                    <a:pt x="1035176" y="17721"/>
                    <a:pt x="833157" y="10633"/>
                  </a:cubicBezTo>
                  <a:lnTo>
                    <a:pt x="694934" y="0"/>
                  </a:lnTo>
                  <a:cubicBezTo>
                    <a:pt x="554939" y="5316"/>
                    <a:pt x="232664" y="2595"/>
                    <a:pt x="118593" y="62872"/>
                  </a:cubicBezTo>
                  <a:close/>
                </a:path>
              </a:pathLst>
            </a:cu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Sờ</a:t>
              </a: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 </a:t>
              </a:r>
              <a:r>
                <a:rPr kumimoji="0" lang="en-US" altLang="zh-CN" sz="2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tay</a:t>
              </a: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 </a:t>
              </a:r>
              <a:r>
                <a:rPr kumimoji="0" lang="en-US" altLang="zh-CN" sz="2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vào</a:t>
              </a: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 </a:t>
              </a:r>
              <a:r>
                <a:rPr kumimoji="0" lang="en-US" altLang="zh-CN" sz="2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bóng</a:t>
              </a: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 </a:t>
              </a:r>
              <a:r>
                <a:rPr kumimoji="0" lang="en-US" altLang="zh-CN" sz="2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đèn</a:t>
              </a: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 </a:t>
              </a:r>
              <a:r>
                <a:rPr kumimoji="0" lang="en-US" altLang="zh-CN" sz="2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đang</a:t>
              </a: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 </a:t>
              </a:r>
              <a:r>
                <a:rPr kumimoji="0" lang="en-US" altLang="zh-CN" sz="2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sáng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xmlns="" id="{FD1A92E2-C4C8-43B2-B887-39D119D6A6CB}"/>
              </a:ext>
            </a:extLst>
          </p:cNvPr>
          <p:cNvGrpSpPr/>
          <p:nvPr/>
        </p:nvGrpSpPr>
        <p:grpSpPr>
          <a:xfrm>
            <a:off x="5435172" y="746556"/>
            <a:ext cx="6398085" cy="3010005"/>
            <a:chOff x="5667646" y="720179"/>
            <a:chExt cx="6398085" cy="3010005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xmlns="" id="{A24F44E6-69C2-47B6-A9A3-6FF3B0C53918}"/>
                </a:ext>
              </a:extLst>
            </p:cNvPr>
            <p:cNvSpPr/>
            <p:nvPr/>
          </p:nvSpPr>
          <p:spPr>
            <a:xfrm>
              <a:off x="6145081" y="1924156"/>
              <a:ext cx="5920650" cy="1806028"/>
            </a:xfrm>
            <a:prstGeom prst="rect">
              <a:avLst/>
            </a:prstGeom>
            <a:ln w="38100"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 lIns="86699" tIns="43349" rIns="86699" bIns="43349">
              <a:spAutoFit/>
            </a:bodyPr>
            <a:lstStyle/>
            <a:p>
              <a:pPr marL="0" marR="0"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nl-NL" sz="3200" dirty="0">
                  <a:effectLst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    Sờ tay vào bóng đèn đang sáng dễ bị bỏng tay hoặc dò rỉ điện gây bị điện giật nguy hiểm</a:t>
              </a:r>
              <a:endParaRPr lang="en-US" sz="32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endParaRPr>
            </a:p>
          </p:txBody>
        </p:sp>
        <p:grpSp>
          <p:nvGrpSpPr>
            <p:cNvPr id="17" name="Google Shape;1012;p37">
              <a:extLst>
                <a:ext uri="{FF2B5EF4-FFF2-40B4-BE49-F238E27FC236}">
                  <a16:creationId xmlns:a16="http://schemas.microsoft.com/office/drawing/2014/main" xmlns="" id="{7202DEED-0394-4A62-9CAC-8FE98234470E}"/>
                </a:ext>
              </a:extLst>
            </p:cNvPr>
            <p:cNvGrpSpPr/>
            <p:nvPr/>
          </p:nvGrpSpPr>
          <p:grpSpPr>
            <a:xfrm>
              <a:off x="5667646" y="720179"/>
              <a:ext cx="1455282" cy="1508052"/>
              <a:chOff x="5949775" y="2481625"/>
              <a:chExt cx="400600" cy="445825"/>
            </a:xfrm>
          </p:grpSpPr>
          <p:sp>
            <p:nvSpPr>
              <p:cNvPr id="19" name="Google Shape;1013;p37">
                <a:extLst>
                  <a:ext uri="{FF2B5EF4-FFF2-40B4-BE49-F238E27FC236}">
                    <a16:creationId xmlns:a16="http://schemas.microsoft.com/office/drawing/2014/main" xmlns="" id="{7D7FF2CD-8030-4277-93AC-515838EF4E7A}"/>
                  </a:ext>
                </a:extLst>
              </p:cNvPr>
              <p:cNvSpPr/>
              <p:nvPr/>
            </p:nvSpPr>
            <p:spPr>
              <a:xfrm>
                <a:off x="5949775" y="2746875"/>
                <a:ext cx="72925" cy="42200"/>
              </a:xfrm>
              <a:custGeom>
                <a:avLst/>
                <a:gdLst/>
                <a:ahLst/>
                <a:cxnLst/>
                <a:rect l="l" t="t" r="r" b="b"/>
                <a:pathLst>
                  <a:path w="2917" h="1688" extrusionOk="0">
                    <a:moveTo>
                      <a:pt x="2916" y="0"/>
                    </a:moveTo>
                    <a:lnTo>
                      <a:pt x="1" y="849"/>
                    </a:lnTo>
                    <a:lnTo>
                      <a:pt x="2916" y="1687"/>
                    </a:lnTo>
                    <a:lnTo>
                      <a:pt x="2916" y="0"/>
                    </a:lnTo>
                    <a:close/>
                  </a:path>
                </a:pathLst>
              </a:custGeom>
              <a:solidFill>
                <a:srgbClr val="84004C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1" name="Google Shape;1014;p37">
                <a:extLst>
                  <a:ext uri="{FF2B5EF4-FFF2-40B4-BE49-F238E27FC236}">
                    <a16:creationId xmlns:a16="http://schemas.microsoft.com/office/drawing/2014/main" xmlns="" id="{DE898482-3A53-4C72-8597-ECBD6C5EABAE}"/>
                  </a:ext>
                </a:extLst>
              </p:cNvPr>
              <p:cNvSpPr/>
              <p:nvPr/>
            </p:nvSpPr>
            <p:spPr>
              <a:xfrm>
                <a:off x="6061400" y="2481625"/>
                <a:ext cx="176625" cy="179175"/>
              </a:xfrm>
              <a:custGeom>
                <a:avLst/>
                <a:gdLst/>
                <a:ahLst/>
                <a:cxnLst/>
                <a:rect l="l" t="t" r="r" b="b"/>
                <a:pathLst>
                  <a:path w="7065" h="7167" extrusionOk="0">
                    <a:moveTo>
                      <a:pt x="3451" y="1"/>
                    </a:moveTo>
                    <a:cubicBezTo>
                      <a:pt x="3204" y="1"/>
                      <a:pt x="2945" y="49"/>
                      <a:pt x="2675" y="154"/>
                    </a:cubicBezTo>
                    <a:cubicBezTo>
                      <a:pt x="1" y="1187"/>
                      <a:pt x="1206" y="3781"/>
                      <a:pt x="2158" y="5112"/>
                    </a:cubicBezTo>
                    <a:cubicBezTo>
                      <a:pt x="2858" y="6065"/>
                      <a:pt x="5085" y="7167"/>
                      <a:pt x="5085" y="7167"/>
                    </a:cubicBezTo>
                    <a:cubicBezTo>
                      <a:pt x="7064" y="4719"/>
                      <a:pt x="5876" y="1"/>
                      <a:pt x="3451" y="1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2" name="Google Shape;1015;p37">
                <a:extLst>
                  <a:ext uri="{FF2B5EF4-FFF2-40B4-BE49-F238E27FC236}">
                    <a16:creationId xmlns:a16="http://schemas.microsoft.com/office/drawing/2014/main" xmlns="" id="{D88B00F1-9740-411D-8612-E09F88F78B61}"/>
                  </a:ext>
                </a:extLst>
              </p:cNvPr>
              <p:cNvSpPr/>
              <p:nvPr/>
            </p:nvSpPr>
            <p:spPr>
              <a:xfrm>
                <a:off x="6060875" y="2857825"/>
                <a:ext cx="34425" cy="62000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2480" extrusionOk="0">
                    <a:moveTo>
                      <a:pt x="954" y="0"/>
                    </a:moveTo>
                    <a:cubicBezTo>
                      <a:pt x="814" y="0"/>
                      <a:pt x="670" y="71"/>
                      <a:pt x="607" y="233"/>
                    </a:cubicBezTo>
                    <a:cubicBezTo>
                      <a:pt x="377" y="819"/>
                      <a:pt x="182" y="1427"/>
                      <a:pt x="56" y="2047"/>
                    </a:cubicBezTo>
                    <a:cubicBezTo>
                      <a:pt x="1" y="2309"/>
                      <a:pt x="219" y="2480"/>
                      <a:pt x="422" y="2480"/>
                    </a:cubicBezTo>
                    <a:cubicBezTo>
                      <a:pt x="557" y="2480"/>
                      <a:pt x="685" y="2404"/>
                      <a:pt x="722" y="2230"/>
                    </a:cubicBezTo>
                    <a:cubicBezTo>
                      <a:pt x="859" y="1611"/>
                      <a:pt x="1043" y="1002"/>
                      <a:pt x="1273" y="417"/>
                    </a:cubicBezTo>
                    <a:cubicBezTo>
                      <a:pt x="1377" y="166"/>
                      <a:pt x="1169" y="0"/>
                      <a:pt x="95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3" name="Google Shape;1016;p37">
                <a:extLst>
                  <a:ext uri="{FF2B5EF4-FFF2-40B4-BE49-F238E27FC236}">
                    <a16:creationId xmlns:a16="http://schemas.microsoft.com/office/drawing/2014/main" xmlns="" id="{BBCE0B07-94CD-428B-86D8-2AE82E944BD1}"/>
                  </a:ext>
                </a:extLst>
              </p:cNvPr>
              <p:cNvSpPr/>
              <p:nvPr/>
            </p:nvSpPr>
            <p:spPr>
              <a:xfrm>
                <a:off x="6123225" y="2865225"/>
                <a:ext cx="20400" cy="62225"/>
              </a:xfrm>
              <a:custGeom>
                <a:avLst/>
                <a:gdLst/>
                <a:ahLst/>
                <a:cxnLst/>
                <a:rect l="l" t="t" r="r" b="b"/>
                <a:pathLst>
                  <a:path w="816" h="2489" extrusionOk="0">
                    <a:moveTo>
                      <a:pt x="473" y="0"/>
                    </a:moveTo>
                    <a:cubicBezTo>
                      <a:pt x="299" y="0"/>
                      <a:pt x="121" y="109"/>
                      <a:pt x="110" y="327"/>
                    </a:cubicBezTo>
                    <a:cubicBezTo>
                      <a:pt x="87" y="936"/>
                      <a:pt x="53" y="1544"/>
                      <a:pt x="18" y="2152"/>
                    </a:cubicBezTo>
                    <a:cubicBezTo>
                      <a:pt x="1" y="2376"/>
                      <a:pt x="164" y="2488"/>
                      <a:pt x="337" y="2488"/>
                    </a:cubicBezTo>
                    <a:cubicBezTo>
                      <a:pt x="509" y="2488"/>
                      <a:pt x="690" y="2376"/>
                      <a:pt x="707" y="2152"/>
                    </a:cubicBezTo>
                    <a:cubicBezTo>
                      <a:pt x="741" y="1544"/>
                      <a:pt x="776" y="936"/>
                      <a:pt x="810" y="327"/>
                    </a:cubicBezTo>
                    <a:cubicBezTo>
                      <a:pt x="816" y="109"/>
                      <a:pt x="646" y="0"/>
                      <a:pt x="47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4" name="Google Shape;1017;p37">
                <a:extLst>
                  <a:ext uri="{FF2B5EF4-FFF2-40B4-BE49-F238E27FC236}">
                    <a16:creationId xmlns:a16="http://schemas.microsoft.com/office/drawing/2014/main" xmlns="" id="{E5649784-376B-4400-A757-E7D05DFC25B1}"/>
                  </a:ext>
                </a:extLst>
              </p:cNvPr>
              <p:cNvSpPr/>
              <p:nvPr/>
            </p:nvSpPr>
            <p:spPr>
              <a:xfrm>
                <a:off x="6197975" y="2865225"/>
                <a:ext cx="24825" cy="62125"/>
              </a:xfrm>
              <a:custGeom>
                <a:avLst/>
                <a:gdLst/>
                <a:ahLst/>
                <a:cxnLst/>
                <a:rect l="l" t="t" r="r" b="b"/>
                <a:pathLst>
                  <a:path w="993" h="2485" extrusionOk="0">
                    <a:moveTo>
                      <a:pt x="344" y="0"/>
                    </a:moveTo>
                    <a:cubicBezTo>
                      <a:pt x="170" y="0"/>
                      <a:pt x="1" y="109"/>
                      <a:pt x="12" y="327"/>
                    </a:cubicBezTo>
                    <a:cubicBezTo>
                      <a:pt x="35" y="970"/>
                      <a:pt x="127" y="1613"/>
                      <a:pt x="265" y="2244"/>
                    </a:cubicBezTo>
                    <a:cubicBezTo>
                      <a:pt x="305" y="2412"/>
                      <a:pt x="434" y="2485"/>
                      <a:pt x="568" y="2485"/>
                    </a:cubicBezTo>
                    <a:cubicBezTo>
                      <a:pt x="774" y="2485"/>
                      <a:pt x="993" y="2313"/>
                      <a:pt x="930" y="2049"/>
                    </a:cubicBezTo>
                    <a:cubicBezTo>
                      <a:pt x="804" y="1487"/>
                      <a:pt x="724" y="913"/>
                      <a:pt x="701" y="327"/>
                    </a:cubicBezTo>
                    <a:cubicBezTo>
                      <a:pt x="695" y="109"/>
                      <a:pt x="517" y="0"/>
                      <a:pt x="34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5" name="Google Shape;1018;p37">
                <a:extLst>
                  <a:ext uri="{FF2B5EF4-FFF2-40B4-BE49-F238E27FC236}">
                    <a16:creationId xmlns:a16="http://schemas.microsoft.com/office/drawing/2014/main" xmlns="" id="{F14E90D8-4803-42CD-8768-1FA6016B5F24}"/>
                  </a:ext>
                </a:extLst>
              </p:cNvPr>
              <p:cNvSpPr/>
              <p:nvPr/>
            </p:nvSpPr>
            <p:spPr>
              <a:xfrm>
                <a:off x="6246675" y="2860325"/>
                <a:ext cx="35175" cy="56050"/>
              </a:xfrm>
              <a:custGeom>
                <a:avLst/>
                <a:gdLst/>
                <a:ahLst/>
                <a:cxnLst/>
                <a:rect l="l" t="t" r="r" b="b"/>
                <a:pathLst>
                  <a:path w="1407" h="2242" extrusionOk="0">
                    <a:moveTo>
                      <a:pt x="465" y="0"/>
                    </a:moveTo>
                    <a:cubicBezTo>
                      <a:pt x="244" y="0"/>
                      <a:pt x="1" y="252"/>
                      <a:pt x="119" y="535"/>
                    </a:cubicBezTo>
                    <a:cubicBezTo>
                      <a:pt x="325" y="1006"/>
                      <a:pt x="509" y="1499"/>
                      <a:pt x="658" y="1993"/>
                    </a:cubicBezTo>
                    <a:cubicBezTo>
                      <a:pt x="708" y="2167"/>
                      <a:pt x="847" y="2242"/>
                      <a:pt x="986" y="2242"/>
                    </a:cubicBezTo>
                    <a:cubicBezTo>
                      <a:pt x="1195" y="2242"/>
                      <a:pt x="1407" y="2071"/>
                      <a:pt x="1324" y="1809"/>
                    </a:cubicBezTo>
                    <a:cubicBezTo>
                      <a:pt x="1152" y="1258"/>
                      <a:pt x="956" y="707"/>
                      <a:pt x="715" y="179"/>
                    </a:cubicBezTo>
                    <a:cubicBezTo>
                      <a:pt x="661" y="53"/>
                      <a:pt x="565" y="0"/>
                      <a:pt x="46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6" name="Google Shape;1019;p37">
                <a:extLst>
                  <a:ext uri="{FF2B5EF4-FFF2-40B4-BE49-F238E27FC236}">
                    <a16:creationId xmlns:a16="http://schemas.microsoft.com/office/drawing/2014/main" xmlns="" id="{E3095FBA-8558-4509-84FF-4A80F5B31E61}"/>
                  </a:ext>
                </a:extLst>
              </p:cNvPr>
              <p:cNvSpPr/>
              <p:nvPr/>
            </p:nvSpPr>
            <p:spPr>
              <a:xfrm>
                <a:off x="6096700" y="2834375"/>
                <a:ext cx="76625" cy="48225"/>
              </a:xfrm>
              <a:custGeom>
                <a:avLst/>
                <a:gdLst/>
                <a:ahLst/>
                <a:cxnLst/>
                <a:rect l="l" t="t" r="r" b="b"/>
                <a:pathLst>
                  <a:path w="3065" h="1929" extrusionOk="0">
                    <a:moveTo>
                      <a:pt x="0" y="1"/>
                    </a:moveTo>
                    <a:lnTo>
                      <a:pt x="0" y="1"/>
                    </a:lnTo>
                    <a:cubicBezTo>
                      <a:pt x="126" y="586"/>
                      <a:pt x="299" y="1171"/>
                      <a:pt x="494" y="1734"/>
                    </a:cubicBezTo>
                    <a:cubicBezTo>
                      <a:pt x="953" y="1871"/>
                      <a:pt x="1423" y="1929"/>
                      <a:pt x="1894" y="1929"/>
                    </a:cubicBezTo>
                    <a:lnTo>
                      <a:pt x="3065" y="1929"/>
                    </a:lnTo>
                    <a:cubicBezTo>
                      <a:pt x="2881" y="1401"/>
                      <a:pt x="2743" y="873"/>
                      <a:pt x="2629" y="322"/>
                    </a:cubicBezTo>
                    <a:cubicBezTo>
                      <a:pt x="1745" y="288"/>
                      <a:pt x="873" y="173"/>
                      <a:pt x="0" y="1"/>
                    </a:cubicBezTo>
                    <a:close/>
                  </a:path>
                </a:pathLst>
              </a:custGeom>
              <a:solidFill>
                <a:srgbClr val="FFA500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0" name="Google Shape;1020;p37">
                <a:extLst>
                  <a:ext uri="{FF2B5EF4-FFF2-40B4-BE49-F238E27FC236}">
                    <a16:creationId xmlns:a16="http://schemas.microsoft.com/office/drawing/2014/main" xmlns="" id="{96C12D40-6F11-4BA5-9D9F-81122184FFF2}"/>
                  </a:ext>
                </a:extLst>
              </p:cNvPr>
              <p:cNvSpPr/>
              <p:nvPr/>
            </p:nvSpPr>
            <p:spPr>
              <a:xfrm>
                <a:off x="6081200" y="2625200"/>
                <a:ext cx="88975" cy="217225"/>
              </a:xfrm>
              <a:custGeom>
                <a:avLst/>
                <a:gdLst/>
                <a:ahLst/>
                <a:cxnLst/>
                <a:rect l="l" t="t" r="r" b="b"/>
                <a:pathLst>
                  <a:path w="3559" h="8689" extrusionOk="0">
                    <a:moveTo>
                      <a:pt x="2514" y="1"/>
                    </a:moveTo>
                    <a:cubicBezTo>
                      <a:pt x="2009" y="1"/>
                      <a:pt x="1493" y="81"/>
                      <a:pt x="1010" y="230"/>
                    </a:cubicBezTo>
                    <a:cubicBezTo>
                      <a:pt x="138" y="2859"/>
                      <a:pt x="0" y="5670"/>
                      <a:pt x="609" y="8368"/>
                    </a:cubicBezTo>
                    <a:cubicBezTo>
                      <a:pt x="1481" y="8540"/>
                      <a:pt x="2365" y="8655"/>
                      <a:pt x="3249" y="8689"/>
                    </a:cubicBezTo>
                    <a:cubicBezTo>
                      <a:pt x="2663" y="5889"/>
                      <a:pt x="2916" y="2847"/>
                      <a:pt x="3558" y="1"/>
                    </a:cubicBezTo>
                    <a:close/>
                  </a:path>
                </a:pathLst>
              </a:custGeom>
              <a:solidFill>
                <a:srgbClr val="FFDB45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1" name="Google Shape;1021;p37">
                <a:extLst>
                  <a:ext uri="{FF2B5EF4-FFF2-40B4-BE49-F238E27FC236}">
                    <a16:creationId xmlns:a16="http://schemas.microsoft.com/office/drawing/2014/main" xmlns="" id="{D77EE2A6-596D-4DF2-AF1E-C2CADA17F9B6}"/>
                  </a:ext>
                </a:extLst>
              </p:cNvPr>
              <p:cNvSpPr/>
              <p:nvPr/>
            </p:nvSpPr>
            <p:spPr>
              <a:xfrm>
                <a:off x="6031550" y="2816025"/>
                <a:ext cx="77500" cy="61700"/>
              </a:xfrm>
              <a:custGeom>
                <a:avLst/>
                <a:gdLst/>
                <a:ahLst/>
                <a:cxnLst/>
                <a:rect l="l" t="t" r="r" b="b"/>
                <a:pathLst>
                  <a:path w="3100" h="2468" extrusionOk="0">
                    <a:moveTo>
                      <a:pt x="1" y="0"/>
                    </a:moveTo>
                    <a:cubicBezTo>
                      <a:pt x="667" y="1205"/>
                      <a:pt x="1780" y="2089"/>
                      <a:pt x="3100" y="2468"/>
                    </a:cubicBezTo>
                    <a:cubicBezTo>
                      <a:pt x="2893" y="1905"/>
                      <a:pt x="2732" y="1320"/>
                      <a:pt x="2595" y="735"/>
                    </a:cubicBezTo>
                    <a:cubicBezTo>
                      <a:pt x="1711" y="562"/>
                      <a:pt x="850" y="310"/>
                      <a:pt x="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2" name="Google Shape;1022;p37">
                <a:extLst>
                  <a:ext uri="{FF2B5EF4-FFF2-40B4-BE49-F238E27FC236}">
                    <a16:creationId xmlns:a16="http://schemas.microsoft.com/office/drawing/2014/main" xmlns="" id="{6633D4DB-D598-4603-89F6-58AB31FA343D}"/>
                  </a:ext>
                </a:extLst>
              </p:cNvPr>
              <p:cNvSpPr/>
              <p:nvPr/>
            </p:nvSpPr>
            <p:spPr>
              <a:xfrm>
                <a:off x="6015500" y="2630950"/>
                <a:ext cx="90975" cy="203450"/>
              </a:xfrm>
              <a:custGeom>
                <a:avLst/>
                <a:gdLst/>
                <a:ahLst/>
                <a:cxnLst/>
                <a:rect l="l" t="t" r="r" b="b"/>
                <a:pathLst>
                  <a:path w="3639" h="8138" extrusionOk="0">
                    <a:moveTo>
                      <a:pt x="3638" y="0"/>
                    </a:moveTo>
                    <a:lnTo>
                      <a:pt x="3638" y="0"/>
                    </a:lnTo>
                    <a:cubicBezTo>
                      <a:pt x="1481" y="677"/>
                      <a:pt x="0" y="2663"/>
                      <a:pt x="0" y="4924"/>
                    </a:cubicBezTo>
                    <a:cubicBezTo>
                      <a:pt x="0" y="5796"/>
                      <a:pt x="218" y="6646"/>
                      <a:pt x="643" y="7403"/>
                    </a:cubicBezTo>
                    <a:cubicBezTo>
                      <a:pt x="1492" y="7713"/>
                      <a:pt x="2353" y="7965"/>
                      <a:pt x="3237" y="8138"/>
                    </a:cubicBezTo>
                    <a:cubicBezTo>
                      <a:pt x="2628" y="5440"/>
                      <a:pt x="2766" y="2629"/>
                      <a:pt x="363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3" name="Google Shape;1023;p37">
                <a:extLst>
                  <a:ext uri="{FF2B5EF4-FFF2-40B4-BE49-F238E27FC236}">
                    <a16:creationId xmlns:a16="http://schemas.microsoft.com/office/drawing/2014/main" xmlns="" id="{A2FDCCED-6861-4616-8ACD-01921B929BBA}"/>
                  </a:ext>
                </a:extLst>
              </p:cNvPr>
              <p:cNvSpPr/>
              <p:nvPr/>
            </p:nvSpPr>
            <p:spPr>
              <a:xfrm>
                <a:off x="6162400" y="2838400"/>
                <a:ext cx="86400" cy="44200"/>
              </a:xfrm>
              <a:custGeom>
                <a:avLst/>
                <a:gdLst/>
                <a:ahLst/>
                <a:cxnLst/>
                <a:rect l="l" t="t" r="r" b="b"/>
                <a:pathLst>
                  <a:path w="3456" h="1768" extrusionOk="0">
                    <a:moveTo>
                      <a:pt x="3019" y="0"/>
                    </a:moveTo>
                    <a:cubicBezTo>
                      <a:pt x="2263" y="122"/>
                      <a:pt x="1500" y="178"/>
                      <a:pt x="736" y="178"/>
                    </a:cubicBezTo>
                    <a:cubicBezTo>
                      <a:pt x="491" y="178"/>
                      <a:pt x="246" y="172"/>
                      <a:pt x="1" y="161"/>
                    </a:cubicBezTo>
                    <a:lnTo>
                      <a:pt x="1" y="161"/>
                    </a:lnTo>
                    <a:cubicBezTo>
                      <a:pt x="104" y="712"/>
                      <a:pt x="253" y="1240"/>
                      <a:pt x="425" y="1768"/>
                    </a:cubicBezTo>
                    <a:lnTo>
                      <a:pt x="2652" y="1768"/>
                    </a:lnTo>
                    <a:cubicBezTo>
                      <a:pt x="2916" y="1768"/>
                      <a:pt x="3191" y="1756"/>
                      <a:pt x="3455" y="1710"/>
                    </a:cubicBezTo>
                    <a:cubicBezTo>
                      <a:pt x="3283" y="1148"/>
                      <a:pt x="3145" y="574"/>
                      <a:pt x="3019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4" name="Google Shape;1024;p37">
                <a:extLst>
                  <a:ext uri="{FF2B5EF4-FFF2-40B4-BE49-F238E27FC236}">
                    <a16:creationId xmlns:a16="http://schemas.microsoft.com/office/drawing/2014/main" xmlns="" id="{24040297-8E1F-4B54-B629-2AB694602B27}"/>
                  </a:ext>
                </a:extLst>
              </p:cNvPr>
              <p:cNvSpPr/>
              <p:nvPr/>
            </p:nvSpPr>
            <p:spPr>
              <a:xfrm>
                <a:off x="6147775" y="2625200"/>
                <a:ext cx="93850" cy="217650"/>
              </a:xfrm>
              <a:custGeom>
                <a:avLst/>
                <a:gdLst/>
                <a:ahLst/>
                <a:cxnLst/>
                <a:rect l="l" t="t" r="r" b="b"/>
                <a:pathLst>
                  <a:path w="3754" h="8706" extrusionOk="0">
                    <a:moveTo>
                      <a:pt x="884" y="1"/>
                    </a:moveTo>
                    <a:cubicBezTo>
                      <a:pt x="253" y="2836"/>
                      <a:pt x="0" y="5889"/>
                      <a:pt x="574" y="8689"/>
                    </a:cubicBezTo>
                    <a:cubicBezTo>
                      <a:pt x="822" y="8700"/>
                      <a:pt x="1069" y="8706"/>
                      <a:pt x="1316" y="8706"/>
                    </a:cubicBezTo>
                    <a:cubicBezTo>
                      <a:pt x="2086" y="8706"/>
                      <a:pt x="2851" y="8650"/>
                      <a:pt x="3616" y="8528"/>
                    </a:cubicBezTo>
                    <a:cubicBezTo>
                      <a:pt x="3019" y="5739"/>
                      <a:pt x="2973" y="2847"/>
                      <a:pt x="3753" y="35"/>
                    </a:cubicBezTo>
                    <a:cubicBezTo>
                      <a:pt x="3581" y="12"/>
                      <a:pt x="3409" y="1"/>
                      <a:pt x="323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5" name="Google Shape;1025;p37">
                <a:extLst>
                  <a:ext uri="{FF2B5EF4-FFF2-40B4-BE49-F238E27FC236}">
                    <a16:creationId xmlns:a16="http://schemas.microsoft.com/office/drawing/2014/main" xmlns="" id="{F12C469E-A9C7-4360-9B1D-8AFDB9C2ADA3}"/>
                  </a:ext>
                </a:extLst>
              </p:cNvPr>
              <p:cNvSpPr/>
              <p:nvPr/>
            </p:nvSpPr>
            <p:spPr>
              <a:xfrm>
                <a:off x="6209999" y="2617577"/>
                <a:ext cx="135475" cy="212350"/>
              </a:xfrm>
              <a:custGeom>
                <a:avLst/>
                <a:gdLst/>
                <a:ahLst/>
                <a:cxnLst/>
                <a:rect l="l" t="t" r="r" b="b"/>
                <a:pathLst>
                  <a:path w="5419" h="8494" extrusionOk="0">
                    <a:moveTo>
                      <a:pt x="793" y="0"/>
                    </a:moveTo>
                    <a:cubicBezTo>
                      <a:pt x="1" y="2812"/>
                      <a:pt x="47" y="5704"/>
                      <a:pt x="644" y="8493"/>
                    </a:cubicBezTo>
                    <a:cubicBezTo>
                      <a:pt x="2285" y="8241"/>
                      <a:pt x="3834" y="7690"/>
                      <a:pt x="5131" y="6795"/>
                    </a:cubicBezTo>
                    <a:cubicBezTo>
                      <a:pt x="5326" y="6255"/>
                      <a:pt x="5418" y="5693"/>
                      <a:pt x="5418" y="5119"/>
                    </a:cubicBezTo>
                    <a:cubicBezTo>
                      <a:pt x="5407" y="2479"/>
                      <a:pt x="3410" y="264"/>
                      <a:pt x="793" y="0"/>
                    </a:cubicBezTo>
                    <a:close/>
                  </a:path>
                </a:pathLst>
              </a:custGeom>
              <a:solidFill>
                <a:srgbClr val="FFDB45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6" name="Google Shape;1026;p37">
                <a:extLst>
                  <a:ext uri="{FF2B5EF4-FFF2-40B4-BE49-F238E27FC236}">
                    <a16:creationId xmlns:a16="http://schemas.microsoft.com/office/drawing/2014/main" xmlns="" id="{09C23BDC-2C0E-4F81-A611-618A988DE54B}"/>
                  </a:ext>
                </a:extLst>
              </p:cNvPr>
              <p:cNvSpPr/>
              <p:nvPr/>
            </p:nvSpPr>
            <p:spPr>
              <a:xfrm>
                <a:off x="6238150" y="2795925"/>
                <a:ext cx="112225" cy="85250"/>
              </a:xfrm>
              <a:custGeom>
                <a:avLst/>
                <a:gdLst/>
                <a:ahLst/>
                <a:cxnLst/>
                <a:rect l="l" t="t" r="r" b="b"/>
                <a:pathLst>
                  <a:path w="4489" h="3410" extrusionOk="0">
                    <a:moveTo>
                      <a:pt x="4488" y="1"/>
                    </a:moveTo>
                    <a:lnTo>
                      <a:pt x="4488" y="1"/>
                    </a:lnTo>
                    <a:cubicBezTo>
                      <a:pt x="3180" y="896"/>
                      <a:pt x="1630" y="1447"/>
                      <a:pt x="1" y="1699"/>
                    </a:cubicBezTo>
                    <a:cubicBezTo>
                      <a:pt x="115" y="2273"/>
                      <a:pt x="265" y="2847"/>
                      <a:pt x="425" y="3409"/>
                    </a:cubicBezTo>
                    <a:cubicBezTo>
                      <a:pt x="2307" y="3099"/>
                      <a:pt x="3857" y="1803"/>
                      <a:pt x="4488" y="1"/>
                    </a:cubicBezTo>
                    <a:close/>
                  </a:path>
                </a:pathLst>
              </a:custGeom>
              <a:solidFill>
                <a:srgbClr val="FFA500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7" name="Google Shape;1027;p37">
                <a:extLst>
                  <a:ext uri="{FF2B5EF4-FFF2-40B4-BE49-F238E27FC236}">
                    <a16:creationId xmlns:a16="http://schemas.microsoft.com/office/drawing/2014/main" xmlns="" id="{B091DC59-7A13-4DD5-AFD8-A89D4B75B549}"/>
                  </a:ext>
                </a:extLst>
              </p:cNvPr>
              <p:cNvSpPr/>
              <p:nvPr/>
            </p:nvSpPr>
            <p:spPr>
              <a:xfrm>
                <a:off x="6284050" y="2722175"/>
                <a:ext cx="29300" cy="24900"/>
              </a:xfrm>
              <a:custGeom>
                <a:avLst/>
                <a:gdLst/>
                <a:ahLst/>
                <a:cxnLst/>
                <a:rect l="l" t="t" r="r" b="b"/>
                <a:pathLst>
                  <a:path w="1172" h="996" extrusionOk="0">
                    <a:moveTo>
                      <a:pt x="667" y="1"/>
                    </a:moveTo>
                    <a:cubicBezTo>
                      <a:pt x="230" y="1"/>
                      <a:pt x="1" y="529"/>
                      <a:pt x="322" y="850"/>
                    </a:cubicBezTo>
                    <a:cubicBezTo>
                      <a:pt x="422" y="950"/>
                      <a:pt x="546" y="995"/>
                      <a:pt x="668" y="995"/>
                    </a:cubicBezTo>
                    <a:cubicBezTo>
                      <a:pt x="924" y="995"/>
                      <a:pt x="1172" y="798"/>
                      <a:pt x="1172" y="495"/>
                    </a:cubicBezTo>
                    <a:cubicBezTo>
                      <a:pt x="1172" y="219"/>
                      <a:pt x="942" y="1"/>
                      <a:pt x="66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8" name="Google Shape;1028;p37">
                <a:extLst>
                  <a:ext uri="{FF2B5EF4-FFF2-40B4-BE49-F238E27FC236}">
                    <a16:creationId xmlns:a16="http://schemas.microsoft.com/office/drawing/2014/main" xmlns="" id="{3307C883-DEC5-462E-A89B-6DAA2FA0BF8E}"/>
                  </a:ext>
                </a:extLst>
              </p:cNvPr>
              <p:cNvSpPr/>
              <p:nvPr/>
            </p:nvSpPr>
            <p:spPr>
              <a:xfrm>
                <a:off x="6256525" y="2757775"/>
                <a:ext cx="68300" cy="58400"/>
              </a:xfrm>
              <a:custGeom>
                <a:avLst/>
                <a:gdLst/>
                <a:ahLst/>
                <a:cxnLst/>
                <a:rect l="l" t="t" r="r" b="b"/>
                <a:pathLst>
                  <a:path w="2732" h="2336" extrusionOk="0">
                    <a:moveTo>
                      <a:pt x="1561" y="0"/>
                    </a:moveTo>
                    <a:cubicBezTo>
                      <a:pt x="528" y="0"/>
                      <a:pt x="0" y="1251"/>
                      <a:pt x="735" y="1986"/>
                    </a:cubicBezTo>
                    <a:cubicBezTo>
                      <a:pt x="976" y="2227"/>
                      <a:pt x="1271" y="2335"/>
                      <a:pt x="1559" y="2335"/>
                    </a:cubicBezTo>
                    <a:cubicBezTo>
                      <a:pt x="2160" y="2335"/>
                      <a:pt x="2732" y="1865"/>
                      <a:pt x="2732" y="1159"/>
                    </a:cubicBezTo>
                    <a:cubicBezTo>
                      <a:pt x="2732" y="517"/>
                      <a:pt x="2215" y="0"/>
                      <a:pt x="1561" y="0"/>
                    </a:cubicBezTo>
                    <a:close/>
                  </a:path>
                </a:pathLst>
              </a:custGeom>
              <a:solidFill>
                <a:srgbClr val="F78F8F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9" name="Google Shape;1029;p37">
                <a:extLst>
                  <a:ext uri="{FF2B5EF4-FFF2-40B4-BE49-F238E27FC236}">
                    <a16:creationId xmlns:a16="http://schemas.microsoft.com/office/drawing/2014/main" xmlns="" id="{2A0015FC-3103-4643-8FD6-C1508EED8AE7}"/>
                  </a:ext>
                </a:extLst>
              </p:cNvPr>
              <p:cNvSpPr/>
              <p:nvPr/>
            </p:nvSpPr>
            <p:spPr>
              <a:xfrm>
                <a:off x="6005725" y="2504325"/>
                <a:ext cx="194025" cy="156475"/>
              </a:xfrm>
              <a:custGeom>
                <a:avLst/>
                <a:gdLst/>
                <a:ahLst/>
                <a:cxnLst/>
                <a:rect l="l" t="t" r="r" b="b"/>
                <a:pathLst>
                  <a:path w="7761" h="6259" extrusionOk="0">
                    <a:moveTo>
                      <a:pt x="3454" y="0"/>
                    </a:moveTo>
                    <a:cubicBezTo>
                      <a:pt x="3001" y="0"/>
                      <a:pt x="2551" y="163"/>
                      <a:pt x="2136" y="532"/>
                    </a:cubicBezTo>
                    <a:cubicBezTo>
                      <a:pt x="1" y="2437"/>
                      <a:pt x="2032" y="4445"/>
                      <a:pt x="3398" y="5352"/>
                    </a:cubicBezTo>
                    <a:cubicBezTo>
                      <a:pt x="4374" y="6006"/>
                      <a:pt x="6853" y="6259"/>
                      <a:pt x="6853" y="6259"/>
                    </a:cubicBezTo>
                    <a:cubicBezTo>
                      <a:pt x="7760" y="3546"/>
                      <a:pt x="5570" y="0"/>
                      <a:pt x="3454" y="0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0" name="Google Shape;1030;p37">
                <a:extLst>
                  <a:ext uri="{FF2B5EF4-FFF2-40B4-BE49-F238E27FC236}">
                    <a16:creationId xmlns:a16="http://schemas.microsoft.com/office/drawing/2014/main" xmlns="" id="{4BEDA3CF-92FD-4666-9C9E-F8436260740D}"/>
                  </a:ext>
                </a:extLst>
              </p:cNvPr>
              <p:cNvSpPr/>
              <p:nvPr/>
            </p:nvSpPr>
            <p:spPr>
              <a:xfrm>
                <a:off x="6197975" y="2535675"/>
                <a:ext cx="132875" cy="111925"/>
              </a:xfrm>
              <a:custGeom>
                <a:avLst/>
                <a:gdLst/>
                <a:ahLst/>
                <a:cxnLst/>
                <a:rect l="l" t="t" r="r" b="b"/>
                <a:pathLst>
                  <a:path w="5315" h="4477" extrusionOk="0">
                    <a:moveTo>
                      <a:pt x="2847" y="1"/>
                    </a:moveTo>
                    <a:cubicBezTo>
                      <a:pt x="2847" y="1"/>
                      <a:pt x="1573" y="1619"/>
                      <a:pt x="1573" y="1619"/>
                    </a:cubicBezTo>
                    <a:cubicBezTo>
                      <a:pt x="1562" y="1619"/>
                      <a:pt x="1" y="253"/>
                      <a:pt x="1" y="253"/>
                    </a:cubicBezTo>
                    <a:lnTo>
                      <a:pt x="1" y="253"/>
                    </a:lnTo>
                    <a:lnTo>
                      <a:pt x="620" y="4006"/>
                    </a:lnTo>
                    <a:lnTo>
                      <a:pt x="4121" y="4477"/>
                    </a:lnTo>
                    <a:lnTo>
                      <a:pt x="5315" y="1424"/>
                    </a:lnTo>
                    <a:lnTo>
                      <a:pt x="3467" y="1917"/>
                    </a:lnTo>
                    <a:lnTo>
                      <a:pt x="2847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</p:grp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0E3299BC-8B20-46B5-A79B-508EC31058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8219" y="1620874"/>
            <a:ext cx="3976626" cy="2989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049602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03200" y="174171"/>
            <a:ext cx="11756571" cy="6516915"/>
          </a:xfrm>
          <a:prstGeom prst="rect">
            <a:avLst/>
          </a:prstGeom>
          <a:solidFill>
            <a:schemeClr val="lt1">
              <a:alpha val="89000"/>
            </a:schemeClr>
          </a:solidFill>
          <a:ln w="38100">
            <a:prstDash val="lgDash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xmlns="" id="{9278262B-5932-43B3-8411-8C78FA4F43FD}"/>
              </a:ext>
            </a:extLst>
          </p:cNvPr>
          <p:cNvGrpSpPr/>
          <p:nvPr/>
        </p:nvGrpSpPr>
        <p:grpSpPr>
          <a:xfrm>
            <a:off x="204274" y="823341"/>
            <a:ext cx="4756529" cy="5566443"/>
            <a:chOff x="184403" y="227461"/>
            <a:chExt cx="2719809" cy="3182922"/>
          </a:xfrm>
        </p:grpSpPr>
        <p:sp>
          <p:nvSpPr>
            <p:cNvPr id="13" name="Oval 12">
              <a:extLst>
                <a:ext uri="{FF2B5EF4-FFF2-40B4-BE49-F238E27FC236}">
                  <a16:creationId xmlns:a16="http://schemas.microsoft.com/office/drawing/2014/main" xmlns="" id="{E776F5E7-A09E-4561-B961-31C96231E548}"/>
                </a:ext>
              </a:extLst>
            </p:cNvPr>
            <p:cNvSpPr/>
            <p:nvPr/>
          </p:nvSpPr>
          <p:spPr>
            <a:xfrm>
              <a:off x="184403" y="227461"/>
              <a:ext cx="545471" cy="509372"/>
            </a:xfrm>
            <a:prstGeom prst="ellipse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d</a:t>
              </a:r>
            </a:p>
          </p:txBody>
        </p:sp>
        <p:sp>
          <p:nvSpPr>
            <p:cNvPr id="14" name="任意多边形: 形状 5">
              <a:extLst>
                <a:ext uri="{FF2B5EF4-FFF2-40B4-BE49-F238E27FC236}">
                  <a16:creationId xmlns:a16="http://schemas.microsoft.com/office/drawing/2014/main" xmlns="" id="{A45B7F1C-8A86-4654-8B31-D74CC76DB047}"/>
                </a:ext>
              </a:extLst>
            </p:cNvPr>
            <p:cNvSpPr/>
            <p:nvPr/>
          </p:nvSpPr>
          <p:spPr>
            <a:xfrm>
              <a:off x="514207" y="2557108"/>
              <a:ext cx="2390005" cy="853275"/>
            </a:xfrm>
            <a:custGeom>
              <a:avLst/>
              <a:gdLst>
                <a:gd name="connsiteX0" fmla="*/ 21343 w 1924571"/>
                <a:gd name="connsiteY0" fmla="*/ 74428 h 584790"/>
                <a:gd name="connsiteX1" fmla="*/ 78 w 1924571"/>
                <a:gd name="connsiteY1" fmla="*/ 552893 h 584790"/>
                <a:gd name="connsiteX2" fmla="*/ 21343 w 1924571"/>
                <a:gd name="connsiteY2" fmla="*/ 584790 h 584790"/>
                <a:gd name="connsiteX3" fmla="*/ 202097 w 1924571"/>
                <a:gd name="connsiteY3" fmla="*/ 563525 h 584790"/>
                <a:gd name="connsiteX4" fmla="*/ 393483 w 1924571"/>
                <a:gd name="connsiteY4" fmla="*/ 552893 h 584790"/>
                <a:gd name="connsiteX5" fmla="*/ 1648124 w 1924571"/>
                <a:gd name="connsiteY5" fmla="*/ 542260 h 584790"/>
                <a:gd name="connsiteX6" fmla="*/ 1658757 w 1924571"/>
                <a:gd name="connsiteY6" fmla="*/ 510363 h 584790"/>
                <a:gd name="connsiteX7" fmla="*/ 1743817 w 1924571"/>
                <a:gd name="connsiteY7" fmla="*/ 446567 h 584790"/>
                <a:gd name="connsiteX8" fmla="*/ 1796980 w 1924571"/>
                <a:gd name="connsiteY8" fmla="*/ 404037 h 584790"/>
                <a:gd name="connsiteX9" fmla="*/ 1828878 w 1924571"/>
                <a:gd name="connsiteY9" fmla="*/ 393404 h 584790"/>
                <a:gd name="connsiteX10" fmla="*/ 1850143 w 1924571"/>
                <a:gd name="connsiteY10" fmla="*/ 361507 h 584790"/>
                <a:gd name="connsiteX11" fmla="*/ 1903306 w 1924571"/>
                <a:gd name="connsiteY11" fmla="*/ 318976 h 584790"/>
                <a:gd name="connsiteX12" fmla="*/ 1924571 w 1924571"/>
                <a:gd name="connsiteY12" fmla="*/ 287079 h 584790"/>
                <a:gd name="connsiteX13" fmla="*/ 1860776 w 1924571"/>
                <a:gd name="connsiteY13" fmla="*/ 244549 h 584790"/>
                <a:gd name="connsiteX14" fmla="*/ 1828878 w 1924571"/>
                <a:gd name="connsiteY14" fmla="*/ 223283 h 584790"/>
                <a:gd name="connsiteX15" fmla="*/ 1775715 w 1924571"/>
                <a:gd name="connsiteY15" fmla="*/ 191386 h 584790"/>
                <a:gd name="connsiteX16" fmla="*/ 1733185 w 1924571"/>
                <a:gd name="connsiteY16" fmla="*/ 180753 h 584790"/>
                <a:gd name="connsiteX17" fmla="*/ 1701287 w 1924571"/>
                <a:gd name="connsiteY17" fmla="*/ 170121 h 584790"/>
                <a:gd name="connsiteX18" fmla="*/ 1626859 w 1924571"/>
                <a:gd name="connsiteY18" fmla="*/ 138223 h 584790"/>
                <a:gd name="connsiteX19" fmla="*/ 1552431 w 1924571"/>
                <a:gd name="connsiteY19" fmla="*/ 85060 h 584790"/>
                <a:gd name="connsiteX20" fmla="*/ 1467371 w 1924571"/>
                <a:gd name="connsiteY20" fmla="*/ 63795 h 584790"/>
                <a:gd name="connsiteX21" fmla="*/ 861315 w 1924571"/>
                <a:gd name="connsiteY21" fmla="*/ 42530 h 584790"/>
                <a:gd name="connsiteX22" fmla="*/ 723092 w 1924571"/>
                <a:gd name="connsiteY22" fmla="*/ 31897 h 584790"/>
                <a:gd name="connsiteX23" fmla="*/ 404115 w 1924571"/>
                <a:gd name="connsiteY23" fmla="*/ 0 h 584790"/>
                <a:gd name="connsiteX24" fmla="*/ 95771 w 1924571"/>
                <a:gd name="connsiteY24" fmla="*/ 10632 h 584790"/>
                <a:gd name="connsiteX25" fmla="*/ 21343 w 1924571"/>
                <a:gd name="connsiteY25" fmla="*/ 74428 h 584790"/>
                <a:gd name="connsiteX0" fmla="*/ 21343 w 1924571"/>
                <a:gd name="connsiteY0" fmla="*/ 74428 h 584790"/>
                <a:gd name="connsiteX1" fmla="*/ 78 w 1924571"/>
                <a:gd name="connsiteY1" fmla="*/ 552893 h 584790"/>
                <a:gd name="connsiteX2" fmla="*/ 21343 w 1924571"/>
                <a:gd name="connsiteY2" fmla="*/ 584790 h 584790"/>
                <a:gd name="connsiteX3" fmla="*/ 202097 w 1924571"/>
                <a:gd name="connsiteY3" fmla="*/ 563525 h 584790"/>
                <a:gd name="connsiteX4" fmla="*/ 393483 w 1924571"/>
                <a:gd name="connsiteY4" fmla="*/ 552893 h 584790"/>
                <a:gd name="connsiteX5" fmla="*/ 1648124 w 1924571"/>
                <a:gd name="connsiteY5" fmla="*/ 542260 h 584790"/>
                <a:gd name="connsiteX6" fmla="*/ 1658757 w 1924571"/>
                <a:gd name="connsiteY6" fmla="*/ 510363 h 584790"/>
                <a:gd name="connsiteX7" fmla="*/ 1743817 w 1924571"/>
                <a:gd name="connsiteY7" fmla="*/ 446567 h 584790"/>
                <a:gd name="connsiteX8" fmla="*/ 1796980 w 1924571"/>
                <a:gd name="connsiteY8" fmla="*/ 404037 h 584790"/>
                <a:gd name="connsiteX9" fmla="*/ 1828878 w 1924571"/>
                <a:gd name="connsiteY9" fmla="*/ 393404 h 584790"/>
                <a:gd name="connsiteX10" fmla="*/ 1850143 w 1924571"/>
                <a:gd name="connsiteY10" fmla="*/ 361507 h 584790"/>
                <a:gd name="connsiteX11" fmla="*/ 1903306 w 1924571"/>
                <a:gd name="connsiteY11" fmla="*/ 318976 h 584790"/>
                <a:gd name="connsiteX12" fmla="*/ 1924571 w 1924571"/>
                <a:gd name="connsiteY12" fmla="*/ 287079 h 584790"/>
                <a:gd name="connsiteX13" fmla="*/ 1860776 w 1924571"/>
                <a:gd name="connsiteY13" fmla="*/ 244549 h 584790"/>
                <a:gd name="connsiteX14" fmla="*/ 1828878 w 1924571"/>
                <a:gd name="connsiteY14" fmla="*/ 223283 h 584790"/>
                <a:gd name="connsiteX15" fmla="*/ 1775715 w 1924571"/>
                <a:gd name="connsiteY15" fmla="*/ 191386 h 584790"/>
                <a:gd name="connsiteX16" fmla="*/ 1733185 w 1924571"/>
                <a:gd name="connsiteY16" fmla="*/ 180753 h 584790"/>
                <a:gd name="connsiteX17" fmla="*/ 1701287 w 1924571"/>
                <a:gd name="connsiteY17" fmla="*/ 170121 h 584790"/>
                <a:gd name="connsiteX18" fmla="*/ 1552431 w 1924571"/>
                <a:gd name="connsiteY18" fmla="*/ 85060 h 584790"/>
                <a:gd name="connsiteX19" fmla="*/ 1467371 w 1924571"/>
                <a:gd name="connsiteY19" fmla="*/ 63795 h 584790"/>
                <a:gd name="connsiteX20" fmla="*/ 861315 w 1924571"/>
                <a:gd name="connsiteY20" fmla="*/ 42530 h 584790"/>
                <a:gd name="connsiteX21" fmla="*/ 723092 w 1924571"/>
                <a:gd name="connsiteY21" fmla="*/ 31897 h 584790"/>
                <a:gd name="connsiteX22" fmla="*/ 404115 w 1924571"/>
                <a:gd name="connsiteY22" fmla="*/ 0 h 584790"/>
                <a:gd name="connsiteX23" fmla="*/ 95771 w 1924571"/>
                <a:gd name="connsiteY23" fmla="*/ 10632 h 584790"/>
                <a:gd name="connsiteX24" fmla="*/ 21343 w 1924571"/>
                <a:gd name="connsiteY24" fmla="*/ 74428 h 584790"/>
                <a:gd name="connsiteX0" fmla="*/ 21343 w 1924571"/>
                <a:gd name="connsiteY0" fmla="*/ 74428 h 584790"/>
                <a:gd name="connsiteX1" fmla="*/ 78 w 1924571"/>
                <a:gd name="connsiteY1" fmla="*/ 552893 h 584790"/>
                <a:gd name="connsiteX2" fmla="*/ 21343 w 1924571"/>
                <a:gd name="connsiteY2" fmla="*/ 584790 h 584790"/>
                <a:gd name="connsiteX3" fmla="*/ 202097 w 1924571"/>
                <a:gd name="connsiteY3" fmla="*/ 563525 h 584790"/>
                <a:gd name="connsiteX4" fmla="*/ 393483 w 1924571"/>
                <a:gd name="connsiteY4" fmla="*/ 552893 h 584790"/>
                <a:gd name="connsiteX5" fmla="*/ 1648124 w 1924571"/>
                <a:gd name="connsiteY5" fmla="*/ 542260 h 584790"/>
                <a:gd name="connsiteX6" fmla="*/ 1658757 w 1924571"/>
                <a:gd name="connsiteY6" fmla="*/ 510363 h 584790"/>
                <a:gd name="connsiteX7" fmla="*/ 1743817 w 1924571"/>
                <a:gd name="connsiteY7" fmla="*/ 446567 h 584790"/>
                <a:gd name="connsiteX8" fmla="*/ 1796980 w 1924571"/>
                <a:gd name="connsiteY8" fmla="*/ 404037 h 584790"/>
                <a:gd name="connsiteX9" fmla="*/ 1828878 w 1924571"/>
                <a:gd name="connsiteY9" fmla="*/ 393404 h 584790"/>
                <a:gd name="connsiteX10" fmla="*/ 1850143 w 1924571"/>
                <a:gd name="connsiteY10" fmla="*/ 361507 h 584790"/>
                <a:gd name="connsiteX11" fmla="*/ 1903306 w 1924571"/>
                <a:gd name="connsiteY11" fmla="*/ 318976 h 584790"/>
                <a:gd name="connsiteX12" fmla="*/ 1924571 w 1924571"/>
                <a:gd name="connsiteY12" fmla="*/ 287079 h 584790"/>
                <a:gd name="connsiteX13" fmla="*/ 1860776 w 1924571"/>
                <a:gd name="connsiteY13" fmla="*/ 244549 h 584790"/>
                <a:gd name="connsiteX14" fmla="*/ 1828878 w 1924571"/>
                <a:gd name="connsiteY14" fmla="*/ 223283 h 584790"/>
                <a:gd name="connsiteX15" fmla="*/ 1775715 w 1924571"/>
                <a:gd name="connsiteY15" fmla="*/ 191386 h 584790"/>
                <a:gd name="connsiteX16" fmla="*/ 1733185 w 1924571"/>
                <a:gd name="connsiteY16" fmla="*/ 180753 h 584790"/>
                <a:gd name="connsiteX17" fmla="*/ 1552431 w 1924571"/>
                <a:gd name="connsiteY17" fmla="*/ 85060 h 584790"/>
                <a:gd name="connsiteX18" fmla="*/ 1467371 w 1924571"/>
                <a:gd name="connsiteY18" fmla="*/ 63795 h 584790"/>
                <a:gd name="connsiteX19" fmla="*/ 861315 w 1924571"/>
                <a:gd name="connsiteY19" fmla="*/ 42530 h 584790"/>
                <a:gd name="connsiteX20" fmla="*/ 723092 w 1924571"/>
                <a:gd name="connsiteY20" fmla="*/ 31897 h 584790"/>
                <a:gd name="connsiteX21" fmla="*/ 404115 w 1924571"/>
                <a:gd name="connsiteY21" fmla="*/ 0 h 584790"/>
                <a:gd name="connsiteX22" fmla="*/ 95771 w 1924571"/>
                <a:gd name="connsiteY22" fmla="*/ 10632 h 584790"/>
                <a:gd name="connsiteX23" fmla="*/ 21343 w 1924571"/>
                <a:gd name="connsiteY23" fmla="*/ 74428 h 584790"/>
                <a:gd name="connsiteX0" fmla="*/ 21343 w 1924571"/>
                <a:gd name="connsiteY0" fmla="*/ 65139 h 575501"/>
                <a:gd name="connsiteX1" fmla="*/ 78 w 1924571"/>
                <a:gd name="connsiteY1" fmla="*/ 543604 h 575501"/>
                <a:gd name="connsiteX2" fmla="*/ 21343 w 1924571"/>
                <a:gd name="connsiteY2" fmla="*/ 575501 h 575501"/>
                <a:gd name="connsiteX3" fmla="*/ 202097 w 1924571"/>
                <a:gd name="connsiteY3" fmla="*/ 554236 h 575501"/>
                <a:gd name="connsiteX4" fmla="*/ 393483 w 1924571"/>
                <a:gd name="connsiteY4" fmla="*/ 543604 h 575501"/>
                <a:gd name="connsiteX5" fmla="*/ 1648124 w 1924571"/>
                <a:gd name="connsiteY5" fmla="*/ 532971 h 575501"/>
                <a:gd name="connsiteX6" fmla="*/ 1658757 w 1924571"/>
                <a:gd name="connsiteY6" fmla="*/ 501074 h 575501"/>
                <a:gd name="connsiteX7" fmla="*/ 1743817 w 1924571"/>
                <a:gd name="connsiteY7" fmla="*/ 437278 h 575501"/>
                <a:gd name="connsiteX8" fmla="*/ 1796980 w 1924571"/>
                <a:gd name="connsiteY8" fmla="*/ 394748 h 575501"/>
                <a:gd name="connsiteX9" fmla="*/ 1828878 w 1924571"/>
                <a:gd name="connsiteY9" fmla="*/ 384115 h 575501"/>
                <a:gd name="connsiteX10" fmla="*/ 1850143 w 1924571"/>
                <a:gd name="connsiteY10" fmla="*/ 352218 h 575501"/>
                <a:gd name="connsiteX11" fmla="*/ 1903306 w 1924571"/>
                <a:gd name="connsiteY11" fmla="*/ 309687 h 575501"/>
                <a:gd name="connsiteX12" fmla="*/ 1924571 w 1924571"/>
                <a:gd name="connsiteY12" fmla="*/ 277790 h 575501"/>
                <a:gd name="connsiteX13" fmla="*/ 1860776 w 1924571"/>
                <a:gd name="connsiteY13" fmla="*/ 235260 h 575501"/>
                <a:gd name="connsiteX14" fmla="*/ 1828878 w 1924571"/>
                <a:gd name="connsiteY14" fmla="*/ 213994 h 575501"/>
                <a:gd name="connsiteX15" fmla="*/ 1775715 w 1924571"/>
                <a:gd name="connsiteY15" fmla="*/ 182097 h 575501"/>
                <a:gd name="connsiteX16" fmla="*/ 1733185 w 1924571"/>
                <a:gd name="connsiteY16" fmla="*/ 171464 h 575501"/>
                <a:gd name="connsiteX17" fmla="*/ 1552431 w 1924571"/>
                <a:gd name="connsiteY17" fmla="*/ 75771 h 575501"/>
                <a:gd name="connsiteX18" fmla="*/ 1467371 w 1924571"/>
                <a:gd name="connsiteY18" fmla="*/ 54506 h 575501"/>
                <a:gd name="connsiteX19" fmla="*/ 861315 w 1924571"/>
                <a:gd name="connsiteY19" fmla="*/ 33241 h 575501"/>
                <a:gd name="connsiteX20" fmla="*/ 723092 w 1924571"/>
                <a:gd name="connsiteY20" fmla="*/ 22608 h 575501"/>
                <a:gd name="connsiteX21" fmla="*/ 95771 w 1924571"/>
                <a:gd name="connsiteY21" fmla="*/ 1343 h 575501"/>
                <a:gd name="connsiteX22" fmla="*/ 21343 w 1924571"/>
                <a:gd name="connsiteY22" fmla="*/ 65139 h 575501"/>
                <a:gd name="connsiteX0" fmla="*/ 21343 w 1924571"/>
                <a:gd name="connsiteY0" fmla="*/ 51891 h 562253"/>
                <a:gd name="connsiteX1" fmla="*/ 78 w 1924571"/>
                <a:gd name="connsiteY1" fmla="*/ 530356 h 562253"/>
                <a:gd name="connsiteX2" fmla="*/ 21343 w 1924571"/>
                <a:gd name="connsiteY2" fmla="*/ 562253 h 562253"/>
                <a:gd name="connsiteX3" fmla="*/ 202097 w 1924571"/>
                <a:gd name="connsiteY3" fmla="*/ 540988 h 562253"/>
                <a:gd name="connsiteX4" fmla="*/ 393483 w 1924571"/>
                <a:gd name="connsiteY4" fmla="*/ 530356 h 562253"/>
                <a:gd name="connsiteX5" fmla="*/ 1648124 w 1924571"/>
                <a:gd name="connsiteY5" fmla="*/ 519723 h 562253"/>
                <a:gd name="connsiteX6" fmla="*/ 1658757 w 1924571"/>
                <a:gd name="connsiteY6" fmla="*/ 487826 h 562253"/>
                <a:gd name="connsiteX7" fmla="*/ 1743817 w 1924571"/>
                <a:gd name="connsiteY7" fmla="*/ 424030 h 562253"/>
                <a:gd name="connsiteX8" fmla="*/ 1796980 w 1924571"/>
                <a:gd name="connsiteY8" fmla="*/ 381500 h 562253"/>
                <a:gd name="connsiteX9" fmla="*/ 1828878 w 1924571"/>
                <a:gd name="connsiteY9" fmla="*/ 370867 h 562253"/>
                <a:gd name="connsiteX10" fmla="*/ 1850143 w 1924571"/>
                <a:gd name="connsiteY10" fmla="*/ 338970 h 562253"/>
                <a:gd name="connsiteX11" fmla="*/ 1903306 w 1924571"/>
                <a:gd name="connsiteY11" fmla="*/ 296439 h 562253"/>
                <a:gd name="connsiteX12" fmla="*/ 1924571 w 1924571"/>
                <a:gd name="connsiteY12" fmla="*/ 264542 h 562253"/>
                <a:gd name="connsiteX13" fmla="*/ 1860776 w 1924571"/>
                <a:gd name="connsiteY13" fmla="*/ 222012 h 562253"/>
                <a:gd name="connsiteX14" fmla="*/ 1828878 w 1924571"/>
                <a:gd name="connsiteY14" fmla="*/ 200746 h 562253"/>
                <a:gd name="connsiteX15" fmla="*/ 1775715 w 1924571"/>
                <a:gd name="connsiteY15" fmla="*/ 168849 h 562253"/>
                <a:gd name="connsiteX16" fmla="*/ 1733185 w 1924571"/>
                <a:gd name="connsiteY16" fmla="*/ 158216 h 562253"/>
                <a:gd name="connsiteX17" fmla="*/ 1552431 w 1924571"/>
                <a:gd name="connsiteY17" fmla="*/ 62523 h 562253"/>
                <a:gd name="connsiteX18" fmla="*/ 1467371 w 1924571"/>
                <a:gd name="connsiteY18" fmla="*/ 41258 h 562253"/>
                <a:gd name="connsiteX19" fmla="*/ 861315 w 1924571"/>
                <a:gd name="connsiteY19" fmla="*/ 19993 h 562253"/>
                <a:gd name="connsiteX20" fmla="*/ 723092 w 1924571"/>
                <a:gd name="connsiteY20" fmla="*/ 9360 h 562253"/>
                <a:gd name="connsiteX21" fmla="*/ 21343 w 1924571"/>
                <a:gd name="connsiteY21" fmla="*/ 51891 h 562253"/>
                <a:gd name="connsiteX0" fmla="*/ 43125 w 1946353"/>
                <a:gd name="connsiteY0" fmla="*/ 55932 h 566294"/>
                <a:gd name="connsiteX1" fmla="*/ 21860 w 1946353"/>
                <a:gd name="connsiteY1" fmla="*/ 534397 h 566294"/>
                <a:gd name="connsiteX2" fmla="*/ 43125 w 1946353"/>
                <a:gd name="connsiteY2" fmla="*/ 566294 h 566294"/>
                <a:gd name="connsiteX3" fmla="*/ 223879 w 1946353"/>
                <a:gd name="connsiteY3" fmla="*/ 545029 h 566294"/>
                <a:gd name="connsiteX4" fmla="*/ 415265 w 1946353"/>
                <a:gd name="connsiteY4" fmla="*/ 534397 h 566294"/>
                <a:gd name="connsiteX5" fmla="*/ 1669906 w 1946353"/>
                <a:gd name="connsiteY5" fmla="*/ 523764 h 566294"/>
                <a:gd name="connsiteX6" fmla="*/ 1680539 w 1946353"/>
                <a:gd name="connsiteY6" fmla="*/ 491867 h 566294"/>
                <a:gd name="connsiteX7" fmla="*/ 1765599 w 1946353"/>
                <a:gd name="connsiteY7" fmla="*/ 428071 h 566294"/>
                <a:gd name="connsiteX8" fmla="*/ 1818762 w 1946353"/>
                <a:gd name="connsiteY8" fmla="*/ 385541 h 566294"/>
                <a:gd name="connsiteX9" fmla="*/ 1850660 w 1946353"/>
                <a:gd name="connsiteY9" fmla="*/ 374908 h 566294"/>
                <a:gd name="connsiteX10" fmla="*/ 1871925 w 1946353"/>
                <a:gd name="connsiteY10" fmla="*/ 343011 h 566294"/>
                <a:gd name="connsiteX11" fmla="*/ 1925088 w 1946353"/>
                <a:gd name="connsiteY11" fmla="*/ 300480 h 566294"/>
                <a:gd name="connsiteX12" fmla="*/ 1946353 w 1946353"/>
                <a:gd name="connsiteY12" fmla="*/ 268583 h 566294"/>
                <a:gd name="connsiteX13" fmla="*/ 1882558 w 1946353"/>
                <a:gd name="connsiteY13" fmla="*/ 226053 h 566294"/>
                <a:gd name="connsiteX14" fmla="*/ 1850660 w 1946353"/>
                <a:gd name="connsiteY14" fmla="*/ 204787 h 566294"/>
                <a:gd name="connsiteX15" fmla="*/ 1797497 w 1946353"/>
                <a:gd name="connsiteY15" fmla="*/ 172890 h 566294"/>
                <a:gd name="connsiteX16" fmla="*/ 1754967 w 1946353"/>
                <a:gd name="connsiteY16" fmla="*/ 162257 h 566294"/>
                <a:gd name="connsiteX17" fmla="*/ 1574213 w 1946353"/>
                <a:gd name="connsiteY17" fmla="*/ 66564 h 566294"/>
                <a:gd name="connsiteX18" fmla="*/ 1489153 w 1946353"/>
                <a:gd name="connsiteY18" fmla="*/ 45299 h 566294"/>
                <a:gd name="connsiteX19" fmla="*/ 883097 w 1946353"/>
                <a:gd name="connsiteY19" fmla="*/ 24034 h 566294"/>
                <a:gd name="connsiteX20" fmla="*/ 744874 w 1946353"/>
                <a:gd name="connsiteY20" fmla="*/ 13401 h 566294"/>
                <a:gd name="connsiteX21" fmla="*/ 43125 w 1946353"/>
                <a:gd name="connsiteY21" fmla="*/ 55932 h 566294"/>
                <a:gd name="connsiteX0" fmla="*/ 52718 w 1955946"/>
                <a:gd name="connsiteY0" fmla="*/ 55932 h 573604"/>
                <a:gd name="connsiteX1" fmla="*/ 31453 w 1955946"/>
                <a:gd name="connsiteY1" fmla="*/ 534397 h 573604"/>
                <a:gd name="connsiteX2" fmla="*/ 233472 w 1955946"/>
                <a:gd name="connsiteY2" fmla="*/ 545029 h 573604"/>
                <a:gd name="connsiteX3" fmla="*/ 424858 w 1955946"/>
                <a:gd name="connsiteY3" fmla="*/ 534397 h 573604"/>
                <a:gd name="connsiteX4" fmla="*/ 1679499 w 1955946"/>
                <a:gd name="connsiteY4" fmla="*/ 523764 h 573604"/>
                <a:gd name="connsiteX5" fmla="*/ 1690132 w 1955946"/>
                <a:gd name="connsiteY5" fmla="*/ 491867 h 573604"/>
                <a:gd name="connsiteX6" fmla="*/ 1775192 w 1955946"/>
                <a:gd name="connsiteY6" fmla="*/ 428071 h 573604"/>
                <a:gd name="connsiteX7" fmla="*/ 1828355 w 1955946"/>
                <a:gd name="connsiteY7" fmla="*/ 385541 h 573604"/>
                <a:gd name="connsiteX8" fmla="*/ 1860253 w 1955946"/>
                <a:gd name="connsiteY8" fmla="*/ 374908 h 573604"/>
                <a:gd name="connsiteX9" fmla="*/ 1881518 w 1955946"/>
                <a:gd name="connsiteY9" fmla="*/ 343011 h 573604"/>
                <a:gd name="connsiteX10" fmla="*/ 1934681 w 1955946"/>
                <a:gd name="connsiteY10" fmla="*/ 300480 h 573604"/>
                <a:gd name="connsiteX11" fmla="*/ 1955946 w 1955946"/>
                <a:gd name="connsiteY11" fmla="*/ 268583 h 573604"/>
                <a:gd name="connsiteX12" fmla="*/ 1892151 w 1955946"/>
                <a:gd name="connsiteY12" fmla="*/ 226053 h 573604"/>
                <a:gd name="connsiteX13" fmla="*/ 1860253 w 1955946"/>
                <a:gd name="connsiteY13" fmla="*/ 204787 h 573604"/>
                <a:gd name="connsiteX14" fmla="*/ 1807090 w 1955946"/>
                <a:gd name="connsiteY14" fmla="*/ 172890 h 573604"/>
                <a:gd name="connsiteX15" fmla="*/ 1764560 w 1955946"/>
                <a:gd name="connsiteY15" fmla="*/ 162257 h 573604"/>
                <a:gd name="connsiteX16" fmla="*/ 1583806 w 1955946"/>
                <a:gd name="connsiteY16" fmla="*/ 66564 h 573604"/>
                <a:gd name="connsiteX17" fmla="*/ 1498746 w 1955946"/>
                <a:gd name="connsiteY17" fmla="*/ 45299 h 573604"/>
                <a:gd name="connsiteX18" fmla="*/ 892690 w 1955946"/>
                <a:gd name="connsiteY18" fmla="*/ 24034 h 573604"/>
                <a:gd name="connsiteX19" fmla="*/ 754467 w 1955946"/>
                <a:gd name="connsiteY19" fmla="*/ 13401 h 573604"/>
                <a:gd name="connsiteX20" fmla="*/ 52718 w 1955946"/>
                <a:gd name="connsiteY20" fmla="*/ 55932 h 573604"/>
                <a:gd name="connsiteX0" fmla="*/ 75527 w 1978755"/>
                <a:gd name="connsiteY0" fmla="*/ 46213 h 540237"/>
                <a:gd name="connsiteX1" fmla="*/ 39792 w 1978755"/>
                <a:gd name="connsiteY1" fmla="*/ 433146 h 540237"/>
                <a:gd name="connsiteX2" fmla="*/ 256281 w 1978755"/>
                <a:gd name="connsiteY2" fmla="*/ 535310 h 540237"/>
                <a:gd name="connsiteX3" fmla="*/ 447667 w 1978755"/>
                <a:gd name="connsiteY3" fmla="*/ 524678 h 540237"/>
                <a:gd name="connsiteX4" fmla="*/ 1702308 w 1978755"/>
                <a:gd name="connsiteY4" fmla="*/ 514045 h 540237"/>
                <a:gd name="connsiteX5" fmla="*/ 1712941 w 1978755"/>
                <a:gd name="connsiteY5" fmla="*/ 482148 h 540237"/>
                <a:gd name="connsiteX6" fmla="*/ 1798001 w 1978755"/>
                <a:gd name="connsiteY6" fmla="*/ 418352 h 540237"/>
                <a:gd name="connsiteX7" fmla="*/ 1851164 w 1978755"/>
                <a:gd name="connsiteY7" fmla="*/ 375822 h 540237"/>
                <a:gd name="connsiteX8" fmla="*/ 1883062 w 1978755"/>
                <a:gd name="connsiteY8" fmla="*/ 365189 h 540237"/>
                <a:gd name="connsiteX9" fmla="*/ 1904327 w 1978755"/>
                <a:gd name="connsiteY9" fmla="*/ 333292 h 540237"/>
                <a:gd name="connsiteX10" fmla="*/ 1957490 w 1978755"/>
                <a:gd name="connsiteY10" fmla="*/ 290761 h 540237"/>
                <a:gd name="connsiteX11" fmla="*/ 1978755 w 1978755"/>
                <a:gd name="connsiteY11" fmla="*/ 258864 h 540237"/>
                <a:gd name="connsiteX12" fmla="*/ 1914960 w 1978755"/>
                <a:gd name="connsiteY12" fmla="*/ 216334 h 540237"/>
                <a:gd name="connsiteX13" fmla="*/ 1883062 w 1978755"/>
                <a:gd name="connsiteY13" fmla="*/ 195068 h 540237"/>
                <a:gd name="connsiteX14" fmla="*/ 1829899 w 1978755"/>
                <a:gd name="connsiteY14" fmla="*/ 163171 h 540237"/>
                <a:gd name="connsiteX15" fmla="*/ 1787369 w 1978755"/>
                <a:gd name="connsiteY15" fmla="*/ 152538 h 540237"/>
                <a:gd name="connsiteX16" fmla="*/ 1606615 w 1978755"/>
                <a:gd name="connsiteY16" fmla="*/ 56845 h 540237"/>
                <a:gd name="connsiteX17" fmla="*/ 1521555 w 1978755"/>
                <a:gd name="connsiteY17" fmla="*/ 35580 h 540237"/>
                <a:gd name="connsiteX18" fmla="*/ 915499 w 1978755"/>
                <a:gd name="connsiteY18" fmla="*/ 14315 h 540237"/>
                <a:gd name="connsiteX19" fmla="*/ 777276 w 1978755"/>
                <a:gd name="connsiteY19" fmla="*/ 3682 h 540237"/>
                <a:gd name="connsiteX20" fmla="*/ 75527 w 1978755"/>
                <a:gd name="connsiteY20" fmla="*/ 46213 h 540237"/>
                <a:gd name="connsiteX0" fmla="*/ 75527 w 1978755"/>
                <a:gd name="connsiteY0" fmla="*/ 46213 h 539126"/>
                <a:gd name="connsiteX1" fmla="*/ 39792 w 1978755"/>
                <a:gd name="connsiteY1" fmla="*/ 433146 h 539126"/>
                <a:gd name="connsiteX2" fmla="*/ 256281 w 1978755"/>
                <a:gd name="connsiteY2" fmla="*/ 535310 h 539126"/>
                <a:gd name="connsiteX3" fmla="*/ 1702308 w 1978755"/>
                <a:gd name="connsiteY3" fmla="*/ 514045 h 539126"/>
                <a:gd name="connsiteX4" fmla="*/ 1712941 w 1978755"/>
                <a:gd name="connsiteY4" fmla="*/ 482148 h 539126"/>
                <a:gd name="connsiteX5" fmla="*/ 1798001 w 1978755"/>
                <a:gd name="connsiteY5" fmla="*/ 418352 h 539126"/>
                <a:gd name="connsiteX6" fmla="*/ 1851164 w 1978755"/>
                <a:gd name="connsiteY6" fmla="*/ 375822 h 539126"/>
                <a:gd name="connsiteX7" fmla="*/ 1883062 w 1978755"/>
                <a:gd name="connsiteY7" fmla="*/ 365189 h 539126"/>
                <a:gd name="connsiteX8" fmla="*/ 1904327 w 1978755"/>
                <a:gd name="connsiteY8" fmla="*/ 333292 h 539126"/>
                <a:gd name="connsiteX9" fmla="*/ 1957490 w 1978755"/>
                <a:gd name="connsiteY9" fmla="*/ 290761 h 539126"/>
                <a:gd name="connsiteX10" fmla="*/ 1978755 w 1978755"/>
                <a:gd name="connsiteY10" fmla="*/ 258864 h 539126"/>
                <a:gd name="connsiteX11" fmla="*/ 1914960 w 1978755"/>
                <a:gd name="connsiteY11" fmla="*/ 216334 h 539126"/>
                <a:gd name="connsiteX12" fmla="*/ 1883062 w 1978755"/>
                <a:gd name="connsiteY12" fmla="*/ 195068 h 539126"/>
                <a:gd name="connsiteX13" fmla="*/ 1829899 w 1978755"/>
                <a:gd name="connsiteY13" fmla="*/ 163171 h 539126"/>
                <a:gd name="connsiteX14" fmla="*/ 1787369 w 1978755"/>
                <a:gd name="connsiteY14" fmla="*/ 152538 h 539126"/>
                <a:gd name="connsiteX15" fmla="*/ 1606615 w 1978755"/>
                <a:gd name="connsiteY15" fmla="*/ 56845 h 539126"/>
                <a:gd name="connsiteX16" fmla="*/ 1521555 w 1978755"/>
                <a:gd name="connsiteY16" fmla="*/ 35580 h 539126"/>
                <a:gd name="connsiteX17" fmla="*/ 915499 w 1978755"/>
                <a:gd name="connsiteY17" fmla="*/ 14315 h 539126"/>
                <a:gd name="connsiteX18" fmla="*/ 777276 w 1978755"/>
                <a:gd name="connsiteY18" fmla="*/ 3682 h 539126"/>
                <a:gd name="connsiteX19" fmla="*/ 75527 w 1978755"/>
                <a:gd name="connsiteY19" fmla="*/ 46213 h 539126"/>
                <a:gd name="connsiteX0" fmla="*/ 66084 w 1969312"/>
                <a:gd name="connsiteY0" fmla="*/ 46213 h 539126"/>
                <a:gd name="connsiteX1" fmla="*/ 30349 w 1969312"/>
                <a:gd name="connsiteY1" fmla="*/ 433146 h 539126"/>
                <a:gd name="connsiteX2" fmla="*/ 246838 w 1969312"/>
                <a:gd name="connsiteY2" fmla="*/ 535310 h 539126"/>
                <a:gd name="connsiteX3" fmla="*/ 1692865 w 1969312"/>
                <a:gd name="connsiteY3" fmla="*/ 514045 h 539126"/>
                <a:gd name="connsiteX4" fmla="*/ 1703498 w 1969312"/>
                <a:gd name="connsiteY4" fmla="*/ 482148 h 539126"/>
                <a:gd name="connsiteX5" fmla="*/ 1788558 w 1969312"/>
                <a:gd name="connsiteY5" fmla="*/ 418352 h 539126"/>
                <a:gd name="connsiteX6" fmla="*/ 1841721 w 1969312"/>
                <a:gd name="connsiteY6" fmla="*/ 375822 h 539126"/>
                <a:gd name="connsiteX7" fmla="*/ 1873619 w 1969312"/>
                <a:gd name="connsiteY7" fmla="*/ 365189 h 539126"/>
                <a:gd name="connsiteX8" fmla="*/ 1894884 w 1969312"/>
                <a:gd name="connsiteY8" fmla="*/ 333292 h 539126"/>
                <a:gd name="connsiteX9" fmla="*/ 1948047 w 1969312"/>
                <a:gd name="connsiteY9" fmla="*/ 290761 h 539126"/>
                <a:gd name="connsiteX10" fmla="*/ 1969312 w 1969312"/>
                <a:gd name="connsiteY10" fmla="*/ 258864 h 539126"/>
                <a:gd name="connsiteX11" fmla="*/ 1905517 w 1969312"/>
                <a:gd name="connsiteY11" fmla="*/ 216334 h 539126"/>
                <a:gd name="connsiteX12" fmla="*/ 1873619 w 1969312"/>
                <a:gd name="connsiteY12" fmla="*/ 195068 h 539126"/>
                <a:gd name="connsiteX13" fmla="*/ 1820456 w 1969312"/>
                <a:gd name="connsiteY13" fmla="*/ 163171 h 539126"/>
                <a:gd name="connsiteX14" fmla="*/ 1777926 w 1969312"/>
                <a:gd name="connsiteY14" fmla="*/ 152538 h 539126"/>
                <a:gd name="connsiteX15" fmla="*/ 1597172 w 1969312"/>
                <a:gd name="connsiteY15" fmla="*/ 56845 h 539126"/>
                <a:gd name="connsiteX16" fmla="*/ 1512112 w 1969312"/>
                <a:gd name="connsiteY16" fmla="*/ 35580 h 539126"/>
                <a:gd name="connsiteX17" fmla="*/ 906056 w 1969312"/>
                <a:gd name="connsiteY17" fmla="*/ 14315 h 539126"/>
                <a:gd name="connsiteX18" fmla="*/ 767833 w 1969312"/>
                <a:gd name="connsiteY18" fmla="*/ 3682 h 539126"/>
                <a:gd name="connsiteX19" fmla="*/ 66084 w 1969312"/>
                <a:gd name="connsiteY19" fmla="*/ 46213 h 539126"/>
                <a:gd name="connsiteX0" fmla="*/ 68276 w 1971504"/>
                <a:gd name="connsiteY0" fmla="*/ 43615 h 539690"/>
                <a:gd name="connsiteX1" fmla="*/ 27717 w 1971504"/>
                <a:gd name="connsiteY1" fmla="*/ 383087 h 539690"/>
                <a:gd name="connsiteX2" fmla="*/ 249030 w 1971504"/>
                <a:gd name="connsiteY2" fmla="*/ 532712 h 539690"/>
                <a:gd name="connsiteX3" fmla="*/ 1695057 w 1971504"/>
                <a:gd name="connsiteY3" fmla="*/ 511447 h 539690"/>
                <a:gd name="connsiteX4" fmla="*/ 1705690 w 1971504"/>
                <a:gd name="connsiteY4" fmla="*/ 479550 h 539690"/>
                <a:gd name="connsiteX5" fmla="*/ 1790750 w 1971504"/>
                <a:gd name="connsiteY5" fmla="*/ 415754 h 539690"/>
                <a:gd name="connsiteX6" fmla="*/ 1843913 w 1971504"/>
                <a:gd name="connsiteY6" fmla="*/ 373224 h 539690"/>
                <a:gd name="connsiteX7" fmla="*/ 1875811 w 1971504"/>
                <a:gd name="connsiteY7" fmla="*/ 362591 h 539690"/>
                <a:gd name="connsiteX8" fmla="*/ 1897076 w 1971504"/>
                <a:gd name="connsiteY8" fmla="*/ 330694 h 539690"/>
                <a:gd name="connsiteX9" fmla="*/ 1950239 w 1971504"/>
                <a:gd name="connsiteY9" fmla="*/ 288163 h 539690"/>
                <a:gd name="connsiteX10" fmla="*/ 1971504 w 1971504"/>
                <a:gd name="connsiteY10" fmla="*/ 256266 h 539690"/>
                <a:gd name="connsiteX11" fmla="*/ 1907709 w 1971504"/>
                <a:gd name="connsiteY11" fmla="*/ 213736 h 539690"/>
                <a:gd name="connsiteX12" fmla="*/ 1875811 w 1971504"/>
                <a:gd name="connsiteY12" fmla="*/ 192470 h 539690"/>
                <a:gd name="connsiteX13" fmla="*/ 1822648 w 1971504"/>
                <a:gd name="connsiteY13" fmla="*/ 160573 h 539690"/>
                <a:gd name="connsiteX14" fmla="*/ 1780118 w 1971504"/>
                <a:gd name="connsiteY14" fmla="*/ 149940 h 539690"/>
                <a:gd name="connsiteX15" fmla="*/ 1599364 w 1971504"/>
                <a:gd name="connsiteY15" fmla="*/ 54247 h 539690"/>
                <a:gd name="connsiteX16" fmla="*/ 1514304 w 1971504"/>
                <a:gd name="connsiteY16" fmla="*/ 32982 h 539690"/>
                <a:gd name="connsiteX17" fmla="*/ 908248 w 1971504"/>
                <a:gd name="connsiteY17" fmla="*/ 11717 h 539690"/>
                <a:gd name="connsiteX18" fmla="*/ 770025 w 1971504"/>
                <a:gd name="connsiteY18" fmla="*/ 1084 h 539690"/>
                <a:gd name="connsiteX19" fmla="*/ 68276 w 1971504"/>
                <a:gd name="connsiteY19" fmla="*/ 43615 h 539690"/>
                <a:gd name="connsiteX0" fmla="*/ 73008 w 1976236"/>
                <a:gd name="connsiteY0" fmla="*/ 43615 h 539690"/>
                <a:gd name="connsiteX1" fmla="*/ 32449 w 1976236"/>
                <a:gd name="connsiteY1" fmla="*/ 383087 h 539690"/>
                <a:gd name="connsiteX2" fmla="*/ 253762 w 1976236"/>
                <a:gd name="connsiteY2" fmla="*/ 532712 h 539690"/>
                <a:gd name="connsiteX3" fmla="*/ 1699789 w 1976236"/>
                <a:gd name="connsiteY3" fmla="*/ 511447 h 539690"/>
                <a:gd name="connsiteX4" fmla="*/ 1710422 w 1976236"/>
                <a:gd name="connsiteY4" fmla="*/ 479550 h 539690"/>
                <a:gd name="connsiteX5" fmla="*/ 1795482 w 1976236"/>
                <a:gd name="connsiteY5" fmla="*/ 415754 h 539690"/>
                <a:gd name="connsiteX6" fmla="*/ 1848645 w 1976236"/>
                <a:gd name="connsiteY6" fmla="*/ 373224 h 539690"/>
                <a:gd name="connsiteX7" fmla="*/ 1880543 w 1976236"/>
                <a:gd name="connsiteY7" fmla="*/ 362591 h 539690"/>
                <a:gd name="connsiteX8" fmla="*/ 1901808 w 1976236"/>
                <a:gd name="connsiteY8" fmla="*/ 330694 h 539690"/>
                <a:gd name="connsiteX9" fmla="*/ 1954971 w 1976236"/>
                <a:gd name="connsiteY9" fmla="*/ 288163 h 539690"/>
                <a:gd name="connsiteX10" fmla="*/ 1976236 w 1976236"/>
                <a:gd name="connsiteY10" fmla="*/ 256266 h 539690"/>
                <a:gd name="connsiteX11" fmla="*/ 1912441 w 1976236"/>
                <a:gd name="connsiteY11" fmla="*/ 213736 h 539690"/>
                <a:gd name="connsiteX12" fmla="*/ 1880543 w 1976236"/>
                <a:gd name="connsiteY12" fmla="*/ 192470 h 539690"/>
                <a:gd name="connsiteX13" fmla="*/ 1827380 w 1976236"/>
                <a:gd name="connsiteY13" fmla="*/ 160573 h 539690"/>
                <a:gd name="connsiteX14" fmla="*/ 1784850 w 1976236"/>
                <a:gd name="connsiteY14" fmla="*/ 149940 h 539690"/>
                <a:gd name="connsiteX15" fmla="*/ 1604096 w 1976236"/>
                <a:gd name="connsiteY15" fmla="*/ 54247 h 539690"/>
                <a:gd name="connsiteX16" fmla="*/ 1519036 w 1976236"/>
                <a:gd name="connsiteY16" fmla="*/ 32982 h 539690"/>
                <a:gd name="connsiteX17" fmla="*/ 912980 w 1976236"/>
                <a:gd name="connsiteY17" fmla="*/ 11717 h 539690"/>
                <a:gd name="connsiteX18" fmla="*/ 774757 w 1976236"/>
                <a:gd name="connsiteY18" fmla="*/ 1084 h 539690"/>
                <a:gd name="connsiteX19" fmla="*/ 73008 w 1976236"/>
                <a:gd name="connsiteY19" fmla="*/ 43615 h 539690"/>
                <a:gd name="connsiteX0" fmla="*/ 120290 w 1951167"/>
                <a:gd name="connsiteY0" fmla="*/ 56092 h 538606"/>
                <a:gd name="connsiteX1" fmla="*/ 7380 w 1951167"/>
                <a:gd name="connsiteY1" fmla="*/ 382003 h 538606"/>
                <a:gd name="connsiteX2" fmla="*/ 228693 w 1951167"/>
                <a:gd name="connsiteY2" fmla="*/ 531628 h 538606"/>
                <a:gd name="connsiteX3" fmla="*/ 1674720 w 1951167"/>
                <a:gd name="connsiteY3" fmla="*/ 510363 h 538606"/>
                <a:gd name="connsiteX4" fmla="*/ 1685353 w 1951167"/>
                <a:gd name="connsiteY4" fmla="*/ 478466 h 538606"/>
                <a:gd name="connsiteX5" fmla="*/ 1770413 w 1951167"/>
                <a:gd name="connsiteY5" fmla="*/ 414670 h 538606"/>
                <a:gd name="connsiteX6" fmla="*/ 1823576 w 1951167"/>
                <a:gd name="connsiteY6" fmla="*/ 372140 h 538606"/>
                <a:gd name="connsiteX7" fmla="*/ 1855474 w 1951167"/>
                <a:gd name="connsiteY7" fmla="*/ 361507 h 538606"/>
                <a:gd name="connsiteX8" fmla="*/ 1876739 w 1951167"/>
                <a:gd name="connsiteY8" fmla="*/ 329610 h 538606"/>
                <a:gd name="connsiteX9" fmla="*/ 1929902 w 1951167"/>
                <a:gd name="connsiteY9" fmla="*/ 287079 h 538606"/>
                <a:gd name="connsiteX10" fmla="*/ 1951167 w 1951167"/>
                <a:gd name="connsiteY10" fmla="*/ 255182 h 538606"/>
                <a:gd name="connsiteX11" fmla="*/ 1887372 w 1951167"/>
                <a:gd name="connsiteY11" fmla="*/ 212652 h 538606"/>
                <a:gd name="connsiteX12" fmla="*/ 1855474 w 1951167"/>
                <a:gd name="connsiteY12" fmla="*/ 191386 h 538606"/>
                <a:gd name="connsiteX13" fmla="*/ 1802311 w 1951167"/>
                <a:gd name="connsiteY13" fmla="*/ 159489 h 538606"/>
                <a:gd name="connsiteX14" fmla="*/ 1759781 w 1951167"/>
                <a:gd name="connsiteY14" fmla="*/ 148856 h 538606"/>
                <a:gd name="connsiteX15" fmla="*/ 1579027 w 1951167"/>
                <a:gd name="connsiteY15" fmla="*/ 53163 h 538606"/>
                <a:gd name="connsiteX16" fmla="*/ 1493967 w 1951167"/>
                <a:gd name="connsiteY16" fmla="*/ 31898 h 538606"/>
                <a:gd name="connsiteX17" fmla="*/ 887911 w 1951167"/>
                <a:gd name="connsiteY17" fmla="*/ 10633 h 538606"/>
                <a:gd name="connsiteX18" fmla="*/ 749688 w 1951167"/>
                <a:gd name="connsiteY18" fmla="*/ 0 h 538606"/>
                <a:gd name="connsiteX19" fmla="*/ 120290 w 1951167"/>
                <a:gd name="connsiteY19" fmla="*/ 56092 h 538606"/>
                <a:gd name="connsiteX0" fmla="*/ 77211 w 1908088"/>
                <a:gd name="connsiteY0" fmla="*/ 56092 h 540012"/>
                <a:gd name="connsiteX1" fmla="*/ 22181 w 1908088"/>
                <a:gd name="connsiteY1" fmla="*/ 361663 h 540012"/>
                <a:gd name="connsiteX2" fmla="*/ 185614 w 1908088"/>
                <a:gd name="connsiteY2" fmla="*/ 531628 h 540012"/>
                <a:gd name="connsiteX3" fmla="*/ 1631641 w 1908088"/>
                <a:gd name="connsiteY3" fmla="*/ 510363 h 540012"/>
                <a:gd name="connsiteX4" fmla="*/ 1642274 w 1908088"/>
                <a:gd name="connsiteY4" fmla="*/ 478466 h 540012"/>
                <a:gd name="connsiteX5" fmla="*/ 1727334 w 1908088"/>
                <a:gd name="connsiteY5" fmla="*/ 414670 h 540012"/>
                <a:gd name="connsiteX6" fmla="*/ 1780497 w 1908088"/>
                <a:gd name="connsiteY6" fmla="*/ 372140 h 540012"/>
                <a:gd name="connsiteX7" fmla="*/ 1812395 w 1908088"/>
                <a:gd name="connsiteY7" fmla="*/ 361507 h 540012"/>
                <a:gd name="connsiteX8" fmla="*/ 1833660 w 1908088"/>
                <a:gd name="connsiteY8" fmla="*/ 329610 h 540012"/>
                <a:gd name="connsiteX9" fmla="*/ 1886823 w 1908088"/>
                <a:gd name="connsiteY9" fmla="*/ 287079 h 540012"/>
                <a:gd name="connsiteX10" fmla="*/ 1908088 w 1908088"/>
                <a:gd name="connsiteY10" fmla="*/ 255182 h 540012"/>
                <a:gd name="connsiteX11" fmla="*/ 1844293 w 1908088"/>
                <a:gd name="connsiteY11" fmla="*/ 212652 h 540012"/>
                <a:gd name="connsiteX12" fmla="*/ 1812395 w 1908088"/>
                <a:gd name="connsiteY12" fmla="*/ 191386 h 540012"/>
                <a:gd name="connsiteX13" fmla="*/ 1759232 w 1908088"/>
                <a:gd name="connsiteY13" fmla="*/ 159489 h 540012"/>
                <a:gd name="connsiteX14" fmla="*/ 1716702 w 1908088"/>
                <a:gd name="connsiteY14" fmla="*/ 148856 h 540012"/>
                <a:gd name="connsiteX15" fmla="*/ 1535948 w 1908088"/>
                <a:gd name="connsiteY15" fmla="*/ 53163 h 540012"/>
                <a:gd name="connsiteX16" fmla="*/ 1450888 w 1908088"/>
                <a:gd name="connsiteY16" fmla="*/ 31898 h 540012"/>
                <a:gd name="connsiteX17" fmla="*/ 844832 w 1908088"/>
                <a:gd name="connsiteY17" fmla="*/ 10633 h 540012"/>
                <a:gd name="connsiteX18" fmla="*/ 706609 w 1908088"/>
                <a:gd name="connsiteY18" fmla="*/ 0 h 540012"/>
                <a:gd name="connsiteX19" fmla="*/ 77211 w 1908088"/>
                <a:gd name="connsiteY19" fmla="*/ 56092 h 540012"/>
                <a:gd name="connsiteX0" fmla="*/ 84349 w 1915226"/>
                <a:gd name="connsiteY0" fmla="*/ 56092 h 542927"/>
                <a:gd name="connsiteX1" fmla="*/ 29319 w 1915226"/>
                <a:gd name="connsiteY1" fmla="*/ 361663 h 542927"/>
                <a:gd name="connsiteX2" fmla="*/ 298867 w 1915226"/>
                <a:gd name="connsiteY2" fmla="*/ 535018 h 542927"/>
                <a:gd name="connsiteX3" fmla="*/ 1638779 w 1915226"/>
                <a:gd name="connsiteY3" fmla="*/ 510363 h 542927"/>
                <a:gd name="connsiteX4" fmla="*/ 1649412 w 1915226"/>
                <a:gd name="connsiteY4" fmla="*/ 478466 h 542927"/>
                <a:gd name="connsiteX5" fmla="*/ 1734472 w 1915226"/>
                <a:gd name="connsiteY5" fmla="*/ 414670 h 542927"/>
                <a:gd name="connsiteX6" fmla="*/ 1787635 w 1915226"/>
                <a:gd name="connsiteY6" fmla="*/ 372140 h 542927"/>
                <a:gd name="connsiteX7" fmla="*/ 1819533 w 1915226"/>
                <a:gd name="connsiteY7" fmla="*/ 361507 h 542927"/>
                <a:gd name="connsiteX8" fmla="*/ 1840798 w 1915226"/>
                <a:gd name="connsiteY8" fmla="*/ 329610 h 542927"/>
                <a:gd name="connsiteX9" fmla="*/ 1893961 w 1915226"/>
                <a:gd name="connsiteY9" fmla="*/ 287079 h 542927"/>
                <a:gd name="connsiteX10" fmla="*/ 1915226 w 1915226"/>
                <a:gd name="connsiteY10" fmla="*/ 255182 h 542927"/>
                <a:gd name="connsiteX11" fmla="*/ 1851431 w 1915226"/>
                <a:gd name="connsiteY11" fmla="*/ 212652 h 542927"/>
                <a:gd name="connsiteX12" fmla="*/ 1819533 w 1915226"/>
                <a:gd name="connsiteY12" fmla="*/ 191386 h 542927"/>
                <a:gd name="connsiteX13" fmla="*/ 1766370 w 1915226"/>
                <a:gd name="connsiteY13" fmla="*/ 159489 h 542927"/>
                <a:gd name="connsiteX14" fmla="*/ 1723840 w 1915226"/>
                <a:gd name="connsiteY14" fmla="*/ 148856 h 542927"/>
                <a:gd name="connsiteX15" fmla="*/ 1543086 w 1915226"/>
                <a:gd name="connsiteY15" fmla="*/ 53163 h 542927"/>
                <a:gd name="connsiteX16" fmla="*/ 1458026 w 1915226"/>
                <a:gd name="connsiteY16" fmla="*/ 31898 h 542927"/>
                <a:gd name="connsiteX17" fmla="*/ 851970 w 1915226"/>
                <a:gd name="connsiteY17" fmla="*/ 10633 h 542927"/>
                <a:gd name="connsiteX18" fmla="*/ 713747 w 1915226"/>
                <a:gd name="connsiteY18" fmla="*/ 0 h 542927"/>
                <a:gd name="connsiteX19" fmla="*/ 84349 w 1915226"/>
                <a:gd name="connsiteY19" fmla="*/ 56092 h 542927"/>
                <a:gd name="connsiteX0" fmla="*/ 118593 w 1896413"/>
                <a:gd name="connsiteY0" fmla="*/ 62872 h 542927"/>
                <a:gd name="connsiteX1" fmla="*/ 10506 w 1896413"/>
                <a:gd name="connsiteY1" fmla="*/ 361663 h 542927"/>
                <a:gd name="connsiteX2" fmla="*/ 280054 w 1896413"/>
                <a:gd name="connsiteY2" fmla="*/ 535018 h 542927"/>
                <a:gd name="connsiteX3" fmla="*/ 1619966 w 1896413"/>
                <a:gd name="connsiteY3" fmla="*/ 510363 h 542927"/>
                <a:gd name="connsiteX4" fmla="*/ 1630599 w 1896413"/>
                <a:gd name="connsiteY4" fmla="*/ 478466 h 542927"/>
                <a:gd name="connsiteX5" fmla="*/ 1715659 w 1896413"/>
                <a:gd name="connsiteY5" fmla="*/ 414670 h 542927"/>
                <a:gd name="connsiteX6" fmla="*/ 1768822 w 1896413"/>
                <a:gd name="connsiteY6" fmla="*/ 372140 h 542927"/>
                <a:gd name="connsiteX7" fmla="*/ 1800720 w 1896413"/>
                <a:gd name="connsiteY7" fmla="*/ 361507 h 542927"/>
                <a:gd name="connsiteX8" fmla="*/ 1821985 w 1896413"/>
                <a:gd name="connsiteY8" fmla="*/ 329610 h 542927"/>
                <a:gd name="connsiteX9" fmla="*/ 1875148 w 1896413"/>
                <a:gd name="connsiteY9" fmla="*/ 287079 h 542927"/>
                <a:gd name="connsiteX10" fmla="*/ 1896413 w 1896413"/>
                <a:gd name="connsiteY10" fmla="*/ 255182 h 542927"/>
                <a:gd name="connsiteX11" fmla="*/ 1832618 w 1896413"/>
                <a:gd name="connsiteY11" fmla="*/ 212652 h 542927"/>
                <a:gd name="connsiteX12" fmla="*/ 1800720 w 1896413"/>
                <a:gd name="connsiteY12" fmla="*/ 191386 h 542927"/>
                <a:gd name="connsiteX13" fmla="*/ 1747557 w 1896413"/>
                <a:gd name="connsiteY13" fmla="*/ 159489 h 542927"/>
                <a:gd name="connsiteX14" fmla="*/ 1705027 w 1896413"/>
                <a:gd name="connsiteY14" fmla="*/ 148856 h 542927"/>
                <a:gd name="connsiteX15" fmla="*/ 1524273 w 1896413"/>
                <a:gd name="connsiteY15" fmla="*/ 53163 h 542927"/>
                <a:gd name="connsiteX16" fmla="*/ 1439213 w 1896413"/>
                <a:gd name="connsiteY16" fmla="*/ 31898 h 542927"/>
                <a:gd name="connsiteX17" fmla="*/ 833157 w 1896413"/>
                <a:gd name="connsiteY17" fmla="*/ 10633 h 542927"/>
                <a:gd name="connsiteX18" fmla="*/ 694934 w 1896413"/>
                <a:gd name="connsiteY18" fmla="*/ 0 h 542927"/>
                <a:gd name="connsiteX19" fmla="*/ 118593 w 1896413"/>
                <a:gd name="connsiteY19" fmla="*/ 62872 h 542927"/>
                <a:gd name="connsiteX0" fmla="*/ 118593 w 1896413"/>
                <a:gd name="connsiteY0" fmla="*/ 62872 h 542927"/>
                <a:gd name="connsiteX1" fmla="*/ 10506 w 1896413"/>
                <a:gd name="connsiteY1" fmla="*/ 361663 h 542927"/>
                <a:gd name="connsiteX2" fmla="*/ 280054 w 1896413"/>
                <a:gd name="connsiteY2" fmla="*/ 535018 h 542927"/>
                <a:gd name="connsiteX3" fmla="*/ 1619966 w 1896413"/>
                <a:gd name="connsiteY3" fmla="*/ 510363 h 542927"/>
                <a:gd name="connsiteX4" fmla="*/ 1630599 w 1896413"/>
                <a:gd name="connsiteY4" fmla="*/ 478466 h 542927"/>
                <a:gd name="connsiteX5" fmla="*/ 1715659 w 1896413"/>
                <a:gd name="connsiteY5" fmla="*/ 414670 h 542927"/>
                <a:gd name="connsiteX6" fmla="*/ 1768822 w 1896413"/>
                <a:gd name="connsiteY6" fmla="*/ 372140 h 542927"/>
                <a:gd name="connsiteX7" fmla="*/ 1821985 w 1896413"/>
                <a:gd name="connsiteY7" fmla="*/ 329610 h 542927"/>
                <a:gd name="connsiteX8" fmla="*/ 1875148 w 1896413"/>
                <a:gd name="connsiteY8" fmla="*/ 287079 h 542927"/>
                <a:gd name="connsiteX9" fmla="*/ 1896413 w 1896413"/>
                <a:gd name="connsiteY9" fmla="*/ 255182 h 542927"/>
                <a:gd name="connsiteX10" fmla="*/ 1832618 w 1896413"/>
                <a:gd name="connsiteY10" fmla="*/ 212652 h 542927"/>
                <a:gd name="connsiteX11" fmla="*/ 1800720 w 1896413"/>
                <a:gd name="connsiteY11" fmla="*/ 191386 h 542927"/>
                <a:gd name="connsiteX12" fmla="*/ 1747557 w 1896413"/>
                <a:gd name="connsiteY12" fmla="*/ 159489 h 542927"/>
                <a:gd name="connsiteX13" fmla="*/ 1705027 w 1896413"/>
                <a:gd name="connsiteY13" fmla="*/ 148856 h 542927"/>
                <a:gd name="connsiteX14" fmla="*/ 1524273 w 1896413"/>
                <a:gd name="connsiteY14" fmla="*/ 53163 h 542927"/>
                <a:gd name="connsiteX15" fmla="*/ 1439213 w 1896413"/>
                <a:gd name="connsiteY15" fmla="*/ 31898 h 542927"/>
                <a:gd name="connsiteX16" fmla="*/ 833157 w 1896413"/>
                <a:gd name="connsiteY16" fmla="*/ 10633 h 542927"/>
                <a:gd name="connsiteX17" fmla="*/ 694934 w 1896413"/>
                <a:gd name="connsiteY17" fmla="*/ 0 h 542927"/>
                <a:gd name="connsiteX18" fmla="*/ 118593 w 1896413"/>
                <a:gd name="connsiteY18" fmla="*/ 62872 h 542927"/>
                <a:gd name="connsiteX0" fmla="*/ 118593 w 1896413"/>
                <a:gd name="connsiteY0" fmla="*/ 62872 h 542927"/>
                <a:gd name="connsiteX1" fmla="*/ 10506 w 1896413"/>
                <a:gd name="connsiteY1" fmla="*/ 361663 h 542927"/>
                <a:gd name="connsiteX2" fmla="*/ 280054 w 1896413"/>
                <a:gd name="connsiteY2" fmla="*/ 535018 h 542927"/>
                <a:gd name="connsiteX3" fmla="*/ 1619966 w 1896413"/>
                <a:gd name="connsiteY3" fmla="*/ 510363 h 542927"/>
                <a:gd name="connsiteX4" fmla="*/ 1630599 w 1896413"/>
                <a:gd name="connsiteY4" fmla="*/ 478466 h 542927"/>
                <a:gd name="connsiteX5" fmla="*/ 1715659 w 1896413"/>
                <a:gd name="connsiteY5" fmla="*/ 414670 h 542927"/>
                <a:gd name="connsiteX6" fmla="*/ 1821985 w 1896413"/>
                <a:gd name="connsiteY6" fmla="*/ 329610 h 542927"/>
                <a:gd name="connsiteX7" fmla="*/ 1875148 w 1896413"/>
                <a:gd name="connsiteY7" fmla="*/ 287079 h 542927"/>
                <a:gd name="connsiteX8" fmla="*/ 1896413 w 1896413"/>
                <a:gd name="connsiteY8" fmla="*/ 255182 h 542927"/>
                <a:gd name="connsiteX9" fmla="*/ 1832618 w 1896413"/>
                <a:gd name="connsiteY9" fmla="*/ 212652 h 542927"/>
                <a:gd name="connsiteX10" fmla="*/ 1800720 w 1896413"/>
                <a:gd name="connsiteY10" fmla="*/ 191386 h 542927"/>
                <a:gd name="connsiteX11" fmla="*/ 1747557 w 1896413"/>
                <a:gd name="connsiteY11" fmla="*/ 159489 h 542927"/>
                <a:gd name="connsiteX12" fmla="*/ 1705027 w 1896413"/>
                <a:gd name="connsiteY12" fmla="*/ 148856 h 542927"/>
                <a:gd name="connsiteX13" fmla="*/ 1524273 w 1896413"/>
                <a:gd name="connsiteY13" fmla="*/ 53163 h 542927"/>
                <a:gd name="connsiteX14" fmla="*/ 1439213 w 1896413"/>
                <a:gd name="connsiteY14" fmla="*/ 31898 h 542927"/>
                <a:gd name="connsiteX15" fmla="*/ 833157 w 1896413"/>
                <a:gd name="connsiteY15" fmla="*/ 10633 h 542927"/>
                <a:gd name="connsiteX16" fmla="*/ 694934 w 1896413"/>
                <a:gd name="connsiteY16" fmla="*/ 0 h 542927"/>
                <a:gd name="connsiteX17" fmla="*/ 118593 w 1896413"/>
                <a:gd name="connsiteY17" fmla="*/ 62872 h 542927"/>
                <a:gd name="connsiteX0" fmla="*/ 118593 w 1896413"/>
                <a:gd name="connsiteY0" fmla="*/ 62872 h 542927"/>
                <a:gd name="connsiteX1" fmla="*/ 10506 w 1896413"/>
                <a:gd name="connsiteY1" fmla="*/ 361663 h 542927"/>
                <a:gd name="connsiteX2" fmla="*/ 280054 w 1896413"/>
                <a:gd name="connsiteY2" fmla="*/ 535018 h 542927"/>
                <a:gd name="connsiteX3" fmla="*/ 1619966 w 1896413"/>
                <a:gd name="connsiteY3" fmla="*/ 510363 h 542927"/>
                <a:gd name="connsiteX4" fmla="*/ 1630599 w 1896413"/>
                <a:gd name="connsiteY4" fmla="*/ 478466 h 542927"/>
                <a:gd name="connsiteX5" fmla="*/ 1821985 w 1896413"/>
                <a:gd name="connsiteY5" fmla="*/ 329610 h 542927"/>
                <a:gd name="connsiteX6" fmla="*/ 1875148 w 1896413"/>
                <a:gd name="connsiteY6" fmla="*/ 287079 h 542927"/>
                <a:gd name="connsiteX7" fmla="*/ 1896413 w 1896413"/>
                <a:gd name="connsiteY7" fmla="*/ 255182 h 542927"/>
                <a:gd name="connsiteX8" fmla="*/ 1832618 w 1896413"/>
                <a:gd name="connsiteY8" fmla="*/ 212652 h 542927"/>
                <a:gd name="connsiteX9" fmla="*/ 1800720 w 1896413"/>
                <a:gd name="connsiteY9" fmla="*/ 191386 h 542927"/>
                <a:gd name="connsiteX10" fmla="*/ 1747557 w 1896413"/>
                <a:gd name="connsiteY10" fmla="*/ 159489 h 542927"/>
                <a:gd name="connsiteX11" fmla="*/ 1705027 w 1896413"/>
                <a:gd name="connsiteY11" fmla="*/ 148856 h 542927"/>
                <a:gd name="connsiteX12" fmla="*/ 1524273 w 1896413"/>
                <a:gd name="connsiteY12" fmla="*/ 53163 h 542927"/>
                <a:gd name="connsiteX13" fmla="*/ 1439213 w 1896413"/>
                <a:gd name="connsiteY13" fmla="*/ 31898 h 542927"/>
                <a:gd name="connsiteX14" fmla="*/ 833157 w 1896413"/>
                <a:gd name="connsiteY14" fmla="*/ 10633 h 542927"/>
                <a:gd name="connsiteX15" fmla="*/ 694934 w 1896413"/>
                <a:gd name="connsiteY15" fmla="*/ 0 h 542927"/>
                <a:gd name="connsiteX16" fmla="*/ 118593 w 1896413"/>
                <a:gd name="connsiteY16" fmla="*/ 62872 h 542927"/>
                <a:gd name="connsiteX0" fmla="*/ 118593 w 1896413"/>
                <a:gd name="connsiteY0" fmla="*/ 62872 h 542927"/>
                <a:gd name="connsiteX1" fmla="*/ 10506 w 1896413"/>
                <a:gd name="connsiteY1" fmla="*/ 361663 h 542927"/>
                <a:gd name="connsiteX2" fmla="*/ 280054 w 1896413"/>
                <a:gd name="connsiteY2" fmla="*/ 535018 h 542927"/>
                <a:gd name="connsiteX3" fmla="*/ 1619966 w 1896413"/>
                <a:gd name="connsiteY3" fmla="*/ 510363 h 542927"/>
                <a:gd name="connsiteX4" fmla="*/ 1630599 w 1896413"/>
                <a:gd name="connsiteY4" fmla="*/ 478466 h 542927"/>
                <a:gd name="connsiteX5" fmla="*/ 1821985 w 1896413"/>
                <a:gd name="connsiteY5" fmla="*/ 329610 h 542927"/>
                <a:gd name="connsiteX6" fmla="*/ 1875148 w 1896413"/>
                <a:gd name="connsiteY6" fmla="*/ 287079 h 542927"/>
                <a:gd name="connsiteX7" fmla="*/ 1896413 w 1896413"/>
                <a:gd name="connsiteY7" fmla="*/ 255182 h 542927"/>
                <a:gd name="connsiteX8" fmla="*/ 1832618 w 1896413"/>
                <a:gd name="connsiteY8" fmla="*/ 212652 h 542927"/>
                <a:gd name="connsiteX9" fmla="*/ 1800720 w 1896413"/>
                <a:gd name="connsiteY9" fmla="*/ 191386 h 542927"/>
                <a:gd name="connsiteX10" fmla="*/ 1705027 w 1896413"/>
                <a:gd name="connsiteY10" fmla="*/ 148856 h 542927"/>
                <a:gd name="connsiteX11" fmla="*/ 1524273 w 1896413"/>
                <a:gd name="connsiteY11" fmla="*/ 53163 h 542927"/>
                <a:gd name="connsiteX12" fmla="*/ 1439213 w 1896413"/>
                <a:gd name="connsiteY12" fmla="*/ 31898 h 542927"/>
                <a:gd name="connsiteX13" fmla="*/ 833157 w 1896413"/>
                <a:gd name="connsiteY13" fmla="*/ 10633 h 542927"/>
                <a:gd name="connsiteX14" fmla="*/ 694934 w 1896413"/>
                <a:gd name="connsiteY14" fmla="*/ 0 h 542927"/>
                <a:gd name="connsiteX15" fmla="*/ 118593 w 1896413"/>
                <a:gd name="connsiteY15" fmla="*/ 62872 h 542927"/>
                <a:gd name="connsiteX0" fmla="*/ 118593 w 1896413"/>
                <a:gd name="connsiteY0" fmla="*/ 62872 h 542927"/>
                <a:gd name="connsiteX1" fmla="*/ 10506 w 1896413"/>
                <a:gd name="connsiteY1" fmla="*/ 361663 h 542927"/>
                <a:gd name="connsiteX2" fmla="*/ 280054 w 1896413"/>
                <a:gd name="connsiteY2" fmla="*/ 535018 h 542927"/>
                <a:gd name="connsiteX3" fmla="*/ 1619966 w 1896413"/>
                <a:gd name="connsiteY3" fmla="*/ 510363 h 542927"/>
                <a:gd name="connsiteX4" fmla="*/ 1630599 w 1896413"/>
                <a:gd name="connsiteY4" fmla="*/ 478466 h 542927"/>
                <a:gd name="connsiteX5" fmla="*/ 1821985 w 1896413"/>
                <a:gd name="connsiteY5" fmla="*/ 329610 h 542927"/>
                <a:gd name="connsiteX6" fmla="*/ 1875148 w 1896413"/>
                <a:gd name="connsiteY6" fmla="*/ 287079 h 542927"/>
                <a:gd name="connsiteX7" fmla="*/ 1896413 w 1896413"/>
                <a:gd name="connsiteY7" fmla="*/ 255182 h 542927"/>
                <a:gd name="connsiteX8" fmla="*/ 1832618 w 1896413"/>
                <a:gd name="connsiteY8" fmla="*/ 212652 h 542927"/>
                <a:gd name="connsiteX9" fmla="*/ 1705027 w 1896413"/>
                <a:gd name="connsiteY9" fmla="*/ 148856 h 542927"/>
                <a:gd name="connsiteX10" fmla="*/ 1524273 w 1896413"/>
                <a:gd name="connsiteY10" fmla="*/ 53163 h 542927"/>
                <a:gd name="connsiteX11" fmla="*/ 1439213 w 1896413"/>
                <a:gd name="connsiteY11" fmla="*/ 31898 h 542927"/>
                <a:gd name="connsiteX12" fmla="*/ 833157 w 1896413"/>
                <a:gd name="connsiteY12" fmla="*/ 10633 h 542927"/>
                <a:gd name="connsiteX13" fmla="*/ 694934 w 1896413"/>
                <a:gd name="connsiteY13" fmla="*/ 0 h 542927"/>
                <a:gd name="connsiteX14" fmla="*/ 118593 w 1896413"/>
                <a:gd name="connsiteY14" fmla="*/ 62872 h 542927"/>
                <a:gd name="connsiteX0" fmla="*/ 118593 w 1896413"/>
                <a:gd name="connsiteY0" fmla="*/ 62872 h 542927"/>
                <a:gd name="connsiteX1" fmla="*/ 10506 w 1896413"/>
                <a:gd name="connsiteY1" fmla="*/ 361663 h 542927"/>
                <a:gd name="connsiteX2" fmla="*/ 280054 w 1896413"/>
                <a:gd name="connsiteY2" fmla="*/ 535018 h 542927"/>
                <a:gd name="connsiteX3" fmla="*/ 1619966 w 1896413"/>
                <a:gd name="connsiteY3" fmla="*/ 510363 h 542927"/>
                <a:gd name="connsiteX4" fmla="*/ 1630599 w 1896413"/>
                <a:gd name="connsiteY4" fmla="*/ 478466 h 542927"/>
                <a:gd name="connsiteX5" fmla="*/ 1821985 w 1896413"/>
                <a:gd name="connsiteY5" fmla="*/ 329610 h 542927"/>
                <a:gd name="connsiteX6" fmla="*/ 1875148 w 1896413"/>
                <a:gd name="connsiteY6" fmla="*/ 287079 h 542927"/>
                <a:gd name="connsiteX7" fmla="*/ 1896413 w 1896413"/>
                <a:gd name="connsiteY7" fmla="*/ 255182 h 542927"/>
                <a:gd name="connsiteX8" fmla="*/ 1705027 w 1896413"/>
                <a:gd name="connsiteY8" fmla="*/ 148856 h 542927"/>
                <a:gd name="connsiteX9" fmla="*/ 1524273 w 1896413"/>
                <a:gd name="connsiteY9" fmla="*/ 53163 h 542927"/>
                <a:gd name="connsiteX10" fmla="*/ 1439213 w 1896413"/>
                <a:gd name="connsiteY10" fmla="*/ 31898 h 542927"/>
                <a:gd name="connsiteX11" fmla="*/ 833157 w 1896413"/>
                <a:gd name="connsiteY11" fmla="*/ 10633 h 542927"/>
                <a:gd name="connsiteX12" fmla="*/ 694934 w 1896413"/>
                <a:gd name="connsiteY12" fmla="*/ 0 h 542927"/>
                <a:gd name="connsiteX13" fmla="*/ 118593 w 1896413"/>
                <a:gd name="connsiteY13" fmla="*/ 62872 h 542927"/>
                <a:gd name="connsiteX0" fmla="*/ 118593 w 1881024"/>
                <a:gd name="connsiteY0" fmla="*/ 62872 h 542927"/>
                <a:gd name="connsiteX1" fmla="*/ 10506 w 1881024"/>
                <a:gd name="connsiteY1" fmla="*/ 361663 h 542927"/>
                <a:gd name="connsiteX2" fmla="*/ 280054 w 1881024"/>
                <a:gd name="connsiteY2" fmla="*/ 535018 h 542927"/>
                <a:gd name="connsiteX3" fmla="*/ 1619966 w 1881024"/>
                <a:gd name="connsiteY3" fmla="*/ 510363 h 542927"/>
                <a:gd name="connsiteX4" fmla="*/ 1630599 w 1881024"/>
                <a:gd name="connsiteY4" fmla="*/ 478466 h 542927"/>
                <a:gd name="connsiteX5" fmla="*/ 1821985 w 1881024"/>
                <a:gd name="connsiteY5" fmla="*/ 329610 h 542927"/>
                <a:gd name="connsiteX6" fmla="*/ 1875148 w 1881024"/>
                <a:gd name="connsiteY6" fmla="*/ 287079 h 542927"/>
                <a:gd name="connsiteX7" fmla="*/ 1705027 w 1881024"/>
                <a:gd name="connsiteY7" fmla="*/ 148856 h 542927"/>
                <a:gd name="connsiteX8" fmla="*/ 1524273 w 1881024"/>
                <a:gd name="connsiteY8" fmla="*/ 53163 h 542927"/>
                <a:gd name="connsiteX9" fmla="*/ 1439213 w 1881024"/>
                <a:gd name="connsiteY9" fmla="*/ 31898 h 542927"/>
                <a:gd name="connsiteX10" fmla="*/ 833157 w 1881024"/>
                <a:gd name="connsiteY10" fmla="*/ 10633 h 542927"/>
                <a:gd name="connsiteX11" fmla="*/ 694934 w 1881024"/>
                <a:gd name="connsiteY11" fmla="*/ 0 h 542927"/>
                <a:gd name="connsiteX12" fmla="*/ 118593 w 1881024"/>
                <a:gd name="connsiteY12" fmla="*/ 62872 h 542927"/>
                <a:gd name="connsiteX0" fmla="*/ 118593 w 1876013"/>
                <a:gd name="connsiteY0" fmla="*/ 62872 h 542927"/>
                <a:gd name="connsiteX1" fmla="*/ 10506 w 1876013"/>
                <a:gd name="connsiteY1" fmla="*/ 361663 h 542927"/>
                <a:gd name="connsiteX2" fmla="*/ 280054 w 1876013"/>
                <a:gd name="connsiteY2" fmla="*/ 535018 h 542927"/>
                <a:gd name="connsiteX3" fmla="*/ 1619966 w 1876013"/>
                <a:gd name="connsiteY3" fmla="*/ 510363 h 542927"/>
                <a:gd name="connsiteX4" fmla="*/ 1630599 w 1876013"/>
                <a:gd name="connsiteY4" fmla="*/ 478466 h 542927"/>
                <a:gd name="connsiteX5" fmla="*/ 1875148 w 1876013"/>
                <a:gd name="connsiteY5" fmla="*/ 287079 h 542927"/>
                <a:gd name="connsiteX6" fmla="*/ 1705027 w 1876013"/>
                <a:gd name="connsiteY6" fmla="*/ 148856 h 542927"/>
                <a:gd name="connsiteX7" fmla="*/ 1524273 w 1876013"/>
                <a:gd name="connsiteY7" fmla="*/ 53163 h 542927"/>
                <a:gd name="connsiteX8" fmla="*/ 1439213 w 1876013"/>
                <a:gd name="connsiteY8" fmla="*/ 31898 h 542927"/>
                <a:gd name="connsiteX9" fmla="*/ 833157 w 1876013"/>
                <a:gd name="connsiteY9" fmla="*/ 10633 h 542927"/>
                <a:gd name="connsiteX10" fmla="*/ 694934 w 1876013"/>
                <a:gd name="connsiteY10" fmla="*/ 0 h 542927"/>
                <a:gd name="connsiteX11" fmla="*/ 118593 w 1876013"/>
                <a:gd name="connsiteY11" fmla="*/ 62872 h 542927"/>
                <a:gd name="connsiteX0" fmla="*/ 118593 w 1875530"/>
                <a:gd name="connsiteY0" fmla="*/ 62872 h 542927"/>
                <a:gd name="connsiteX1" fmla="*/ 10506 w 1875530"/>
                <a:gd name="connsiteY1" fmla="*/ 361663 h 542927"/>
                <a:gd name="connsiteX2" fmla="*/ 280054 w 1875530"/>
                <a:gd name="connsiteY2" fmla="*/ 535018 h 542927"/>
                <a:gd name="connsiteX3" fmla="*/ 1619966 w 1875530"/>
                <a:gd name="connsiteY3" fmla="*/ 510363 h 542927"/>
                <a:gd name="connsiteX4" fmla="*/ 1657030 w 1875530"/>
                <a:gd name="connsiteY4" fmla="*/ 480574 h 542927"/>
                <a:gd name="connsiteX5" fmla="*/ 1875148 w 1875530"/>
                <a:gd name="connsiteY5" fmla="*/ 287079 h 542927"/>
                <a:gd name="connsiteX6" fmla="*/ 1705027 w 1875530"/>
                <a:gd name="connsiteY6" fmla="*/ 148856 h 542927"/>
                <a:gd name="connsiteX7" fmla="*/ 1524273 w 1875530"/>
                <a:gd name="connsiteY7" fmla="*/ 53163 h 542927"/>
                <a:gd name="connsiteX8" fmla="*/ 1439213 w 1875530"/>
                <a:gd name="connsiteY8" fmla="*/ 31898 h 542927"/>
                <a:gd name="connsiteX9" fmla="*/ 833157 w 1875530"/>
                <a:gd name="connsiteY9" fmla="*/ 10633 h 542927"/>
                <a:gd name="connsiteX10" fmla="*/ 694934 w 1875530"/>
                <a:gd name="connsiteY10" fmla="*/ 0 h 542927"/>
                <a:gd name="connsiteX11" fmla="*/ 118593 w 1875530"/>
                <a:gd name="connsiteY11" fmla="*/ 62872 h 542927"/>
                <a:gd name="connsiteX0" fmla="*/ 118593 w 1875530"/>
                <a:gd name="connsiteY0" fmla="*/ 62872 h 542927"/>
                <a:gd name="connsiteX1" fmla="*/ 10506 w 1875530"/>
                <a:gd name="connsiteY1" fmla="*/ 361663 h 542927"/>
                <a:gd name="connsiteX2" fmla="*/ 280054 w 1875530"/>
                <a:gd name="connsiteY2" fmla="*/ 535018 h 542927"/>
                <a:gd name="connsiteX3" fmla="*/ 1577676 w 1875530"/>
                <a:gd name="connsiteY3" fmla="*/ 510363 h 542927"/>
                <a:gd name="connsiteX4" fmla="*/ 1657030 w 1875530"/>
                <a:gd name="connsiteY4" fmla="*/ 480574 h 542927"/>
                <a:gd name="connsiteX5" fmla="*/ 1875148 w 1875530"/>
                <a:gd name="connsiteY5" fmla="*/ 287079 h 542927"/>
                <a:gd name="connsiteX6" fmla="*/ 1705027 w 1875530"/>
                <a:gd name="connsiteY6" fmla="*/ 148856 h 542927"/>
                <a:gd name="connsiteX7" fmla="*/ 1524273 w 1875530"/>
                <a:gd name="connsiteY7" fmla="*/ 53163 h 542927"/>
                <a:gd name="connsiteX8" fmla="*/ 1439213 w 1875530"/>
                <a:gd name="connsiteY8" fmla="*/ 31898 h 542927"/>
                <a:gd name="connsiteX9" fmla="*/ 833157 w 1875530"/>
                <a:gd name="connsiteY9" fmla="*/ 10633 h 542927"/>
                <a:gd name="connsiteX10" fmla="*/ 694934 w 1875530"/>
                <a:gd name="connsiteY10" fmla="*/ 0 h 542927"/>
                <a:gd name="connsiteX11" fmla="*/ 118593 w 1875530"/>
                <a:gd name="connsiteY11" fmla="*/ 62872 h 542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75530" h="542927">
                  <a:moveTo>
                    <a:pt x="118593" y="62872"/>
                  </a:moveTo>
                  <a:cubicBezTo>
                    <a:pt x="4522" y="123149"/>
                    <a:pt x="-16404" y="282972"/>
                    <a:pt x="10506" y="361663"/>
                  </a:cubicBezTo>
                  <a:cubicBezTo>
                    <a:pt x="37416" y="440354"/>
                    <a:pt x="18859" y="510235"/>
                    <a:pt x="280054" y="535018"/>
                  </a:cubicBezTo>
                  <a:cubicBezTo>
                    <a:pt x="541249" y="559801"/>
                    <a:pt x="1334899" y="519223"/>
                    <a:pt x="1577676" y="510363"/>
                  </a:cubicBezTo>
                  <a:cubicBezTo>
                    <a:pt x="1581220" y="499731"/>
                    <a:pt x="1607451" y="517788"/>
                    <a:pt x="1657030" y="480574"/>
                  </a:cubicBezTo>
                  <a:cubicBezTo>
                    <a:pt x="1706609" y="443360"/>
                    <a:pt x="1867149" y="342365"/>
                    <a:pt x="1875148" y="287079"/>
                  </a:cubicBezTo>
                  <a:cubicBezTo>
                    <a:pt x="1883148" y="231793"/>
                    <a:pt x="1763506" y="187842"/>
                    <a:pt x="1705027" y="148856"/>
                  </a:cubicBezTo>
                  <a:cubicBezTo>
                    <a:pt x="1646548" y="109870"/>
                    <a:pt x="1568575" y="72656"/>
                    <a:pt x="1524273" y="53163"/>
                  </a:cubicBezTo>
                  <a:cubicBezTo>
                    <a:pt x="1479971" y="33670"/>
                    <a:pt x="1448770" y="32360"/>
                    <a:pt x="1439213" y="31898"/>
                  </a:cubicBezTo>
                  <a:cubicBezTo>
                    <a:pt x="1237306" y="22128"/>
                    <a:pt x="1035176" y="17721"/>
                    <a:pt x="833157" y="10633"/>
                  </a:cubicBezTo>
                  <a:lnTo>
                    <a:pt x="694934" y="0"/>
                  </a:lnTo>
                  <a:cubicBezTo>
                    <a:pt x="554939" y="5316"/>
                    <a:pt x="232664" y="2595"/>
                    <a:pt x="118593" y="62872"/>
                  </a:cubicBezTo>
                  <a:close/>
                </a:path>
              </a:pathLst>
            </a:cu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2800" dirty="0" err="1">
                  <a:solidFill>
                    <a:prstClr val="black"/>
                  </a:solidFill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Để</a:t>
              </a:r>
              <a:r>
                <a:rPr lang="en-US" altLang="zh-CN" sz="2800" dirty="0">
                  <a:solidFill>
                    <a:prstClr val="black"/>
                  </a:solidFill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 </a:t>
              </a:r>
              <a:r>
                <a:rPr lang="en-US" altLang="zh-CN" sz="2800" dirty="0" err="1">
                  <a:solidFill>
                    <a:prstClr val="black"/>
                  </a:solidFill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ánh</a:t>
              </a:r>
              <a:r>
                <a:rPr lang="en-US" altLang="zh-CN" sz="2800" dirty="0">
                  <a:solidFill>
                    <a:prstClr val="black"/>
                  </a:solidFill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 </a:t>
              </a:r>
              <a:r>
                <a:rPr lang="en-US" altLang="zh-CN" sz="2800" dirty="0" err="1">
                  <a:solidFill>
                    <a:prstClr val="black"/>
                  </a:solidFill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sáng</a:t>
              </a:r>
              <a:r>
                <a:rPr lang="en-US" altLang="zh-CN" sz="2800" dirty="0">
                  <a:solidFill>
                    <a:prstClr val="black"/>
                  </a:solidFill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 </a:t>
              </a:r>
              <a:r>
                <a:rPr lang="en-US" altLang="zh-CN" sz="2800" dirty="0" err="1">
                  <a:solidFill>
                    <a:prstClr val="black"/>
                  </a:solidFill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chiếu</a:t>
              </a:r>
              <a:r>
                <a:rPr lang="en-US" altLang="zh-CN" sz="2800" dirty="0">
                  <a:solidFill>
                    <a:prstClr val="black"/>
                  </a:solidFill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 </a:t>
              </a:r>
              <a:r>
                <a:rPr lang="en-US" altLang="zh-CN" sz="2800" dirty="0" err="1">
                  <a:solidFill>
                    <a:prstClr val="black"/>
                  </a:solidFill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trực</a:t>
              </a:r>
              <a:r>
                <a:rPr lang="en-US" altLang="zh-CN" sz="2800" dirty="0">
                  <a:solidFill>
                    <a:prstClr val="black"/>
                  </a:solidFill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 </a:t>
              </a:r>
              <a:r>
                <a:rPr lang="en-US" altLang="zh-CN" sz="2800" dirty="0" err="1">
                  <a:solidFill>
                    <a:prstClr val="black"/>
                  </a:solidFill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tiếp</a:t>
              </a:r>
              <a:r>
                <a:rPr lang="en-US" altLang="zh-CN" sz="2800" dirty="0">
                  <a:solidFill>
                    <a:prstClr val="black"/>
                  </a:solidFill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 </a:t>
              </a:r>
              <a:r>
                <a:rPr lang="en-US" altLang="zh-CN" sz="2800" dirty="0" err="1">
                  <a:solidFill>
                    <a:prstClr val="black"/>
                  </a:solidFill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vào</a:t>
              </a:r>
              <a:r>
                <a:rPr lang="en-US" altLang="zh-CN" sz="2800" dirty="0">
                  <a:solidFill>
                    <a:prstClr val="black"/>
                  </a:solidFill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 </a:t>
              </a:r>
              <a:r>
                <a:rPr lang="en-US" altLang="zh-CN" sz="2800" dirty="0" err="1">
                  <a:solidFill>
                    <a:prstClr val="black"/>
                  </a:solidFill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mắt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xmlns="" id="{FD1A92E2-C4C8-43B2-B887-39D119D6A6CB}"/>
              </a:ext>
            </a:extLst>
          </p:cNvPr>
          <p:cNvGrpSpPr/>
          <p:nvPr/>
        </p:nvGrpSpPr>
        <p:grpSpPr>
          <a:xfrm>
            <a:off x="5435172" y="746556"/>
            <a:ext cx="6398085" cy="2768849"/>
            <a:chOff x="5667646" y="720179"/>
            <a:chExt cx="6398085" cy="2768849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xmlns="" id="{A24F44E6-69C2-47B6-A9A3-6FF3B0C53918}"/>
                </a:ext>
              </a:extLst>
            </p:cNvPr>
            <p:cNvSpPr/>
            <p:nvPr/>
          </p:nvSpPr>
          <p:spPr>
            <a:xfrm>
              <a:off x="6145081" y="1924156"/>
              <a:ext cx="5920650" cy="1564872"/>
            </a:xfrm>
            <a:prstGeom prst="rect">
              <a:avLst/>
            </a:prstGeom>
            <a:ln w="38100"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 lIns="86699" tIns="43349" rIns="86699" bIns="43349">
              <a:spAutoFit/>
            </a:bodyPr>
            <a:lstStyle/>
            <a:p>
              <a:pPr algn="ctr">
                <a:defRPr/>
              </a:pPr>
              <a:r>
                <a:rPr lang="en-US" altLang="zh-CN" sz="3200" dirty="0" err="1">
                  <a:solidFill>
                    <a:prstClr val="black"/>
                  </a:solidFill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Để</a:t>
              </a:r>
              <a:r>
                <a:rPr lang="en-US" altLang="zh-CN" sz="3200" dirty="0">
                  <a:solidFill>
                    <a:prstClr val="black"/>
                  </a:solidFill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 </a:t>
              </a:r>
              <a:r>
                <a:rPr lang="en-US" altLang="zh-CN" sz="3200" dirty="0" err="1">
                  <a:solidFill>
                    <a:prstClr val="black"/>
                  </a:solidFill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ánh</a:t>
              </a:r>
              <a:r>
                <a:rPr lang="en-US" altLang="zh-CN" sz="3200" dirty="0">
                  <a:solidFill>
                    <a:prstClr val="black"/>
                  </a:solidFill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 </a:t>
              </a:r>
              <a:r>
                <a:rPr lang="en-US" altLang="zh-CN" sz="3200" dirty="0" err="1">
                  <a:solidFill>
                    <a:prstClr val="black"/>
                  </a:solidFill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sáng</a:t>
              </a:r>
              <a:r>
                <a:rPr lang="en-US" altLang="zh-CN" sz="3200" dirty="0">
                  <a:solidFill>
                    <a:prstClr val="black"/>
                  </a:solidFill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 </a:t>
              </a:r>
              <a:r>
                <a:rPr lang="en-US" altLang="zh-CN" sz="3200" dirty="0" err="1">
                  <a:solidFill>
                    <a:prstClr val="black"/>
                  </a:solidFill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chiếu</a:t>
              </a:r>
              <a:r>
                <a:rPr lang="en-US" altLang="zh-CN" sz="3200" dirty="0">
                  <a:solidFill>
                    <a:prstClr val="black"/>
                  </a:solidFill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 </a:t>
              </a:r>
              <a:r>
                <a:rPr lang="en-US" altLang="zh-CN" sz="3200" dirty="0" err="1">
                  <a:solidFill>
                    <a:prstClr val="black"/>
                  </a:solidFill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trực</a:t>
              </a:r>
              <a:r>
                <a:rPr lang="en-US" altLang="zh-CN" sz="3200" dirty="0">
                  <a:solidFill>
                    <a:prstClr val="black"/>
                  </a:solidFill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 </a:t>
              </a:r>
              <a:r>
                <a:rPr lang="en-US" altLang="zh-CN" sz="3200" dirty="0" err="1">
                  <a:solidFill>
                    <a:prstClr val="black"/>
                  </a:solidFill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tiếp</a:t>
              </a:r>
              <a:r>
                <a:rPr lang="en-US" altLang="zh-CN" sz="3200" dirty="0">
                  <a:solidFill>
                    <a:prstClr val="black"/>
                  </a:solidFill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 </a:t>
              </a:r>
              <a:r>
                <a:rPr lang="en-US" altLang="zh-CN" sz="3200" dirty="0" err="1">
                  <a:solidFill>
                    <a:prstClr val="black"/>
                  </a:solidFill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vào</a:t>
              </a:r>
              <a:r>
                <a:rPr lang="en-US" altLang="zh-CN" sz="3200" dirty="0">
                  <a:solidFill>
                    <a:prstClr val="black"/>
                  </a:solidFill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 </a:t>
              </a:r>
              <a:r>
                <a:rPr lang="en-US" altLang="zh-CN" sz="3200" dirty="0" err="1">
                  <a:solidFill>
                    <a:prstClr val="black"/>
                  </a:solidFill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mắt</a:t>
              </a:r>
              <a:r>
                <a:rPr lang="en-US" altLang="zh-CN" sz="3200" dirty="0">
                  <a:solidFill>
                    <a:prstClr val="black"/>
                  </a:solidFill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 </a:t>
              </a:r>
              <a:r>
                <a:rPr lang="nl-NL" sz="3200" dirty="0">
                  <a:effectLst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gây chói mắt lâu dài ảnh hưởng thị lực, hại mắt.</a:t>
              </a:r>
              <a:endParaRPr lang="en-US" sz="32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endParaRPr>
            </a:p>
          </p:txBody>
        </p:sp>
        <p:grpSp>
          <p:nvGrpSpPr>
            <p:cNvPr id="17" name="Google Shape;1012;p37">
              <a:extLst>
                <a:ext uri="{FF2B5EF4-FFF2-40B4-BE49-F238E27FC236}">
                  <a16:creationId xmlns:a16="http://schemas.microsoft.com/office/drawing/2014/main" xmlns="" id="{7202DEED-0394-4A62-9CAC-8FE98234470E}"/>
                </a:ext>
              </a:extLst>
            </p:cNvPr>
            <p:cNvGrpSpPr/>
            <p:nvPr/>
          </p:nvGrpSpPr>
          <p:grpSpPr>
            <a:xfrm>
              <a:off x="5667646" y="720179"/>
              <a:ext cx="1455282" cy="1508052"/>
              <a:chOff x="5949775" y="2481625"/>
              <a:chExt cx="400600" cy="445825"/>
            </a:xfrm>
          </p:grpSpPr>
          <p:sp>
            <p:nvSpPr>
              <p:cNvPr id="19" name="Google Shape;1013;p37">
                <a:extLst>
                  <a:ext uri="{FF2B5EF4-FFF2-40B4-BE49-F238E27FC236}">
                    <a16:creationId xmlns:a16="http://schemas.microsoft.com/office/drawing/2014/main" xmlns="" id="{7D7FF2CD-8030-4277-93AC-515838EF4E7A}"/>
                  </a:ext>
                </a:extLst>
              </p:cNvPr>
              <p:cNvSpPr/>
              <p:nvPr/>
            </p:nvSpPr>
            <p:spPr>
              <a:xfrm>
                <a:off x="5949775" y="2746875"/>
                <a:ext cx="72925" cy="42200"/>
              </a:xfrm>
              <a:custGeom>
                <a:avLst/>
                <a:gdLst/>
                <a:ahLst/>
                <a:cxnLst/>
                <a:rect l="l" t="t" r="r" b="b"/>
                <a:pathLst>
                  <a:path w="2917" h="1688" extrusionOk="0">
                    <a:moveTo>
                      <a:pt x="2916" y="0"/>
                    </a:moveTo>
                    <a:lnTo>
                      <a:pt x="1" y="849"/>
                    </a:lnTo>
                    <a:lnTo>
                      <a:pt x="2916" y="1687"/>
                    </a:lnTo>
                    <a:lnTo>
                      <a:pt x="2916" y="0"/>
                    </a:lnTo>
                    <a:close/>
                  </a:path>
                </a:pathLst>
              </a:custGeom>
              <a:solidFill>
                <a:srgbClr val="84004C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1" name="Google Shape;1014;p37">
                <a:extLst>
                  <a:ext uri="{FF2B5EF4-FFF2-40B4-BE49-F238E27FC236}">
                    <a16:creationId xmlns:a16="http://schemas.microsoft.com/office/drawing/2014/main" xmlns="" id="{DE898482-3A53-4C72-8597-ECBD6C5EABAE}"/>
                  </a:ext>
                </a:extLst>
              </p:cNvPr>
              <p:cNvSpPr/>
              <p:nvPr/>
            </p:nvSpPr>
            <p:spPr>
              <a:xfrm>
                <a:off x="6061400" y="2481625"/>
                <a:ext cx="176625" cy="179175"/>
              </a:xfrm>
              <a:custGeom>
                <a:avLst/>
                <a:gdLst/>
                <a:ahLst/>
                <a:cxnLst/>
                <a:rect l="l" t="t" r="r" b="b"/>
                <a:pathLst>
                  <a:path w="7065" h="7167" extrusionOk="0">
                    <a:moveTo>
                      <a:pt x="3451" y="1"/>
                    </a:moveTo>
                    <a:cubicBezTo>
                      <a:pt x="3204" y="1"/>
                      <a:pt x="2945" y="49"/>
                      <a:pt x="2675" y="154"/>
                    </a:cubicBezTo>
                    <a:cubicBezTo>
                      <a:pt x="1" y="1187"/>
                      <a:pt x="1206" y="3781"/>
                      <a:pt x="2158" y="5112"/>
                    </a:cubicBezTo>
                    <a:cubicBezTo>
                      <a:pt x="2858" y="6065"/>
                      <a:pt x="5085" y="7167"/>
                      <a:pt x="5085" y="7167"/>
                    </a:cubicBezTo>
                    <a:cubicBezTo>
                      <a:pt x="7064" y="4719"/>
                      <a:pt x="5876" y="1"/>
                      <a:pt x="3451" y="1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2" name="Google Shape;1015;p37">
                <a:extLst>
                  <a:ext uri="{FF2B5EF4-FFF2-40B4-BE49-F238E27FC236}">
                    <a16:creationId xmlns:a16="http://schemas.microsoft.com/office/drawing/2014/main" xmlns="" id="{D88B00F1-9740-411D-8612-E09F88F78B61}"/>
                  </a:ext>
                </a:extLst>
              </p:cNvPr>
              <p:cNvSpPr/>
              <p:nvPr/>
            </p:nvSpPr>
            <p:spPr>
              <a:xfrm>
                <a:off x="6060875" y="2857825"/>
                <a:ext cx="34425" cy="62000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2480" extrusionOk="0">
                    <a:moveTo>
                      <a:pt x="954" y="0"/>
                    </a:moveTo>
                    <a:cubicBezTo>
                      <a:pt x="814" y="0"/>
                      <a:pt x="670" y="71"/>
                      <a:pt x="607" y="233"/>
                    </a:cubicBezTo>
                    <a:cubicBezTo>
                      <a:pt x="377" y="819"/>
                      <a:pt x="182" y="1427"/>
                      <a:pt x="56" y="2047"/>
                    </a:cubicBezTo>
                    <a:cubicBezTo>
                      <a:pt x="1" y="2309"/>
                      <a:pt x="219" y="2480"/>
                      <a:pt x="422" y="2480"/>
                    </a:cubicBezTo>
                    <a:cubicBezTo>
                      <a:pt x="557" y="2480"/>
                      <a:pt x="685" y="2404"/>
                      <a:pt x="722" y="2230"/>
                    </a:cubicBezTo>
                    <a:cubicBezTo>
                      <a:pt x="859" y="1611"/>
                      <a:pt x="1043" y="1002"/>
                      <a:pt x="1273" y="417"/>
                    </a:cubicBezTo>
                    <a:cubicBezTo>
                      <a:pt x="1377" y="166"/>
                      <a:pt x="1169" y="0"/>
                      <a:pt x="95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3" name="Google Shape;1016;p37">
                <a:extLst>
                  <a:ext uri="{FF2B5EF4-FFF2-40B4-BE49-F238E27FC236}">
                    <a16:creationId xmlns:a16="http://schemas.microsoft.com/office/drawing/2014/main" xmlns="" id="{BBCE0B07-94CD-428B-86D8-2AE82E944BD1}"/>
                  </a:ext>
                </a:extLst>
              </p:cNvPr>
              <p:cNvSpPr/>
              <p:nvPr/>
            </p:nvSpPr>
            <p:spPr>
              <a:xfrm>
                <a:off x="6123225" y="2865225"/>
                <a:ext cx="20400" cy="62225"/>
              </a:xfrm>
              <a:custGeom>
                <a:avLst/>
                <a:gdLst/>
                <a:ahLst/>
                <a:cxnLst/>
                <a:rect l="l" t="t" r="r" b="b"/>
                <a:pathLst>
                  <a:path w="816" h="2489" extrusionOk="0">
                    <a:moveTo>
                      <a:pt x="473" y="0"/>
                    </a:moveTo>
                    <a:cubicBezTo>
                      <a:pt x="299" y="0"/>
                      <a:pt x="121" y="109"/>
                      <a:pt x="110" y="327"/>
                    </a:cubicBezTo>
                    <a:cubicBezTo>
                      <a:pt x="87" y="936"/>
                      <a:pt x="53" y="1544"/>
                      <a:pt x="18" y="2152"/>
                    </a:cubicBezTo>
                    <a:cubicBezTo>
                      <a:pt x="1" y="2376"/>
                      <a:pt x="164" y="2488"/>
                      <a:pt x="337" y="2488"/>
                    </a:cubicBezTo>
                    <a:cubicBezTo>
                      <a:pt x="509" y="2488"/>
                      <a:pt x="690" y="2376"/>
                      <a:pt x="707" y="2152"/>
                    </a:cubicBezTo>
                    <a:cubicBezTo>
                      <a:pt x="741" y="1544"/>
                      <a:pt x="776" y="936"/>
                      <a:pt x="810" y="327"/>
                    </a:cubicBezTo>
                    <a:cubicBezTo>
                      <a:pt x="816" y="109"/>
                      <a:pt x="646" y="0"/>
                      <a:pt x="47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4" name="Google Shape;1017;p37">
                <a:extLst>
                  <a:ext uri="{FF2B5EF4-FFF2-40B4-BE49-F238E27FC236}">
                    <a16:creationId xmlns:a16="http://schemas.microsoft.com/office/drawing/2014/main" xmlns="" id="{E5649784-376B-4400-A757-E7D05DFC25B1}"/>
                  </a:ext>
                </a:extLst>
              </p:cNvPr>
              <p:cNvSpPr/>
              <p:nvPr/>
            </p:nvSpPr>
            <p:spPr>
              <a:xfrm>
                <a:off x="6197975" y="2865225"/>
                <a:ext cx="24825" cy="62125"/>
              </a:xfrm>
              <a:custGeom>
                <a:avLst/>
                <a:gdLst/>
                <a:ahLst/>
                <a:cxnLst/>
                <a:rect l="l" t="t" r="r" b="b"/>
                <a:pathLst>
                  <a:path w="993" h="2485" extrusionOk="0">
                    <a:moveTo>
                      <a:pt x="344" y="0"/>
                    </a:moveTo>
                    <a:cubicBezTo>
                      <a:pt x="170" y="0"/>
                      <a:pt x="1" y="109"/>
                      <a:pt x="12" y="327"/>
                    </a:cubicBezTo>
                    <a:cubicBezTo>
                      <a:pt x="35" y="970"/>
                      <a:pt x="127" y="1613"/>
                      <a:pt x="265" y="2244"/>
                    </a:cubicBezTo>
                    <a:cubicBezTo>
                      <a:pt x="305" y="2412"/>
                      <a:pt x="434" y="2485"/>
                      <a:pt x="568" y="2485"/>
                    </a:cubicBezTo>
                    <a:cubicBezTo>
                      <a:pt x="774" y="2485"/>
                      <a:pt x="993" y="2313"/>
                      <a:pt x="930" y="2049"/>
                    </a:cubicBezTo>
                    <a:cubicBezTo>
                      <a:pt x="804" y="1487"/>
                      <a:pt x="724" y="913"/>
                      <a:pt x="701" y="327"/>
                    </a:cubicBezTo>
                    <a:cubicBezTo>
                      <a:pt x="695" y="109"/>
                      <a:pt x="517" y="0"/>
                      <a:pt x="34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5" name="Google Shape;1018;p37">
                <a:extLst>
                  <a:ext uri="{FF2B5EF4-FFF2-40B4-BE49-F238E27FC236}">
                    <a16:creationId xmlns:a16="http://schemas.microsoft.com/office/drawing/2014/main" xmlns="" id="{F14E90D8-4803-42CD-8768-1FA6016B5F24}"/>
                  </a:ext>
                </a:extLst>
              </p:cNvPr>
              <p:cNvSpPr/>
              <p:nvPr/>
            </p:nvSpPr>
            <p:spPr>
              <a:xfrm>
                <a:off x="6246675" y="2860325"/>
                <a:ext cx="35175" cy="56050"/>
              </a:xfrm>
              <a:custGeom>
                <a:avLst/>
                <a:gdLst/>
                <a:ahLst/>
                <a:cxnLst/>
                <a:rect l="l" t="t" r="r" b="b"/>
                <a:pathLst>
                  <a:path w="1407" h="2242" extrusionOk="0">
                    <a:moveTo>
                      <a:pt x="465" y="0"/>
                    </a:moveTo>
                    <a:cubicBezTo>
                      <a:pt x="244" y="0"/>
                      <a:pt x="1" y="252"/>
                      <a:pt x="119" y="535"/>
                    </a:cubicBezTo>
                    <a:cubicBezTo>
                      <a:pt x="325" y="1006"/>
                      <a:pt x="509" y="1499"/>
                      <a:pt x="658" y="1993"/>
                    </a:cubicBezTo>
                    <a:cubicBezTo>
                      <a:pt x="708" y="2167"/>
                      <a:pt x="847" y="2242"/>
                      <a:pt x="986" y="2242"/>
                    </a:cubicBezTo>
                    <a:cubicBezTo>
                      <a:pt x="1195" y="2242"/>
                      <a:pt x="1407" y="2071"/>
                      <a:pt x="1324" y="1809"/>
                    </a:cubicBezTo>
                    <a:cubicBezTo>
                      <a:pt x="1152" y="1258"/>
                      <a:pt x="956" y="707"/>
                      <a:pt x="715" y="179"/>
                    </a:cubicBezTo>
                    <a:cubicBezTo>
                      <a:pt x="661" y="53"/>
                      <a:pt x="565" y="0"/>
                      <a:pt x="46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6" name="Google Shape;1019;p37">
                <a:extLst>
                  <a:ext uri="{FF2B5EF4-FFF2-40B4-BE49-F238E27FC236}">
                    <a16:creationId xmlns:a16="http://schemas.microsoft.com/office/drawing/2014/main" xmlns="" id="{E3095FBA-8558-4509-84FF-4A80F5B31E61}"/>
                  </a:ext>
                </a:extLst>
              </p:cNvPr>
              <p:cNvSpPr/>
              <p:nvPr/>
            </p:nvSpPr>
            <p:spPr>
              <a:xfrm>
                <a:off x="6096700" y="2834375"/>
                <a:ext cx="76625" cy="48225"/>
              </a:xfrm>
              <a:custGeom>
                <a:avLst/>
                <a:gdLst/>
                <a:ahLst/>
                <a:cxnLst/>
                <a:rect l="l" t="t" r="r" b="b"/>
                <a:pathLst>
                  <a:path w="3065" h="1929" extrusionOk="0">
                    <a:moveTo>
                      <a:pt x="0" y="1"/>
                    </a:moveTo>
                    <a:lnTo>
                      <a:pt x="0" y="1"/>
                    </a:lnTo>
                    <a:cubicBezTo>
                      <a:pt x="126" y="586"/>
                      <a:pt x="299" y="1171"/>
                      <a:pt x="494" y="1734"/>
                    </a:cubicBezTo>
                    <a:cubicBezTo>
                      <a:pt x="953" y="1871"/>
                      <a:pt x="1423" y="1929"/>
                      <a:pt x="1894" y="1929"/>
                    </a:cubicBezTo>
                    <a:lnTo>
                      <a:pt x="3065" y="1929"/>
                    </a:lnTo>
                    <a:cubicBezTo>
                      <a:pt x="2881" y="1401"/>
                      <a:pt x="2743" y="873"/>
                      <a:pt x="2629" y="322"/>
                    </a:cubicBezTo>
                    <a:cubicBezTo>
                      <a:pt x="1745" y="288"/>
                      <a:pt x="873" y="173"/>
                      <a:pt x="0" y="1"/>
                    </a:cubicBezTo>
                    <a:close/>
                  </a:path>
                </a:pathLst>
              </a:custGeom>
              <a:solidFill>
                <a:srgbClr val="FFA500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0" name="Google Shape;1020;p37">
                <a:extLst>
                  <a:ext uri="{FF2B5EF4-FFF2-40B4-BE49-F238E27FC236}">
                    <a16:creationId xmlns:a16="http://schemas.microsoft.com/office/drawing/2014/main" xmlns="" id="{96C12D40-6F11-4BA5-9D9F-81122184FFF2}"/>
                  </a:ext>
                </a:extLst>
              </p:cNvPr>
              <p:cNvSpPr/>
              <p:nvPr/>
            </p:nvSpPr>
            <p:spPr>
              <a:xfrm>
                <a:off x="6081200" y="2625200"/>
                <a:ext cx="88975" cy="217225"/>
              </a:xfrm>
              <a:custGeom>
                <a:avLst/>
                <a:gdLst/>
                <a:ahLst/>
                <a:cxnLst/>
                <a:rect l="l" t="t" r="r" b="b"/>
                <a:pathLst>
                  <a:path w="3559" h="8689" extrusionOk="0">
                    <a:moveTo>
                      <a:pt x="2514" y="1"/>
                    </a:moveTo>
                    <a:cubicBezTo>
                      <a:pt x="2009" y="1"/>
                      <a:pt x="1493" y="81"/>
                      <a:pt x="1010" y="230"/>
                    </a:cubicBezTo>
                    <a:cubicBezTo>
                      <a:pt x="138" y="2859"/>
                      <a:pt x="0" y="5670"/>
                      <a:pt x="609" y="8368"/>
                    </a:cubicBezTo>
                    <a:cubicBezTo>
                      <a:pt x="1481" y="8540"/>
                      <a:pt x="2365" y="8655"/>
                      <a:pt x="3249" y="8689"/>
                    </a:cubicBezTo>
                    <a:cubicBezTo>
                      <a:pt x="2663" y="5889"/>
                      <a:pt x="2916" y="2847"/>
                      <a:pt x="3558" y="1"/>
                    </a:cubicBezTo>
                    <a:close/>
                  </a:path>
                </a:pathLst>
              </a:custGeom>
              <a:solidFill>
                <a:srgbClr val="FFDB45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1" name="Google Shape;1021;p37">
                <a:extLst>
                  <a:ext uri="{FF2B5EF4-FFF2-40B4-BE49-F238E27FC236}">
                    <a16:creationId xmlns:a16="http://schemas.microsoft.com/office/drawing/2014/main" xmlns="" id="{D77EE2A6-596D-4DF2-AF1E-C2CADA17F9B6}"/>
                  </a:ext>
                </a:extLst>
              </p:cNvPr>
              <p:cNvSpPr/>
              <p:nvPr/>
            </p:nvSpPr>
            <p:spPr>
              <a:xfrm>
                <a:off x="6031550" y="2816025"/>
                <a:ext cx="77500" cy="61700"/>
              </a:xfrm>
              <a:custGeom>
                <a:avLst/>
                <a:gdLst/>
                <a:ahLst/>
                <a:cxnLst/>
                <a:rect l="l" t="t" r="r" b="b"/>
                <a:pathLst>
                  <a:path w="3100" h="2468" extrusionOk="0">
                    <a:moveTo>
                      <a:pt x="1" y="0"/>
                    </a:moveTo>
                    <a:cubicBezTo>
                      <a:pt x="667" y="1205"/>
                      <a:pt x="1780" y="2089"/>
                      <a:pt x="3100" y="2468"/>
                    </a:cubicBezTo>
                    <a:cubicBezTo>
                      <a:pt x="2893" y="1905"/>
                      <a:pt x="2732" y="1320"/>
                      <a:pt x="2595" y="735"/>
                    </a:cubicBezTo>
                    <a:cubicBezTo>
                      <a:pt x="1711" y="562"/>
                      <a:pt x="850" y="310"/>
                      <a:pt x="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2" name="Google Shape;1022;p37">
                <a:extLst>
                  <a:ext uri="{FF2B5EF4-FFF2-40B4-BE49-F238E27FC236}">
                    <a16:creationId xmlns:a16="http://schemas.microsoft.com/office/drawing/2014/main" xmlns="" id="{6633D4DB-D598-4603-89F6-58AB31FA343D}"/>
                  </a:ext>
                </a:extLst>
              </p:cNvPr>
              <p:cNvSpPr/>
              <p:nvPr/>
            </p:nvSpPr>
            <p:spPr>
              <a:xfrm>
                <a:off x="6015500" y="2630950"/>
                <a:ext cx="90975" cy="203450"/>
              </a:xfrm>
              <a:custGeom>
                <a:avLst/>
                <a:gdLst/>
                <a:ahLst/>
                <a:cxnLst/>
                <a:rect l="l" t="t" r="r" b="b"/>
                <a:pathLst>
                  <a:path w="3639" h="8138" extrusionOk="0">
                    <a:moveTo>
                      <a:pt x="3638" y="0"/>
                    </a:moveTo>
                    <a:lnTo>
                      <a:pt x="3638" y="0"/>
                    </a:lnTo>
                    <a:cubicBezTo>
                      <a:pt x="1481" y="677"/>
                      <a:pt x="0" y="2663"/>
                      <a:pt x="0" y="4924"/>
                    </a:cubicBezTo>
                    <a:cubicBezTo>
                      <a:pt x="0" y="5796"/>
                      <a:pt x="218" y="6646"/>
                      <a:pt x="643" y="7403"/>
                    </a:cubicBezTo>
                    <a:cubicBezTo>
                      <a:pt x="1492" y="7713"/>
                      <a:pt x="2353" y="7965"/>
                      <a:pt x="3237" y="8138"/>
                    </a:cubicBezTo>
                    <a:cubicBezTo>
                      <a:pt x="2628" y="5440"/>
                      <a:pt x="2766" y="2629"/>
                      <a:pt x="363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3" name="Google Shape;1023;p37">
                <a:extLst>
                  <a:ext uri="{FF2B5EF4-FFF2-40B4-BE49-F238E27FC236}">
                    <a16:creationId xmlns:a16="http://schemas.microsoft.com/office/drawing/2014/main" xmlns="" id="{A2FDCCED-6861-4616-8ACD-01921B929BBA}"/>
                  </a:ext>
                </a:extLst>
              </p:cNvPr>
              <p:cNvSpPr/>
              <p:nvPr/>
            </p:nvSpPr>
            <p:spPr>
              <a:xfrm>
                <a:off x="6162400" y="2838400"/>
                <a:ext cx="86400" cy="44200"/>
              </a:xfrm>
              <a:custGeom>
                <a:avLst/>
                <a:gdLst/>
                <a:ahLst/>
                <a:cxnLst/>
                <a:rect l="l" t="t" r="r" b="b"/>
                <a:pathLst>
                  <a:path w="3456" h="1768" extrusionOk="0">
                    <a:moveTo>
                      <a:pt x="3019" y="0"/>
                    </a:moveTo>
                    <a:cubicBezTo>
                      <a:pt x="2263" y="122"/>
                      <a:pt x="1500" y="178"/>
                      <a:pt x="736" y="178"/>
                    </a:cubicBezTo>
                    <a:cubicBezTo>
                      <a:pt x="491" y="178"/>
                      <a:pt x="246" y="172"/>
                      <a:pt x="1" y="161"/>
                    </a:cubicBezTo>
                    <a:lnTo>
                      <a:pt x="1" y="161"/>
                    </a:lnTo>
                    <a:cubicBezTo>
                      <a:pt x="104" y="712"/>
                      <a:pt x="253" y="1240"/>
                      <a:pt x="425" y="1768"/>
                    </a:cubicBezTo>
                    <a:lnTo>
                      <a:pt x="2652" y="1768"/>
                    </a:lnTo>
                    <a:cubicBezTo>
                      <a:pt x="2916" y="1768"/>
                      <a:pt x="3191" y="1756"/>
                      <a:pt x="3455" y="1710"/>
                    </a:cubicBezTo>
                    <a:cubicBezTo>
                      <a:pt x="3283" y="1148"/>
                      <a:pt x="3145" y="574"/>
                      <a:pt x="3019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4" name="Google Shape;1024;p37">
                <a:extLst>
                  <a:ext uri="{FF2B5EF4-FFF2-40B4-BE49-F238E27FC236}">
                    <a16:creationId xmlns:a16="http://schemas.microsoft.com/office/drawing/2014/main" xmlns="" id="{24040297-8E1F-4B54-B629-2AB694602B27}"/>
                  </a:ext>
                </a:extLst>
              </p:cNvPr>
              <p:cNvSpPr/>
              <p:nvPr/>
            </p:nvSpPr>
            <p:spPr>
              <a:xfrm>
                <a:off x="6147775" y="2625200"/>
                <a:ext cx="93850" cy="217650"/>
              </a:xfrm>
              <a:custGeom>
                <a:avLst/>
                <a:gdLst/>
                <a:ahLst/>
                <a:cxnLst/>
                <a:rect l="l" t="t" r="r" b="b"/>
                <a:pathLst>
                  <a:path w="3754" h="8706" extrusionOk="0">
                    <a:moveTo>
                      <a:pt x="884" y="1"/>
                    </a:moveTo>
                    <a:cubicBezTo>
                      <a:pt x="253" y="2836"/>
                      <a:pt x="0" y="5889"/>
                      <a:pt x="574" y="8689"/>
                    </a:cubicBezTo>
                    <a:cubicBezTo>
                      <a:pt x="822" y="8700"/>
                      <a:pt x="1069" y="8706"/>
                      <a:pt x="1316" y="8706"/>
                    </a:cubicBezTo>
                    <a:cubicBezTo>
                      <a:pt x="2086" y="8706"/>
                      <a:pt x="2851" y="8650"/>
                      <a:pt x="3616" y="8528"/>
                    </a:cubicBezTo>
                    <a:cubicBezTo>
                      <a:pt x="3019" y="5739"/>
                      <a:pt x="2973" y="2847"/>
                      <a:pt x="3753" y="35"/>
                    </a:cubicBezTo>
                    <a:cubicBezTo>
                      <a:pt x="3581" y="12"/>
                      <a:pt x="3409" y="1"/>
                      <a:pt x="323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5" name="Google Shape;1025;p37">
                <a:extLst>
                  <a:ext uri="{FF2B5EF4-FFF2-40B4-BE49-F238E27FC236}">
                    <a16:creationId xmlns:a16="http://schemas.microsoft.com/office/drawing/2014/main" xmlns="" id="{F12C469E-A9C7-4360-9B1D-8AFDB9C2ADA3}"/>
                  </a:ext>
                </a:extLst>
              </p:cNvPr>
              <p:cNvSpPr/>
              <p:nvPr/>
            </p:nvSpPr>
            <p:spPr>
              <a:xfrm>
                <a:off x="6209999" y="2617577"/>
                <a:ext cx="135475" cy="212350"/>
              </a:xfrm>
              <a:custGeom>
                <a:avLst/>
                <a:gdLst/>
                <a:ahLst/>
                <a:cxnLst/>
                <a:rect l="l" t="t" r="r" b="b"/>
                <a:pathLst>
                  <a:path w="5419" h="8494" extrusionOk="0">
                    <a:moveTo>
                      <a:pt x="793" y="0"/>
                    </a:moveTo>
                    <a:cubicBezTo>
                      <a:pt x="1" y="2812"/>
                      <a:pt x="47" y="5704"/>
                      <a:pt x="644" y="8493"/>
                    </a:cubicBezTo>
                    <a:cubicBezTo>
                      <a:pt x="2285" y="8241"/>
                      <a:pt x="3834" y="7690"/>
                      <a:pt x="5131" y="6795"/>
                    </a:cubicBezTo>
                    <a:cubicBezTo>
                      <a:pt x="5326" y="6255"/>
                      <a:pt x="5418" y="5693"/>
                      <a:pt x="5418" y="5119"/>
                    </a:cubicBezTo>
                    <a:cubicBezTo>
                      <a:pt x="5407" y="2479"/>
                      <a:pt x="3410" y="264"/>
                      <a:pt x="793" y="0"/>
                    </a:cubicBezTo>
                    <a:close/>
                  </a:path>
                </a:pathLst>
              </a:custGeom>
              <a:solidFill>
                <a:srgbClr val="FFDB45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6" name="Google Shape;1026;p37">
                <a:extLst>
                  <a:ext uri="{FF2B5EF4-FFF2-40B4-BE49-F238E27FC236}">
                    <a16:creationId xmlns:a16="http://schemas.microsoft.com/office/drawing/2014/main" xmlns="" id="{09C23BDC-2C0E-4F81-A611-618A988DE54B}"/>
                  </a:ext>
                </a:extLst>
              </p:cNvPr>
              <p:cNvSpPr/>
              <p:nvPr/>
            </p:nvSpPr>
            <p:spPr>
              <a:xfrm>
                <a:off x="6238150" y="2795925"/>
                <a:ext cx="112225" cy="85250"/>
              </a:xfrm>
              <a:custGeom>
                <a:avLst/>
                <a:gdLst/>
                <a:ahLst/>
                <a:cxnLst/>
                <a:rect l="l" t="t" r="r" b="b"/>
                <a:pathLst>
                  <a:path w="4489" h="3410" extrusionOk="0">
                    <a:moveTo>
                      <a:pt x="4488" y="1"/>
                    </a:moveTo>
                    <a:lnTo>
                      <a:pt x="4488" y="1"/>
                    </a:lnTo>
                    <a:cubicBezTo>
                      <a:pt x="3180" y="896"/>
                      <a:pt x="1630" y="1447"/>
                      <a:pt x="1" y="1699"/>
                    </a:cubicBezTo>
                    <a:cubicBezTo>
                      <a:pt x="115" y="2273"/>
                      <a:pt x="265" y="2847"/>
                      <a:pt x="425" y="3409"/>
                    </a:cubicBezTo>
                    <a:cubicBezTo>
                      <a:pt x="2307" y="3099"/>
                      <a:pt x="3857" y="1803"/>
                      <a:pt x="4488" y="1"/>
                    </a:cubicBezTo>
                    <a:close/>
                  </a:path>
                </a:pathLst>
              </a:custGeom>
              <a:solidFill>
                <a:srgbClr val="FFA500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7" name="Google Shape;1027;p37">
                <a:extLst>
                  <a:ext uri="{FF2B5EF4-FFF2-40B4-BE49-F238E27FC236}">
                    <a16:creationId xmlns:a16="http://schemas.microsoft.com/office/drawing/2014/main" xmlns="" id="{B091DC59-7A13-4DD5-AFD8-A89D4B75B549}"/>
                  </a:ext>
                </a:extLst>
              </p:cNvPr>
              <p:cNvSpPr/>
              <p:nvPr/>
            </p:nvSpPr>
            <p:spPr>
              <a:xfrm>
                <a:off x="6284050" y="2722175"/>
                <a:ext cx="29300" cy="24900"/>
              </a:xfrm>
              <a:custGeom>
                <a:avLst/>
                <a:gdLst/>
                <a:ahLst/>
                <a:cxnLst/>
                <a:rect l="l" t="t" r="r" b="b"/>
                <a:pathLst>
                  <a:path w="1172" h="996" extrusionOk="0">
                    <a:moveTo>
                      <a:pt x="667" y="1"/>
                    </a:moveTo>
                    <a:cubicBezTo>
                      <a:pt x="230" y="1"/>
                      <a:pt x="1" y="529"/>
                      <a:pt x="322" y="850"/>
                    </a:cubicBezTo>
                    <a:cubicBezTo>
                      <a:pt x="422" y="950"/>
                      <a:pt x="546" y="995"/>
                      <a:pt x="668" y="995"/>
                    </a:cubicBezTo>
                    <a:cubicBezTo>
                      <a:pt x="924" y="995"/>
                      <a:pt x="1172" y="798"/>
                      <a:pt x="1172" y="495"/>
                    </a:cubicBezTo>
                    <a:cubicBezTo>
                      <a:pt x="1172" y="219"/>
                      <a:pt x="942" y="1"/>
                      <a:pt x="66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8" name="Google Shape;1028;p37">
                <a:extLst>
                  <a:ext uri="{FF2B5EF4-FFF2-40B4-BE49-F238E27FC236}">
                    <a16:creationId xmlns:a16="http://schemas.microsoft.com/office/drawing/2014/main" xmlns="" id="{3307C883-DEC5-462E-A89B-6DAA2FA0BF8E}"/>
                  </a:ext>
                </a:extLst>
              </p:cNvPr>
              <p:cNvSpPr/>
              <p:nvPr/>
            </p:nvSpPr>
            <p:spPr>
              <a:xfrm>
                <a:off x="6256525" y="2757775"/>
                <a:ext cx="68300" cy="58400"/>
              </a:xfrm>
              <a:custGeom>
                <a:avLst/>
                <a:gdLst/>
                <a:ahLst/>
                <a:cxnLst/>
                <a:rect l="l" t="t" r="r" b="b"/>
                <a:pathLst>
                  <a:path w="2732" h="2336" extrusionOk="0">
                    <a:moveTo>
                      <a:pt x="1561" y="0"/>
                    </a:moveTo>
                    <a:cubicBezTo>
                      <a:pt x="528" y="0"/>
                      <a:pt x="0" y="1251"/>
                      <a:pt x="735" y="1986"/>
                    </a:cubicBezTo>
                    <a:cubicBezTo>
                      <a:pt x="976" y="2227"/>
                      <a:pt x="1271" y="2335"/>
                      <a:pt x="1559" y="2335"/>
                    </a:cubicBezTo>
                    <a:cubicBezTo>
                      <a:pt x="2160" y="2335"/>
                      <a:pt x="2732" y="1865"/>
                      <a:pt x="2732" y="1159"/>
                    </a:cubicBezTo>
                    <a:cubicBezTo>
                      <a:pt x="2732" y="517"/>
                      <a:pt x="2215" y="0"/>
                      <a:pt x="1561" y="0"/>
                    </a:cubicBezTo>
                    <a:close/>
                  </a:path>
                </a:pathLst>
              </a:custGeom>
              <a:solidFill>
                <a:srgbClr val="F78F8F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9" name="Google Shape;1029;p37">
                <a:extLst>
                  <a:ext uri="{FF2B5EF4-FFF2-40B4-BE49-F238E27FC236}">
                    <a16:creationId xmlns:a16="http://schemas.microsoft.com/office/drawing/2014/main" xmlns="" id="{2A0015FC-3103-4643-8FD6-C1508EED8AE7}"/>
                  </a:ext>
                </a:extLst>
              </p:cNvPr>
              <p:cNvSpPr/>
              <p:nvPr/>
            </p:nvSpPr>
            <p:spPr>
              <a:xfrm>
                <a:off x="6005725" y="2504325"/>
                <a:ext cx="194025" cy="156475"/>
              </a:xfrm>
              <a:custGeom>
                <a:avLst/>
                <a:gdLst/>
                <a:ahLst/>
                <a:cxnLst/>
                <a:rect l="l" t="t" r="r" b="b"/>
                <a:pathLst>
                  <a:path w="7761" h="6259" extrusionOk="0">
                    <a:moveTo>
                      <a:pt x="3454" y="0"/>
                    </a:moveTo>
                    <a:cubicBezTo>
                      <a:pt x="3001" y="0"/>
                      <a:pt x="2551" y="163"/>
                      <a:pt x="2136" y="532"/>
                    </a:cubicBezTo>
                    <a:cubicBezTo>
                      <a:pt x="1" y="2437"/>
                      <a:pt x="2032" y="4445"/>
                      <a:pt x="3398" y="5352"/>
                    </a:cubicBezTo>
                    <a:cubicBezTo>
                      <a:pt x="4374" y="6006"/>
                      <a:pt x="6853" y="6259"/>
                      <a:pt x="6853" y="6259"/>
                    </a:cubicBezTo>
                    <a:cubicBezTo>
                      <a:pt x="7760" y="3546"/>
                      <a:pt x="5570" y="0"/>
                      <a:pt x="3454" y="0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0" name="Google Shape;1030;p37">
                <a:extLst>
                  <a:ext uri="{FF2B5EF4-FFF2-40B4-BE49-F238E27FC236}">
                    <a16:creationId xmlns:a16="http://schemas.microsoft.com/office/drawing/2014/main" xmlns="" id="{4BEDA3CF-92FD-4666-9C9E-F8436260740D}"/>
                  </a:ext>
                </a:extLst>
              </p:cNvPr>
              <p:cNvSpPr/>
              <p:nvPr/>
            </p:nvSpPr>
            <p:spPr>
              <a:xfrm>
                <a:off x="6197975" y="2535675"/>
                <a:ext cx="132875" cy="111925"/>
              </a:xfrm>
              <a:custGeom>
                <a:avLst/>
                <a:gdLst/>
                <a:ahLst/>
                <a:cxnLst/>
                <a:rect l="l" t="t" r="r" b="b"/>
                <a:pathLst>
                  <a:path w="5315" h="4477" extrusionOk="0">
                    <a:moveTo>
                      <a:pt x="2847" y="1"/>
                    </a:moveTo>
                    <a:cubicBezTo>
                      <a:pt x="2847" y="1"/>
                      <a:pt x="1573" y="1619"/>
                      <a:pt x="1573" y="1619"/>
                    </a:cubicBezTo>
                    <a:cubicBezTo>
                      <a:pt x="1562" y="1619"/>
                      <a:pt x="1" y="253"/>
                      <a:pt x="1" y="253"/>
                    </a:cubicBezTo>
                    <a:lnTo>
                      <a:pt x="1" y="253"/>
                    </a:lnTo>
                    <a:lnTo>
                      <a:pt x="620" y="4006"/>
                    </a:lnTo>
                    <a:lnTo>
                      <a:pt x="4121" y="4477"/>
                    </a:lnTo>
                    <a:lnTo>
                      <a:pt x="5315" y="1424"/>
                    </a:lnTo>
                    <a:lnTo>
                      <a:pt x="3467" y="1917"/>
                    </a:lnTo>
                    <a:lnTo>
                      <a:pt x="2847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</p:grpSp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ECF709D9-FC8D-453F-A559-5D6347A105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8153" y="1556728"/>
            <a:ext cx="3929776" cy="2980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04902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7BC8B0BC-55FD-49D9-8660-97995D2D686A}"/>
              </a:ext>
            </a:extLst>
          </p:cNvPr>
          <p:cNvGrpSpPr/>
          <p:nvPr/>
        </p:nvGrpSpPr>
        <p:grpSpPr>
          <a:xfrm>
            <a:off x="0" y="32657"/>
            <a:ext cx="11921491" cy="6825343"/>
            <a:chOff x="217756" y="65357"/>
            <a:chExt cx="11993313" cy="6473286"/>
          </a:xfrm>
          <a:noFill/>
        </p:grpSpPr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xmlns="" id="{6F6DCA07-41D0-4231-89E3-1726FA310230}"/>
                </a:ext>
              </a:extLst>
            </p:cNvPr>
            <p:cNvSpPr/>
            <p:nvPr/>
          </p:nvSpPr>
          <p:spPr>
            <a:xfrm>
              <a:off x="472134" y="220134"/>
              <a:ext cx="11738935" cy="6163734"/>
            </a:xfrm>
            <a:custGeom>
              <a:avLst/>
              <a:gdLst>
                <a:gd name="connsiteX0" fmla="*/ 0 w 11738935"/>
                <a:gd name="connsiteY0" fmla="*/ 1027310 h 6163734"/>
                <a:gd name="connsiteX1" fmla="*/ 1027310 w 11738935"/>
                <a:gd name="connsiteY1" fmla="*/ 0 h 6163734"/>
                <a:gd name="connsiteX2" fmla="*/ 10711625 w 11738935"/>
                <a:gd name="connsiteY2" fmla="*/ 0 h 6163734"/>
                <a:gd name="connsiteX3" fmla="*/ 11738935 w 11738935"/>
                <a:gd name="connsiteY3" fmla="*/ 1027310 h 6163734"/>
                <a:gd name="connsiteX4" fmla="*/ 11738935 w 11738935"/>
                <a:gd name="connsiteY4" fmla="*/ 5136424 h 6163734"/>
                <a:gd name="connsiteX5" fmla="*/ 10711625 w 11738935"/>
                <a:gd name="connsiteY5" fmla="*/ 6163734 h 6163734"/>
                <a:gd name="connsiteX6" fmla="*/ 1027310 w 11738935"/>
                <a:gd name="connsiteY6" fmla="*/ 6163734 h 6163734"/>
                <a:gd name="connsiteX7" fmla="*/ 0 w 11738935"/>
                <a:gd name="connsiteY7" fmla="*/ 5136424 h 6163734"/>
                <a:gd name="connsiteX8" fmla="*/ 0 w 11738935"/>
                <a:gd name="connsiteY8" fmla="*/ 1027310 h 6163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738935" h="6163734" fill="none" extrusionOk="0">
                  <a:moveTo>
                    <a:pt x="0" y="1027310"/>
                  </a:moveTo>
                  <a:cubicBezTo>
                    <a:pt x="74804" y="461661"/>
                    <a:pt x="395065" y="66048"/>
                    <a:pt x="1027310" y="0"/>
                  </a:cubicBezTo>
                  <a:cubicBezTo>
                    <a:pt x="4837526" y="-149292"/>
                    <a:pt x="6070245" y="-15801"/>
                    <a:pt x="10711625" y="0"/>
                  </a:cubicBezTo>
                  <a:cubicBezTo>
                    <a:pt x="11268774" y="43553"/>
                    <a:pt x="11820856" y="457479"/>
                    <a:pt x="11738935" y="1027310"/>
                  </a:cubicBezTo>
                  <a:cubicBezTo>
                    <a:pt x="11666246" y="1764727"/>
                    <a:pt x="11830899" y="3092001"/>
                    <a:pt x="11738935" y="5136424"/>
                  </a:cubicBezTo>
                  <a:cubicBezTo>
                    <a:pt x="11703695" y="5706754"/>
                    <a:pt x="11268353" y="6170046"/>
                    <a:pt x="10711625" y="6163734"/>
                  </a:cubicBezTo>
                  <a:cubicBezTo>
                    <a:pt x="6031130" y="6133955"/>
                    <a:pt x="4424824" y="6071973"/>
                    <a:pt x="1027310" y="6163734"/>
                  </a:cubicBezTo>
                  <a:cubicBezTo>
                    <a:pt x="469192" y="6148488"/>
                    <a:pt x="-45324" y="5718171"/>
                    <a:pt x="0" y="5136424"/>
                  </a:cubicBezTo>
                  <a:cubicBezTo>
                    <a:pt x="-30974" y="4677568"/>
                    <a:pt x="-62159" y="3054072"/>
                    <a:pt x="0" y="1027310"/>
                  </a:cubicBezTo>
                  <a:close/>
                </a:path>
                <a:path w="11738935" h="6163734" stroke="0" extrusionOk="0">
                  <a:moveTo>
                    <a:pt x="0" y="1027310"/>
                  </a:moveTo>
                  <a:cubicBezTo>
                    <a:pt x="-32305" y="467790"/>
                    <a:pt x="535297" y="-74531"/>
                    <a:pt x="1027310" y="0"/>
                  </a:cubicBezTo>
                  <a:cubicBezTo>
                    <a:pt x="5849419" y="28352"/>
                    <a:pt x="8079587" y="106290"/>
                    <a:pt x="10711625" y="0"/>
                  </a:cubicBezTo>
                  <a:cubicBezTo>
                    <a:pt x="11349642" y="-66416"/>
                    <a:pt x="11718134" y="418924"/>
                    <a:pt x="11738935" y="1027310"/>
                  </a:cubicBezTo>
                  <a:cubicBezTo>
                    <a:pt x="11619338" y="2267528"/>
                    <a:pt x="11577927" y="4307684"/>
                    <a:pt x="11738935" y="5136424"/>
                  </a:cubicBezTo>
                  <a:cubicBezTo>
                    <a:pt x="11789297" y="5648271"/>
                    <a:pt x="11224653" y="6130587"/>
                    <a:pt x="10711625" y="6163734"/>
                  </a:cubicBezTo>
                  <a:cubicBezTo>
                    <a:pt x="9604187" y="6046505"/>
                    <a:pt x="2381048" y="6131497"/>
                    <a:pt x="1027310" y="6163734"/>
                  </a:cubicBezTo>
                  <a:cubicBezTo>
                    <a:pt x="475657" y="6078151"/>
                    <a:pt x="-41870" y="5752482"/>
                    <a:pt x="0" y="5136424"/>
                  </a:cubicBezTo>
                  <a:cubicBezTo>
                    <a:pt x="-57225" y="4632224"/>
                    <a:pt x="130478" y="2856224"/>
                    <a:pt x="0" y="1027310"/>
                  </a:cubicBezTo>
                  <a:close/>
                </a:path>
              </a:pathLst>
            </a:custGeom>
            <a:solidFill>
              <a:schemeClr val="bg1"/>
            </a:solidFill>
            <a:ln w="57150">
              <a:solidFill>
                <a:srgbClr val="A3A901"/>
              </a:solidFill>
              <a:extLst>
                <a:ext uri="{C807C97D-BFC1-408E-A445-0C87EB9F89A2}">
                  <ask:lineSketchStyleProps xmlns:ask="http://schemas.microsoft.com/office/drawing/2018/sketchyshapes" xmlns="" sd="4184682687">
                    <a:prstGeom prst="roundRect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xmlns="" id="{34F1EEDC-7A39-4A58-94DB-A5A61B1E6854}"/>
                </a:ext>
              </a:extLst>
            </p:cNvPr>
            <p:cNvSpPr/>
            <p:nvPr/>
          </p:nvSpPr>
          <p:spPr>
            <a:xfrm>
              <a:off x="372533" y="220134"/>
              <a:ext cx="11684000" cy="6163734"/>
            </a:xfrm>
            <a:custGeom>
              <a:avLst/>
              <a:gdLst>
                <a:gd name="connsiteX0" fmla="*/ 0 w 11684000"/>
                <a:gd name="connsiteY0" fmla="*/ 1027310 h 6163734"/>
                <a:gd name="connsiteX1" fmla="*/ 1027310 w 11684000"/>
                <a:gd name="connsiteY1" fmla="*/ 0 h 6163734"/>
                <a:gd name="connsiteX2" fmla="*/ 10656690 w 11684000"/>
                <a:gd name="connsiteY2" fmla="*/ 0 h 6163734"/>
                <a:gd name="connsiteX3" fmla="*/ 11684000 w 11684000"/>
                <a:gd name="connsiteY3" fmla="*/ 1027310 h 6163734"/>
                <a:gd name="connsiteX4" fmla="*/ 11684000 w 11684000"/>
                <a:gd name="connsiteY4" fmla="*/ 5136424 h 6163734"/>
                <a:gd name="connsiteX5" fmla="*/ 10656690 w 11684000"/>
                <a:gd name="connsiteY5" fmla="*/ 6163734 h 6163734"/>
                <a:gd name="connsiteX6" fmla="*/ 1027310 w 11684000"/>
                <a:gd name="connsiteY6" fmla="*/ 6163734 h 6163734"/>
                <a:gd name="connsiteX7" fmla="*/ 0 w 11684000"/>
                <a:gd name="connsiteY7" fmla="*/ 5136424 h 6163734"/>
                <a:gd name="connsiteX8" fmla="*/ 0 w 11684000"/>
                <a:gd name="connsiteY8" fmla="*/ 1027310 h 6163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684000" h="6163734" fill="none" extrusionOk="0">
                  <a:moveTo>
                    <a:pt x="0" y="1027310"/>
                  </a:moveTo>
                  <a:cubicBezTo>
                    <a:pt x="74804" y="461661"/>
                    <a:pt x="395065" y="66048"/>
                    <a:pt x="1027310" y="0"/>
                  </a:cubicBezTo>
                  <a:cubicBezTo>
                    <a:pt x="5305919" y="-149292"/>
                    <a:pt x="6595192" y="-15801"/>
                    <a:pt x="10656690" y="0"/>
                  </a:cubicBezTo>
                  <a:cubicBezTo>
                    <a:pt x="11213839" y="43553"/>
                    <a:pt x="11765921" y="457479"/>
                    <a:pt x="11684000" y="1027310"/>
                  </a:cubicBezTo>
                  <a:cubicBezTo>
                    <a:pt x="11611311" y="1764727"/>
                    <a:pt x="11775964" y="3092001"/>
                    <a:pt x="11684000" y="5136424"/>
                  </a:cubicBezTo>
                  <a:cubicBezTo>
                    <a:pt x="11648760" y="5706754"/>
                    <a:pt x="11213418" y="6170046"/>
                    <a:pt x="10656690" y="6163734"/>
                  </a:cubicBezTo>
                  <a:cubicBezTo>
                    <a:pt x="8527607" y="6133955"/>
                    <a:pt x="3810361" y="6071973"/>
                    <a:pt x="1027310" y="6163734"/>
                  </a:cubicBezTo>
                  <a:cubicBezTo>
                    <a:pt x="469192" y="6148488"/>
                    <a:pt x="-45324" y="5718171"/>
                    <a:pt x="0" y="5136424"/>
                  </a:cubicBezTo>
                  <a:cubicBezTo>
                    <a:pt x="-30974" y="4677568"/>
                    <a:pt x="-62159" y="3054072"/>
                    <a:pt x="0" y="1027310"/>
                  </a:cubicBezTo>
                  <a:close/>
                </a:path>
                <a:path w="11684000" h="6163734" stroke="0" extrusionOk="0">
                  <a:moveTo>
                    <a:pt x="0" y="1027310"/>
                  </a:moveTo>
                  <a:cubicBezTo>
                    <a:pt x="-32305" y="467790"/>
                    <a:pt x="535297" y="-74531"/>
                    <a:pt x="1027310" y="0"/>
                  </a:cubicBezTo>
                  <a:cubicBezTo>
                    <a:pt x="3062595" y="28352"/>
                    <a:pt x="6739809" y="106290"/>
                    <a:pt x="10656690" y="0"/>
                  </a:cubicBezTo>
                  <a:cubicBezTo>
                    <a:pt x="11294707" y="-66416"/>
                    <a:pt x="11663199" y="418924"/>
                    <a:pt x="11684000" y="1027310"/>
                  </a:cubicBezTo>
                  <a:cubicBezTo>
                    <a:pt x="11564403" y="2267528"/>
                    <a:pt x="11522992" y="4307684"/>
                    <a:pt x="11684000" y="5136424"/>
                  </a:cubicBezTo>
                  <a:cubicBezTo>
                    <a:pt x="11734362" y="5648271"/>
                    <a:pt x="11169718" y="6130587"/>
                    <a:pt x="10656690" y="6163734"/>
                  </a:cubicBezTo>
                  <a:cubicBezTo>
                    <a:pt x="6042143" y="6046505"/>
                    <a:pt x="4670391" y="6131497"/>
                    <a:pt x="1027310" y="6163734"/>
                  </a:cubicBezTo>
                  <a:cubicBezTo>
                    <a:pt x="475657" y="6078151"/>
                    <a:pt x="-41870" y="5752482"/>
                    <a:pt x="0" y="5136424"/>
                  </a:cubicBezTo>
                  <a:cubicBezTo>
                    <a:pt x="-57225" y="4632224"/>
                    <a:pt x="130478" y="2856224"/>
                    <a:pt x="0" y="1027310"/>
                  </a:cubicBezTo>
                  <a:close/>
                </a:path>
              </a:pathLst>
            </a:custGeom>
            <a:grpFill/>
            <a:ln w="57150">
              <a:solidFill>
                <a:srgbClr val="F2D670"/>
              </a:solidFill>
              <a:extLst>
                <a:ext uri="{C807C97D-BFC1-408E-A445-0C87EB9F89A2}">
                  <ask:lineSketchStyleProps xmlns:ask="http://schemas.microsoft.com/office/drawing/2018/sketchyshapes" xmlns="" sd="4184682687">
                    <a:prstGeom prst="roundRect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" name="Oval 4">
              <a:extLst>
                <a:ext uri="{FF2B5EF4-FFF2-40B4-BE49-F238E27FC236}">
                  <a16:creationId xmlns:a16="http://schemas.microsoft.com/office/drawing/2014/main" xmlns="" id="{C98669E6-7613-4243-8FBD-8D723CF0AACF}"/>
                </a:ext>
              </a:extLst>
            </p:cNvPr>
            <p:cNvSpPr/>
            <p:nvPr/>
          </p:nvSpPr>
          <p:spPr>
            <a:xfrm>
              <a:off x="11284753" y="6074315"/>
              <a:ext cx="309553" cy="309553"/>
            </a:xfrm>
            <a:prstGeom prst="ellipse">
              <a:avLst/>
            </a:prstGeom>
            <a:solidFill>
              <a:srgbClr val="F89F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xmlns="" id="{7B2306AD-A8C3-43A7-A97C-A1785266890A}"/>
                </a:ext>
              </a:extLst>
            </p:cNvPr>
            <p:cNvSpPr/>
            <p:nvPr/>
          </p:nvSpPr>
          <p:spPr>
            <a:xfrm>
              <a:off x="11824248" y="807775"/>
              <a:ext cx="309553" cy="309553"/>
            </a:xfrm>
            <a:prstGeom prst="ellipse">
              <a:avLst/>
            </a:prstGeom>
            <a:solidFill>
              <a:srgbClr val="A3A901"/>
            </a:solidFill>
            <a:ln>
              <a:solidFill>
                <a:srgbClr val="A3A9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xmlns="" id="{31C6D8D8-1B7C-4A6E-BB50-574889F03E18}"/>
                </a:ext>
              </a:extLst>
            </p:cNvPr>
            <p:cNvSpPr/>
            <p:nvPr/>
          </p:nvSpPr>
          <p:spPr>
            <a:xfrm>
              <a:off x="217756" y="966907"/>
              <a:ext cx="309553" cy="309553"/>
            </a:xfrm>
            <a:prstGeom prst="ellipse">
              <a:avLst/>
            </a:prstGeom>
            <a:solidFill>
              <a:srgbClr val="F2D6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xmlns="" id="{774D0ED0-5BCC-481D-91BF-3895CA7BE156}"/>
                </a:ext>
              </a:extLst>
            </p:cNvPr>
            <p:cNvSpPr/>
            <p:nvPr/>
          </p:nvSpPr>
          <p:spPr>
            <a:xfrm>
              <a:off x="802603" y="6074314"/>
              <a:ext cx="309553" cy="309553"/>
            </a:xfrm>
            <a:prstGeom prst="ellipse">
              <a:avLst/>
            </a:prstGeom>
            <a:solidFill>
              <a:srgbClr val="F2D6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xmlns="" id="{C4A1DFCD-4484-4B7C-BA80-7C6CA59AC564}"/>
                </a:ext>
              </a:extLst>
            </p:cNvPr>
            <p:cNvSpPr/>
            <p:nvPr/>
          </p:nvSpPr>
          <p:spPr>
            <a:xfrm>
              <a:off x="4184438" y="65357"/>
              <a:ext cx="309553" cy="309553"/>
            </a:xfrm>
            <a:prstGeom prst="ellipse">
              <a:avLst/>
            </a:prstGeom>
            <a:solidFill>
              <a:srgbClr val="A3A9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xmlns="" id="{B401DE57-9B6C-4570-AB04-3769C3D9C9D5}"/>
                </a:ext>
              </a:extLst>
            </p:cNvPr>
            <p:cNvSpPr/>
            <p:nvPr/>
          </p:nvSpPr>
          <p:spPr>
            <a:xfrm>
              <a:off x="7980920" y="6229090"/>
              <a:ext cx="309553" cy="309553"/>
            </a:xfrm>
            <a:prstGeom prst="ellipse">
              <a:avLst/>
            </a:prstGeom>
            <a:solidFill>
              <a:srgbClr val="A3A9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xmlns="" id="{605C4593-5962-447D-A494-F97E03A6F476}"/>
                </a:ext>
              </a:extLst>
            </p:cNvPr>
            <p:cNvSpPr/>
            <p:nvPr/>
          </p:nvSpPr>
          <p:spPr>
            <a:xfrm>
              <a:off x="267677" y="860323"/>
              <a:ext cx="204457" cy="204457"/>
            </a:xfrm>
            <a:prstGeom prst="ellipse">
              <a:avLst/>
            </a:prstGeom>
            <a:solidFill>
              <a:srgbClr val="A3A9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15" name="Picture 2" descr="Feliz Menino Bonitinho Garoto Com Idéia De Luz | Art drawings for kids,  School art activities, Back to school art activity">
            <a:extLst>
              <a:ext uri="{FF2B5EF4-FFF2-40B4-BE49-F238E27FC236}">
                <a16:creationId xmlns:a16="http://schemas.microsoft.com/office/drawing/2014/main" xmlns="" id="{08F395DF-3ED8-489B-B8F5-C67F5FCA0B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869" b="100000" l="9904" r="89936">
                        <a14:foregroundMark x1="44569" y1="44702" x2="44569" y2="44702"/>
                        <a14:foregroundMark x1="45687" y1="45283" x2="46006" y2="53266"/>
                        <a14:foregroundMark x1="59425" y1="45283" x2="58147" y2="54572"/>
                        <a14:foregroundMark x1="54633" y1="79390" x2="57508" y2="85341"/>
                        <a14:foregroundMark x1="48243" y1="79826" x2="43291" y2="88824"/>
                        <a14:foregroundMark x1="57029" y1="86938" x2="65335" y2="9013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96571" y="1750533"/>
            <a:ext cx="3849227" cy="4236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xmlns="" id="{73D4C33F-B63F-42C6-8D5F-DDD1BF3F0FD3}"/>
              </a:ext>
            </a:extLst>
          </p:cNvPr>
          <p:cNvGrpSpPr/>
          <p:nvPr/>
        </p:nvGrpSpPr>
        <p:grpSpPr>
          <a:xfrm>
            <a:off x="3068938" y="488031"/>
            <a:ext cx="6204379" cy="970323"/>
            <a:chOff x="2873170" y="343910"/>
            <a:chExt cx="4312010" cy="1280575"/>
          </a:xfrm>
        </p:grpSpPr>
        <p:sp>
          <p:nvSpPr>
            <p:cNvPr id="18" name="îṥḷíďê">
              <a:extLst>
                <a:ext uri="{FF2B5EF4-FFF2-40B4-BE49-F238E27FC236}">
                  <a16:creationId xmlns:a16="http://schemas.microsoft.com/office/drawing/2014/main" xmlns="" id="{CA2DE6BC-3B28-481B-BC2C-4F72BA732A84}"/>
                </a:ext>
              </a:extLst>
            </p:cNvPr>
            <p:cNvSpPr/>
            <p:nvPr/>
          </p:nvSpPr>
          <p:spPr bwMode="auto">
            <a:xfrm>
              <a:off x="2873170" y="343910"/>
              <a:ext cx="4312010" cy="128057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53975" cap="rnd" cmpd="thickThin">
              <a:solidFill>
                <a:srgbClr val="7A4E48"/>
              </a:solidFill>
              <a:prstDash val="sysDash"/>
              <a:round/>
              <a:headEnd/>
              <a:tailEnd/>
            </a:ln>
          </p:spPr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endParaRPr>
            </a:p>
          </p:txBody>
        </p:sp>
        <p:sp>
          <p:nvSpPr>
            <p:cNvPr id="19" name="Google Shape;5317;p41">
              <a:extLst>
                <a:ext uri="{FF2B5EF4-FFF2-40B4-BE49-F238E27FC236}">
                  <a16:creationId xmlns:a16="http://schemas.microsoft.com/office/drawing/2014/main" xmlns="" id="{3383C46C-EDE3-4D91-B4F0-7676DB7A9FCD}"/>
                </a:ext>
              </a:extLst>
            </p:cNvPr>
            <p:cNvSpPr txBox="1">
              <a:spLocks/>
            </p:cNvSpPr>
            <p:nvPr/>
          </p:nvSpPr>
          <p:spPr>
            <a:xfrm>
              <a:off x="3028609" y="440029"/>
              <a:ext cx="4029916" cy="100405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69" tIns="68569" rIns="68569" bIns="68569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Gloria Hallelujah"/>
                <a:buNone/>
                <a:defRPr sz="2800" b="1" i="0" u="none" strike="noStrike" cap="none">
                  <a:solidFill>
                    <a:schemeClr val="dk1"/>
                  </a:solidFill>
                  <a:latin typeface="Gloria Hallelujah"/>
                  <a:ea typeface="Gloria Hallelujah"/>
                  <a:cs typeface="Gloria Hallelujah"/>
                  <a:sym typeface="Gloria Hallelujah"/>
                </a:defRPr>
              </a:lvl1pPr>
              <a:lvl2pPr marR="0" lvl="1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Gloria Hallelujah"/>
                <a:buNone/>
                <a:defRPr sz="2800" b="1" i="0" u="none" strike="noStrike" cap="none">
                  <a:solidFill>
                    <a:schemeClr val="dk1"/>
                  </a:solidFill>
                  <a:latin typeface="Gloria Hallelujah"/>
                  <a:ea typeface="Gloria Hallelujah"/>
                  <a:cs typeface="Gloria Hallelujah"/>
                  <a:sym typeface="Gloria Hallelujah"/>
                </a:defRPr>
              </a:lvl2pPr>
              <a:lvl3pPr marR="0" lvl="2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Gloria Hallelujah"/>
                <a:buNone/>
                <a:defRPr sz="2800" b="1" i="0" u="none" strike="noStrike" cap="none">
                  <a:solidFill>
                    <a:schemeClr val="dk1"/>
                  </a:solidFill>
                  <a:latin typeface="Gloria Hallelujah"/>
                  <a:ea typeface="Gloria Hallelujah"/>
                  <a:cs typeface="Gloria Hallelujah"/>
                  <a:sym typeface="Gloria Hallelujah"/>
                </a:defRPr>
              </a:lvl3pPr>
              <a:lvl4pPr marR="0" lvl="3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Gloria Hallelujah"/>
                <a:buNone/>
                <a:defRPr sz="2800" b="1" i="0" u="none" strike="noStrike" cap="none">
                  <a:solidFill>
                    <a:schemeClr val="dk1"/>
                  </a:solidFill>
                  <a:latin typeface="Gloria Hallelujah"/>
                  <a:ea typeface="Gloria Hallelujah"/>
                  <a:cs typeface="Gloria Hallelujah"/>
                  <a:sym typeface="Gloria Hallelujah"/>
                </a:defRPr>
              </a:lvl4pPr>
              <a:lvl5pPr marR="0" lvl="4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Gloria Hallelujah"/>
                <a:buNone/>
                <a:defRPr sz="2800" b="1" i="0" u="none" strike="noStrike" cap="none">
                  <a:solidFill>
                    <a:schemeClr val="dk1"/>
                  </a:solidFill>
                  <a:latin typeface="Gloria Hallelujah"/>
                  <a:ea typeface="Gloria Hallelujah"/>
                  <a:cs typeface="Gloria Hallelujah"/>
                  <a:sym typeface="Gloria Hallelujah"/>
                </a:defRPr>
              </a:lvl5pPr>
              <a:lvl6pPr marR="0" lvl="5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Gloria Hallelujah"/>
                <a:buNone/>
                <a:defRPr sz="2800" b="1" i="0" u="none" strike="noStrike" cap="none">
                  <a:solidFill>
                    <a:schemeClr val="dk1"/>
                  </a:solidFill>
                  <a:latin typeface="Gloria Hallelujah"/>
                  <a:ea typeface="Gloria Hallelujah"/>
                  <a:cs typeface="Gloria Hallelujah"/>
                  <a:sym typeface="Gloria Hallelujah"/>
                </a:defRPr>
              </a:lvl6pPr>
              <a:lvl7pPr marR="0" lvl="6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Gloria Hallelujah"/>
                <a:buNone/>
                <a:defRPr sz="2800" b="1" i="0" u="none" strike="noStrike" cap="none">
                  <a:solidFill>
                    <a:schemeClr val="dk1"/>
                  </a:solidFill>
                  <a:latin typeface="Gloria Hallelujah"/>
                  <a:ea typeface="Gloria Hallelujah"/>
                  <a:cs typeface="Gloria Hallelujah"/>
                  <a:sym typeface="Gloria Hallelujah"/>
                </a:defRPr>
              </a:lvl7pPr>
              <a:lvl8pPr marR="0" lvl="7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Gloria Hallelujah"/>
                <a:buNone/>
                <a:defRPr sz="2800" b="1" i="0" u="none" strike="noStrike" cap="none">
                  <a:solidFill>
                    <a:schemeClr val="dk1"/>
                  </a:solidFill>
                  <a:latin typeface="Gloria Hallelujah"/>
                  <a:ea typeface="Gloria Hallelujah"/>
                  <a:cs typeface="Gloria Hallelujah"/>
                  <a:sym typeface="Gloria Hallelujah"/>
                </a:defRPr>
              </a:lvl8pPr>
              <a:lvl9pPr marR="0" lvl="8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Gloria Hallelujah"/>
                <a:buNone/>
                <a:defRPr sz="2800" b="1" i="0" u="none" strike="noStrike" cap="none">
                  <a:solidFill>
                    <a:schemeClr val="dk1"/>
                  </a:solidFill>
                  <a:latin typeface="Gloria Hallelujah"/>
                  <a:ea typeface="Gloria Hallelujah"/>
                  <a:cs typeface="Gloria Hallelujah"/>
                  <a:sym typeface="Gloria Hallelujah"/>
                </a:defRPr>
              </a:lvl9pPr>
            </a:lstStyle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Pts val="2800"/>
                <a:buFont typeface="Gloria Hallelujah"/>
                <a:buNone/>
                <a:tabLst/>
                <a:defRPr/>
              </a:pPr>
              <a:r>
                <a:rPr kumimoji="0" lang="en-US" sz="540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  <a:sym typeface="Gloria Hallelujah"/>
                </a:rPr>
                <a:t>Các</a:t>
              </a:r>
              <a:r>
                <a:rPr kumimoji="0" lang="en-US" sz="540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  <a:sym typeface="Gloria Hallelujah"/>
                </a:rPr>
                <a:t> </a:t>
              </a:r>
              <a:r>
                <a:rPr kumimoji="0" lang="en-US" sz="540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  <a:sym typeface="Gloria Hallelujah"/>
                </a:rPr>
                <a:t>em</a:t>
              </a:r>
              <a:r>
                <a:rPr kumimoji="0" lang="en-US" sz="540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  <a:sym typeface="Gloria Hallelujah"/>
                </a:rPr>
                <a:t> </a:t>
              </a:r>
              <a:r>
                <a:rPr kumimoji="0" lang="en-US" sz="540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  <a:sym typeface="Gloria Hallelujah"/>
                </a:rPr>
                <a:t>cần</a:t>
              </a:r>
              <a:r>
                <a:rPr kumimoji="0" lang="en-US" sz="540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  <a:sym typeface="Gloria Hallelujah"/>
                </a:rPr>
                <a:t> </a:t>
              </a:r>
              <a:r>
                <a:rPr kumimoji="0" lang="en-US" sz="540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  <a:sym typeface="Gloria Hallelujah"/>
                </a:rPr>
                <a:t>nhớ</a:t>
              </a:r>
              <a:r>
                <a:rPr kumimoji="0" lang="en-US" sz="540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  <a:sym typeface="Gloria Hallelujah"/>
                </a:rPr>
                <a:t>:</a:t>
              </a:r>
            </a:p>
          </p:txBody>
        </p:sp>
      </p:grpSp>
      <p:sp>
        <p:nvSpPr>
          <p:cNvPr id="20" name="Speech Bubble: Rectangle with Corners Rounded 4">
            <a:extLst>
              <a:ext uri="{FF2B5EF4-FFF2-40B4-BE49-F238E27FC236}">
                <a16:creationId xmlns:a16="http://schemas.microsoft.com/office/drawing/2014/main" xmlns="" id="{19A89EC2-A18B-4314-9C33-30EC116876AF}"/>
              </a:ext>
            </a:extLst>
          </p:cNvPr>
          <p:cNvSpPr/>
          <p:nvPr/>
        </p:nvSpPr>
        <p:spPr>
          <a:xfrm flipH="1">
            <a:off x="2947733" y="2614315"/>
            <a:ext cx="6278880" cy="1505695"/>
          </a:xfrm>
          <a:prstGeom prst="wedgeRoundRectCallout">
            <a:avLst>
              <a:gd name="adj1" fmla="val 57055"/>
              <a:gd name="adj2" fmla="val -68532"/>
              <a:gd name="adj3" fmla="val 16667"/>
            </a:avLst>
          </a:prstGeom>
          <a:solidFill>
            <a:schemeClr val="bg1"/>
          </a:solidFill>
          <a:ln w="762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T</a:t>
            </a:r>
            <a:r>
              <a:rPr kumimoji="0" lang="vi-VN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ránh chiếu qua sáng, dọi ánh sáng vào mắt hại mắt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.</a:t>
            </a:r>
            <a:r>
              <a:rPr kumimoji="0" lang="vi-VN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Speech Bubble: Rectangle with Corners Rounded 4">
            <a:extLst>
              <a:ext uri="{FF2B5EF4-FFF2-40B4-BE49-F238E27FC236}">
                <a16:creationId xmlns:a16="http://schemas.microsoft.com/office/drawing/2014/main" xmlns="" id="{CA654C78-7569-4F19-BD48-17C36596FA0B}"/>
              </a:ext>
            </a:extLst>
          </p:cNvPr>
          <p:cNvSpPr/>
          <p:nvPr/>
        </p:nvSpPr>
        <p:spPr>
          <a:xfrm flipH="1">
            <a:off x="2902168" y="4790099"/>
            <a:ext cx="8698942" cy="1505695"/>
          </a:xfrm>
          <a:prstGeom prst="wedgeRoundRectCallout">
            <a:avLst>
              <a:gd name="adj1" fmla="val 57055"/>
              <a:gd name="adj2" fmla="val -68532"/>
              <a:gd name="adj3" fmla="val 16667"/>
            </a:avLst>
          </a:prstGeom>
          <a:solidFill>
            <a:schemeClr val="bg1"/>
          </a:solidFill>
          <a:ln w="762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Tránh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tắt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bật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liên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tục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làm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hại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hỏng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đèn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,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có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thể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bị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điện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giật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nguy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hiểm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nếu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hở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điện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19440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7BC8B0BC-55FD-49D9-8660-97995D2D686A}"/>
              </a:ext>
            </a:extLst>
          </p:cNvPr>
          <p:cNvGrpSpPr/>
          <p:nvPr/>
        </p:nvGrpSpPr>
        <p:grpSpPr>
          <a:xfrm>
            <a:off x="0" y="32657"/>
            <a:ext cx="11921491" cy="6825343"/>
            <a:chOff x="217756" y="65357"/>
            <a:chExt cx="11993313" cy="6473286"/>
          </a:xfrm>
          <a:noFill/>
        </p:grpSpPr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xmlns="" id="{6F6DCA07-41D0-4231-89E3-1726FA310230}"/>
                </a:ext>
              </a:extLst>
            </p:cNvPr>
            <p:cNvSpPr/>
            <p:nvPr/>
          </p:nvSpPr>
          <p:spPr>
            <a:xfrm>
              <a:off x="472134" y="220134"/>
              <a:ext cx="11738935" cy="6163734"/>
            </a:xfrm>
            <a:custGeom>
              <a:avLst/>
              <a:gdLst>
                <a:gd name="connsiteX0" fmla="*/ 0 w 11738935"/>
                <a:gd name="connsiteY0" fmla="*/ 1027310 h 6163734"/>
                <a:gd name="connsiteX1" fmla="*/ 1027310 w 11738935"/>
                <a:gd name="connsiteY1" fmla="*/ 0 h 6163734"/>
                <a:gd name="connsiteX2" fmla="*/ 10711625 w 11738935"/>
                <a:gd name="connsiteY2" fmla="*/ 0 h 6163734"/>
                <a:gd name="connsiteX3" fmla="*/ 11738935 w 11738935"/>
                <a:gd name="connsiteY3" fmla="*/ 1027310 h 6163734"/>
                <a:gd name="connsiteX4" fmla="*/ 11738935 w 11738935"/>
                <a:gd name="connsiteY4" fmla="*/ 5136424 h 6163734"/>
                <a:gd name="connsiteX5" fmla="*/ 10711625 w 11738935"/>
                <a:gd name="connsiteY5" fmla="*/ 6163734 h 6163734"/>
                <a:gd name="connsiteX6" fmla="*/ 1027310 w 11738935"/>
                <a:gd name="connsiteY6" fmla="*/ 6163734 h 6163734"/>
                <a:gd name="connsiteX7" fmla="*/ 0 w 11738935"/>
                <a:gd name="connsiteY7" fmla="*/ 5136424 h 6163734"/>
                <a:gd name="connsiteX8" fmla="*/ 0 w 11738935"/>
                <a:gd name="connsiteY8" fmla="*/ 1027310 h 6163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738935" h="6163734" fill="none" extrusionOk="0">
                  <a:moveTo>
                    <a:pt x="0" y="1027310"/>
                  </a:moveTo>
                  <a:cubicBezTo>
                    <a:pt x="74804" y="461661"/>
                    <a:pt x="395065" y="66048"/>
                    <a:pt x="1027310" y="0"/>
                  </a:cubicBezTo>
                  <a:cubicBezTo>
                    <a:pt x="4837526" y="-149292"/>
                    <a:pt x="6070245" y="-15801"/>
                    <a:pt x="10711625" y="0"/>
                  </a:cubicBezTo>
                  <a:cubicBezTo>
                    <a:pt x="11268774" y="43553"/>
                    <a:pt x="11820856" y="457479"/>
                    <a:pt x="11738935" y="1027310"/>
                  </a:cubicBezTo>
                  <a:cubicBezTo>
                    <a:pt x="11666246" y="1764727"/>
                    <a:pt x="11830899" y="3092001"/>
                    <a:pt x="11738935" y="5136424"/>
                  </a:cubicBezTo>
                  <a:cubicBezTo>
                    <a:pt x="11703695" y="5706754"/>
                    <a:pt x="11268353" y="6170046"/>
                    <a:pt x="10711625" y="6163734"/>
                  </a:cubicBezTo>
                  <a:cubicBezTo>
                    <a:pt x="6031130" y="6133955"/>
                    <a:pt x="4424824" y="6071973"/>
                    <a:pt x="1027310" y="6163734"/>
                  </a:cubicBezTo>
                  <a:cubicBezTo>
                    <a:pt x="469192" y="6148488"/>
                    <a:pt x="-45324" y="5718171"/>
                    <a:pt x="0" y="5136424"/>
                  </a:cubicBezTo>
                  <a:cubicBezTo>
                    <a:pt x="-30974" y="4677568"/>
                    <a:pt x="-62159" y="3054072"/>
                    <a:pt x="0" y="1027310"/>
                  </a:cubicBezTo>
                  <a:close/>
                </a:path>
                <a:path w="11738935" h="6163734" stroke="0" extrusionOk="0">
                  <a:moveTo>
                    <a:pt x="0" y="1027310"/>
                  </a:moveTo>
                  <a:cubicBezTo>
                    <a:pt x="-32305" y="467790"/>
                    <a:pt x="535297" y="-74531"/>
                    <a:pt x="1027310" y="0"/>
                  </a:cubicBezTo>
                  <a:cubicBezTo>
                    <a:pt x="5849419" y="28352"/>
                    <a:pt x="8079587" y="106290"/>
                    <a:pt x="10711625" y="0"/>
                  </a:cubicBezTo>
                  <a:cubicBezTo>
                    <a:pt x="11349642" y="-66416"/>
                    <a:pt x="11718134" y="418924"/>
                    <a:pt x="11738935" y="1027310"/>
                  </a:cubicBezTo>
                  <a:cubicBezTo>
                    <a:pt x="11619338" y="2267528"/>
                    <a:pt x="11577927" y="4307684"/>
                    <a:pt x="11738935" y="5136424"/>
                  </a:cubicBezTo>
                  <a:cubicBezTo>
                    <a:pt x="11789297" y="5648271"/>
                    <a:pt x="11224653" y="6130587"/>
                    <a:pt x="10711625" y="6163734"/>
                  </a:cubicBezTo>
                  <a:cubicBezTo>
                    <a:pt x="9604187" y="6046505"/>
                    <a:pt x="2381048" y="6131497"/>
                    <a:pt x="1027310" y="6163734"/>
                  </a:cubicBezTo>
                  <a:cubicBezTo>
                    <a:pt x="475657" y="6078151"/>
                    <a:pt x="-41870" y="5752482"/>
                    <a:pt x="0" y="5136424"/>
                  </a:cubicBezTo>
                  <a:cubicBezTo>
                    <a:pt x="-57225" y="4632224"/>
                    <a:pt x="130478" y="2856224"/>
                    <a:pt x="0" y="1027310"/>
                  </a:cubicBezTo>
                  <a:close/>
                </a:path>
              </a:pathLst>
            </a:custGeom>
            <a:solidFill>
              <a:schemeClr val="bg1"/>
            </a:solidFill>
            <a:ln w="57150">
              <a:solidFill>
                <a:srgbClr val="A3A901"/>
              </a:solidFill>
              <a:extLst>
                <a:ext uri="{C807C97D-BFC1-408E-A445-0C87EB9F89A2}">
                  <ask:lineSketchStyleProps xmlns:ask="http://schemas.microsoft.com/office/drawing/2018/sketchyshapes" xmlns="" sd="4184682687">
                    <a:prstGeom prst="roundRect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xmlns="" id="{34F1EEDC-7A39-4A58-94DB-A5A61B1E6854}"/>
                </a:ext>
              </a:extLst>
            </p:cNvPr>
            <p:cNvSpPr/>
            <p:nvPr/>
          </p:nvSpPr>
          <p:spPr>
            <a:xfrm>
              <a:off x="372533" y="220134"/>
              <a:ext cx="11684000" cy="6163734"/>
            </a:xfrm>
            <a:custGeom>
              <a:avLst/>
              <a:gdLst>
                <a:gd name="connsiteX0" fmla="*/ 0 w 11684000"/>
                <a:gd name="connsiteY0" fmla="*/ 1027310 h 6163734"/>
                <a:gd name="connsiteX1" fmla="*/ 1027310 w 11684000"/>
                <a:gd name="connsiteY1" fmla="*/ 0 h 6163734"/>
                <a:gd name="connsiteX2" fmla="*/ 10656690 w 11684000"/>
                <a:gd name="connsiteY2" fmla="*/ 0 h 6163734"/>
                <a:gd name="connsiteX3" fmla="*/ 11684000 w 11684000"/>
                <a:gd name="connsiteY3" fmla="*/ 1027310 h 6163734"/>
                <a:gd name="connsiteX4" fmla="*/ 11684000 w 11684000"/>
                <a:gd name="connsiteY4" fmla="*/ 5136424 h 6163734"/>
                <a:gd name="connsiteX5" fmla="*/ 10656690 w 11684000"/>
                <a:gd name="connsiteY5" fmla="*/ 6163734 h 6163734"/>
                <a:gd name="connsiteX6" fmla="*/ 1027310 w 11684000"/>
                <a:gd name="connsiteY6" fmla="*/ 6163734 h 6163734"/>
                <a:gd name="connsiteX7" fmla="*/ 0 w 11684000"/>
                <a:gd name="connsiteY7" fmla="*/ 5136424 h 6163734"/>
                <a:gd name="connsiteX8" fmla="*/ 0 w 11684000"/>
                <a:gd name="connsiteY8" fmla="*/ 1027310 h 6163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684000" h="6163734" fill="none" extrusionOk="0">
                  <a:moveTo>
                    <a:pt x="0" y="1027310"/>
                  </a:moveTo>
                  <a:cubicBezTo>
                    <a:pt x="74804" y="461661"/>
                    <a:pt x="395065" y="66048"/>
                    <a:pt x="1027310" y="0"/>
                  </a:cubicBezTo>
                  <a:cubicBezTo>
                    <a:pt x="5305919" y="-149292"/>
                    <a:pt x="6595192" y="-15801"/>
                    <a:pt x="10656690" y="0"/>
                  </a:cubicBezTo>
                  <a:cubicBezTo>
                    <a:pt x="11213839" y="43553"/>
                    <a:pt x="11765921" y="457479"/>
                    <a:pt x="11684000" y="1027310"/>
                  </a:cubicBezTo>
                  <a:cubicBezTo>
                    <a:pt x="11611311" y="1764727"/>
                    <a:pt x="11775964" y="3092001"/>
                    <a:pt x="11684000" y="5136424"/>
                  </a:cubicBezTo>
                  <a:cubicBezTo>
                    <a:pt x="11648760" y="5706754"/>
                    <a:pt x="11213418" y="6170046"/>
                    <a:pt x="10656690" y="6163734"/>
                  </a:cubicBezTo>
                  <a:cubicBezTo>
                    <a:pt x="8527607" y="6133955"/>
                    <a:pt x="3810361" y="6071973"/>
                    <a:pt x="1027310" y="6163734"/>
                  </a:cubicBezTo>
                  <a:cubicBezTo>
                    <a:pt x="469192" y="6148488"/>
                    <a:pt x="-45324" y="5718171"/>
                    <a:pt x="0" y="5136424"/>
                  </a:cubicBezTo>
                  <a:cubicBezTo>
                    <a:pt x="-30974" y="4677568"/>
                    <a:pt x="-62159" y="3054072"/>
                    <a:pt x="0" y="1027310"/>
                  </a:cubicBezTo>
                  <a:close/>
                </a:path>
                <a:path w="11684000" h="6163734" stroke="0" extrusionOk="0">
                  <a:moveTo>
                    <a:pt x="0" y="1027310"/>
                  </a:moveTo>
                  <a:cubicBezTo>
                    <a:pt x="-32305" y="467790"/>
                    <a:pt x="535297" y="-74531"/>
                    <a:pt x="1027310" y="0"/>
                  </a:cubicBezTo>
                  <a:cubicBezTo>
                    <a:pt x="3062595" y="28352"/>
                    <a:pt x="6739809" y="106290"/>
                    <a:pt x="10656690" y="0"/>
                  </a:cubicBezTo>
                  <a:cubicBezTo>
                    <a:pt x="11294707" y="-66416"/>
                    <a:pt x="11663199" y="418924"/>
                    <a:pt x="11684000" y="1027310"/>
                  </a:cubicBezTo>
                  <a:cubicBezTo>
                    <a:pt x="11564403" y="2267528"/>
                    <a:pt x="11522992" y="4307684"/>
                    <a:pt x="11684000" y="5136424"/>
                  </a:cubicBezTo>
                  <a:cubicBezTo>
                    <a:pt x="11734362" y="5648271"/>
                    <a:pt x="11169718" y="6130587"/>
                    <a:pt x="10656690" y="6163734"/>
                  </a:cubicBezTo>
                  <a:cubicBezTo>
                    <a:pt x="6042143" y="6046505"/>
                    <a:pt x="4670391" y="6131497"/>
                    <a:pt x="1027310" y="6163734"/>
                  </a:cubicBezTo>
                  <a:cubicBezTo>
                    <a:pt x="475657" y="6078151"/>
                    <a:pt x="-41870" y="5752482"/>
                    <a:pt x="0" y="5136424"/>
                  </a:cubicBezTo>
                  <a:cubicBezTo>
                    <a:pt x="-57225" y="4632224"/>
                    <a:pt x="130478" y="2856224"/>
                    <a:pt x="0" y="1027310"/>
                  </a:cubicBezTo>
                  <a:close/>
                </a:path>
              </a:pathLst>
            </a:custGeom>
            <a:grpFill/>
            <a:ln w="57150">
              <a:solidFill>
                <a:srgbClr val="F2D670"/>
              </a:solidFill>
              <a:extLst>
                <a:ext uri="{C807C97D-BFC1-408E-A445-0C87EB9F89A2}">
                  <ask:lineSketchStyleProps xmlns:ask="http://schemas.microsoft.com/office/drawing/2018/sketchyshapes" xmlns="" sd="4184682687">
                    <a:prstGeom prst="roundRect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5" name="Oval 4">
              <a:extLst>
                <a:ext uri="{FF2B5EF4-FFF2-40B4-BE49-F238E27FC236}">
                  <a16:creationId xmlns:a16="http://schemas.microsoft.com/office/drawing/2014/main" xmlns="" id="{C98669E6-7613-4243-8FBD-8D723CF0AACF}"/>
                </a:ext>
              </a:extLst>
            </p:cNvPr>
            <p:cNvSpPr/>
            <p:nvPr/>
          </p:nvSpPr>
          <p:spPr>
            <a:xfrm>
              <a:off x="11284753" y="6074315"/>
              <a:ext cx="309553" cy="309553"/>
            </a:xfrm>
            <a:prstGeom prst="ellipse">
              <a:avLst/>
            </a:prstGeom>
            <a:solidFill>
              <a:srgbClr val="F89F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xmlns="" id="{7B2306AD-A8C3-43A7-A97C-A1785266890A}"/>
                </a:ext>
              </a:extLst>
            </p:cNvPr>
            <p:cNvSpPr/>
            <p:nvPr/>
          </p:nvSpPr>
          <p:spPr>
            <a:xfrm>
              <a:off x="11824248" y="807775"/>
              <a:ext cx="309553" cy="309553"/>
            </a:xfrm>
            <a:prstGeom prst="ellipse">
              <a:avLst/>
            </a:prstGeom>
            <a:solidFill>
              <a:srgbClr val="A3A901"/>
            </a:solidFill>
            <a:ln>
              <a:solidFill>
                <a:srgbClr val="A3A9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xmlns="" id="{31C6D8D8-1B7C-4A6E-BB50-574889F03E18}"/>
                </a:ext>
              </a:extLst>
            </p:cNvPr>
            <p:cNvSpPr/>
            <p:nvPr/>
          </p:nvSpPr>
          <p:spPr>
            <a:xfrm>
              <a:off x="217756" y="966907"/>
              <a:ext cx="309553" cy="309553"/>
            </a:xfrm>
            <a:prstGeom prst="ellipse">
              <a:avLst/>
            </a:prstGeom>
            <a:solidFill>
              <a:srgbClr val="F2D6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xmlns="" id="{774D0ED0-5BCC-481D-91BF-3895CA7BE156}"/>
                </a:ext>
              </a:extLst>
            </p:cNvPr>
            <p:cNvSpPr/>
            <p:nvPr/>
          </p:nvSpPr>
          <p:spPr>
            <a:xfrm>
              <a:off x="802603" y="6074314"/>
              <a:ext cx="309553" cy="309553"/>
            </a:xfrm>
            <a:prstGeom prst="ellipse">
              <a:avLst/>
            </a:prstGeom>
            <a:solidFill>
              <a:srgbClr val="F2D6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xmlns="" id="{C4A1DFCD-4484-4B7C-BA80-7C6CA59AC564}"/>
                </a:ext>
              </a:extLst>
            </p:cNvPr>
            <p:cNvSpPr/>
            <p:nvPr/>
          </p:nvSpPr>
          <p:spPr>
            <a:xfrm>
              <a:off x="4184438" y="65357"/>
              <a:ext cx="309553" cy="309553"/>
            </a:xfrm>
            <a:prstGeom prst="ellipse">
              <a:avLst/>
            </a:prstGeom>
            <a:solidFill>
              <a:srgbClr val="A3A9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xmlns="" id="{B401DE57-9B6C-4570-AB04-3769C3D9C9D5}"/>
                </a:ext>
              </a:extLst>
            </p:cNvPr>
            <p:cNvSpPr/>
            <p:nvPr/>
          </p:nvSpPr>
          <p:spPr>
            <a:xfrm>
              <a:off x="7980920" y="6229090"/>
              <a:ext cx="309553" cy="309553"/>
            </a:xfrm>
            <a:prstGeom prst="ellipse">
              <a:avLst/>
            </a:prstGeom>
            <a:solidFill>
              <a:srgbClr val="A3A9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xmlns="" id="{605C4593-5962-447D-A494-F97E03A6F476}"/>
                </a:ext>
              </a:extLst>
            </p:cNvPr>
            <p:cNvSpPr/>
            <p:nvPr/>
          </p:nvSpPr>
          <p:spPr>
            <a:xfrm>
              <a:off x="267677" y="860323"/>
              <a:ext cx="204457" cy="204457"/>
            </a:xfrm>
            <a:prstGeom prst="ellipse">
              <a:avLst/>
            </a:prstGeom>
            <a:solidFill>
              <a:srgbClr val="A3A9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</p:grpSp>
      <p:pic>
        <p:nvPicPr>
          <p:cNvPr id="26" name="图片 2">
            <a:extLst>
              <a:ext uri="{FF2B5EF4-FFF2-40B4-BE49-F238E27FC236}">
                <a16:creationId xmlns:a16="http://schemas.microsoft.com/office/drawing/2014/main" xmlns="" id="{717C05B2-9BBE-43D2-8732-447AD9E5265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4031" y="862720"/>
            <a:ext cx="8593572" cy="5226379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DFE4ED54-97CA-4849-ACDB-9E7F18CB0FB4}"/>
              </a:ext>
            </a:extLst>
          </p:cNvPr>
          <p:cNvSpPr txBox="1"/>
          <p:nvPr/>
        </p:nvSpPr>
        <p:spPr>
          <a:xfrm rot="192740">
            <a:off x="4785203" y="2377847"/>
            <a:ext cx="475889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nl-NL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Để sử dụng đèn học an toàn cần lưu ý điều gì?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765DEAE1-EC78-4726-BD50-9D4924B7512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238" y="1938732"/>
            <a:ext cx="5259751" cy="5259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9665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7BC8B0BC-55FD-49D9-8660-97995D2D686A}"/>
              </a:ext>
            </a:extLst>
          </p:cNvPr>
          <p:cNvGrpSpPr/>
          <p:nvPr/>
        </p:nvGrpSpPr>
        <p:grpSpPr>
          <a:xfrm>
            <a:off x="0" y="32657"/>
            <a:ext cx="11921491" cy="6825343"/>
            <a:chOff x="217756" y="65357"/>
            <a:chExt cx="11993313" cy="6473286"/>
          </a:xfrm>
          <a:noFill/>
        </p:grpSpPr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xmlns="" id="{6F6DCA07-41D0-4231-89E3-1726FA310230}"/>
                </a:ext>
              </a:extLst>
            </p:cNvPr>
            <p:cNvSpPr/>
            <p:nvPr/>
          </p:nvSpPr>
          <p:spPr>
            <a:xfrm>
              <a:off x="472134" y="220134"/>
              <a:ext cx="11738935" cy="6163734"/>
            </a:xfrm>
            <a:custGeom>
              <a:avLst/>
              <a:gdLst>
                <a:gd name="connsiteX0" fmla="*/ 0 w 11738935"/>
                <a:gd name="connsiteY0" fmla="*/ 1027310 h 6163734"/>
                <a:gd name="connsiteX1" fmla="*/ 1027310 w 11738935"/>
                <a:gd name="connsiteY1" fmla="*/ 0 h 6163734"/>
                <a:gd name="connsiteX2" fmla="*/ 10711625 w 11738935"/>
                <a:gd name="connsiteY2" fmla="*/ 0 h 6163734"/>
                <a:gd name="connsiteX3" fmla="*/ 11738935 w 11738935"/>
                <a:gd name="connsiteY3" fmla="*/ 1027310 h 6163734"/>
                <a:gd name="connsiteX4" fmla="*/ 11738935 w 11738935"/>
                <a:gd name="connsiteY4" fmla="*/ 5136424 h 6163734"/>
                <a:gd name="connsiteX5" fmla="*/ 10711625 w 11738935"/>
                <a:gd name="connsiteY5" fmla="*/ 6163734 h 6163734"/>
                <a:gd name="connsiteX6" fmla="*/ 1027310 w 11738935"/>
                <a:gd name="connsiteY6" fmla="*/ 6163734 h 6163734"/>
                <a:gd name="connsiteX7" fmla="*/ 0 w 11738935"/>
                <a:gd name="connsiteY7" fmla="*/ 5136424 h 6163734"/>
                <a:gd name="connsiteX8" fmla="*/ 0 w 11738935"/>
                <a:gd name="connsiteY8" fmla="*/ 1027310 h 6163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738935" h="6163734" fill="none" extrusionOk="0">
                  <a:moveTo>
                    <a:pt x="0" y="1027310"/>
                  </a:moveTo>
                  <a:cubicBezTo>
                    <a:pt x="74804" y="461661"/>
                    <a:pt x="395065" y="66048"/>
                    <a:pt x="1027310" y="0"/>
                  </a:cubicBezTo>
                  <a:cubicBezTo>
                    <a:pt x="4837526" y="-149292"/>
                    <a:pt x="6070245" y="-15801"/>
                    <a:pt x="10711625" y="0"/>
                  </a:cubicBezTo>
                  <a:cubicBezTo>
                    <a:pt x="11268774" y="43553"/>
                    <a:pt x="11820856" y="457479"/>
                    <a:pt x="11738935" y="1027310"/>
                  </a:cubicBezTo>
                  <a:cubicBezTo>
                    <a:pt x="11666246" y="1764727"/>
                    <a:pt x="11830899" y="3092001"/>
                    <a:pt x="11738935" y="5136424"/>
                  </a:cubicBezTo>
                  <a:cubicBezTo>
                    <a:pt x="11703695" y="5706754"/>
                    <a:pt x="11268353" y="6170046"/>
                    <a:pt x="10711625" y="6163734"/>
                  </a:cubicBezTo>
                  <a:cubicBezTo>
                    <a:pt x="6031130" y="6133955"/>
                    <a:pt x="4424824" y="6071973"/>
                    <a:pt x="1027310" y="6163734"/>
                  </a:cubicBezTo>
                  <a:cubicBezTo>
                    <a:pt x="469192" y="6148488"/>
                    <a:pt x="-45324" y="5718171"/>
                    <a:pt x="0" y="5136424"/>
                  </a:cubicBezTo>
                  <a:cubicBezTo>
                    <a:pt x="-30974" y="4677568"/>
                    <a:pt x="-62159" y="3054072"/>
                    <a:pt x="0" y="1027310"/>
                  </a:cubicBezTo>
                  <a:close/>
                </a:path>
                <a:path w="11738935" h="6163734" stroke="0" extrusionOk="0">
                  <a:moveTo>
                    <a:pt x="0" y="1027310"/>
                  </a:moveTo>
                  <a:cubicBezTo>
                    <a:pt x="-32305" y="467790"/>
                    <a:pt x="535297" y="-74531"/>
                    <a:pt x="1027310" y="0"/>
                  </a:cubicBezTo>
                  <a:cubicBezTo>
                    <a:pt x="5849419" y="28352"/>
                    <a:pt x="8079587" y="106290"/>
                    <a:pt x="10711625" y="0"/>
                  </a:cubicBezTo>
                  <a:cubicBezTo>
                    <a:pt x="11349642" y="-66416"/>
                    <a:pt x="11718134" y="418924"/>
                    <a:pt x="11738935" y="1027310"/>
                  </a:cubicBezTo>
                  <a:cubicBezTo>
                    <a:pt x="11619338" y="2267528"/>
                    <a:pt x="11577927" y="4307684"/>
                    <a:pt x="11738935" y="5136424"/>
                  </a:cubicBezTo>
                  <a:cubicBezTo>
                    <a:pt x="11789297" y="5648271"/>
                    <a:pt x="11224653" y="6130587"/>
                    <a:pt x="10711625" y="6163734"/>
                  </a:cubicBezTo>
                  <a:cubicBezTo>
                    <a:pt x="9604187" y="6046505"/>
                    <a:pt x="2381048" y="6131497"/>
                    <a:pt x="1027310" y="6163734"/>
                  </a:cubicBezTo>
                  <a:cubicBezTo>
                    <a:pt x="475657" y="6078151"/>
                    <a:pt x="-41870" y="5752482"/>
                    <a:pt x="0" y="5136424"/>
                  </a:cubicBezTo>
                  <a:cubicBezTo>
                    <a:pt x="-57225" y="4632224"/>
                    <a:pt x="130478" y="2856224"/>
                    <a:pt x="0" y="1027310"/>
                  </a:cubicBezTo>
                  <a:close/>
                </a:path>
              </a:pathLst>
            </a:custGeom>
            <a:solidFill>
              <a:schemeClr val="bg1"/>
            </a:solidFill>
            <a:ln w="57150">
              <a:solidFill>
                <a:srgbClr val="A3A901"/>
              </a:solidFill>
              <a:extLst>
                <a:ext uri="{C807C97D-BFC1-408E-A445-0C87EB9F89A2}">
                  <ask:lineSketchStyleProps xmlns:ask="http://schemas.microsoft.com/office/drawing/2018/sketchyshapes" xmlns="" sd="4184682687">
                    <a:prstGeom prst="roundRect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xmlns="" id="{34F1EEDC-7A39-4A58-94DB-A5A61B1E6854}"/>
                </a:ext>
              </a:extLst>
            </p:cNvPr>
            <p:cNvSpPr/>
            <p:nvPr/>
          </p:nvSpPr>
          <p:spPr>
            <a:xfrm>
              <a:off x="372533" y="220134"/>
              <a:ext cx="11684000" cy="6163734"/>
            </a:xfrm>
            <a:custGeom>
              <a:avLst/>
              <a:gdLst>
                <a:gd name="connsiteX0" fmla="*/ 0 w 11684000"/>
                <a:gd name="connsiteY0" fmla="*/ 1027310 h 6163734"/>
                <a:gd name="connsiteX1" fmla="*/ 1027310 w 11684000"/>
                <a:gd name="connsiteY1" fmla="*/ 0 h 6163734"/>
                <a:gd name="connsiteX2" fmla="*/ 10656690 w 11684000"/>
                <a:gd name="connsiteY2" fmla="*/ 0 h 6163734"/>
                <a:gd name="connsiteX3" fmla="*/ 11684000 w 11684000"/>
                <a:gd name="connsiteY3" fmla="*/ 1027310 h 6163734"/>
                <a:gd name="connsiteX4" fmla="*/ 11684000 w 11684000"/>
                <a:gd name="connsiteY4" fmla="*/ 5136424 h 6163734"/>
                <a:gd name="connsiteX5" fmla="*/ 10656690 w 11684000"/>
                <a:gd name="connsiteY5" fmla="*/ 6163734 h 6163734"/>
                <a:gd name="connsiteX6" fmla="*/ 1027310 w 11684000"/>
                <a:gd name="connsiteY6" fmla="*/ 6163734 h 6163734"/>
                <a:gd name="connsiteX7" fmla="*/ 0 w 11684000"/>
                <a:gd name="connsiteY7" fmla="*/ 5136424 h 6163734"/>
                <a:gd name="connsiteX8" fmla="*/ 0 w 11684000"/>
                <a:gd name="connsiteY8" fmla="*/ 1027310 h 6163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684000" h="6163734" fill="none" extrusionOk="0">
                  <a:moveTo>
                    <a:pt x="0" y="1027310"/>
                  </a:moveTo>
                  <a:cubicBezTo>
                    <a:pt x="74804" y="461661"/>
                    <a:pt x="395065" y="66048"/>
                    <a:pt x="1027310" y="0"/>
                  </a:cubicBezTo>
                  <a:cubicBezTo>
                    <a:pt x="5305919" y="-149292"/>
                    <a:pt x="6595192" y="-15801"/>
                    <a:pt x="10656690" y="0"/>
                  </a:cubicBezTo>
                  <a:cubicBezTo>
                    <a:pt x="11213839" y="43553"/>
                    <a:pt x="11765921" y="457479"/>
                    <a:pt x="11684000" y="1027310"/>
                  </a:cubicBezTo>
                  <a:cubicBezTo>
                    <a:pt x="11611311" y="1764727"/>
                    <a:pt x="11775964" y="3092001"/>
                    <a:pt x="11684000" y="5136424"/>
                  </a:cubicBezTo>
                  <a:cubicBezTo>
                    <a:pt x="11648760" y="5706754"/>
                    <a:pt x="11213418" y="6170046"/>
                    <a:pt x="10656690" y="6163734"/>
                  </a:cubicBezTo>
                  <a:cubicBezTo>
                    <a:pt x="8527607" y="6133955"/>
                    <a:pt x="3810361" y="6071973"/>
                    <a:pt x="1027310" y="6163734"/>
                  </a:cubicBezTo>
                  <a:cubicBezTo>
                    <a:pt x="469192" y="6148488"/>
                    <a:pt x="-45324" y="5718171"/>
                    <a:pt x="0" y="5136424"/>
                  </a:cubicBezTo>
                  <a:cubicBezTo>
                    <a:pt x="-30974" y="4677568"/>
                    <a:pt x="-62159" y="3054072"/>
                    <a:pt x="0" y="1027310"/>
                  </a:cubicBezTo>
                  <a:close/>
                </a:path>
                <a:path w="11684000" h="6163734" stroke="0" extrusionOk="0">
                  <a:moveTo>
                    <a:pt x="0" y="1027310"/>
                  </a:moveTo>
                  <a:cubicBezTo>
                    <a:pt x="-32305" y="467790"/>
                    <a:pt x="535297" y="-74531"/>
                    <a:pt x="1027310" y="0"/>
                  </a:cubicBezTo>
                  <a:cubicBezTo>
                    <a:pt x="3062595" y="28352"/>
                    <a:pt x="6739809" y="106290"/>
                    <a:pt x="10656690" y="0"/>
                  </a:cubicBezTo>
                  <a:cubicBezTo>
                    <a:pt x="11294707" y="-66416"/>
                    <a:pt x="11663199" y="418924"/>
                    <a:pt x="11684000" y="1027310"/>
                  </a:cubicBezTo>
                  <a:cubicBezTo>
                    <a:pt x="11564403" y="2267528"/>
                    <a:pt x="11522992" y="4307684"/>
                    <a:pt x="11684000" y="5136424"/>
                  </a:cubicBezTo>
                  <a:cubicBezTo>
                    <a:pt x="11734362" y="5648271"/>
                    <a:pt x="11169718" y="6130587"/>
                    <a:pt x="10656690" y="6163734"/>
                  </a:cubicBezTo>
                  <a:cubicBezTo>
                    <a:pt x="6042143" y="6046505"/>
                    <a:pt x="4670391" y="6131497"/>
                    <a:pt x="1027310" y="6163734"/>
                  </a:cubicBezTo>
                  <a:cubicBezTo>
                    <a:pt x="475657" y="6078151"/>
                    <a:pt x="-41870" y="5752482"/>
                    <a:pt x="0" y="5136424"/>
                  </a:cubicBezTo>
                  <a:cubicBezTo>
                    <a:pt x="-57225" y="4632224"/>
                    <a:pt x="130478" y="2856224"/>
                    <a:pt x="0" y="1027310"/>
                  </a:cubicBezTo>
                  <a:close/>
                </a:path>
              </a:pathLst>
            </a:custGeom>
            <a:grpFill/>
            <a:ln w="57150">
              <a:solidFill>
                <a:srgbClr val="F2D670"/>
              </a:solidFill>
              <a:extLst>
                <a:ext uri="{C807C97D-BFC1-408E-A445-0C87EB9F89A2}">
                  <ask:lineSketchStyleProps xmlns:ask="http://schemas.microsoft.com/office/drawing/2018/sketchyshapes" xmlns="" sd="4184682687">
                    <a:prstGeom prst="roundRect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" name="Oval 4">
              <a:extLst>
                <a:ext uri="{FF2B5EF4-FFF2-40B4-BE49-F238E27FC236}">
                  <a16:creationId xmlns:a16="http://schemas.microsoft.com/office/drawing/2014/main" xmlns="" id="{C98669E6-7613-4243-8FBD-8D723CF0AACF}"/>
                </a:ext>
              </a:extLst>
            </p:cNvPr>
            <p:cNvSpPr/>
            <p:nvPr/>
          </p:nvSpPr>
          <p:spPr>
            <a:xfrm>
              <a:off x="11284753" y="6074315"/>
              <a:ext cx="309553" cy="309553"/>
            </a:xfrm>
            <a:prstGeom prst="ellipse">
              <a:avLst/>
            </a:prstGeom>
            <a:solidFill>
              <a:srgbClr val="F89F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xmlns="" id="{7B2306AD-A8C3-43A7-A97C-A1785266890A}"/>
                </a:ext>
              </a:extLst>
            </p:cNvPr>
            <p:cNvSpPr/>
            <p:nvPr/>
          </p:nvSpPr>
          <p:spPr>
            <a:xfrm>
              <a:off x="11824248" y="807775"/>
              <a:ext cx="309553" cy="309553"/>
            </a:xfrm>
            <a:prstGeom prst="ellipse">
              <a:avLst/>
            </a:prstGeom>
            <a:solidFill>
              <a:srgbClr val="A3A901"/>
            </a:solidFill>
            <a:ln>
              <a:solidFill>
                <a:srgbClr val="A3A9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xmlns="" id="{31C6D8D8-1B7C-4A6E-BB50-574889F03E18}"/>
                </a:ext>
              </a:extLst>
            </p:cNvPr>
            <p:cNvSpPr/>
            <p:nvPr/>
          </p:nvSpPr>
          <p:spPr>
            <a:xfrm>
              <a:off x="217756" y="966907"/>
              <a:ext cx="309553" cy="309553"/>
            </a:xfrm>
            <a:prstGeom prst="ellipse">
              <a:avLst/>
            </a:prstGeom>
            <a:solidFill>
              <a:srgbClr val="F2D6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xmlns="" id="{774D0ED0-5BCC-481D-91BF-3895CA7BE156}"/>
                </a:ext>
              </a:extLst>
            </p:cNvPr>
            <p:cNvSpPr/>
            <p:nvPr/>
          </p:nvSpPr>
          <p:spPr>
            <a:xfrm>
              <a:off x="802603" y="6074314"/>
              <a:ext cx="309553" cy="309553"/>
            </a:xfrm>
            <a:prstGeom prst="ellipse">
              <a:avLst/>
            </a:prstGeom>
            <a:solidFill>
              <a:srgbClr val="F2D6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xmlns="" id="{C4A1DFCD-4484-4B7C-BA80-7C6CA59AC564}"/>
                </a:ext>
              </a:extLst>
            </p:cNvPr>
            <p:cNvSpPr/>
            <p:nvPr/>
          </p:nvSpPr>
          <p:spPr>
            <a:xfrm>
              <a:off x="4184438" y="65357"/>
              <a:ext cx="309553" cy="309553"/>
            </a:xfrm>
            <a:prstGeom prst="ellipse">
              <a:avLst/>
            </a:prstGeom>
            <a:solidFill>
              <a:srgbClr val="A3A9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xmlns="" id="{B401DE57-9B6C-4570-AB04-3769C3D9C9D5}"/>
                </a:ext>
              </a:extLst>
            </p:cNvPr>
            <p:cNvSpPr/>
            <p:nvPr/>
          </p:nvSpPr>
          <p:spPr>
            <a:xfrm>
              <a:off x="7980920" y="6229090"/>
              <a:ext cx="309553" cy="309553"/>
            </a:xfrm>
            <a:prstGeom prst="ellipse">
              <a:avLst/>
            </a:prstGeom>
            <a:solidFill>
              <a:srgbClr val="A3A9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xmlns="" id="{605C4593-5962-447D-A494-F97E03A6F476}"/>
                </a:ext>
              </a:extLst>
            </p:cNvPr>
            <p:cNvSpPr/>
            <p:nvPr/>
          </p:nvSpPr>
          <p:spPr>
            <a:xfrm>
              <a:off x="267677" y="860323"/>
              <a:ext cx="204457" cy="204457"/>
            </a:xfrm>
            <a:prstGeom prst="ellipse">
              <a:avLst/>
            </a:prstGeom>
            <a:solidFill>
              <a:srgbClr val="A3A9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15" name="Picture 2" descr="Feliz Menino Bonitinho Garoto Com Idéia De Luz | Art drawings for kids,  School art activities, Back to school art activity">
            <a:extLst>
              <a:ext uri="{FF2B5EF4-FFF2-40B4-BE49-F238E27FC236}">
                <a16:creationId xmlns:a16="http://schemas.microsoft.com/office/drawing/2014/main" xmlns="" id="{08F395DF-3ED8-489B-B8F5-C67F5FCA0B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869" b="100000" l="9904" r="89936">
                        <a14:foregroundMark x1="44569" y1="44702" x2="44569" y2="44702"/>
                        <a14:foregroundMark x1="45687" y1="45283" x2="46006" y2="53266"/>
                        <a14:foregroundMark x1="59425" y1="45283" x2="58147" y2="54572"/>
                        <a14:foregroundMark x1="54633" y1="79390" x2="57508" y2="85341"/>
                        <a14:foregroundMark x1="48243" y1="79826" x2="43291" y2="88824"/>
                        <a14:foregroundMark x1="57029" y1="86938" x2="65335" y2="9013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96571" y="1750533"/>
            <a:ext cx="3849227" cy="4236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xmlns="" id="{73D4C33F-B63F-42C6-8D5F-DDD1BF3F0FD3}"/>
              </a:ext>
            </a:extLst>
          </p:cNvPr>
          <p:cNvGrpSpPr/>
          <p:nvPr/>
        </p:nvGrpSpPr>
        <p:grpSpPr>
          <a:xfrm>
            <a:off x="643988" y="572229"/>
            <a:ext cx="10556708" cy="801927"/>
            <a:chOff x="2873170" y="343910"/>
            <a:chExt cx="4312010" cy="1280575"/>
          </a:xfrm>
        </p:grpSpPr>
        <p:sp>
          <p:nvSpPr>
            <p:cNvPr id="18" name="îṥḷíďê">
              <a:extLst>
                <a:ext uri="{FF2B5EF4-FFF2-40B4-BE49-F238E27FC236}">
                  <a16:creationId xmlns:a16="http://schemas.microsoft.com/office/drawing/2014/main" xmlns="" id="{CA2DE6BC-3B28-481B-BC2C-4F72BA732A84}"/>
                </a:ext>
              </a:extLst>
            </p:cNvPr>
            <p:cNvSpPr/>
            <p:nvPr/>
          </p:nvSpPr>
          <p:spPr bwMode="auto">
            <a:xfrm>
              <a:off x="2873170" y="343910"/>
              <a:ext cx="4312010" cy="128057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53975" cap="rnd" cmpd="thickThin">
              <a:solidFill>
                <a:srgbClr val="7A4E48"/>
              </a:solidFill>
              <a:prstDash val="sysDash"/>
              <a:round/>
              <a:headEnd/>
              <a:tailEnd/>
            </a:ln>
          </p:spPr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endParaRPr>
            </a:p>
          </p:txBody>
        </p:sp>
        <p:sp>
          <p:nvSpPr>
            <p:cNvPr id="19" name="Google Shape;5317;p41">
              <a:extLst>
                <a:ext uri="{FF2B5EF4-FFF2-40B4-BE49-F238E27FC236}">
                  <a16:creationId xmlns:a16="http://schemas.microsoft.com/office/drawing/2014/main" xmlns="" id="{3383C46C-EDE3-4D91-B4F0-7676DB7A9FCD}"/>
                </a:ext>
              </a:extLst>
            </p:cNvPr>
            <p:cNvSpPr txBox="1">
              <a:spLocks/>
            </p:cNvSpPr>
            <p:nvPr/>
          </p:nvSpPr>
          <p:spPr>
            <a:xfrm>
              <a:off x="3028609" y="440029"/>
              <a:ext cx="4029916" cy="100405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69" tIns="68569" rIns="68569" bIns="68569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Gloria Hallelujah"/>
                <a:buNone/>
                <a:defRPr sz="2800" b="1" i="0" u="none" strike="noStrike" cap="none">
                  <a:solidFill>
                    <a:schemeClr val="dk1"/>
                  </a:solidFill>
                  <a:latin typeface="Gloria Hallelujah"/>
                  <a:ea typeface="Gloria Hallelujah"/>
                  <a:cs typeface="Gloria Hallelujah"/>
                  <a:sym typeface="Gloria Hallelujah"/>
                </a:defRPr>
              </a:lvl1pPr>
              <a:lvl2pPr marR="0" lvl="1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Gloria Hallelujah"/>
                <a:buNone/>
                <a:defRPr sz="2800" b="1" i="0" u="none" strike="noStrike" cap="none">
                  <a:solidFill>
                    <a:schemeClr val="dk1"/>
                  </a:solidFill>
                  <a:latin typeface="Gloria Hallelujah"/>
                  <a:ea typeface="Gloria Hallelujah"/>
                  <a:cs typeface="Gloria Hallelujah"/>
                  <a:sym typeface="Gloria Hallelujah"/>
                </a:defRPr>
              </a:lvl2pPr>
              <a:lvl3pPr marR="0" lvl="2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Gloria Hallelujah"/>
                <a:buNone/>
                <a:defRPr sz="2800" b="1" i="0" u="none" strike="noStrike" cap="none">
                  <a:solidFill>
                    <a:schemeClr val="dk1"/>
                  </a:solidFill>
                  <a:latin typeface="Gloria Hallelujah"/>
                  <a:ea typeface="Gloria Hallelujah"/>
                  <a:cs typeface="Gloria Hallelujah"/>
                  <a:sym typeface="Gloria Hallelujah"/>
                </a:defRPr>
              </a:lvl3pPr>
              <a:lvl4pPr marR="0" lvl="3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Gloria Hallelujah"/>
                <a:buNone/>
                <a:defRPr sz="2800" b="1" i="0" u="none" strike="noStrike" cap="none">
                  <a:solidFill>
                    <a:schemeClr val="dk1"/>
                  </a:solidFill>
                  <a:latin typeface="Gloria Hallelujah"/>
                  <a:ea typeface="Gloria Hallelujah"/>
                  <a:cs typeface="Gloria Hallelujah"/>
                  <a:sym typeface="Gloria Hallelujah"/>
                </a:defRPr>
              </a:lvl4pPr>
              <a:lvl5pPr marR="0" lvl="4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Gloria Hallelujah"/>
                <a:buNone/>
                <a:defRPr sz="2800" b="1" i="0" u="none" strike="noStrike" cap="none">
                  <a:solidFill>
                    <a:schemeClr val="dk1"/>
                  </a:solidFill>
                  <a:latin typeface="Gloria Hallelujah"/>
                  <a:ea typeface="Gloria Hallelujah"/>
                  <a:cs typeface="Gloria Hallelujah"/>
                  <a:sym typeface="Gloria Hallelujah"/>
                </a:defRPr>
              </a:lvl5pPr>
              <a:lvl6pPr marR="0" lvl="5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Gloria Hallelujah"/>
                <a:buNone/>
                <a:defRPr sz="2800" b="1" i="0" u="none" strike="noStrike" cap="none">
                  <a:solidFill>
                    <a:schemeClr val="dk1"/>
                  </a:solidFill>
                  <a:latin typeface="Gloria Hallelujah"/>
                  <a:ea typeface="Gloria Hallelujah"/>
                  <a:cs typeface="Gloria Hallelujah"/>
                  <a:sym typeface="Gloria Hallelujah"/>
                </a:defRPr>
              </a:lvl6pPr>
              <a:lvl7pPr marR="0" lvl="6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Gloria Hallelujah"/>
                <a:buNone/>
                <a:defRPr sz="2800" b="1" i="0" u="none" strike="noStrike" cap="none">
                  <a:solidFill>
                    <a:schemeClr val="dk1"/>
                  </a:solidFill>
                  <a:latin typeface="Gloria Hallelujah"/>
                  <a:ea typeface="Gloria Hallelujah"/>
                  <a:cs typeface="Gloria Hallelujah"/>
                  <a:sym typeface="Gloria Hallelujah"/>
                </a:defRPr>
              </a:lvl7pPr>
              <a:lvl8pPr marR="0" lvl="7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Gloria Hallelujah"/>
                <a:buNone/>
                <a:defRPr sz="2800" b="1" i="0" u="none" strike="noStrike" cap="none">
                  <a:solidFill>
                    <a:schemeClr val="dk1"/>
                  </a:solidFill>
                  <a:latin typeface="Gloria Hallelujah"/>
                  <a:ea typeface="Gloria Hallelujah"/>
                  <a:cs typeface="Gloria Hallelujah"/>
                  <a:sym typeface="Gloria Hallelujah"/>
                </a:defRPr>
              </a:lvl8pPr>
              <a:lvl9pPr marR="0" lvl="8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Gloria Hallelujah"/>
                <a:buNone/>
                <a:defRPr sz="2800" b="1" i="0" u="none" strike="noStrike" cap="none">
                  <a:solidFill>
                    <a:schemeClr val="dk1"/>
                  </a:solidFill>
                  <a:latin typeface="Gloria Hallelujah"/>
                  <a:ea typeface="Gloria Hallelujah"/>
                  <a:cs typeface="Gloria Hallelujah"/>
                  <a:sym typeface="Gloria Hallelujah"/>
                </a:defRPr>
              </a:lvl9pPr>
            </a:lstStyle>
            <a:p>
              <a:pPr marL="0" marR="0" lvl="0" indent="0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Pts val="2800"/>
                <a:buFont typeface="Gloria Hallelujah"/>
                <a:buNone/>
                <a:tabLst/>
                <a:defRPr/>
              </a:pPr>
              <a:r>
                <a:rPr lang="en-US" sz="4000" b="0" dirty="0" err="1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Để</a:t>
              </a:r>
              <a:r>
                <a:rPr lang="en-US" sz="4000" b="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4000" b="0" dirty="0" err="1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sử</a:t>
              </a:r>
              <a:r>
                <a:rPr lang="en-US" sz="4000" b="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4000" b="0" dirty="0" err="1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dụng</a:t>
              </a:r>
              <a:r>
                <a:rPr lang="en-US" sz="4000" b="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4000" b="0" dirty="0" err="1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đèn</a:t>
              </a:r>
              <a:r>
                <a:rPr lang="en-US" sz="4000" b="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4000" b="0" dirty="0" err="1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học</a:t>
              </a:r>
              <a:r>
                <a:rPr lang="en-US" sz="4000" b="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 an </a:t>
              </a:r>
              <a:r>
                <a:rPr lang="en-US" sz="4000" b="0" dirty="0" err="1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toàn</a:t>
              </a:r>
              <a:r>
                <a:rPr lang="en-US" sz="4000" b="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, </a:t>
              </a:r>
              <a:r>
                <a:rPr lang="en-US" sz="4000" b="0" dirty="0" err="1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các</a:t>
              </a:r>
              <a:r>
                <a:rPr lang="en-US" sz="4000" b="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4000" b="0" dirty="0" err="1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em</a:t>
              </a:r>
              <a:r>
                <a:rPr lang="en-US" sz="4000" b="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4000" b="0" dirty="0" err="1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cần</a:t>
              </a:r>
              <a:r>
                <a:rPr lang="en-US" sz="4000" b="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4000" b="0" dirty="0" err="1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lưu</a:t>
              </a:r>
              <a:r>
                <a:rPr lang="en-US" sz="4000" b="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 ý:</a:t>
              </a:r>
              <a:endPara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Gloria Hallelujah"/>
              </a:endParaRPr>
            </a:p>
          </p:txBody>
        </p:sp>
      </p:grpSp>
      <p:sp>
        <p:nvSpPr>
          <p:cNvPr id="24" name="Sun 23">
            <a:extLst>
              <a:ext uri="{FF2B5EF4-FFF2-40B4-BE49-F238E27FC236}">
                <a16:creationId xmlns:a16="http://schemas.microsoft.com/office/drawing/2014/main" xmlns="" id="{4D71EBFB-9377-4DD8-869D-3AB49CB33C5A}"/>
              </a:ext>
            </a:extLst>
          </p:cNvPr>
          <p:cNvSpPr/>
          <p:nvPr/>
        </p:nvSpPr>
        <p:spPr>
          <a:xfrm>
            <a:off x="2339728" y="1815062"/>
            <a:ext cx="593156" cy="581115"/>
          </a:xfrm>
          <a:prstGeom prst="sun">
            <a:avLst/>
          </a:prstGeom>
          <a:solidFill>
            <a:srgbClr val="FF0000"/>
          </a:solidFill>
          <a:ln w="19050" cap="rnd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xmlns="" id="{BD72055B-B03B-473F-BDEB-C1B507CF198D}"/>
              </a:ext>
            </a:extLst>
          </p:cNvPr>
          <p:cNvSpPr/>
          <p:nvPr/>
        </p:nvSpPr>
        <p:spPr>
          <a:xfrm>
            <a:off x="2894062" y="4322525"/>
            <a:ext cx="722024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vi-VN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ắt đèn khi không sử dụng</a:t>
            </a:r>
            <a:endParaRPr lang="en-US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Sun 28">
            <a:extLst>
              <a:ext uri="{FF2B5EF4-FFF2-40B4-BE49-F238E27FC236}">
                <a16:creationId xmlns:a16="http://schemas.microsoft.com/office/drawing/2014/main" xmlns="" id="{0D0BD9B0-932E-4428-B787-645B1D4F390F}"/>
              </a:ext>
            </a:extLst>
          </p:cNvPr>
          <p:cNvSpPr/>
          <p:nvPr/>
        </p:nvSpPr>
        <p:spPr>
          <a:xfrm>
            <a:off x="2339728" y="3230956"/>
            <a:ext cx="593156" cy="581115"/>
          </a:xfrm>
          <a:prstGeom prst="sun">
            <a:avLst/>
          </a:prstGeom>
          <a:solidFill>
            <a:srgbClr val="FF0000"/>
          </a:solidFill>
          <a:ln w="19050" cap="rnd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30" name="Sun 29">
            <a:extLst>
              <a:ext uri="{FF2B5EF4-FFF2-40B4-BE49-F238E27FC236}">
                <a16:creationId xmlns:a16="http://schemas.microsoft.com/office/drawing/2014/main" xmlns="" id="{99C7FB55-6163-4CB2-845D-B268BC2F9960}"/>
              </a:ext>
            </a:extLst>
          </p:cNvPr>
          <p:cNvSpPr/>
          <p:nvPr/>
        </p:nvSpPr>
        <p:spPr>
          <a:xfrm>
            <a:off x="2310752" y="4372352"/>
            <a:ext cx="593156" cy="581115"/>
          </a:xfrm>
          <a:prstGeom prst="sun">
            <a:avLst/>
          </a:prstGeom>
          <a:solidFill>
            <a:srgbClr val="FF0000"/>
          </a:solidFill>
          <a:ln w="19050" cap="rnd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xmlns="" id="{3DC1F907-FDC8-4DAB-B246-35B1B09437F0}"/>
              </a:ext>
            </a:extLst>
          </p:cNvPr>
          <p:cNvSpPr/>
          <p:nvPr/>
        </p:nvSpPr>
        <p:spPr>
          <a:xfrm>
            <a:off x="2872201" y="1834579"/>
            <a:ext cx="866478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</a:t>
            </a:r>
            <a:r>
              <a:rPr lang="vi-VN" alt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ặt ở vị trí khô ráo-</a:t>
            </a:r>
            <a:r>
              <a:rPr lang="en-US" alt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alt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an toàn điện, phía tay trái người ngồi</a:t>
            </a:r>
            <a:r>
              <a:rPr lang="en-US" alt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alt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không bị bóng tay người viết che mất chữ viết</a:t>
            </a:r>
            <a:endParaRPr lang="en-US" altLang="en-US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xmlns="" id="{1ADD6503-0396-401E-9F3E-66B5D3BE3D3E}"/>
              </a:ext>
            </a:extLst>
          </p:cNvPr>
          <p:cNvSpPr/>
          <p:nvPr/>
        </p:nvSpPr>
        <p:spPr>
          <a:xfrm>
            <a:off x="2894062" y="3113191"/>
            <a:ext cx="841435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vi-VN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Điều chỉnh độ cao và hướng chiếu sáng của đèn phù hợp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không cao hay thấp quá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xmlns="" id="{619BD84E-370B-4327-83F9-58E6B92305F4}"/>
              </a:ext>
            </a:extLst>
          </p:cNvPr>
          <p:cNvSpPr/>
          <p:nvPr/>
        </p:nvSpPr>
        <p:spPr>
          <a:xfrm>
            <a:off x="2942729" y="5211667"/>
            <a:ext cx="882515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sờ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tay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bóng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đèn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đang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sử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hay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vừa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sử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xong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tránh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bỏng</a:t>
            </a:r>
            <a:endParaRPr lang="en-US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Sun 36">
            <a:extLst>
              <a:ext uri="{FF2B5EF4-FFF2-40B4-BE49-F238E27FC236}">
                <a16:creationId xmlns:a16="http://schemas.microsoft.com/office/drawing/2014/main" xmlns="" id="{DAD4FE4D-E609-47F9-9850-F96FF2FC8F3C}"/>
              </a:ext>
            </a:extLst>
          </p:cNvPr>
          <p:cNvSpPr/>
          <p:nvPr/>
        </p:nvSpPr>
        <p:spPr>
          <a:xfrm>
            <a:off x="2339728" y="5286651"/>
            <a:ext cx="593156" cy="581115"/>
          </a:xfrm>
          <a:prstGeom prst="sun">
            <a:avLst/>
          </a:prstGeom>
          <a:solidFill>
            <a:srgbClr val="FF0000"/>
          </a:solidFill>
          <a:ln w="19050" cap="rnd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159706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/>
      <p:bldP spid="29" grpId="0" animBg="1"/>
      <p:bldP spid="30" grpId="0" animBg="1"/>
      <p:bldP spid="31" grpId="0"/>
      <p:bldP spid="33" grpId="0"/>
      <p:bldP spid="36" grpId="0"/>
      <p:bldP spid="3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03200" y="174171"/>
            <a:ext cx="11756571" cy="6516915"/>
          </a:xfrm>
          <a:prstGeom prst="rect">
            <a:avLst/>
          </a:prstGeom>
          <a:solidFill>
            <a:schemeClr val="lt1">
              <a:alpha val="89000"/>
            </a:schemeClr>
          </a:solidFill>
          <a:ln w="38100">
            <a:prstDash val="lgDash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xmlns="" id="{E40D7B58-614C-4B2F-825C-EC6A361C66E1}"/>
              </a:ext>
            </a:extLst>
          </p:cNvPr>
          <p:cNvGrpSpPr/>
          <p:nvPr/>
        </p:nvGrpSpPr>
        <p:grpSpPr>
          <a:xfrm>
            <a:off x="-10513" y="-266285"/>
            <a:ext cx="11147383" cy="1783964"/>
            <a:chOff x="5667646" y="720179"/>
            <a:chExt cx="11147383" cy="1783964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xmlns="" id="{D29188A5-8E84-4132-B351-E3B562ABFDE6}"/>
                </a:ext>
              </a:extLst>
            </p:cNvPr>
            <p:cNvSpPr/>
            <p:nvPr/>
          </p:nvSpPr>
          <p:spPr>
            <a:xfrm>
              <a:off x="6145081" y="1924156"/>
              <a:ext cx="10669948" cy="579987"/>
            </a:xfrm>
            <a:prstGeom prst="rect">
              <a:avLst/>
            </a:prstGeom>
            <a:ln w="38100"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 lIns="86699" tIns="43349" rIns="86699" bIns="43349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nl-NL" sz="3200" i="1" dirty="0">
                  <a:effectLst/>
                  <a:latin typeface="Times New Roman" pitchFamily="18" charset="0"/>
                  <a:ea typeface="Times New Roman" panose="02020603050405020304" pitchFamily="18" charset="0"/>
                  <a:cs typeface="Times New Roman" pitchFamily="18" charset="0"/>
                </a:rPr>
                <a:t>    Cần đảm bảo tuyệt đối về an toàn khi sử dụng đèn học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等线" panose="02010600030101010101" pitchFamily="2" charset="-122"/>
                <a:cs typeface="Times New Roman" pitchFamily="18" charset="0"/>
              </a:endParaRPr>
            </a:p>
          </p:txBody>
        </p:sp>
        <p:grpSp>
          <p:nvGrpSpPr>
            <p:cNvPr id="11" name="Google Shape;1012;p37">
              <a:extLst>
                <a:ext uri="{FF2B5EF4-FFF2-40B4-BE49-F238E27FC236}">
                  <a16:creationId xmlns:a16="http://schemas.microsoft.com/office/drawing/2014/main" xmlns="" id="{28BC40CB-6F3D-4AEE-839F-C28CC5EB69E2}"/>
                </a:ext>
              </a:extLst>
            </p:cNvPr>
            <p:cNvGrpSpPr/>
            <p:nvPr/>
          </p:nvGrpSpPr>
          <p:grpSpPr>
            <a:xfrm>
              <a:off x="5667646" y="720179"/>
              <a:ext cx="1455282" cy="1508052"/>
              <a:chOff x="5949775" y="2481625"/>
              <a:chExt cx="400600" cy="445825"/>
            </a:xfrm>
          </p:grpSpPr>
          <p:sp>
            <p:nvSpPr>
              <p:cNvPr id="12" name="Google Shape;1013;p37">
                <a:extLst>
                  <a:ext uri="{FF2B5EF4-FFF2-40B4-BE49-F238E27FC236}">
                    <a16:creationId xmlns:a16="http://schemas.microsoft.com/office/drawing/2014/main" xmlns="" id="{A80F0C67-7BC8-4A71-AA0A-3E4B97A8EFF1}"/>
                  </a:ext>
                </a:extLst>
              </p:cNvPr>
              <p:cNvSpPr/>
              <p:nvPr/>
            </p:nvSpPr>
            <p:spPr>
              <a:xfrm>
                <a:off x="5949775" y="2746875"/>
                <a:ext cx="72925" cy="42200"/>
              </a:xfrm>
              <a:custGeom>
                <a:avLst/>
                <a:gdLst/>
                <a:ahLst/>
                <a:cxnLst/>
                <a:rect l="l" t="t" r="r" b="b"/>
                <a:pathLst>
                  <a:path w="2917" h="1688" extrusionOk="0">
                    <a:moveTo>
                      <a:pt x="2916" y="0"/>
                    </a:moveTo>
                    <a:lnTo>
                      <a:pt x="1" y="849"/>
                    </a:lnTo>
                    <a:lnTo>
                      <a:pt x="2916" y="1687"/>
                    </a:lnTo>
                    <a:lnTo>
                      <a:pt x="2916" y="0"/>
                    </a:lnTo>
                    <a:close/>
                  </a:path>
                </a:pathLst>
              </a:custGeom>
              <a:solidFill>
                <a:srgbClr val="84004C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宋体" panose="02010600030101010101" pitchFamily="2" charset="-122"/>
                  <a:cs typeface="Times New Roman" pitchFamily="18" charset="0"/>
                </a:endParaRPr>
              </a:p>
            </p:txBody>
          </p:sp>
          <p:sp>
            <p:nvSpPr>
              <p:cNvPr id="13" name="Google Shape;1014;p37">
                <a:extLst>
                  <a:ext uri="{FF2B5EF4-FFF2-40B4-BE49-F238E27FC236}">
                    <a16:creationId xmlns:a16="http://schemas.microsoft.com/office/drawing/2014/main" xmlns="" id="{B27D6172-8AF6-4619-80E1-5B9C8A4CCA7F}"/>
                  </a:ext>
                </a:extLst>
              </p:cNvPr>
              <p:cNvSpPr/>
              <p:nvPr/>
            </p:nvSpPr>
            <p:spPr>
              <a:xfrm>
                <a:off x="6061400" y="2481625"/>
                <a:ext cx="176625" cy="179175"/>
              </a:xfrm>
              <a:custGeom>
                <a:avLst/>
                <a:gdLst/>
                <a:ahLst/>
                <a:cxnLst/>
                <a:rect l="l" t="t" r="r" b="b"/>
                <a:pathLst>
                  <a:path w="7065" h="7167" extrusionOk="0">
                    <a:moveTo>
                      <a:pt x="3451" y="1"/>
                    </a:moveTo>
                    <a:cubicBezTo>
                      <a:pt x="3204" y="1"/>
                      <a:pt x="2945" y="49"/>
                      <a:pt x="2675" y="154"/>
                    </a:cubicBezTo>
                    <a:cubicBezTo>
                      <a:pt x="1" y="1187"/>
                      <a:pt x="1206" y="3781"/>
                      <a:pt x="2158" y="5112"/>
                    </a:cubicBezTo>
                    <a:cubicBezTo>
                      <a:pt x="2858" y="6065"/>
                      <a:pt x="5085" y="7167"/>
                      <a:pt x="5085" y="7167"/>
                    </a:cubicBezTo>
                    <a:cubicBezTo>
                      <a:pt x="7064" y="4719"/>
                      <a:pt x="5876" y="1"/>
                      <a:pt x="3451" y="1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宋体" panose="02010600030101010101" pitchFamily="2" charset="-122"/>
                  <a:cs typeface="Times New Roman" pitchFamily="18" charset="0"/>
                </a:endParaRPr>
              </a:p>
            </p:txBody>
          </p:sp>
          <p:sp>
            <p:nvSpPr>
              <p:cNvPr id="15" name="Google Shape;1015;p37">
                <a:extLst>
                  <a:ext uri="{FF2B5EF4-FFF2-40B4-BE49-F238E27FC236}">
                    <a16:creationId xmlns:a16="http://schemas.microsoft.com/office/drawing/2014/main" xmlns="" id="{F3ED1CF5-6FDB-49A0-9B19-EB744E2D69DC}"/>
                  </a:ext>
                </a:extLst>
              </p:cNvPr>
              <p:cNvSpPr/>
              <p:nvPr/>
            </p:nvSpPr>
            <p:spPr>
              <a:xfrm>
                <a:off x="6060875" y="2857825"/>
                <a:ext cx="34425" cy="62000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2480" extrusionOk="0">
                    <a:moveTo>
                      <a:pt x="954" y="0"/>
                    </a:moveTo>
                    <a:cubicBezTo>
                      <a:pt x="814" y="0"/>
                      <a:pt x="670" y="71"/>
                      <a:pt x="607" y="233"/>
                    </a:cubicBezTo>
                    <a:cubicBezTo>
                      <a:pt x="377" y="819"/>
                      <a:pt x="182" y="1427"/>
                      <a:pt x="56" y="2047"/>
                    </a:cubicBezTo>
                    <a:cubicBezTo>
                      <a:pt x="1" y="2309"/>
                      <a:pt x="219" y="2480"/>
                      <a:pt x="422" y="2480"/>
                    </a:cubicBezTo>
                    <a:cubicBezTo>
                      <a:pt x="557" y="2480"/>
                      <a:pt x="685" y="2404"/>
                      <a:pt x="722" y="2230"/>
                    </a:cubicBezTo>
                    <a:cubicBezTo>
                      <a:pt x="859" y="1611"/>
                      <a:pt x="1043" y="1002"/>
                      <a:pt x="1273" y="417"/>
                    </a:cubicBezTo>
                    <a:cubicBezTo>
                      <a:pt x="1377" y="166"/>
                      <a:pt x="1169" y="0"/>
                      <a:pt x="95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宋体" panose="02010600030101010101" pitchFamily="2" charset="-122"/>
                  <a:cs typeface="Times New Roman" pitchFamily="18" charset="0"/>
                </a:endParaRPr>
              </a:p>
            </p:txBody>
          </p:sp>
          <p:sp>
            <p:nvSpPr>
              <p:cNvPr id="16" name="Google Shape;1016;p37">
                <a:extLst>
                  <a:ext uri="{FF2B5EF4-FFF2-40B4-BE49-F238E27FC236}">
                    <a16:creationId xmlns:a16="http://schemas.microsoft.com/office/drawing/2014/main" xmlns="" id="{4A718CC0-007F-4E91-9D0C-8A8304BD48D2}"/>
                  </a:ext>
                </a:extLst>
              </p:cNvPr>
              <p:cNvSpPr/>
              <p:nvPr/>
            </p:nvSpPr>
            <p:spPr>
              <a:xfrm>
                <a:off x="6123225" y="2865225"/>
                <a:ext cx="20400" cy="62225"/>
              </a:xfrm>
              <a:custGeom>
                <a:avLst/>
                <a:gdLst/>
                <a:ahLst/>
                <a:cxnLst/>
                <a:rect l="l" t="t" r="r" b="b"/>
                <a:pathLst>
                  <a:path w="816" h="2489" extrusionOk="0">
                    <a:moveTo>
                      <a:pt x="473" y="0"/>
                    </a:moveTo>
                    <a:cubicBezTo>
                      <a:pt x="299" y="0"/>
                      <a:pt x="121" y="109"/>
                      <a:pt x="110" y="327"/>
                    </a:cubicBezTo>
                    <a:cubicBezTo>
                      <a:pt x="87" y="936"/>
                      <a:pt x="53" y="1544"/>
                      <a:pt x="18" y="2152"/>
                    </a:cubicBezTo>
                    <a:cubicBezTo>
                      <a:pt x="1" y="2376"/>
                      <a:pt x="164" y="2488"/>
                      <a:pt x="337" y="2488"/>
                    </a:cubicBezTo>
                    <a:cubicBezTo>
                      <a:pt x="509" y="2488"/>
                      <a:pt x="690" y="2376"/>
                      <a:pt x="707" y="2152"/>
                    </a:cubicBezTo>
                    <a:cubicBezTo>
                      <a:pt x="741" y="1544"/>
                      <a:pt x="776" y="936"/>
                      <a:pt x="810" y="327"/>
                    </a:cubicBezTo>
                    <a:cubicBezTo>
                      <a:pt x="816" y="109"/>
                      <a:pt x="646" y="0"/>
                      <a:pt x="47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宋体" panose="02010600030101010101" pitchFamily="2" charset="-122"/>
                  <a:cs typeface="Times New Roman" pitchFamily="18" charset="0"/>
                </a:endParaRPr>
              </a:p>
            </p:txBody>
          </p:sp>
          <p:sp>
            <p:nvSpPr>
              <p:cNvPr id="17" name="Google Shape;1017;p37">
                <a:extLst>
                  <a:ext uri="{FF2B5EF4-FFF2-40B4-BE49-F238E27FC236}">
                    <a16:creationId xmlns:a16="http://schemas.microsoft.com/office/drawing/2014/main" xmlns="" id="{BB3D53B1-861E-44C4-A9E7-D5EC0D88B3A1}"/>
                  </a:ext>
                </a:extLst>
              </p:cNvPr>
              <p:cNvSpPr/>
              <p:nvPr/>
            </p:nvSpPr>
            <p:spPr>
              <a:xfrm>
                <a:off x="6197975" y="2865225"/>
                <a:ext cx="24825" cy="62125"/>
              </a:xfrm>
              <a:custGeom>
                <a:avLst/>
                <a:gdLst/>
                <a:ahLst/>
                <a:cxnLst/>
                <a:rect l="l" t="t" r="r" b="b"/>
                <a:pathLst>
                  <a:path w="993" h="2485" extrusionOk="0">
                    <a:moveTo>
                      <a:pt x="344" y="0"/>
                    </a:moveTo>
                    <a:cubicBezTo>
                      <a:pt x="170" y="0"/>
                      <a:pt x="1" y="109"/>
                      <a:pt x="12" y="327"/>
                    </a:cubicBezTo>
                    <a:cubicBezTo>
                      <a:pt x="35" y="970"/>
                      <a:pt x="127" y="1613"/>
                      <a:pt x="265" y="2244"/>
                    </a:cubicBezTo>
                    <a:cubicBezTo>
                      <a:pt x="305" y="2412"/>
                      <a:pt x="434" y="2485"/>
                      <a:pt x="568" y="2485"/>
                    </a:cubicBezTo>
                    <a:cubicBezTo>
                      <a:pt x="774" y="2485"/>
                      <a:pt x="993" y="2313"/>
                      <a:pt x="930" y="2049"/>
                    </a:cubicBezTo>
                    <a:cubicBezTo>
                      <a:pt x="804" y="1487"/>
                      <a:pt x="724" y="913"/>
                      <a:pt x="701" y="327"/>
                    </a:cubicBezTo>
                    <a:cubicBezTo>
                      <a:pt x="695" y="109"/>
                      <a:pt x="517" y="0"/>
                      <a:pt x="34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宋体" panose="02010600030101010101" pitchFamily="2" charset="-122"/>
                  <a:cs typeface="Times New Roman" pitchFamily="18" charset="0"/>
                </a:endParaRPr>
              </a:p>
            </p:txBody>
          </p:sp>
          <p:sp>
            <p:nvSpPr>
              <p:cNvPr id="18" name="Google Shape;1018;p37">
                <a:extLst>
                  <a:ext uri="{FF2B5EF4-FFF2-40B4-BE49-F238E27FC236}">
                    <a16:creationId xmlns:a16="http://schemas.microsoft.com/office/drawing/2014/main" xmlns="" id="{C93E5EEE-DC38-4695-A988-261795DD0DB2}"/>
                  </a:ext>
                </a:extLst>
              </p:cNvPr>
              <p:cNvSpPr/>
              <p:nvPr/>
            </p:nvSpPr>
            <p:spPr>
              <a:xfrm>
                <a:off x="6246675" y="2860325"/>
                <a:ext cx="35175" cy="56050"/>
              </a:xfrm>
              <a:custGeom>
                <a:avLst/>
                <a:gdLst/>
                <a:ahLst/>
                <a:cxnLst/>
                <a:rect l="l" t="t" r="r" b="b"/>
                <a:pathLst>
                  <a:path w="1407" h="2242" extrusionOk="0">
                    <a:moveTo>
                      <a:pt x="465" y="0"/>
                    </a:moveTo>
                    <a:cubicBezTo>
                      <a:pt x="244" y="0"/>
                      <a:pt x="1" y="252"/>
                      <a:pt x="119" y="535"/>
                    </a:cubicBezTo>
                    <a:cubicBezTo>
                      <a:pt x="325" y="1006"/>
                      <a:pt x="509" y="1499"/>
                      <a:pt x="658" y="1993"/>
                    </a:cubicBezTo>
                    <a:cubicBezTo>
                      <a:pt x="708" y="2167"/>
                      <a:pt x="847" y="2242"/>
                      <a:pt x="986" y="2242"/>
                    </a:cubicBezTo>
                    <a:cubicBezTo>
                      <a:pt x="1195" y="2242"/>
                      <a:pt x="1407" y="2071"/>
                      <a:pt x="1324" y="1809"/>
                    </a:cubicBezTo>
                    <a:cubicBezTo>
                      <a:pt x="1152" y="1258"/>
                      <a:pt x="956" y="707"/>
                      <a:pt x="715" y="179"/>
                    </a:cubicBezTo>
                    <a:cubicBezTo>
                      <a:pt x="661" y="53"/>
                      <a:pt x="565" y="0"/>
                      <a:pt x="46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宋体" panose="02010600030101010101" pitchFamily="2" charset="-122"/>
                  <a:cs typeface="Times New Roman" pitchFamily="18" charset="0"/>
                </a:endParaRPr>
              </a:p>
            </p:txBody>
          </p:sp>
          <p:sp>
            <p:nvSpPr>
              <p:cNvPr id="19" name="Google Shape;1019;p37">
                <a:extLst>
                  <a:ext uri="{FF2B5EF4-FFF2-40B4-BE49-F238E27FC236}">
                    <a16:creationId xmlns:a16="http://schemas.microsoft.com/office/drawing/2014/main" xmlns="" id="{80A9200D-AD03-4345-A1FB-341F793263D4}"/>
                  </a:ext>
                </a:extLst>
              </p:cNvPr>
              <p:cNvSpPr/>
              <p:nvPr/>
            </p:nvSpPr>
            <p:spPr>
              <a:xfrm>
                <a:off x="6096700" y="2834375"/>
                <a:ext cx="76625" cy="48225"/>
              </a:xfrm>
              <a:custGeom>
                <a:avLst/>
                <a:gdLst/>
                <a:ahLst/>
                <a:cxnLst/>
                <a:rect l="l" t="t" r="r" b="b"/>
                <a:pathLst>
                  <a:path w="3065" h="1929" extrusionOk="0">
                    <a:moveTo>
                      <a:pt x="0" y="1"/>
                    </a:moveTo>
                    <a:lnTo>
                      <a:pt x="0" y="1"/>
                    </a:lnTo>
                    <a:cubicBezTo>
                      <a:pt x="126" y="586"/>
                      <a:pt x="299" y="1171"/>
                      <a:pt x="494" y="1734"/>
                    </a:cubicBezTo>
                    <a:cubicBezTo>
                      <a:pt x="953" y="1871"/>
                      <a:pt x="1423" y="1929"/>
                      <a:pt x="1894" y="1929"/>
                    </a:cubicBezTo>
                    <a:lnTo>
                      <a:pt x="3065" y="1929"/>
                    </a:lnTo>
                    <a:cubicBezTo>
                      <a:pt x="2881" y="1401"/>
                      <a:pt x="2743" y="873"/>
                      <a:pt x="2629" y="322"/>
                    </a:cubicBezTo>
                    <a:cubicBezTo>
                      <a:pt x="1745" y="288"/>
                      <a:pt x="873" y="173"/>
                      <a:pt x="0" y="1"/>
                    </a:cubicBezTo>
                    <a:close/>
                  </a:path>
                </a:pathLst>
              </a:custGeom>
              <a:solidFill>
                <a:srgbClr val="FFA500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宋体" panose="02010600030101010101" pitchFamily="2" charset="-122"/>
                  <a:cs typeface="Times New Roman" pitchFamily="18" charset="0"/>
                </a:endParaRPr>
              </a:p>
            </p:txBody>
          </p:sp>
          <p:sp>
            <p:nvSpPr>
              <p:cNvPr id="20" name="Google Shape;1020;p37">
                <a:extLst>
                  <a:ext uri="{FF2B5EF4-FFF2-40B4-BE49-F238E27FC236}">
                    <a16:creationId xmlns:a16="http://schemas.microsoft.com/office/drawing/2014/main" xmlns="" id="{3EDF26D2-CF52-408B-B801-63C197E413B9}"/>
                  </a:ext>
                </a:extLst>
              </p:cNvPr>
              <p:cNvSpPr/>
              <p:nvPr/>
            </p:nvSpPr>
            <p:spPr>
              <a:xfrm>
                <a:off x="6081200" y="2625200"/>
                <a:ext cx="88975" cy="217225"/>
              </a:xfrm>
              <a:custGeom>
                <a:avLst/>
                <a:gdLst/>
                <a:ahLst/>
                <a:cxnLst/>
                <a:rect l="l" t="t" r="r" b="b"/>
                <a:pathLst>
                  <a:path w="3559" h="8689" extrusionOk="0">
                    <a:moveTo>
                      <a:pt x="2514" y="1"/>
                    </a:moveTo>
                    <a:cubicBezTo>
                      <a:pt x="2009" y="1"/>
                      <a:pt x="1493" y="81"/>
                      <a:pt x="1010" y="230"/>
                    </a:cubicBezTo>
                    <a:cubicBezTo>
                      <a:pt x="138" y="2859"/>
                      <a:pt x="0" y="5670"/>
                      <a:pt x="609" y="8368"/>
                    </a:cubicBezTo>
                    <a:cubicBezTo>
                      <a:pt x="1481" y="8540"/>
                      <a:pt x="2365" y="8655"/>
                      <a:pt x="3249" y="8689"/>
                    </a:cubicBezTo>
                    <a:cubicBezTo>
                      <a:pt x="2663" y="5889"/>
                      <a:pt x="2916" y="2847"/>
                      <a:pt x="3558" y="1"/>
                    </a:cubicBezTo>
                    <a:close/>
                  </a:path>
                </a:pathLst>
              </a:custGeom>
              <a:solidFill>
                <a:srgbClr val="FFDB45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宋体" panose="02010600030101010101" pitchFamily="2" charset="-122"/>
                  <a:cs typeface="Times New Roman" pitchFamily="18" charset="0"/>
                </a:endParaRPr>
              </a:p>
            </p:txBody>
          </p:sp>
          <p:sp>
            <p:nvSpPr>
              <p:cNvPr id="21" name="Google Shape;1021;p37">
                <a:extLst>
                  <a:ext uri="{FF2B5EF4-FFF2-40B4-BE49-F238E27FC236}">
                    <a16:creationId xmlns:a16="http://schemas.microsoft.com/office/drawing/2014/main" xmlns="" id="{85FA5367-FB33-4D6B-855B-8E5F4FA1FC02}"/>
                  </a:ext>
                </a:extLst>
              </p:cNvPr>
              <p:cNvSpPr/>
              <p:nvPr/>
            </p:nvSpPr>
            <p:spPr>
              <a:xfrm>
                <a:off x="6031550" y="2816025"/>
                <a:ext cx="77500" cy="61700"/>
              </a:xfrm>
              <a:custGeom>
                <a:avLst/>
                <a:gdLst/>
                <a:ahLst/>
                <a:cxnLst/>
                <a:rect l="l" t="t" r="r" b="b"/>
                <a:pathLst>
                  <a:path w="3100" h="2468" extrusionOk="0">
                    <a:moveTo>
                      <a:pt x="1" y="0"/>
                    </a:moveTo>
                    <a:cubicBezTo>
                      <a:pt x="667" y="1205"/>
                      <a:pt x="1780" y="2089"/>
                      <a:pt x="3100" y="2468"/>
                    </a:cubicBezTo>
                    <a:cubicBezTo>
                      <a:pt x="2893" y="1905"/>
                      <a:pt x="2732" y="1320"/>
                      <a:pt x="2595" y="735"/>
                    </a:cubicBezTo>
                    <a:cubicBezTo>
                      <a:pt x="1711" y="562"/>
                      <a:pt x="850" y="310"/>
                      <a:pt x="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宋体" panose="02010600030101010101" pitchFamily="2" charset="-122"/>
                  <a:cs typeface="Times New Roman" pitchFamily="18" charset="0"/>
                </a:endParaRPr>
              </a:p>
            </p:txBody>
          </p:sp>
          <p:sp>
            <p:nvSpPr>
              <p:cNvPr id="22" name="Google Shape;1022;p37">
                <a:extLst>
                  <a:ext uri="{FF2B5EF4-FFF2-40B4-BE49-F238E27FC236}">
                    <a16:creationId xmlns:a16="http://schemas.microsoft.com/office/drawing/2014/main" xmlns="" id="{4E5F6E6C-5CBF-4AE1-A9DA-8FAD61BFAB62}"/>
                  </a:ext>
                </a:extLst>
              </p:cNvPr>
              <p:cNvSpPr/>
              <p:nvPr/>
            </p:nvSpPr>
            <p:spPr>
              <a:xfrm>
                <a:off x="6015500" y="2630950"/>
                <a:ext cx="90975" cy="203450"/>
              </a:xfrm>
              <a:custGeom>
                <a:avLst/>
                <a:gdLst/>
                <a:ahLst/>
                <a:cxnLst/>
                <a:rect l="l" t="t" r="r" b="b"/>
                <a:pathLst>
                  <a:path w="3639" h="8138" extrusionOk="0">
                    <a:moveTo>
                      <a:pt x="3638" y="0"/>
                    </a:moveTo>
                    <a:lnTo>
                      <a:pt x="3638" y="0"/>
                    </a:lnTo>
                    <a:cubicBezTo>
                      <a:pt x="1481" y="677"/>
                      <a:pt x="0" y="2663"/>
                      <a:pt x="0" y="4924"/>
                    </a:cubicBezTo>
                    <a:cubicBezTo>
                      <a:pt x="0" y="5796"/>
                      <a:pt x="218" y="6646"/>
                      <a:pt x="643" y="7403"/>
                    </a:cubicBezTo>
                    <a:cubicBezTo>
                      <a:pt x="1492" y="7713"/>
                      <a:pt x="2353" y="7965"/>
                      <a:pt x="3237" y="8138"/>
                    </a:cubicBezTo>
                    <a:cubicBezTo>
                      <a:pt x="2628" y="5440"/>
                      <a:pt x="2766" y="2629"/>
                      <a:pt x="363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宋体" panose="02010600030101010101" pitchFamily="2" charset="-122"/>
                  <a:cs typeface="Times New Roman" pitchFamily="18" charset="0"/>
                </a:endParaRPr>
              </a:p>
            </p:txBody>
          </p:sp>
          <p:sp>
            <p:nvSpPr>
              <p:cNvPr id="23" name="Google Shape;1023;p37">
                <a:extLst>
                  <a:ext uri="{FF2B5EF4-FFF2-40B4-BE49-F238E27FC236}">
                    <a16:creationId xmlns:a16="http://schemas.microsoft.com/office/drawing/2014/main" xmlns="" id="{1F5DDCCD-FEA4-49E8-BC7F-67FF73FB5CA8}"/>
                  </a:ext>
                </a:extLst>
              </p:cNvPr>
              <p:cNvSpPr/>
              <p:nvPr/>
            </p:nvSpPr>
            <p:spPr>
              <a:xfrm>
                <a:off x="6162400" y="2838400"/>
                <a:ext cx="86400" cy="44200"/>
              </a:xfrm>
              <a:custGeom>
                <a:avLst/>
                <a:gdLst/>
                <a:ahLst/>
                <a:cxnLst/>
                <a:rect l="l" t="t" r="r" b="b"/>
                <a:pathLst>
                  <a:path w="3456" h="1768" extrusionOk="0">
                    <a:moveTo>
                      <a:pt x="3019" y="0"/>
                    </a:moveTo>
                    <a:cubicBezTo>
                      <a:pt x="2263" y="122"/>
                      <a:pt x="1500" y="178"/>
                      <a:pt x="736" y="178"/>
                    </a:cubicBezTo>
                    <a:cubicBezTo>
                      <a:pt x="491" y="178"/>
                      <a:pt x="246" y="172"/>
                      <a:pt x="1" y="161"/>
                    </a:cubicBezTo>
                    <a:lnTo>
                      <a:pt x="1" y="161"/>
                    </a:lnTo>
                    <a:cubicBezTo>
                      <a:pt x="104" y="712"/>
                      <a:pt x="253" y="1240"/>
                      <a:pt x="425" y="1768"/>
                    </a:cubicBezTo>
                    <a:lnTo>
                      <a:pt x="2652" y="1768"/>
                    </a:lnTo>
                    <a:cubicBezTo>
                      <a:pt x="2916" y="1768"/>
                      <a:pt x="3191" y="1756"/>
                      <a:pt x="3455" y="1710"/>
                    </a:cubicBezTo>
                    <a:cubicBezTo>
                      <a:pt x="3283" y="1148"/>
                      <a:pt x="3145" y="574"/>
                      <a:pt x="3019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宋体" panose="02010600030101010101" pitchFamily="2" charset="-122"/>
                  <a:cs typeface="Times New Roman" pitchFamily="18" charset="0"/>
                </a:endParaRPr>
              </a:p>
            </p:txBody>
          </p:sp>
          <p:sp>
            <p:nvSpPr>
              <p:cNvPr id="24" name="Google Shape;1024;p37">
                <a:extLst>
                  <a:ext uri="{FF2B5EF4-FFF2-40B4-BE49-F238E27FC236}">
                    <a16:creationId xmlns:a16="http://schemas.microsoft.com/office/drawing/2014/main" xmlns="" id="{7B6E9C68-247B-432E-8377-5BD83576FDCC}"/>
                  </a:ext>
                </a:extLst>
              </p:cNvPr>
              <p:cNvSpPr/>
              <p:nvPr/>
            </p:nvSpPr>
            <p:spPr>
              <a:xfrm>
                <a:off x="6147775" y="2625200"/>
                <a:ext cx="93850" cy="217650"/>
              </a:xfrm>
              <a:custGeom>
                <a:avLst/>
                <a:gdLst/>
                <a:ahLst/>
                <a:cxnLst/>
                <a:rect l="l" t="t" r="r" b="b"/>
                <a:pathLst>
                  <a:path w="3754" h="8706" extrusionOk="0">
                    <a:moveTo>
                      <a:pt x="884" y="1"/>
                    </a:moveTo>
                    <a:cubicBezTo>
                      <a:pt x="253" y="2836"/>
                      <a:pt x="0" y="5889"/>
                      <a:pt x="574" y="8689"/>
                    </a:cubicBezTo>
                    <a:cubicBezTo>
                      <a:pt x="822" y="8700"/>
                      <a:pt x="1069" y="8706"/>
                      <a:pt x="1316" y="8706"/>
                    </a:cubicBezTo>
                    <a:cubicBezTo>
                      <a:pt x="2086" y="8706"/>
                      <a:pt x="2851" y="8650"/>
                      <a:pt x="3616" y="8528"/>
                    </a:cubicBezTo>
                    <a:cubicBezTo>
                      <a:pt x="3019" y="5739"/>
                      <a:pt x="2973" y="2847"/>
                      <a:pt x="3753" y="35"/>
                    </a:cubicBezTo>
                    <a:cubicBezTo>
                      <a:pt x="3581" y="12"/>
                      <a:pt x="3409" y="1"/>
                      <a:pt x="323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宋体" panose="02010600030101010101" pitchFamily="2" charset="-122"/>
                  <a:cs typeface="Times New Roman" pitchFamily="18" charset="0"/>
                </a:endParaRPr>
              </a:p>
            </p:txBody>
          </p:sp>
          <p:sp>
            <p:nvSpPr>
              <p:cNvPr id="25" name="Google Shape;1025;p37">
                <a:extLst>
                  <a:ext uri="{FF2B5EF4-FFF2-40B4-BE49-F238E27FC236}">
                    <a16:creationId xmlns:a16="http://schemas.microsoft.com/office/drawing/2014/main" xmlns="" id="{20636A3F-2407-413A-9311-862A91D16AF8}"/>
                  </a:ext>
                </a:extLst>
              </p:cNvPr>
              <p:cNvSpPr/>
              <p:nvPr/>
            </p:nvSpPr>
            <p:spPr>
              <a:xfrm>
                <a:off x="6209999" y="2617577"/>
                <a:ext cx="135475" cy="212350"/>
              </a:xfrm>
              <a:custGeom>
                <a:avLst/>
                <a:gdLst/>
                <a:ahLst/>
                <a:cxnLst/>
                <a:rect l="l" t="t" r="r" b="b"/>
                <a:pathLst>
                  <a:path w="5419" h="8494" extrusionOk="0">
                    <a:moveTo>
                      <a:pt x="793" y="0"/>
                    </a:moveTo>
                    <a:cubicBezTo>
                      <a:pt x="1" y="2812"/>
                      <a:pt x="47" y="5704"/>
                      <a:pt x="644" y="8493"/>
                    </a:cubicBezTo>
                    <a:cubicBezTo>
                      <a:pt x="2285" y="8241"/>
                      <a:pt x="3834" y="7690"/>
                      <a:pt x="5131" y="6795"/>
                    </a:cubicBezTo>
                    <a:cubicBezTo>
                      <a:pt x="5326" y="6255"/>
                      <a:pt x="5418" y="5693"/>
                      <a:pt x="5418" y="5119"/>
                    </a:cubicBezTo>
                    <a:cubicBezTo>
                      <a:pt x="5407" y="2479"/>
                      <a:pt x="3410" y="264"/>
                      <a:pt x="793" y="0"/>
                    </a:cubicBezTo>
                    <a:close/>
                  </a:path>
                </a:pathLst>
              </a:custGeom>
              <a:solidFill>
                <a:srgbClr val="FFDB45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宋体" panose="02010600030101010101" pitchFamily="2" charset="-122"/>
                  <a:cs typeface="Times New Roman" pitchFamily="18" charset="0"/>
                </a:endParaRPr>
              </a:p>
            </p:txBody>
          </p:sp>
          <p:sp>
            <p:nvSpPr>
              <p:cNvPr id="26" name="Google Shape;1026;p37">
                <a:extLst>
                  <a:ext uri="{FF2B5EF4-FFF2-40B4-BE49-F238E27FC236}">
                    <a16:creationId xmlns:a16="http://schemas.microsoft.com/office/drawing/2014/main" xmlns="" id="{B2FDB04F-213B-46D5-BA66-BEE8359B52EE}"/>
                  </a:ext>
                </a:extLst>
              </p:cNvPr>
              <p:cNvSpPr/>
              <p:nvPr/>
            </p:nvSpPr>
            <p:spPr>
              <a:xfrm>
                <a:off x="6238150" y="2795925"/>
                <a:ext cx="112225" cy="85250"/>
              </a:xfrm>
              <a:custGeom>
                <a:avLst/>
                <a:gdLst/>
                <a:ahLst/>
                <a:cxnLst/>
                <a:rect l="l" t="t" r="r" b="b"/>
                <a:pathLst>
                  <a:path w="4489" h="3410" extrusionOk="0">
                    <a:moveTo>
                      <a:pt x="4488" y="1"/>
                    </a:moveTo>
                    <a:lnTo>
                      <a:pt x="4488" y="1"/>
                    </a:lnTo>
                    <a:cubicBezTo>
                      <a:pt x="3180" y="896"/>
                      <a:pt x="1630" y="1447"/>
                      <a:pt x="1" y="1699"/>
                    </a:cubicBezTo>
                    <a:cubicBezTo>
                      <a:pt x="115" y="2273"/>
                      <a:pt x="265" y="2847"/>
                      <a:pt x="425" y="3409"/>
                    </a:cubicBezTo>
                    <a:cubicBezTo>
                      <a:pt x="2307" y="3099"/>
                      <a:pt x="3857" y="1803"/>
                      <a:pt x="4488" y="1"/>
                    </a:cubicBezTo>
                    <a:close/>
                  </a:path>
                </a:pathLst>
              </a:custGeom>
              <a:solidFill>
                <a:srgbClr val="FFA500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宋体" panose="02010600030101010101" pitchFamily="2" charset="-122"/>
                  <a:cs typeface="Times New Roman" pitchFamily="18" charset="0"/>
                </a:endParaRPr>
              </a:p>
            </p:txBody>
          </p:sp>
          <p:sp>
            <p:nvSpPr>
              <p:cNvPr id="27" name="Google Shape;1027;p37">
                <a:extLst>
                  <a:ext uri="{FF2B5EF4-FFF2-40B4-BE49-F238E27FC236}">
                    <a16:creationId xmlns:a16="http://schemas.microsoft.com/office/drawing/2014/main" xmlns="" id="{62E2C717-B1E2-4004-9187-14D393B40C84}"/>
                  </a:ext>
                </a:extLst>
              </p:cNvPr>
              <p:cNvSpPr/>
              <p:nvPr/>
            </p:nvSpPr>
            <p:spPr>
              <a:xfrm>
                <a:off x="6284050" y="2722175"/>
                <a:ext cx="29300" cy="24900"/>
              </a:xfrm>
              <a:custGeom>
                <a:avLst/>
                <a:gdLst/>
                <a:ahLst/>
                <a:cxnLst/>
                <a:rect l="l" t="t" r="r" b="b"/>
                <a:pathLst>
                  <a:path w="1172" h="996" extrusionOk="0">
                    <a:moveTo>
                      <a:pt x="667" y="1"/>
                    </a:moveTo>
                    <a:cubicBezTo>
                      <a:pt x="230" y="1"/>
                      <a:pt x="1" y="529"/>
                      <a:pt x="322" y="850"/>
                    </a:cubicBezTo>
                    <a:cubicBezTo>
                      <a:pt x="422" y="950"/>
                      <a:pt x="546" y="995"/>
                      <a:pt x="668" y="995"/>
                    </a:cubicBezTo>
                    <a:cubicBezTo>
                      <a:pt x="924" y="995"/>
                      <a:pt x="1172" y="798"/>
                      <a:pt x="1172" y="495"/>
                    </a:cubicBezTo>
                    <a:cubicBezTo>
                      <a:pt x="1172" y="219"/>
                      <a:pt x="942" y="1"/>
                      <a:pt x="66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宋体" panose="02010600030101010101" pitchFamily="2" charset="-122"/>
                  <a:cs typeface="Times New Roman" pitchFamily="18" charset="0"/>
                </a:endParaRPr>
              </a:p>
            </p:txBody>
          </p:sp>
          <p:sp>
            <p:nvSpPr>
              <p:cNvPr id="28" name="Google Shape;1028;p37">
                <a:extLst>
                  <a:ext uri="{FF2B5EF4-FFF2-40B4-BE49-F238E27FC236}">
                    <a16:creationId xmlns:a16="http://schemas.microsoft.com/office/drawing/2014/main" xmlns="" id="{BDE5C8D8-01D3-4FF1-A390-50068B5A6815}"/>
                  </a:ext>
                </a:extLst>
              </p:cNvPr>
              <p:cNvSpPr/>
              <p:nvPr/>
            </p:nvSpPr>
            <p:spPr>
              <a:xfrm>
                <a:off x="6256525" y="2757775"/>
                <a:ext cx="68300" cy="58400"/>
              </a:xfrm>
              <a:custGeom>
                <a:avLst/>
                <a:gdLst/>
                <a:ahLst/>
                <a:cxnLst/>
                <a:rect l="l" t="t" r="r" b="b"/>
                <a:pathLst>
                  <a:path w="2732" h="2336" extrusionOk="0">
                    <a:moveTo>
                      <a:pt x="1561" y="0"/>
                    </a:moveTo>
                    <a:cubicBezTo>
                      <a:pt x="528" y="0"/>
                      <a:pt x="0" y="1251"/>
                      <a:pt x="735" y="1986"/>
                    </a:cubicBezTo>
                    <a:cubicBezTo>
                      <a:pt x="976" y="2227"/>
                      <a:pt x="1271" y="2335"/>
                      <a:pt x="1559" y="2335"/>
                    </a:cubicBezTo>
                    <a:cubicBezTo>
                      <a:pt x="2160" y="2335"/>
                      <a:pt x="2732" y="1865"/>
                      <a:pt x="2732" y="1159"/>
                    </a:cubicBezTo>
                    <a:cubicBezTo>
                      <a:pt x="2732" y="517"/>
                      <a:pt x="2215" y="0"/>
                      <a:pt x="1561" y="0"/>
                    </a:cubicBezTo>
                    <a:close/>
                  </a:path>
                </a:pathLst>
              </a:custGeom>
              <a:solidFill>
                <a:srgbClr val="F78F8F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宋体" panose="02010600030101010101" pitchFamily="2" charset="-122"/>
                  <a:cs typeface="Times New Roman" pitchFamily="18" charset="0"/>
                </a:endParaRPr>
              </a:p>
            </p:txBody>
          </p:sp>
          <p:sp>
            <p:nvSpPr>
              <p:cNvPr id="29" name="Google Shape;1029;p37">
                <a:extLst>
                  <a:ext uri="{FF2B5EF4-FFF2-40B4-BE49-F238E27FC236}">
                    <a16:creationId xmlns:a16="http://schemas.microsoft.com/office/drawing/2014/main" xmlns="" id="{0095A0F7-FAE7-425A-B9AA-8EC052833EFD}"/>
                  </a:ext>
                </a:extLst>
              </p:cNvPr>
              <p:cNvSpPr/>
              <p:nvPr/>
            </p:nvSpPr>
            <p:spPr>
              <a:xfrm>
                <a:off x="6005725" y="2504325"/>
                <a:ext cx="194025" cy="156475"/>
              </a:xfrm>
              <a:custGeom>
                <a:avLst/>
                <a:gdLst/>
                <a:ahLst/>
                <a:cxnLst/>
                <a:rect l="l" t="t" r="r" b="b"/>
                <a:pathLst>
                  <a:path w="7761" h="6259" extrusionOk="0">
                    <a:moveTo>
                      <a:pt x="3454" y="0"/>
                    </a:moveTo>
                    <a:cubicBezTo>
                      <a:pt x="3001" y="0"/>
                      <a:pt x="2551" y="163"/>
                      <a:pt x="2136" y="532"/>
                    </a:cubicBezTo>
                    <a:cubicBezTo>
                      <a:pt x="1" y="2437"/>
                      <a:pt x="2032" y="4445"/>
                      <a:pt x="3398" y="5352"/>
                    </a:cubicBezTo>
                    <a:cubicBezTo>
                      <a:pt x="4374" y="6006"/>
                      <a:pt x="6853" y="6259"/>
                      <a:pt x="6853" y="6259"/>
                    </a:cubicBezTo>
                    <a:cubicBezTo>
                      <a:pt x="7760" y="3546"/>
                      <a:pt x="5570" y="0"/>
                      <a:pt x="3454" y="0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宋体" panose="02010600030101010101" pitchFamily="2" charset="-122"/>
                  <a:cs typeface="Times New Roman" pitchFamily="18" charset="0"/>
                </a:endParaRPr>
              </a:p>
            </p:txBody>
          </p:sp>
          <p:sp>
            <p:nvSpPr>
              <p:cNvPr id="31" name="Google Shape;1030;p37">
                <a:extLst>
                  <a:ext uri="{FF2B5EF4-FFF2-40B4-BE49-F238E27FC236}">
                    <a16:creationId xmlns:a16="http://schemas.microsoft.com/office/drawing/2014/main" xmlns="" id="{12793176-9434-487D-921B-E50D12E49909}"/>
                  </a:ext>
                </a:extLst>
              </p:cNvPr>
              <p:cNvSpPr/>
              <p:nvPr/>
            </p:nvSpPr>
            <p:spPr>
              <a:xfrm>
                <a:off x="6197975" y="2535675"/>
                <a:ext cx="132875" cy="111925"/>
              </a:xfrm>
              <a:custGeom>
                <a:avLst/>
                <a:gdLst/>
                <a:ahLst/>
                <a:cxnLst/>
                <a:rect l="l" t="t" r="r" b="b"/>
                <a:pathLst>
                  <a:path w="5315" h="4477" extrusionOk="0">
                    <a:moveTo>
                      <a:pt x="2847" y="1"/>
                    </a:moveTo>
                    <a:cubicBezTo>
                      <a:pt x="2847" y="1"/>
                      <a:pt x="1573" y="1619"/>
                      <a:pt x="1573" y="1619"/>
                    </a:cubicBezTo>
                    <a:cubicBezTo>
                      <a:pt x="1562" y="1619"/>
                      <a:pt x="1" y="253"/>
                      <a:pt x="1" y="253"/>
                    </a:cubicBezTo>
                    <a:lnTo>
                      <a:pt x="1" y="253"/>
                    </a:lnTo>
                    <a:lnTo>
                      <a:pt x="620" y="4006"/>
                    </a:lnTo>
                    <a:lnTo>
                      <a:pt x="4121" y="4477"/>
                    </a:lnTo>
                    <a:lnTo>
                      <a:pt x="5315" y="1424"/>
                    </a:lnTo>
                    <a:lnTo>
                      <a:pt x="3467" y="1917"/>
                    </a:lnTo>
                    <a:lnTo>
                      <a:pt x="2847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宋体" panose="02010600030101010101" pitchFamily="2" charset="-122"/>
                  <a:cs typeface="Times New Roman" pitchFamily="18" charset="0"/>
                </a:endParaRPr>
              </a:p>
            </p:txBody>
          </p:sp>
        </p:grp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xmlns="" id="{46FFBFB8-20EC-4E5F-AC75-877056F5AFAE}"/>
              </a:ext>
            </a:extLst>
          </p:cNvPr>
          <p:cNvGrpSpPr/>
          <p:nvPr/>
        </p:nvGrpSpPr>
        <p:grpSpPr>
          <a:xfrm>
            <a:off x="-150765" y="1565553"/>
            <a:ext cx="11287635" cy="2768849"/>
            <a:chOff x="5667646" y="720179"/>
            <a:chExt cx="10660471" cy="2768849"/>
          </a:xfrm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xmlns="" id="{D4E149F9-57C4-4648-B199-B2EA74E87678}"/>
                </a:ext>
              </a:extLst>
            </p:cNvPr>
            <p:cNvSpPr/>
            <p:nvPr/>
          </p:nvSpPr>
          <p:spPr>
            <a:xfrm>
              <a:off x="6145081" y="1924156"/>
              <a:ext cx="10183036" cy="1564872"/>
            </a:xfrm>
            <a:prstGeom prst="rect">
              <a:avLst/>
            </a:prstGeom>
            <a:ln w="38100"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 lIns="86699" tIns="43349" rIns="86699" bIns="43349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i="1" dirty="0">
                  <a:effectLst/>
                  <a:latin typeface="Times New Roman" pitchFamily="18" charset="0"/>
                  <a:ea typeface="Times New Roman" panose="02020603050405020304" pitchFamily="18" charset="0"/>
                  <a:cs typeface="Times New Roman" pitchFamily="18" charset="0"/>
                </a:rPr>
                <a:t>       </a:t>
              </a:r>
              <a:r>
                <a:rPr lang="vi-VN" sz="3200" i="1" dirty="0">
                  <a:effectLst/>
                  <a:latin typeface="Times New Roman" pitchFamily="18" charset="0"/>
                  <a:ea typeface="Times New Roman" panose="02020603050405020304" pitchFamily="18" charset="0"/>
                  <a:cs typeface="Times New Roman" pitchFamily="18" charset="0"/>
                </a:rPr>
                <a:t>Khi ánh sáng của đèn học nhấp nháy hoặc không còn sáng rõ cần báo cho người lớn để s</a:t>
              </a:r>
              <a:r>
                <a:rPr lang="en-US" sz="3200" i="1" dirty="0">
                  <a:effectLst/>
                  <a:latin typeface="Times New Roman" pitchFamily="18" charset="0"/>
                  <a:ea typeface="Times New Roman" panose="02020603050405020304" pitchFamily="18" charset="0"/>
                  <a:cs typeface="Times New Roman" pitchFamily="18" charset="0"/>
                </a:rPr>
                <a:t>ử</a:t>
              </a:r>
              <a:r>
                <a:rPr lang="vi-VN" sz="3200" i="1" dirty="0">
                  <a:effectLst/>
                  <a:latin typeface="Times New Roman" pitchFamily="18" charset="0"/>
                  <a:ea typeface="Times New Roman" panose="02020603050405020304" pitchFamily="18" charset="0"/>
                  <a:cs typeface="Times New Roman" pitchFamily="18" charset="0"/>
                </a:rPr>
                <a:t>a chữa, thay thế để đảm bảo an toàn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等线" panose="02010600030101010101" pitchFamily="2" charset="-122"/>
                <a:cs typeface="Times New Roman" pitchFamily="18" charset="0"/>
              </a:endParaRPr>
            </a:p>
          </p:txBody>
        </p:sp>
        <p:grpSp>
          <p:nvGrpSpPr>
            <p:cNvPr id="35" name="Google Shape;1012;p37">
              <a:extLst>
                <a:ext uri="{FF2B5EF4-FFF2-40B4-BE49-F238E27FC236}">
                  <a16:creationId xmlns:a16="http://schemas.microsoft.com/office/drawing/2014/main" xmlns="" id="{1AEFC57F-BF25-40AA-BDB9-FC9747EAE051}"/>
                </a:ext>
              </a:extLst>
            </p:cNvPr>
            <p:cNvGrpSpPr/>
            <p:nvPr/>
          </p:nvGrpSpPr>
          <p:grpSpPr>
            <a:xfrm>
              <a:off x="5667646" y="720179"/>
              <a:ext cx="1455282" cy="1508052"/>
              <a:chOff x="5949775" y="2481625"/>
              <a:chExt cx="400600" cy="445825"/>
            </a:xfrm>
          </p:grpSpPr>
          <p:sp>
            <p:nvSpPr>
              <p:cNvPr id="36" name="Google Shape;1013;p37">
                <a:extLst>
                  <a:ext uri="{FF2B5EF4-FFF2-40B4-BE49-F238E27FC236}">
                    <a16:creationId xmlns:a16="http://schemas.microsoft.com/office/drawing/2014/main" xmlns="" id="{3F710FA1-3D67-4921-AB32-D3CD5BA4C660}"/>
                  </a:ext>
                </a:extLst>
              </p:cNvPr>
              <p:cNvSpPr/>
              <p:nvPr/>
            </p:nvSpPr>
            <p:spPr>
              <a:xfrm>
                <a:off x="5949775" y="2746875"/>
                <a:ext cx="72925" cy="42200"/>
              </a:xfrm>
              <a:custGeom>
                <a:avLst/>
                <a:gdLst/>
                <a:ahLst/>
                <a:cxnLst/>
                <a:rect l="l" t="t" r="r" b="b"/>
                <a:pathLst>
                  <a:path w="2917" h="1688" extrusionOk="0">
                    <a:moveTo>
                      <a:pt x="2916" y="0"/>
                    </a:moveTo>
                    <a:lnTo>
                      <a:pt x="1" y="849"/>
                    </a:lnTo>
                    <a:lnTo>
                      <a:pt x="2916" y="1687"/>
                    </a:lnTo>
                    <a:lnTo>
                      <a:pt x="2916" y="0"/>
                    </a:lnTo>
                    <a:close/>
                  </a:path>
                </a:pathLst>
              </a:custGeom>
              <a:solidFill>
                <a:srgbClr val="84004C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宋体" panose="02010600030101010101" pitchFamily="2" charset="-122"/>
                  <a:cs typeface="Times New Roman" pitchFamily="18" charset="0"/>
                </a:endParaRPr>
              </a:p>
            </p:txBody>
          </p:sp>
          <p:sp>
            <p:nvSpPr>
              <p:cNvPr id="37" name="Google Shape;1014;p37">
                <a:extLst>
                  <a:ext uri="{FF2B5EF4-FFF2-40B4-BE49-F238E27FC236}">
                    <a16:creationId xmlns:a16="http://schemas.microsoft.com/office/drawing/2014/main" xmlns="" id="{2832BC09-6AAC-4E5B-B438-269A0CCFB60C}"/>
                  </a:ext>
                </a:extLst>
              </p:cNvPr>
              <p:cNvSpPr/>
              <p:nvPr/>
            </p:nvSpPr>
            <p:spPr>
              <a:xfrm>
                <a:off x="6061400" y="2481625"/>
                <a:ext cx="176625" cy="179175"/>
              </a:xfrm>
              <a:custGeom>
                <a:avLst/>
                <a:gdLst/>
                <a:ahLst/>
                <a:cxnLst/>
                <a:rect l="l" t="t" r="r" b="b"/>
                <a:pathLst>
                  <a:path w="7065" h="7167" extrusionOk="0">
                    <a:moveTo>
                      <a:pt x="3451" y="1"/>
                    </a:moveTo>
                    <a:cubicBezTo>
                      <a:pt x="3204" y="1"/>
                      <a:pt x="2945" y="49"/>
                      <a:pt x="2675" y="154"/>
                    </a:cubicBezTo>
                    <a:cubicBezTo>
                      <a:pt x="1" y="1187"/>
                      <a:pt x="1206" y="3781"/>
                      <a:pt x="2158" y="5112"/>
                    </a:cubicBezTo>
                    <a:cubicBezTo>
                      <a:pt x="2858" y="6065"/>
                      <a:pt x="5085" y="7167"/>
                      <a:pt x="5085" y="7167"/>
                    </a:cubicBezTo>
                    <a:cubicBezTo>
                      <a:pt x="7064" y="4719"/>
                      <a:pt x="5876" y="1"/>
                      <a:pt x="3451" y="1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宋体" panose="02010600030101010101" pitchFamily="2" charset="-122"/>
                  <a:cs typeface="Times New Roman" pitchFamily="18" charset="0"/>
                </a:endParaRPr>
              </a:p>
            </p:txBody>
          </p:sp>
          <p:sp>
            <p:nvSpPr>
              <p:cNvPr id="38" name="Google Shape;1015;p37">
                <a:extLst>
                  <a:ext uri="{FF2B5EF4-FFF2-40B4-BE49-F238E27FC236}">
                    <a16:creationId xmlns:a16="http://schemas.microsoft.com/office/drawing/2014/main" xmlns="" id="{037CADAB-D9AF-460D-87F1-048B000774C2}"/>
                  </a:ext>
                </a:extLst>
              </p:cNvPr>
              <p:cNvSpPr/>
              <p:nvPr/>
            </p:nvSpPr>
            <p:spPr>
              <a:xfrm>
                <a:off x="6060875" y="2857825"/>
                <a:ext cx="34425" cy="62000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2480" extrusionOk="0">
                    <a:moveTo>
                      <a:pt x="954" y="0"/>
                    </a:moveTo>
                    <a:cubicBezTo>
                      <a:pt x="814" y="0"/>
                      <a:pt x="670" y="71"/>
                      <a:pt x="607" y="233"/>
                    </a:cubicBezTo>
                    <a:cubicBezTo>
                      <a:pt x="377" y="819"/>
                      <a:pt x="182" y="1427"/>
                      <a:pt x="56" y="2047"/>
                    </a:cubicBezTo>
                    <a:cubicBezTo>
                      <a:pt x="1" y="2309"/>
                      <a:pt x="219" y="2480"/>
                      <a:pt x="422" y="2480"/>
                    </a:cubicBezTo>
                    <a:cubicBezTo>
                      <a:pt x="557" y="2480"/>
                      <a:pt x="685" y="2404"/>
                      <a:pt x="722" y="2230"/>
                    </a:cubicBezTo>
                    <a:cubicBezTo>
                      <a:pt x="859" y="1611"/>
                      <a:pt x="1043" y="1002"/>
                      <a:pt x="1273" y="417"/>
                    </a:cubicBezTo>
                    <a:cubicBezTo>
                      <a:pt x="1377" y="166"/>
                      <a:pt x="1169" y="0"/>
                      <a:pt x="95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宋体" panose="02010600030101010101" pitchFamily="2" charset="-122"/>
                  <a:cs typeface="Times New Roman" pitchFamily="18" charset="0"/>
                </a:endParaRPr>
              </a:p>
            </p:txBody>
          </p:sp>
          <p:sp>
            <p:nvSpPr>
              <p:cNvPr id="39" name="Google Shape;1016;p37">
                <a:extLst>
                  <a:ext uri="{FF2B5EF4-FFF2-40B4-BE49-F238E27FC236}">
                    <a16:creationId xmlns:a16="http://schemas.microsoft.com/office/drawing/2014/main" xmlns="" id="{1712C3DC-2807-4A15-9A4E-846D5AF77B91}"/>
                  </a:ext>
                </a:extLst>
              </p:cNvPr>
              <p:cNvSpPr/>
              <p:nvPr/>
            </p:nvSpPr>
            <p:spPr>
              <a:xfrm>
                <a:off x="6123225" y="2865225"/>
                <a:ext cx="20400" cy="62225"/>
              </a:xfrm>
              <a:custGeom>
                <a:avLst/>
                <a:gdLst/>
                <a:ahLst/>
                <a:cxnLst/>
                <a:rect l="l" t="t" r="r" b="b"/>
                <a:pathLst>
                  <a:path w="816" h="2489" extrusionOk="0">
                    <a:moveTo>
                      <a:pt x="473" y="0"/>
                    </a:moveTo>
                    <a:cubicBezTo>
                      <a:pt x="299" y="0"/>
                      <a:pt x="121" y="109"/>
                      <a:pt x="110" y="327"/>
                    </a:cubicBezTo>
                    <a:cubicBezTo>
                      <a:pt x="87" y="936"/>
                      <a:pt x="53" y="1544"/>
                      <a:pt x="18" y="2152"/>
                    </a:cubicBezTo>
                    <a:cubicBezTo>
                      <a:pt x="1" y="2376"/>
                      <a:pt x="164" y="2488"/>
                      <a:pt x="337" y="2488"/>
                    </a:cubicBezTo>
                    <a:cubicBezTo>
                      <a:pt x="509" y="2488"/>
                      <a:pt x="690" y="2376"/>
                      <a:pt x="707" y="2152"/>
                    </a:cubicBezTo>
                    <a:cubicBezTo>
                      <a:pt x="741" y="1544"/>
                      <a:pt x="776" y="936"/>
                      <a:pt x="810" y="327"/>
                    </a:cubicBezTo>
                    <a:cubicBezTo>
                      <a:pt x="816" y="109"/>
                      <a:pt x="646" y="0"/>
                      <a:pt x="47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宋体" panose="02010600030101010101" pitchFamily="2" charset="-122"/>
                  <a:cs typeface="Times New Roman" pitchFamily="18" charset="0"/>
                </a:endParaRPr>
              </a:p>
            </p:txBody>
          </p:sp>
          <p:sp>
            <p:nvSpPr>
              <p:cNvPr id="40" name="Google Shape;1017;p37">
                <a:extLst>
                  <a:ext uri="{FF2B5EF4-FFF2-40B4-BE49-F238E27FC236}">
                    <a16:creationId xmlns:a16="http://schemas.microsoft.com/office/drawing/2014/main" xmlns="" id="{9A49EAB8-BF44-4C0B-BDE2-7ED09147D2A8}"/>
                  </a:ext>
                </a:extLst>
              </p:cNvPr>
              <p:cNvSpPr/>
              <p:nvPr/>
            </p:nvSpPr>
            <p:spPr>
              <a:xfrm>
                <a:off x="6197975" y="2865225"/>
                <a:ext cx="24825" cy="62125"/>
              </a:xfrm>
              <a:custGeom>
                <a:avLst/>
                <a:gdLst/>
                <a:ahLst/>
                <a:cxnLst/>
                <a:rect l="l" t="t" r="r" b="b"/>
                <a:pathLst>
                  <a:path w="993" h="2485" extrusionOk="0">
                    <a:moveTo>
                      <a:pt x="344" y="0"/>
                    </a:moveTo>
                    <a:cubicBezTo>
                      <a:pt x="170" y="0"/>
                      <a:pt x="1" y="109"/>
                      <a:pt x="12" y="327"/>
                    </a:cubicBezTo>
                    <a:cubicBezTo>
                      <a:pt x="35" y="970"/>
                      <a:pt x="127" y="1613"/>
                      <a:pt x="265" y="2244"/>
                    </a:cubicBezTo>
                    <a:cubicBezTo>
                      <a:pt x="305" y="2412"/>
                      <a:pt x="434" y="2485"/>
                      <a:pt x="568" y="2485"/>
                    </a:cubicBezTo>
                    <a:cubicBezTo>
                      <a:pt x="774" y="2485"/>
                      <a:pt x="993" y="2313"/>
                      <a:pt x="930" y="2049"/>
                    </a:cubicBezTo>
                    <a:cubicBezTo>
                      <a:pt x="804" y="1487"/>
                      <a:pt x="724" y="913"/>
                      <a:pt x="701" y="327"/>
                    </a:cubicBezTo>
                    <a:cubicBezTo>
                      <a:pt x="695" y="109"/>
                      <a:pt x="517" y="0"/>
                      <a:pt x="34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宋体" panose="02010600030101010101" pitchFamily="2" charset="-122"/>
                  <a:cs typeface="Times New Roman" pitchFamily="18" charset="0"/>
                </a:endParaRPr>
              </a:p>
            </p:txBody>
          </p:sp>
          <p:sp>
            <p:nvSpPr>
              <p:cNvPr id="41" name="Google Shape;1018;p37">
                <a:extLst>
                  <a:ext uri="{FF2B5EF4-FFF2-40B4-BE49-F238E27FC236}">
                    <a16:creationId xmlns:a16="http://schemas.microsoft.com/office/drawing/2014/main" xmlns="" id="{85146847-292D-4E00-ACDE-936FE61FFB4B}"/>
                  </a:ext>
                </a:extLst>
              </p:cNvPr>
              <p:cNvSpPr/>
              <p:nvPr/>
            </p:nvSpPr>
            <p:spPr>
              <a:xfrm>
                <a:off x="6246675" y="2860325"/>
                <a:ext cx="35175" cy="56050"/>
              </a:xfrm>
              <a:custGeom>
                <a:avLst/>
                <a:gdLst/>
                <a:ahLst/>
                <a:cxnLst/>
                <a:rect l="l" t="t" r="r" b="b"/>
                <a:pathLst>
                  <a:path w="1407" h="2242" extrusionOk="0">
                    <a:moveTo>
                      <a:pt x="465" y="0"/>
                    </a:moveTo>
                    <a:cubicBezTo>
                      <a:pt x="244" y="0"/>
                      <a:pt x="1" y="252"/>
                      <a:pt x="119" y="535"/>
                    </a:cubicBezTo>
                    <a:cubicBezTo>
                      <a:pt x="325" y="1006"/>
                      <a:pt x="509" y="1499"/>
                      <a:pt x="658" y="1993"/>
                    </a:cubicBezTo>
                    <a:cubicBezTo>
                      <a:pt x="708" y="2167"/>
                      <a:pt x="847" y="2242"/>
                      <a:pt x="986" y="2242"/>
                    </a:cubicBezTo>
                    <a:cubicBezTo>
                      <a:pt x="1195" y="2242"/>
                      <a:pt x="1407" y="2071"/>
                      <a:pt x="1324" y="1809"/>
                    </a:cubicBezTo>
                    <a:cubicBezTo>
                      <a:pt x="1152" y="1258"/>
                      <a:pt x="956" y="707"/>
                      <a:pt x="715" y="179"/>
                    </a:cubicBezTo>
                    <a:cubicBezTo>
                      <a:pt x="661" y="53"/>
                      <a:pt x="565" y="0"/>
                      <a:pt x="46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宋体" panose="02010600030101010101" pitchFamily="2" charset="-122"/>
                  <a:cs typeface="Times New Roman" pitchFamily="18" charset="0"/>
                </a:endParaRPr>
              </a:p>
            </p:txBody>
          </p:sp>
          <p:sp>
            <p:nvSpPr>
              <p:cNvPr id="42" name="Google Shape;1019;p37">
                <a:extLst>
                  <a:ext uri="{FF2B5EF4-FFF2-40B4-BE49-F238E27FC236}">
                    <a16:creationId xmlns:a16="http://schemas.microsoft.com/office/drawing/2014/main" xmlns="" id="{15ACF449-37A9-4241-A8C8-38D80080EB59}"/>
                  </a:ext>
                </a:extLst>
              </p:cNvPr>
              <p:cNvSpPr/>
              <p:nvPr/>
            </p:nvSpPr>
            <p:spPr>
              <a:xfrm>
                <a:off x="6096700" y="2834375"/>
                <a:ext cx="76625" cy="48225"/>
              </a:xfrm>
              <a:custGeom>
                <a:avLst/>
                <a:gdLst/>
                <a:ahLst/>
                <a:cxnLst/>
                <a:rect l="l" t="t" r="r" b="b"/>
                <a:pathLst>
                  <a:path w="3065" h="1929" extrusionOk="0">
                    <a:moveTo>
                      <a:pt x="0" y="1"/>
                    </a:moveTo>
                    <a:lnTo>
                      <a:pt x="0" y="1"/>
                    </a:lnTo>
                    <a:cubicBezTo>
                      <a:pt x="126" y="586"/>
                      <a:pt x="299" y="1171"/>
                      <a:pt x="494" y="1734"/>
                    </a:cubicBezTo>
                    <a:cubicBezTo>
                      <a:pt x="953" y="1871"/>
                      <a:pt x="1423" y="1929"/>
                      <a:pt x="1894" y="1929"/>
                    </a:cubicBezTo>
                    <a:lnTo>
                      <a:pt x="3065" y="1929"/>
                    </a:lnTo>
                    <a:cubicBezTo>
                      <a:pt x="2881" y="1401"/>
                      <a:pt x="2743" y="873"/>
                      <a:pt x="2629" y="322"/>
                    </a:cubicBezTo>
                    <a:cubicBezTo>
                      <a:pt x="1745" y="288"/>
                      <a:pt x="873" y="173"/>
                      <a:pt x="0" y="1"/>
                    </a:cubicBezTo>
                    <a:close/>
                  </a:path>
                </a:pathLst>
              </a:custGeom>
              <a:solidFill>
                <a:srgbClr val="FFA500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宋体" panose="02010600030101010101" pitchFamily="2" charset="-122"/>
                  <a:cs typeface="Times New Roman" pitchFamily="18" charset="0"/>
                </a:endParaRPr>
              </a:p>
            </p:txBody>
          </p:sp>
          <p:sp>
            <p:nvSpPr>
              <p:cNvPr id="43" name="Google Shape;1020;p37">
                <a:extLst>
                  <a:ext uri="{FF2B5EF4-FFF2-40B4-BE49-F238E27FC236}">
                    <a16:creationId xmlns:a16="http://schemas.microsoft.com/office/drawing/2014/main" xmlns="" id="{AB8DB8C4-368D-4414-800E-0FF862CA4F8E}"/>
                  </a:ext>
                </a:extLst>
              </p:cNvPr>
              <p:cNvSpPr/>
              <p:nvPr/>
            </p:nvSpPr>
            <p:spPr>
              <a:xfrm>
                <a:off x="6081200" y="2625200"/>
                <a:ext cx="88975" cy="217225"/>
              </a:xfrm>
              <a:custGeom>
                <a:avLst/>
                <a:gdLst/>
                <a:ahLst/>
                <a:cxnLst/>
                <a:rect l="l" t="t" r="r" b="b"/>
                <a:pathLst>
                  <a:path w="3559" h="8689" extrusionOk="0">
                    <a:moveTo>
                      <a:pt x="2514" y="1"/>
                    </a:moveTo>
                    <a:cubicBezTo>
                      <a:pt x="2009" y="1"/>
                      <a:pt x="1493" y="81"/>
                      <a:pt x="1010" y="230"/>
                    </a:cubicBezTo>
                    <a:cubicBezTo>
                      <a:pt x="138" y="2859"/>
                      <a:pt x="0" y="5670"/>
                      <a:pt x="609" y="8368"/>
                    </a:cubicBezTo>
                    <a:cubicBezTo>
                      <a:pt x="1481" y="8540"/>
                      <a:pt x="2365" y="8655"/>
                      <a:pt x="3249" y="8689"/>
                    </a:cubicBezTo>
                    <a:cubicBezTo>
                      <a:pt x="2663" y="5889"/>
                      <a:pt x="2916" y="2847"/>
                      <a:pt x="3558" y="1"/>
                    </a:cubicBezTo>
                    <a:close/>
                  </a:path>
                </a:pathLst>
              </a:custGeom>
              <a:solidFill>
                <a:srgbClr val="FFDB45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宋体" panose="02010600030101010101" pitchFamily="2" charset="-122"/>
                  <a:cs typeface="Times New Roman" pitchFamily="18" charset="0"/>
                </a:endParaRPr>
              </a:p>
            </p:txBody>
          </p:sp>
          <p:sp>
            <p:nvSpPr>
              <p:cNvPr id="44" name="Google Shape;1021;p37">
                <a:extLst>
                  <a:ext uri="{FF2B5EF4-FFF2-40B4-BE49-F238E27FC236}">
                    <a16:creationId xmlns:a16="http://schemas.microsoft.com/office/drawing/2014/main" xmlns="" id="{75481C4A-D3F6-4F47-B386-EDC9A57276E3}"/>
                  </a:ext>
                </a:extLst>
              </p:cNvPr>
              <p:cNvSpPr/>
              <p:nvPr/>
            </p:nvSpPr>
            <p:spPr>
              <a:xfrm>
                <a:off x="6031550" y="2816025"/>
                <a:ext cx="77500" cy="61700"/>
              </a:xfrm>
              <a:custGeom>
                <a:avLst/>
                <a:gdLst/>
                <a:ahLst/>
                <a:cxnLst/>
                <a:rect l="l" t="t" r="r" b="b"/>
                <a:pathLst>
                  <a:path w="3100" h="2468" extrusionOk="0">
                    <a:moveTo>
                      <a:pt x="1" y="0"/>
                    </a:moveTo>
                    <a:cubicBezTo>
                      <a:pt x="667" y="1205"/>
                      <a:pt x="1780" y="2089"/>
                      <a:pt x="3100" y="2468"/>
                    </a:cubicBezTo>
                    <a:cubicBezTo>
                      <a:pt x="2893" y="1905"/>
                      <a:pt x="2732" y="1320"/>
                      <a:pt x="2595" y="735"/>
                    </a:cubicBezTo>
                    <a:cubicBezTo>
                      <a:pt x="1711" y="562"/>
                      <a:pt x="850" y="310"/>
                      <a:pt x="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宋体" panose="02010600030101010101" pitchFamily="2" charset="-122"/>
                  <a:cs typeface="Times New Roman" pitchFamily="18" charset="0"/>
                </a:endParaRPr>
              </a:p>
            </p:txBody>
          </p:sp>
          <p:sp>
            <p:nvSpPr>
              <p:cNvPr id="45" name="Google Shape;1022;p37">
                <a:extLst>
                  <a:ext uri="{FF2B5EF4-FFF2-40B4-BE49-F238E27FC236}">
                    <a16:creationId xmlns:a16="http://schemas.microsoft.com/office/drawing/2014/main" xmlns="" id="{DF6B3B4A-FC03-4CEA-8835-64C1C149792D}"/>
                  </a:ext>
                </a:extLst>
              </p:cNvPr>
              <p:cNvSpPr/>
              <p:nvPr/>
            </p:nvSpPr>
            <p:spPr>
              <a:xfrm>
                <a:off x="6015500" y="2630950"/>
                <a:ext cx="90975" cy="203450"/>
              </a:xfrm>
              <a:custGeom>
                <a:avLst/>
                <a:gdLst/>
                <a:ahLst/>
                <a:cxnLst/>
                <a:rect l="l" t="t" r="r" b="b"/>
                <a:pathLst>
                  <a:path w="3639" h="8138" extrusionOk="0">
                    <a:moveTo>
                      <a:pt x="3638" y="0"/>
                    </a:moveTo>
                    <a:lnTo>
                      <a:pt x="3638" y="0"/>
                    </a:lnTo>
                    <a:cubicBezTo>
                      <a:pt x="1481" y="677"/>
                      <a:pt x="0" y="2663"/>
                      <a:pt x="0" y="4924"/>
                    </a:cubicBezTo>
                    <a:cubicBezTo>
                      <a:pt x="0" y="5796"/>
                      <a:pt x="218" y="6646"/>
                      <a:pt x="643" y="7403"/>
                    </a:cubicBezTo>
                    <a:cubicBezTo>
                      <a:pt x="1492" y="7713"/>
                      <a:pt x="2353" y="7965"/>
                      <a:pt x="3237" y="8138"/>
                    </a:cubicBezTo>
                    <a:cubicBezTo>
                      <a:pt x="2628" y="5440"/>
                      <a:pt x="2766" y="2629"/>
                      <a:pt x="363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宋体" panose="02010600030101010101" pitchFamily="2" charset="-122"/>
                  <a:cs typeface="Times New Roman" pitchFamily="18" charset="0"/>
                </a:endParaRPr>
              </a:p>
            </p:txBody>
          </p:sp>
          <p:sp>
            <p:nvSpPr>
              <p:cNvPr id="46" name="Google Shape;1023;p37">
                <a:extLst>
                  <a:ext uri="{FF2B5EF4-FFF2-40B4-BE49-F238E27FC236}">
                    <a16:creationId xmlns:a16="http://schemas.microsoft.com/office/drawing/2014/main" xmlns="" id="{F5874E70-1639-472E-A8DC-7984E9DAD770}"/>
                  </a:ext>
                </a:extLst>
              </p:cNvPr>
              <p:cNvSpPr/>
              <p:nvPr/>
            </p:nvSpPr>
            <p:spPr>
              <a:xfrm>
                <a:off x="6162400" y="2838400"/>
                <a:ext cx="86400" cy="44200"/>
              </a:xfrm>
              <a:custGeom>
                <a:avLst/>
                <a:gdLst/>
                <a:ahLst/>
                <a:cxnLst/>
                <a:rect l="l" t="t" r="r" b="b"/>
                <a:pathLst>
                  <a:path w="3456" h="1768" extrusionOk="0">
                    <a:moveTo>
                      <a:pt x="3019" y="0"/>
                    </a:moveTo>
                    <a:cubicBezTo>
                      <a:pt x="2263" y="122"/>
                      <a:pt x="1500" y="178"/>
                      <a:pt x="736" y="178"/>
                    </a:cubicBezTo>
                    <a:cubicBezTo>
                      <a:pt x="491" y="178"/>
                      <a:pt x="246" y="172"/>
                      <a:pt x="1" y="161"/>
                    </a:cubicBezTo>
                    <a:lnTo>
                      <a:pt x="1" y="161"/>
                    </a:lnTo>
                    <a:cubicBezTo>
                      <a:pt x="104" y="712"/>
                      <a:pt x="253" y="1240"/>
                      <a:pt x="425" y="1768"/>
                    </a:cubicBezTo>
                    <a:lnTo>
                      <a:pt x="2652" y="1768"/>
                    </a:lnTo>
                    <a:cubicBezTo>
                      <a:pt x="2916" y="1768"/>
                      <a:pt x="3191" y="1756"/>
                      <a:pt x="3455" y="1710"/>
                    </a:cubicBezTo>
                    <a:cubicBezTo>
                      <a:pt x="3283" y="1148"/>
                      <a:pt x="3145" y="574"/>
                      <a:pt x="3019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宋体" panose="02010600030101010101" pitchFamily="2" charset="-122"/>
                  <a:cs typeface="Times New Roman" pitchFamily="18" charset="0"/>
                </a:endParaRPr>
              </a:p>
            </p:txBody>
          </p:sp>
          <p:sp>
            <p:nvSpPr>
              <p:cNvPr id="47" name="Google Shape;1024;p37">
                <a:extLst>
                  <a:ext uri="{FF2B5EF4-FFF2-40B4-BE49-F238E27FC236}">
                    <a16:creationId xmlns:a16="http://schemas.microsoft.com/office/drawing/2014/main" xmlns="" id="{97AC1F47-1599-44CF-8CB6-B21638FED274}"/>
                  </a:ext>
                </a:extLst>
              </p:cNvPr>
              <p:cNvSpPr/>
              <p:nvPr/>
            </p:nvSpPr>
            <p:spPr>
              <a:xfrm>
                <a:off x="6147775" y="2625200"/>
                <a:ext cx="93850" cy="217650"/>
              </a:xfrm>
              <a:custGeom>
                <a:avLst/>
                <a:gdLst/>
                <a:ahLst/>
                <a:cxnLst/>
                <a:rect l="l" t="t" r="r" b="b"/>
                <a:pathLst>
                  <a:path w="3754" h="8706" extrusionOk="0">
                    <a:moveTo>
                      <a:pt x="884" y="1"/>
                    </a:moveTo>
                    <a:cubicBezTo>
                      <a:pt x="253" y="2836"/>
                      <a:pt x="0" y="5889"/>
                      <a:pt x="574" y="8689"/>
                    </a:cubicBezTo>
                    <a:cubicBezTo>
                      <a:pt x="822" y="8700"/>
                      <a:pt x="1069" y="8706"/>
                      <a:pt x="1316" y="8706"/>
                    </a:cubicBezTo>
                    <a:cubicBezTo>
                      <a:pt x="2086" y="8706"/>
                      <a:pt x="2851" y="8650"/>
                      <a:pt x="3616" y="8528"/>
                    </a:cubicBezTo>
                    <a:cubicBezTo>
                      <a:pt x="3019" y="5739"/>
                      <a:pt x="2973" y="2847"/>
                      <a:pt x="3753" y="35"/>
                    </a:cubicBezTo>
                    <a:cubicBezTo>
                      <a:pt x="3581" y="12"/>
                      <a:pt x="3409" y="1"/>
                      <a:pt x="323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宋体" panose="02010600030101010101" pitchFamily="2" charset="-122"/>
                  <a:cs typeface="Times New Roman" pitchFamily="18" charset="0"/>
                </a:endParaRPr>
              </a:p>
            </p:txBody>
          </p:sp>
          <p:sp>
            <p:nvSpPr>
              <p:cNvPr id="48" name="Google Shape;1025;p37">
                <a:extLst>
                  <a:ext uri="{FF2B5EF4-FFF2-40B4-BE49-F238E27FC236}">
                    <a16:creationId xmlns:a16="http://schemas.microsoft.com/office/drawing/2014/main" xmlns="" id="{75AF9AD6-5DCD-4669-9153-6F2F31D0AA5D}"/>
                  </a:ext>
                </a:extLst>
              </p:cNvPr>
              <p:cNvSpPr/>
              <p:nvPr/>
            </p:nvSpPr>
            <p:spPr>
              <a:xfrm>
                <a:off x="6209999" y="2617577"/>
                <a:ext cx="135475" cy="212350"/>
              </a:xfrm>
              <a:custGeom>
                <a:avLst/>
                <a:gdLst/>
                <a:ahLst/>
                <a:cxnLst/>
                <a:rect l="l" t="t" r="r" b="b"/>
                <a:pathLst>
                  <a:path w="5419" h="8494" extrusionOk="0">
                    <a:moveTo>
                      <a:pt x="793" y="0"/>
                    </a:moveTo>
                    <a:cubicBezTo>
                      <a:pt x="1" y="2812"/>
                      <a:pt x="47" y="5704"/>
                      <a:pt x="644" y="8493"/>
                    </a:cubicBezTo>
                    <a:cubicBezTo>
                      <a:pt x="2285" y="8241"/>
                      <a:pt x="3834" y="7690"/>
                      <a:pt x="5131" y="6795"/>
                    </a:cubicBezTo>
                    <a:cubicBezTo>
                      <a:pt x="5326" y="6255"/>
                      <a:pt x="5418" y="5693"/>
                      <a:pt x="5418" y="5119"/>
                    </a:cubicBezTo>
                    <a:cubicBezTo>
                      <a:pt x="5407" y="2479"/>
                      <a:pt x="3410" y="264"/>
                      <a:pt x="793" y="0"/>
                    </a:cubicBezTo>
                    <a:close/>
                  </a:path>
                </a:pathLst>
              </a:custGeom>
              <a:solidFill>
                <a:srgbClr val="FFDB45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宋体" panose="02010600030101010101" pitchFamily="2" charset="-122"/>
                  <a:cs typeface="Times New Roman" pitchFamily="18" charset="0"/>
                </a:endParaRPr>
              </a:p>
            </p:txBody>
          </p:sp>
          <p:sp>
            <p:nvSpPr>
              <p:cNvPr id="49" name="Google Shape;1026;p37">
                <a:extLst>
                  <a:ext uri="{FF2B5EF4-FFF2-40B4-BE49-F238E27FC236}">
                    <a16:creationId xmlns:a16="http://schemas.microsoft.com/office/drawing/2014/main" xmlns="" id="{76689A69-E642-436E-8845-9A1BD6A97CDD}"/>
                  </a:ext>
                </a:extLst>
              </p:cNvPr>
              <p:cNvSpPr/>
              <p:nvPr/>
            </p:nvSpPr>
            <p:spPr>
              <a:xfrm>
                <a:off x="6238150" y="2795925"/>
                <a:ext cx="112225" cy="85250"/>
              </a:xfrm>
              <a:custGeom>
                <a:avLst/>
                <a:gdLst/>
                <a:ahLst/>
                <a:cxnLst/>
                <a:rect l="l" t="t" r="r" b="b"/>
                <a:pathLst>
                  <a:path w="4489" h="3410" extrusionOk="0">
                    <a:moveTo>
                      <a:pt x="4488" y="1"/>
                    </a:moveTo>
                    <a:lnTo>
                      <a:pt x="4488" y="1"/>
                    </a:lnTo>
                    <a:cubicBezTo>
                      <a:pt x="3180" y="896"/>
                      <a:pt x="1630" y="1447"/>
                      <a:pt x="1" y="1699"/>
                    </a:cubicBezTo>
                    <a:cubicBezTo>
                      <a:pt x="115" y="2273"/>
                      <a:pt x="265" y="2847"/>
                      <a:pt x="425" y="3409"/>
                    </a:cubicBezTo>
                    <a:cubicBezTo>
                      <a:pt x="2307" y="3099"/>
                      <a:pt x="3857" y="1803"/>
                      <a:pt x="4488" y="1"/>
                    </a:cubicBezTo>
                    <a:close/>
                  </a:path>
                </a:pathLst>
              </a:custGeom>
              <a:solidFill>
                <a:srgbClr val="FFA500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宋体" panose="02010600030101010101" pitchFamily="2" charset="-122"/>
                  <a:cs typeface="Times New Roman" pitchFamily="18" charset="0"/>
                </a:endParaRPr>
              </a:p>
            </p:txBody>
          </p:sp>
          <p:sp>
            <p:nvSpPr>
              <p:cNvPr id="50" name="Google Shape;1027;p37">
                <a:extLst>
                  <a:ext uri="{FF2B5EF4-FFF2-40B4-BE49-F238E27FC236}">
                    <a16:creationId xmlns:a16="http://schemas.microsoft.com/office/drawing/2014/main" xmlns="" id="{9941A8BB-74E2-41E0-AD9E-6F415EA4E400}"/>
                  </a:ext>
                </a:extLst>
              </p:cNvPr>
              <p:cNvSpPr/>
              <p:nvPr/>
            </p:nvSpPr>
            <p:spPr>
              <a:xfrm>
                <a:off x="6284050" y="2722175"/>
                <a:ext cx="29300" cy="24900"/>
              </a:xfrm>
              <a:custGeom>
                <a:avLst/>
                <a:gdLst/>
                <a:ahLst/>
                <a:cxnLst/>
                <a:rect l="l" t="t" r="r" b="b"/>
                <a:pathLst>
                  <a:path w="1172" h="996" extrusionOk="0">
                    <a:moveTo>
                      <a:pt x="667" y="1"/>
                    </a:moveTo>
                    <a:cubicBezTo>
                      <a:pt x="230" y="1"/>
                      <a:pt x="1" y="529"/>
                      <a:pt x="322" y="850"/>
                    </a:cubicBezTo>
                    <a:cubicBezTo>
                      <a:pt x="422" y="950"/>
                      <a:pt x="546" y="995"/>
                      <a:pt x="668" y="995"/>
                    </a:cubicBezTo>
                    <a:cubicBezTo>
                      <a:pt x="924" y="995"/>
                      <a:pt x="1172" y="798"/>
                      <a:pt x="1172" y="495"/>
                    </a:cubicBezTo>
                    <a:cubicBezTo>
                      <a:pt x="1172" y="219"/>
                      <a:pt x="942" y="1"/>
                      <a:pt x="66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宋体" panose="02010600030101010101" pitchFamily="2" charset="-122"/>
                  <a:cs typeface="Times New Roman" pitchFamily="18" charset="0"/>
                </a:endParaRPr>
              </a:p>
            </p:txBody>
          </p:sp>
          <p:sp>
            <p:nvSpPr>
              <p:cNvPr id="51" name="Google Shape;1028;p37">
                <a:extLst>
                  <a:ext uri="{FF2B5EF4-FFF2-40B4-BE49-F238E27FC236}">
                    <a16:creationId xmlns:a16="http://schemas.microsoft.com/office/drawing/2014/main" xmlns="" id="{9F777AD2-A6A5-455B-898A-0E2EF9F5E62B}"/>
                  </a:ext>
                </a:extLst>
              </p:cNvPr>
              <p:cNvSpPr/>
              <p:nvPr/>
            </p:nvSpPr>
            <p:spPr>
              <a:xfrm>
                <a:off x="6256525" y="2757775"/>
                <a:ext cx="68300" cy="58400"/>
              </a:xfrm>
              <a:custGeom>
                <a:avLst/>
                <a:gdLst/>
                <a:ahLst/>
                <a:cxnLst/>
                <a:rect l="l" t="t" r="r" b="b"/>
                <a:pathLst>
                  <a:path w="2732" h="2336" extrusionOk="0">
                    <a:moveTo>
                      <a:pt x="1561" y="0"/>
                    </a:moveTo>
                    <a:cubicBezTo>
                      <a:pt x="528" y="0"/>
                      <a:pt x="0" y="1251"/>
                      <a:pt x="735" y="1986"/>
                    </a:cubicBezTo>
                    <a:cubicBezTo>
                      <a:pt x="976" y="2227"/>
                      <a:pt x="1271" y="2335"/>
                      <a:pt x="1559" y="2335"/>
                    </a:cubicBezTo>
                    <a:cubicBezTo>
                      <a:pt x="2160" y="2335"/>
                      <a:pt x="2732" y="1865"/>
                      <a:pt x="2732" y="1159"/>
                    </a:cubicBezTo>
                    <a:cubicBezTo>
                      <a:pt x="2732" y="517"/>
                      <a:pt x="2215" y="0"/>
                      <a:pt x="1561" y="0"/>
                    </a:cubicBezTo>
                    <a:close/>
                  </a:path>
                </a:pathLst>
              </a:custGeom>
              <a:solidFill>
                <a:srgbClr val="F78F8F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宋体" panose="02010600030101010101" pitchFamily="2" charset="-122"/>
                  <a:cs typeface="Times New Roman" pitchFamily="18" charset="0"/>
                </a:endParaRPr>
              </a:p>
            </p:txBody>
          </p:sp>
          <p:sp>
            <p:nvSpPr>
              <p:cNvPr id="52" name="Google Shape;1029;p37">
                <a:extLst>
                  <a:ext uri="{FF2B5EF4-FFF2-40B4-BE49-F238E27FC236}">
                    <a16:creationId xmlns:a16="http://schemas.microsoft.com/office/drawing/2014/main" xmlns="" id="{D720FDC4-7615-4D46-B523-174AC4E0676C}"/>
                  </a:ext>
                </a:extLst>
              </p:cNvPr>
              <p:cNvSpPr/>
              <p:nvPr/>
            </p:nvSpPr>
            <p:spPr>
              <a:xfrm>
                <a:off x="6005725" y="2504325"/>
                <a:ext cx="194025" cy="156475"/>
              </a:xfrm>
              <a:custGeom>
                <a:avLst/>
                <a:gdLst/>
                <a:ahLst/>
                <a:cxnLst/>
                <a:rect l="l" t="t" r="r" b="b"/>
                <a:pathLst>
                  <a:path w="7761" h="6259" extrusionOk="0">
                    <a:moveTo>
                      <a:pt x="3454" y="0"/>
                    </a:moveTo>
                    <a:cubicBezTo>
                      <a:pt x="3001" y="0"/>
                      <a:pt x="2551" y="163"/>
                      <a:pt x="2136" y="532"/>
                    </a:cubicBezTo>
                    <a:cubicBezTo>
                      <a:pt x="1" y="2437"/>
                      <a:pt x="2032" y="4445"/>
                      <a:pt x="3398" y="5352"/>
                    </a:cubicBezTo>
                    <a:cubicBezTo>
                      <a:pt x="4374" y="6006"/>
                      <a:pt x="6853" y="6259"/>
                      <a:pt x="6853" y="6259"/>
                    </a:cubicBezTo>
                    <a:cubicBezTo>
                      <a:pt x="7760" y="3546"/>
                      <a:pt x="5570" y="0"/>
                      <a:pt x="3454" y="0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宋体" panose="02010600030101010101" pitchFamily="2" charset="-122"/>
                  <a:cs typeface="Times New Roman" pitchFamily="18" charset="0"/>
                </a:endParaRPr>
              </a:p>
            </p:txBody>
          </p:sp>
          <p:sp>
            <p:nvSpPr>
              <p:cNvPr id="53" name="Google Shape;1030;p37">
                <a:extLst>
                  <a:ext uri="{FF2B5EF4-FFF2-40B4-BE49-F238E27FC236}">
                    <a16:creationId xmlns:a16="http://schemas.microsoft.com/office/drawing/2014/main" xmlns="" id="{790761AD-26B9-4368-90EE-1CA457E0C8B3}"/>
                  </a:ext>
                </a:extLst>
              </p:cNvPr>
              <p:cNvSpPr/>
              <p:nvPr/>
            </p:nvSpPr>
            <p:spPr>
              <a:xfrm>
                <a:off x="6197975" y="2535675"/>
                <a:ext cx="132875" cy="111925"/>
              </a:xfrm>
              <a:custGeom>
                <a:avLst/>
                <a:gdLst/>
                <a:ahLst/>
                <a:cxnLst/>
                <a:rect l="l" t="t" r="r" b="b"/>
                <a:pathLst>
                  <a:path w="5315" h="4477" extrusionOk="0">
                    <a:moveTo>
                      <a:pt x="2847" y="1"/>
                    </a:moveTo>
                    <a:cubicBezTo>
                      <a:pt x="2847" y="1"/>
                      <a:pt x="1573" y="1619"/>
                      <a:pt x="1573" y="1619"/>
                    </a:cubicBezTo>
                    <a:cubicBezTo>
                      <a:pt x="1562" y="1619"/>
                      <a:pt x="1" y="253"/>
                      <a:pt x="1" y="253"/>
                    </a:cubicBezTo>
                    <a:lnTo>
                      <a:pt x="1" y="253"/>
                    </a:lnTo>
                    <a:lnTo>
                      <a:pt x="620" y="4006"/>
                    </a:lnTo>
                    <a:lnTo>
                      <a:pt x="4121" y="4477"/>
                    </a:lnTo>
                    <a:lnTo>
                      <a:pt x="5315" y="1424"/>
                    </a:lnTo>
                    <a:lnTo>
                      <a:pt x="3467" y="1917"/>
                    </a:lnTo>
                    <a:lnTo>
                      <a:pt x="2847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宋体" panose="02010600030101010101" pitchFamily="2" charset="-122"/>
                  <a:cs typeface="Times New Roman" pitchFamily="18" charset="0"/>
                </a:endParaRPr>
              </a:p>
            </p:txBody>
          </p:sp>
        </p:grpSp>
      </p:grpSp>
      <p:grpSp>
        <p:nvGrpSpPr>
          <p:cNvPr id="75" name="Group 74">
            <a:extLst>
              <a:ext uri="{FF2B5EF4-FFF2-40B4-BE49-F238E27FC236}">
                <a16:creationId xmlns:a16="http://schemas.microsoft.com/office/drawing/2014/main" xmlns="" id="{A0DC3663-5CE1-4150-9F65-73F6D39E6AE4}"/>
              </a:ext>
            </a:extLst>
          </p:cNvPr>
          <p:cNvGrpSpPr/>
          <p:nvPr/>
        </p:nvGrpSpPr>
        <p:grpSpPr>
          <a:xfrm>
            <a:off x="-150765" y="4172855"/>
            <a:ext cx="11287635" cy="2276407"/>
            <a:chOff x="5667646" y="720179"/>
            <a:chExt cx="10660471" cy="2276407"/>
          </a:xfrm>
        </p:grpSpPr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xmlns="" id="{40FE05E2-ED36-44AF-8434-5AE99A806DFE}"/>
                </a:ext>
              </a:extLst>
            </p:cNvPr>
            <p:cNvSpPr/>
            <p:nvPr/>
          </p:nvSpPr>
          <p:spPr>
            <a:xfrm>
              <a:off x="6145081" y="1924156"/>
              <a:ext cx="10183036" cy="1072430"/>
            </a:xfrm>
            <a:prstGeom prst="rect">
              <a:avLst/>
            </a:prstGeom>
            <a:ln w="38100"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 lIns="86699" tIns="43349" rIns="86699" bIns="43349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vi-VN" sz="3200" i="1" dirty="0">
                  <a:effectLst/>
                  <a:latin typeface="Times New Roman" pitchFamily="18" charset="0"/>
                  <a:ea typeface="Times New Roman" panose="02020603050405020304" pitchFamily="18" charset="0"/>
                  <a:cs typeface="Times New Roman" pitchFamily="18" charset="0"/>
                </a:rPr>
                <a:t>	Đồ thay thế hỏng hóc cần được đúng trong túi bóng ghi lưu ý nguy hiểm và phân loại bỏ thùng rác.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等线" panose="02010600030101010101" pitchFamily="2" charset="-122"/>
                <a:cs typeface="Times New Roman" pitchFamily="18" charset="0"/>
              </a:endParaRPr>
            </a:p>
          </p:txBody>
        </p:sp>
        <p:grpSp>
          <p:nvGrpSpPr>
            <p:cNvPr id="77" name="Google Shape;1012;p37">
              <a:extLst>
                <a:ext uri="{FF2B5EF4-FFF2-40B4-BE49-F238E27FC236}">
                  <a16:creationId xmlns:a16="http://schemas.microsoft.com/office/drawing/2014/main" xmlns="" id="{6697ED83-75BC-450B-A31A-9E9CCB1346E7}"/>
                </a:ext>
              </a:extLst>
            </p:cNvPr>
            <p:cNvGrpSpPr/>
            <p:nvPr/>
          </p:nvGrpSpPr>
          <p:grpSpPr>
            <a:xfrm>
              <a:off x="5667646" y="720179"/>
              <a:ext cx="1455282" cy="1508052"/>
              <a:chOff x="5949775" y="2481625"/>
              <a:chExt cx="400600" cy="445825"/>
            </a:xfrm>
          </p:grpSpPr>
          <p:sp>
            <p:nvSpPr>
              <p:cNvPr id="78" name="Google Shape;1013;p37">
                <a:extLst>
                  <a:ext uri="{FF2B5EF4-FFF2-40B4-BE49-F238E27FC236}">
                    <a16:creationId xmlns:a16="http://schemas.microsoft.com/office/drawing/2014/main" xmlns="" id="{F6CEC8D6-13F9-46A0-9892-8AE64384CB6C}"/>
                  </a:ext>
                </a:extLst>
              </p:cNvPr>
              <p:cNvSpPr/>
              <p:nvPr/>
            </p:nvSpPr>
            <p:spPr>
              <a:xfrm>
                <a:off x="5949775" y="2746875"/>
                <a:ext cx="72925" cy="42200"/>
              </a:xfrm>
              <a:custGeom>
                <a:avLst/>
                <a:gdLst/>
                <a:ahLst/>
                <a:cxnLst/>
                <a:rect l="l" t="t" r="r" b="b"/>
                <a:pathLst>
                  <a:path w="2917" h="1688" extrusionOk="0">
                    <a:moveTo>
                      <a:pt x="2916" y="0"/>
                    </a:moveTo>
                    <a:lnTo>
                      <a:pt x="1" y="849"/>
                    </a:lnTo>
                    <a:lnTo>
                      <a:pt x="2916" y="1687"/>
                    </a:lnTo>
                    <a:lnTo>
                      <a:pt x="2916" y="0"/>
                    </a:lnTo>
                    <a:close/>
                  </a:path>
                </a:pathLst>
              </a:custGeom>
              <a:solidFill>
                <a:srgbClr val="84004C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宋体" panose="02010600030101010101" pitchFamily="2" charset="-122"/>
                  <a:cs typeface="Times New Roman" pitchFamily="18" charset="0"/>
                </a:endParaRPr>
              </a:p>
            </p:txBody>
          </p:sp>
          <p:sp>
            <p:nvSpPr>
              <p:cNvPr id="79" name="Google Shape;1014;p37">
                <a:extLst>
                  <a:ext uri="{FF2B5EF4-FFF2-40B4-BE49-F238E27FC236}">
                    <a16:creationId xmlns:a16="http://schemas.microsoft.com/office/drawing/2014/main" xmlns="" id="{77024F7B-A9AE-4FF4-91E8-75A266C83475}"/>
                  </a:ext>
                </a:extLst>
              </p:cNvPr>
              <p:cNvSpPr/>
              <p:nvPr/>
            </p:nvSpPr>
            <p:spPr>
              <a:xfrm>
                <a:off x="6061400" y="2481625"/>
                <a:ext cx="176625" cy="179175"/>
              </a:xfrm>
              <a:custGeom>
                <a:avLst/>
                <a:gdLst/>
                <a:ahLst/>
                <a:cxnLst/>
                <a:rect l="l" t="t" r="r" b="b"/>
                <a:pathLst>
                  <a:path w="7065" h="7167" extrusionOk="0">
                    <a:moveTo>
                      <a:pt x="3451" y="1"/>
                    </a:moveTo>
                    <a:cubicBezTo>
                      <a:pt x="3204" y="1"/>
                      <a:pt x="2945" y="49"/>
                      <a:pt x="2675" y="154"/>
                    </a:cubicBezTo>
                    <a:cubicBezTo>
                      <a:pt x="1" y="1187"/>
                      <a:pt x="1206" y="3781"/>
                      <a:pt x="2158" y="5112"/>
                    </a:cubicBezTo>
                    <a:cubicBezTo>
                      <a:pt x="2858" y="6065"/>
                      <a:pt x="5085" y="7167"/>
                      <a:pt x="5085" y="7167"/>
                    </a:cubicBezTo>
                    <a:cubicBezTo>
                      <a:pt x="7064" y="4719"/>
                      <a:pt x="5876" y="1"/>
                      <a:pt x="3451" y="1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宋体" panose="02010600030101010101" pitchFamily="2" charset="-122"/>
                  <a:cs typeface="Times New Roman" pitchFamily="18" charset="0"/>
                </a:endParaRPr>
              </a:p>
            </p:txBody>
          </p:sp>
          <p:sp>
            <p:nvSpPr>
              <p:cNvPr id="80" name="Google Shape;1015;p37">
                <a:extLst>
                  <a:ext uri="{FF2B5EF4-FFF2-40B4-BE49-F238E27FC236}">
                    <a16:creationId xmlns:a16="http://schemas.microsoft.com/office/drawing/2014/main" xmlns="" id="{824E1240-BE21-41C4-82BB-63877F7B4ADB}"/>
                  </a:ext>
                </a:extLst>
              </p:cNvPr>
              <p:cNvSpPr/>
              <p:nvPr/>
            </p:nvSpPr>
            <p:spPr>
              <a:xfrm>
                <a:off x="6060875" y="2857825"/>
                <a:ext cx="34425" cy="62000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2480" extrusionOk="0">
                    <a:moveTo>
                      <a:pt x="954" y="0"/>
                    </a:moveTo>
                    <a:cubicBezTo>
                      <a:pt x="814" y="0"/>
                      <a:pt x="670" y="71"/>
                      <a:pt x="607" y="233"/>
                    </a:cubicBezTo>
                    <a:cubicBezTo>
                      <a:pt x="377" y="819"/>
                      <a:pt x="182" y="1427"/>
                      <a:pt x="56" y="2047"/>
                    </a:cubicBezTo>
                    <a:cubicBezTo>
                      <a:pt x="1" y="2309"/>
                      <a:pt x="219" y="2480"/>
                      <a:pt x="422" y="2480"/>
                    </a:cubicBezTo>
                    <a:cubicBezTo>
                      <a:pt x="557" y="2480"/>
                      <a:pt x="685" y="2404"/>
                      <a:pt x="722" y="2230"/>
                    </a:cubicBezTo>
                    <a:cubicBezTo>
                      <a:pt x="859" y="1611"/>
                      <a:pt x="1043" y="1002"/>
                      <a:pt x="1273" y="417"/>
                    </a:cubicBezTo>
                    <a:cubicBezTo>
                      <a:pt x="1377" y="166"/>
                      <a:pt x="1169" y="0"/>
                      <a:pt x="95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宋体" panose="02010600030101010101" pitchFamily="2" charset="-122"/>
                  <a:cs typeface="Times New Roman" pitchFamily="18" charset="0"/>
                </a:endParaRPr>
              </a:p>
            </p:txBody>
          </p:sp>
          <p:sp>
            <p:nvSpPr>
              <p:cNvPr id="81" name="Google Shape;1016;p37">
                <a:extLst>
                  <a:ext uri="{FF2B5EF4-FFF2-40B4-BE49-F238E27FC236}">
                    <a16:creationId xmlns:a16="http://schemas.microsoft.com/office/drawing/2014/main" xmlns="" id="{495F18D6-98A7-49A5-971D-489A2FD51B94}"/>
                  </a:ext>
                </a:extLst>
              </p:cNvPr>
              <p:cNvSpPr/>
              <p:nvPr/>
            </p:nvSpPr>
            <p:spPr>
              <a:xfrm>
                <a:off x="6123225" y="2865225"/>
                <a:ext cx="20400" cy="62225"/>
              </a:xfrm>
              <a:custGeom>
                <a:avLst/>
                <a:gdLst/>
                <a:ahLst/>
                <a:cxnLst/>
                <a:rect l="l" t="t" r="r" b="b"/>
                <a:pathLst>
                  <a:path w="816" h="2489" extrusionOk="0">
                    <a:moveTo>
                      <a:pt x="473" y="0"/>
                    </a:moveTo>
                    <a:cubicBezTo>
                      <a:pt x="299" y="0"/>
                      <a:pt x="121" y="109"/>
                      <a:pt x="110" y="327"/>
                    </a:cubicBezTo>
                    <a:cubicBezTo>
                      <a:pt x="87" y="936"/>
                      <a:pt x="53" y="1544"/>
                      <a:pt x="18" y="2152"/>
                    </a:cubicBezTo>
                    <a:cubicBezTo>
                      <a:pt x="1" y="2376"/>
                      <a:pt x="164" y="2488"/>
                      <a:pt x="337" y="2488"/>
                    </a:cubicBezTo>
                    <a:cubicBezTo>
                      <a:pt x="509" y="2488"/>
                      <a:pt x="690" y="2376"/>
                      <a:pt x="707" y="2152"/>
                    </a:cubicBezTo>
                    <a:cubicBezTo>
                      <a:pt x="741" y="1544"/>
                      <a:pt x="776" y="936"/>
                      <a:pt x="810" y="327"/>
                    </a:cubicBezTo>
                    <a:cubicBezTo>
                      <a:pt x="816" y="109"/>
                      <a:pt x="646" y="0"/>
                      <a:pt x="47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宋体" panose="02010600030101010101" pitchFamily="2" charset="-122"/>
                  <a:cs typeface="Times New Roman" pitchFamily="18" charset="0"/>
                </a:endParaRPr>
              </a:p>
            </p:txBody>
          </p:sp>
          <p:sp>
            <p:nvSpPr>
              <p:cNvPr id="82" name="Google Shape;1017;p37">
                <a:extLst>
                  <a:ext uri="{FF2B5EF4-FFF2-40B4-BE49-F238E27FC236}">
                    <a16:creationId xmlns:a16="http://schemas.microsoft.com/office/drawing/2014/main" xmlns="" id="{753CC86C-F11B-4B14-A2D4-82E319E140C6}"/>
                  </a:ext>
                </a:extLst>
              </p:cNvPr>
              <p:cNvSpPr/>
              <p:nvPr/>
            </p:nvSpPr>
            <p:spPr>
              <a:xfrm>
                <a:off x="6197975" y="2865225"/>
                <a:ext cx="24825" cy="62125"/>
              </a:xfrm>
              <a:custGeom>
                <a:avLst/>
                <a:gdLst/>
                <a:ahLst/>
                <a:cxnLst/>
                <a:rect l="l" t="t" r="r" b="b"/>
                <a:pathLst>
                  <a:path w="993" h="2485" extrusionOk="0">
                    <a:moveTo>
                      <a:pt x="344" y="0"/>
                    </a:moveTo>
                    <a:cubicBezTo>
                      <a:pt x="170" y="0"/>
                      <a:pt x="1" y="109"/>
                      <a:pt x="12" y="327"/>
                    </a:cubicBezTo>
                    <a:cubicBezTo>
                      <a:pt x="35" y="970"/>
                      <a:pt x="127" y="1613"/>
                      <a:pt x="265" y="2244"/>
                    </a:cubicBezTo>
                    <a:cubicBezTo>
                      <a:pt x="305" y="2412"/>
                      <a:pt x="434" y="2485"/>
                      <a:pt x="568" y="2485"/>
                    </a:cubicBezTo>
                    <a:cubicBezTo>
                      <a:pt x="774" y="2485"/>
                      <a:pt x="993" y="2313"/>
                      <a:pt x="930" y="2049"/>
                    </a:cubicBezTo>
                    <a:cubicBezTo>
                      <a:pt x="804" y="1487"/>
                      <a:pt x="724" y="913"/>
                      <a:pt x="701" y="327"/>
                    </a:cubicBezTo>
                    <a:cubicBezTo>
                      <a:pt x="695" y="109"/>
                      <a:pt x="517" y="0"/>
                      <a:pt x="34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宋体" panose="02010600030101010101" pitchFamily="2" charset="-122"/>
                  <a:cs typeface="Times New Roman" pitchFamily="18" charset="0"/>
                </a:endParaRPr>
              </a:p>
            </p:txBody>
          </p:sp>
          <p:sp>
            <p:nvSpPr>
              <p:cNvPr id="83" name="Google Shape;1018;p37">
                <a:extLst>
                  <a:ext uri="{FF2B5EF4-FFF2-40B4-BE49-F238E27FC236}">
                    <a16:creationId xmlns:a16="http://schemas.microsoft.com/office/drawing/2014/main" xmlns="" id="{744A5614-B18E-41D6-AECA-92F9B41F2F17}"/>
                  </a:ext>
                </a:extLst>
              </p:cNvPr>
              <p:cNvSpPr/>
              <p:nvPr/>
            </p:nvSpPr>
            <p:spPr>
              <a:xfrm>
                <a:off x="6246675" y="2860325"/>
                <a:ext cx="35175" cy="56050"/>
              </a:xfrm>
              <a:custGeom>
                <a:avLst/>
                <a:gdLst/>
                <a:ahLst/>
                <a:cxnLst/>
                <a:rect l="l" t="t" r="r" b="b"/>
                <a:pathLst>
                  <a:path w="1407" h="2242" extrusionOk="0">
                    <a:moveTo>
                      <a:pt x="465" y="0"/>
                    </a:moveTo>
                    <a:cubicBezTo>
                      <a:pt x="244" y="0"/>
                      <a:pt x="1" y="252"/>
                      <a:pt x="119" y="535"/>
                    </a:cubicBezTo>
                    <a:cubicBezTo>
                      <a:pt x="325" y="1006"/>
                      <a:pt x="509" y="1499"/>
                      <a:pt x="658" y="1993"/>
                    </a:cubicBezTo>
                    <a:cubicBezTo>
                      <a:pt x="708" y="2167"/>
                      <a:pt x="847" y="2242"/>
                      <a:pt x="986" y="2242"/>
                    </a:cubicBezTo>
                    <a:cubicBezTo>
                      <a:pt x="1195" y="2242"/>
                      <a:pt x="1407" y="2071"/>
                      <a:pt x="1324" y="1809"/>
                    </a:cubicBezTo>
                    <a:cubicBezTo>
                      <a:pt x="1152" y="1258"/>
                      <a:pt x="956" y="707"/>
                      <a:pt x="715" y="179"/>
                    </a:cubicBezTo>
                    <a:cubicBezTo>
                      <a:pt x="661" y="53"/>
                      <a:pt x="565" y="0"/>
                      <a:pt x="46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宋体" panose="02010600030101010101" pitchFamily="2" charset="-122"/>
                  <a:cs typeface="Times New Roman" pitchFamily="18" charset="0"/>
                </a:endParaRPr>
              </a:p>
            </p:txBody>
          </p:sp>
          <p:sp>
            <p:nvSpPr>
              <p:cNvPr id="84" name="Google Shape;1019;p37">
                <a:extLst>
                  <a:ext uri="{FF2B5EF4-FFF2-40B4-BE49-F238E27FC236}">
                    <a16:creationId xmlns:a16="http://schemas.microsoft.com/office/drawing/2014/main" xmlns="" id="{6B4DB431-4454-4B82-AE33-E23B2E6E0210}"/>
                  </a:ext>
                </a:extLst>
              </p:cNvPr>
              <p:cNvSpPr/>
              <p:nvPr/>
            </p:nvSpPr>
            <p:spPr>
              <a:xfrm>
                <a:off x="6096700" y="2834375"/>
                <a:ext cx="76625" cy="48225"/>
              </a:xfrm>
              <a:custGeom>
                <a:avLst/>
                <a:gdLst/>
                <a:ahLst/>
                <a:cxnLst/>
                <a:rect l="l" t="t" r="r" b="b"/>
                <a:pathLst>
                  <a:path w="3065" h="1929" extrusionOk="0">
                    <a:moveTo>
                      <a:pt x="0" y="1"/>
                    </a:moveTo>
                    <a:lnTo>
                      <a:pt x="0" y="1"/>
                    </a:lnTo>
                    <a:cubicBezTo>
                      <a:pt x="126" y="586"/>
                      <a:pt x="299" y="1171"/>
                      <a:pt x="494" y="1734"/>
                    </a:cubicBezTo>
                    <a:cubicBezTo>
                      <a:pt x="953" y="1871"/>
                      <a:pt x="1423" y="1929"/>
                      <a:pt x="1894" y="1929"/>
                    </a:cubicBezTo>
                    <a:lnTo>
                      <a:pt x="3065" y="1929"/>
                    </a:lnTo>
                    <a:cubicBezTo>
                      <a:pt x="2881" y="1401"/>
                      <a:pt x="2743" y="873"/>
                      <a:pt x="2629" y="322"/>
                    </a:cubicBezTo>
                    <a:cubicBezTo>
                      <a:pt x="1745" y="288"/>
                      <a:pt x="873" y="173"/>
                      <a:pt x="0" y="1"/>
                    </a:cubicBezTo>
                    <a:close/>
                  </a:path>
                </a:pathLst>
              </a:custGeom>
              <a:solidFill>
                <a:srgbClr val="FFA500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宋体" panose="02010600030101010101" pitchFamily="2" charset="-122"/>
                  <a:cs typeface="Times New Roman" pitchFamily="18" charset="0"/>
                </a:endParaRPr>
              </a:p>
            </p:txBody>
          </p:sp>
          <p:sp>
            <p:nvSpPr>
              <p:cNvPr id="85" name="Google Shape;1020;p37">
                <a:extLst>
                  <a:ext uri="{FF2B5EF4-FFF2-40B4-BE49-F238E27FC236}">
                    <a16:creationId xmlns:a16="http://schemas.microsoft.com/office/drawing/2014/main" xmlns="" id="{A36D5C56-1352-4592-98FA-04A859BC3E47}"/>
                  </a:ext>
                </a:extLst>
              </p:cNvPr>
              <p:cNvSpPr/>
              <p:nvPr/>
            </p:nvSpPr>
            <p:spPr>
              <a:xfrm>
                <a:off x="6081200" y="2625200"/>
                <a:ext cx="88975" cy="217225"/>
              </a:xfrm>
              <a:custGeom>
                <a:avLst/>
                <a:gdLst/>
                <a:ahLst/>
                <a:cxnLst/>
                <a:rect l="l" t="t" r="r" b="b"/>
                <a:pathLst>
                  <a:path w="3559" h="8689" extrusionOk="0">
                    <a:moveTo>
                      <a:pt x="2514" y="1"/>
                    </a:moveTo>
                    <a:cubicBezTo>
                      <a:pt x="2009" y="1"/>
                      <a:pt x="1493" y="81"/>
                      <a:pt x="1010" y="230"/>
                    </a:cubicBezTo>
                    <a:cubicBezTo>
                      <a:pt x="138" y="2859"/>
                      <a:pt x="0" y="5670"/>
                      <a:pt x="609" y="8368"/>
                    </a:cubicBezTo>
                    <a:cubicBezTo>
                      <a:pt x="1481" y="8540"/>
                      <a:pt x="2365" y="8655"/>
                      <a:pt x="3249" y="8689"/>
                    </a:cubicBezTo>
                    <a:cubicBezTo>
                      <a:pt x="2663" y="5889"/>
                      <a:pt x="2916" y="2847"/>
                      <a:pt x="3558" y="1"/>
                    </a:cubicBezTo>
                    <a:close/>
                  </a:path>
                </a:pathLst>
              </a:custGeom>
              <a:solidFill>
                <a:srgbClr val="FFDB45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宋体" panose="02010600030101010101" pitchFamily="2" charset="-122"/>
                  <a:cs typeface="Times New Roman" pitchFamily="18" charset="0"/>
                </a:endParaRPr>
              </a:p>
            </p:txBody>
          </p:sp>
          <p:sp>
            <p:nvSpPr>
              <p:cNvPr id="86" name="Google Shape;1021;p37">
                <a:extLst>
                  <a:ext uri="{FF2B5EF4-FFF2-40B4-BE49-F238E27FC236}">
                    <a16:creationId xmlns:a16="http://schemas.microsoft.com/office/drawing/2014/main" xmlns="" id="{77D23EC3-66A8-4D65-814E-895F81C2DCBB}"/>
                  </a:ext>
                </a:extLst>
              </p:cNvPr>
              <p:cNvSpPr/>
              <p:nvPr/>
            </p:nvSpPr>
            <p:spPr>
              <a:xfrm>
                <a:off x="6031550" y="2816025"/>
                <a:ext cx="77500" cy="61700"/>
              </a:xfrm>
              <a:custGeom>
                <a:avLst/>
                <a:gdLst/>
                <a:ahLst/>
                <a:cxnLst/>
                <a:rect l="l" t="t" r="r" b="b"/>
                <a:pathLst>
                  <a:path w="3100" h="2468" extrusionOk="0">
                    <a:moveTo>
                      <a:pt x="1" y="0"/>
                    </a:moveTo>
                    <a:cubicBezTo>
                      <a:pt x="667" y="1205"/>
                      <a:pt x="1780" y="2089"/>
                      <a:pt x="3100" y="2468"/>
                    </a:cubicBezTo>
                    <a:cubicBezTo>
                      <a:pt x="2893" y="1905"/>
                      <a:pt x="2732" y="1320"/>
                      <a:pt x="2595" y="735"/>
                    </a:cubicBezTo>
                    <a:cubicBezTo>
                      <a:pt x="1711" y="562"/>
                      <a:pt x="850" y="310"/>
                      <a:pt x="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宋体" panose="02010600030101010101" pitchFamily="2" charset="-122"/>
                  <a:cs typeface="Times New Roman" pitchFamily="18" charset="0"/>
                </a:endParaRPr>
              </a:p>
            </p:txBody>
          </p:sp>
          <p:sp>
            <p:nvSpPr>
              <p:cNvPr id="87" name="Google Shape;1022;p37">
                <a:extLst>
                  <a:ext uri="{FF2B5EF4-FFF2-40B4-BE49-F238E27FC236}">
                    <a16:creationId xmlns:a16="http://schemas.microsoft.com/office/drawing/2014/main" xmlns="" id="{A4921C15-B7C8-477E-BC1D-6A8129DDD814}"/>
                  </a:ext>
                </a:extLst>
              </p:cNvPr>
              <p:cNvSpPr/>
              <p:nvPr/>
            </p:nvSpPr>
            <p:spPr>
              <a:xfrm>
                <a:off x="6015500" y="2630950"/>
                <a:ext cx="90975" cy="203450"/>
              </a:xfrm>
              <a:custGeom>
                <a:avLst/>
                <a:gdLst/>
                <a:ahLst/>
                <a:cxnLst/>
                <a:rect l="l" t="t" r="r" b="b"/>
                <a:pathLst>
                  <a:path w="3639" h="8138" extrusionOk="0">
                    <a:moveTo>
                      <a:pt x="3638" y="0"/>
                    </a:moveTo>
                    <a:lnTo>
                      <a:pt x="3638" y="0"/>
                    </a:lnTo>
                    <a:cubicBezTo>
                      <a:pt x="1481" y="677"/>
                      <a:pt x="0" y="2663"/>
                      <a:pt x="0" y="4924"/>
                    </a:cubicBezTo>
                    <a:cubicBezTo>
                      <a:pt x="0" y="5796"/>
                      <a:pt x="218" y="6646"/>
                      <a:pt x="643" y="7403"/>
                    </a:cubicBezTo>
                    <a:cubicBezTo>
                      <a:pt x="1492" y="7713"/>
                      <a:pt x="2353" y="7965"/>
                      <a:pt x="3237" y="8138"/>
                    </a:cubicBezTo>
                    <a:cubicBezTo>
                      <a:pt x="2628" y="5440"/>
                      <a:pt x="2766" y="2629"/>
                      <a:pt x="363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宋体" panose="02010600030101010101" pitchFamily="2" charset="-122"/>
                  <a:cs typeface="Times New Roman" pitchFamily="18" charset="0"/>
                </a:endParaRPr>
              </a:p>
            </p:txBody>
          </p:sp>
          <p:sp>
            <p:nvSpPr>
              <p:cNvPr id="88" name="Google Shape;1023;p37">
                <a:extLst>
                  <a:ext uri="{FF2B5EF4-FFF2-40B4-BE49-F238E27FC236}">
                    <a16:creationId xmlns:a16="http://schemas.microsoft.com/office/drawing/2014/main" xmlns="" id="{AF71FADC-135D-4E13-9A7A-430209F66D6E}"/>
                  </a:ext>
                </a:extLst>
              </p:cNvPr>
              <p:cNvSpPr/>
              <p:nvPr/>
            </p:nvSpPr>
            <p:spPr>
              <a:xfrm>
                <a:off x="6162400" y="2838400"/>
                <a:ext cx="86400" cy="44200"/>
              </a:xfrm>
              <a:custGeom>
                <a:avLst/>
                <a:gdLst/>
                <a:ahLst/>
                <a:cxnLst/>
                <a:rect l="l" t="t" r="r" b="b"/>
                <a:pathLst>
                  <a:path w="3456" h="1768" extrusionOk="0">
                    <a:moveTo>
                      <a:pt x="3019" y="0"/>
                    </a:moveTo>
                    <a:cubicBezTo>
                      <a:pt x="2263" y="122"/>
                      <a:pt x="1500" y="178"/>
                      <a:pt x="736" y="178"/>
                    </a:cubicBezTo>
                    <a:cubicBezTo>
                      <a:pt x="491" y="178"/>
                      <a:pt x="246" y="172"/>
                      <a:pt x="1" y="161"/>
                    </a:cubicBezTo>
                    <a:lnTo>
                      <a:pt x="1" y="161"/>
                    </a:lnTo>
                    <a:cubicBezTo>
                      <a:pt x="104" y="712"/>
                      <a:pt x="253" y="1240"/>
                      <a:pt x="425" y="1768"/>
                    </a:cubicBezTo>
                    <a:lnTo>
                      <a:pt x="2652" y="1768"/>
                    </a:lnTo>
                    <a:cubicBezTo>
                      <a:pt x="2916" y="1768"/>
                      <a:pt x="3191" y="1756"/>
                      <a:pt x="3455" y="1710"/>
                    </a:cubicBezTo>
                    <a:cubicBezTo>
                      <a:pt x="3283" y="1148"/>
                      <a:pt x="3145" y="574"/>
                      <a:pt x="3019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宋体" panose="02010600030101010101" pitchFamily="2" charset="-122"/>
                  <a:cs typeface="Times New Roman" pitchFamily="18" charset="0"/>
                </a:endParaRPr>
              </a:p>
            </p:txBody>
          </p:sp>
          <p:sp>
            <p:nvSpPr>
              <p:cNvPr id="89" name="Google Shape;1024;p37">
                <a:extLst>
                  <a:ext uri="{FF2B5EF4-FFF2-40B4-BE49-F238E27FC236}">
                    <a16:creationId xmlns:a16="http://schemas.microsoft.com/office/drawing/2014/main" xmlns="" id="{698BBC2E-6836-4D35-AC7F-3AFF446A274F}"/>
                  </a:ext>
                </a:extLst>
              </p:cNvPr>
              <p:cNvSpPr/>
              <p:nvPr/>
            </p:nvSpPr>
            <p:spPr>
              <a:xfrm>
                <a:off x="6147775" y="2625200"/>
                <a:ext cx="93850" cy="217650"/>
              </a:xfrm>
              <a:custGeom>
                <a:avLst/>
                <a:gdLst/>
                <a:ahLst/>
                <a:cxnLst/>
                <a:rect l="l" t="t" r="r" b="b"/>
                <a:pathLst>
                  <a:path w="3754" h="8706" extrusionOk="0">
                    <a:moveTo>
                      <a:pt x="884" y="1"/>
                    </a:moveTo>
                    <a:cubicBezTo>
                      <a:pt x="253" y="2836"/>
                      <a:pt x="0" y="5889"/>
                      <a:pt x="574" y="8689"/>
                    </a:cubicBezTo>
                    <a:cubicBezTo>
                      <a:pt x="822" y="8700"/>
                      <a:pt x="1069" y="8706"/>
                      <a:pt x="1316" y="8706"/>
                    </a:cubicBezTo>
                    <a:cubicBezTo>
                      <a:pt x="2086" y="8706"/>
                      <a:pt x="2851" y="8650"/>
                      <a:pt x="3616" y="8528"/>
                    </a:cubicBezTo>
                    <a:cubicBezTo>
                      <a:pt x="3019" y="5739"/>
                      <a:pt x="2973" y="2847"/>
                      <a:pt x="3753" y="35"/>
                    </a:cubicBezTo>
                    <a:cubicBezTo>
                      <a:pt x="3581" y="12"/>
                      <a:pt x="3409" y="1"/>
                      <a:pt x="323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宋体" panose="02010600030101010101" pitchFamily="2" charset="-122"/>
                  <a:cs typeface="Times New Roman" pitchFamily="18" charset="0"/>
                </a:endParaRPr>
              </a:p>
            </p:txBody>
          </p:sp>
          <p:sp>
            <p:nvSpPr>
              <p:cNvPr id="90" name="Google Shape;1025;p37">
                <a:extLst>
                  <a:ext uri="{FF2B5EF4-FFF2-40B4-BE49-F238E27FC236}">
                    <a16:creationId xmlns:a16="http://schemas.microsoft.com/office/drawing/2014/main" xmlns="" id="{9179BD5B-3B42-4EF8-B682-5A18B1C48D02}"/>
                  </a:ext>
                </a:extLst>
              </p:cNvPr>
              <p:cNvSpPr/>
              <p:nvPr/>
            </p:nvSpPr>
            <p:spPr>
              <a:xfrm>
                <a:off x="6209999" y="2617577"/>
                <a:ext cx="135475" cy="212350"/>
              </a:xfrm>
              <a:custGeom>
                <a:avLst/>
                <a:gdLst/>
                <a:ahLst/>
                <a:cxnLst/>
                <a:rect l="l" t="t" r="r" b="b"/>
                <a:pathLst>
                  <a:path w="5419" h="8494" extrusionOk="0">
                    <a:moveTo>
                      <a:pt x="793" y="0"/>
                    </a:moveTo>
                    <a:cubicBezTo>
                      <a:pt x="1" y="2812"/>
                      <a:pt x="47" y="5704"/>
                      <a:pt x="644" y="8493"/>
                    </a:cubicBezTo>
                    <a:cubicBezTo>
                      <a:pt x="2285" y="8241"/>
                      <a:pt x="3834" y="7690"/>
                      <a:pt x="5131" y="6795"/>
                    </a:cubicBezTo>
                    <a:cubicBezTo>
                      <a:pt x="5326" y="6255"/>
                      <a:pt x="5418" y="5693"/>
                      <a:pt x="5418" y="5119"/>
                    </a:cubicBezTo>
                    <a:cubicBezTo>
                      <a:pt x="5407" y="2479"/>
                      <a:pt x="3410" y="264"/>
                      <a:pt x="793" y="0"/>
                    </a:cubicBezTo>
                    <a:close/>
                  </a:path>
                </a:pathLst>
              </a:custGeom>
              <a:solidFill>
                <a:srgbClr val="FFDB45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宋体" panose="02010600030101010101" pitchFamily="2" charset="-122"/>
                  <a:cs typeface="Times New Roman" pitchFamily="18" charset="0"/>
                </a:endParaRPr>
              </a:p>
            </p:txBody>
          </p:sp>
          <p:sp>
            <p:nvSpPr>
              <p:cNvPr id="91" name="Google Shape;1026;p37">
                <a:extLst>
                  <a:ext uri="{FF2B5EF4-FFF2-40B4-BE49-F238E27FC236}">
                    <a16:creationId xmlns:a16="http://schemas.microsoft.com/office/drawing/2014/main" xmlns="" id="{2741DC4E-BA2F-444D-8AD9-8359106FAFDB}"/>
                  </a:ext>
                </a:extLst>
              </p:cNvPr>
              <p:cNvSpPr/>
              <p:nvPr/>
            </p:nvSpPr>
            <p:spPr>
              <a:xfrm>
                <a:off x="6238150" y="2795925"/>
                <a:ext cx="112225" cy="85250"/>
              </a:xfrm>
              <a:custGeom>
                <a:avLst/>
                <a:gdLst/>
                <a:ahLst/>
                <a:cxnLst/>
                <a:rect l="l" t="t" r="r" b="b"/>
                <a:pathLst>
                  <a:path w="4489" h="3410" extrusionOk="0">
                    <a:moveTo>
                      <a:pt x="4488" y="1"/>
                    </a:moveTo>
                    <a:lnTo>
                      <a:pt x="4488" y="1"/>
                    </a:lnTo>
                    <a:cubicBezTo>
                      <a:pt x="3180" y="896"/>
                      <a:pt x="1630" y="1447"/>
                      <a:pt x="1" y="1699"/>
                    </a:cubicBezTo>
                    <a:cubicBezTo>
                      <a:pt x="115" y="2273"/>
                      <a:pt x="265" y="2847"/>
                      <a:pt x="425" y="3409"/>
                    </a:cubicBezTo>
                    <a:cubicBezTo>
                      <a:pt x="2307" y="3099"/>
                      <a:pt x="3857" y="1803"/>
                      <a:pt x="4488" y="1"/>
                    </a:cubicBezTo>
                    <a:close/>
                  </a:path>
                </a:pathLst>
              </a:custGeom>
              <a:solidFill>
                <a:srgbClr val="FFA500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宋体" panose="02010600030101010101" pitchFamily="2" charset="-122"/>
                  <a:cs typeface="Times New Roman" pitchFamily="18" charset="0"/>
                </a:endParaRPr>
              </a:p>
            </p:txBody>
          </p:sp>
          <p:sp>
            <p:nvSpPr>
              <p:cNvPr id="92" name="Google Shape;1027;p37">
                <a:extLst>
                  <a:ext uri="{FF2B5EF4-FFF2-40B4-BE49-F238E27FC236}">
                    <a16:creationId xmlns:a16="http://schemas.microsoft.com/office/drawing/2014/main" xmlns="" id="{1423766B-CA0B-49A1-96B6-89F484DA1A63}"/>
                  </a:ext>
                </a:extLst>
              </p:cNvPr>
              <p:cNvSpPr/>
              <p:nvPr/>
            </p:nvSpPr>
            <p:spPr>
              <a:xfrm>
                <a:off x="6284050" y="2722175"/>
                <a:ext cx="29300" cy="24900"/>
              </a:xfrm>
              <a:custGeom>
                <a:avLst/>
                <a:gdLst/>
                <a:ahLst/>
                <a:cxnLst/>
                <a:rect l="l" t="t" r="r" b="b"/>
                <a:pathLst>
                  <a:path w="1172" h="996" extrusionOk="0">
                    <a:moveTo>
                      <a:pt x="667" y="1"/>
                    </a:moveTo>
                    <a:cubicBezTo>
                      <a:pt x="230" y="1"/>
                      <a:pt x="1" y="529"/>
                      <a:pt x="322" y="850"/>
                    </a:cubicBezTo>
                    <a:cubicBezTo>
                      <a:pt x="422" y="950"/>
                      <a:pt x="546" y="995"/>
                      <a:pt x="668" y="995"/>
                    </a:cubicBezTo>
                    <a:cubicBezTo>
                      <a:pt x="924" y="995"/>
                      <a:pt x="1172" y="798"/>
                      <a:pt x="1172" y="495"/>
                    </a:cubicBezTo>
                    <a:cubicBezTo>
                      <a:pt x="1172" y="219"/>
                      <a:pt x="942" y="1"/>
                      <a:pt x="66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宋体" panose="02010600030101010101" pitchFamily="2" charset="-122"/>
                  <a:cs typeface="Times New Roman" pitchFamily="18" charset="0"/>
                </a:endParaRPr>
              </a:p>
            </p:txBody>
          </p:sp>
          <p:sp>
            <p:nvSpPr>
              <p:cNvPr id="93" name="Google Shape;1028;p37">
                <a:extLst>
                  <a:ext uri="{FF2B5EF4-FFF2-40B4-BE49-F238E27FC236}">
                    <a16:creationId xmlns:a16="http://schemas.microsoft.com/office/drawing/2014/main" xmlns="" id="{0E5C97E7-BB31-461F-9257-240693197D9E}"/>
                  </a:ext>
                </a:extLst>
              </p:cNvPr>
              <p:cNvSpPr/>
              <p:nvPr/>
            </p:nvSpPr>
            <p:spPr>
              <a:xfrm>
                <a:off x="6256525" y="2757775"/>
                <a:ext cx="68300" cy="58400"/>
              </a:xfrm>
              <a:custGeom>
                <a:avLst/>
                <a:gdLst/>
                <a:ahLst/>
                <a:cxnLst/>
                <a:rect l="l" t="t" r="r" b="b"/>
                <a:pathLst>
                  <a:path w="2732" h="2336" extrusionOk="0">
                    <a:moveTo>
                      <a:pt x="1561" y="0"/>
                    </a:moveTo>
                    <a:cubicBezTo>
                      <a:pt x="528" y="0"/>
                      <a:pt x="0" y="1251"/>
                      <a:pt x="735" y="1986"/>
                    </a:cubicBezTo>
                    <a:cubicBezTo>
                      <a:pt x="976" y="2227"/>
                      <a:pt x="1271" y="2335"/>
                      <a:pt x="1559" y="2335"/>
                    </a:cubicBezTo>
                    <a:cubicBezTo>
                      <a:pt x="2160" y="2335"/>
                      <a:pt x="2732" y="1865"/>
                      <a:pt x="2732" y="1159"/>
                    </a:cubicBezTo>
                    <a:cubicBezTo>
                      <a:pt x="2732" y="517"/>
                      <a:pt x="2215" y="0"/>
                      <a:pt x="1561" y="0"/>
                    </a:cubicBezTo>
                    <a:close/>
                  </a:path>
                </a:pathLst>
              </a:custGeom>
              <a:solidFill>
                <a:srgbClr val="F78F8F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宋体" panose="02010600030101010101" pitchFamily="2" charset="-122"/>
                  <a:cs typeface="Times New Roman" pitchFamily="18" charset="0"/>
                </a:endParaRPr>
              </a:p>
            </p:txBody>
          </p:sp>
          <p:sp>
            <p:nvSpPr>
              <p:cNvPr id="94" name="Google Shape;1029;p37">
                <a:extLst>
                  <a:ext uri="{FF2B5EF4-FFF2-40B4-BE49-F238E27FC236}">
                    <a16:creationId xmlns:a16="http://schemas.microsoft.com/office/drawing/2014/main" xmlns="" id="{ED54D9FD-5E02-45C7-8DE0-DDCC15FECBBB}"/>
                  </a:ext>
                </a:extLst>
              </p:cNvPr>
              <p:cNvSpPr/>
              <p:nvPr/>
            </p:nvSpPr>
            <p:spPr>
              <a:xfrm>
                <a:off x="6005725" y="2504325"/>
                <a:ext cx="194025" cy="156475"/>
              </a:xfrm>
              <a:custGeom>
                <a:avLst/>
                <a:gdLst/>
                <a:ahLst/>
                <a:cxnLst/>
                <a:rect l="l" t="t" r="r" b="b"/>
                <a:pathLst>
                  <a:path w="7761" h="6259" extrusionOk="0">
                    <a:moveTo>
                      <a:pt x="3454" y="0"/>
                    </a:moveTo>
                    <a:cubicBezTo>
                      <a:pt x="3001" y="0"/>
                      <a:pt x="2551" y="163"/>
                      <a:pt x="2136" y="532"/>
                    </a:cubicBezTo>
                    <a:cubicBezTo>
                      <a:pt x="1" y="2437"/>
                      <a:pt x="2032" y="4445"/>
                      <a:pt x="3398" y="5352"/>
                    </a:cubicBezTo>
                    <a:cubicBezTo>
                      <a:pt x="4374" y="6006"/>
                      <a:pt x="6853" y="6259"/>
                      <a:pt x="6853" y="6259"/>
                    </a:cubicBezTo>
                    <a:cubicBezTo>
                      <a:pt x="7760" y="3546"/>
                      <a:pt x="5570" y="0"/>
                      <a:pt x="3454" y="0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宋体" panose="02010600030101010101" pitchFamily="2" charset="-122"/>
                  <a:cs typeface="Times New Roman" pitchFamily="18" charset="0"/>
                </a:endParaRPr>
              </a:p>
            </p:txBody>
          </p:sp>
          <p:sp>
            <p:nvSpPr>
              <p:cNvPr id="95" name="Google Shape;1030;p37">
                <a:extLst>
                  <a:ext uri="{FF2B5EF4-FFF2-40B4-BE49-F238E27FC236}">
                    <a16:creationId xmlns:a16="http://schemas.microsoft.com/office/drawing/2014/main" xmlns="" id="{0E44F58E-5C1D-4F3A-A3EE-3254C27B044E}"/>
                  </a:ext>
                </a:extLst>
              </p:cNvPr>
              <p:cNvSpPr/>
              <p:nvPr/>
            </p:nvSpPr>
            <p:spPr>
              <a:xfrm>
                <a:off x="6197975" y="2535675"/>
                <a:ext cx="132875" cy="111925"/>
              </a:xfrm>
              <a:custGeom>
                <a:avLst/>
                <a:gdLst/>
                <a:ahLst/>
                <a:cxnLst/>
                <a:rect l="l" t="t" r="r" b="b"/>
                <a:pathLst>
                  <a:path w="5315" h="4477" extrusionOk="0">
                    <a:moveTo>
                      <a:pt x="2847" y="1"/>
                    </a:moveTo>
                    <a:cubicBezTo>
                      <a:pt x="2847" y="1"/>
                      <a:pt x="1573" y="1619"/>
                      <a:pt x="1573" y="1619"/>
                    </a:cubicBezTo>
                    <a:cubicBezTo>
                      <a:pt x="1562" y="1619"/>
                      <a:pt x="1" y="253"/>
                      <a:pt x="1" y="253"/>
                    </a:cubicBezTo>
                    <a:lnTo>
                      <a:pt x="1" y="253"/>
                    </a:lnTo>
                    <a:lnTo>
                      <a:pt x="620" y="4006"/>
                    </a:lnTo>
                    <a:lnTo>
                      <a:pt x="4121" y="4477"/>
                    </a:lnTo>
                    <a:lnTo>
                      <a:pt x="5315" y="1424"/>
                    </a:lnTo>
                    <a:lnTo>
                      <a:pt x="3467" y="1917"/>
                    </a:lnTo>
                    <a:lnTo>
                      <a:pt x="2847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宋体" panose="02010600030101010101" pitchFamily="2" charset="-122"/>
                  <a:cs typeface="Times New Roman" pitchFamily="18" charset="0"/>
                </a:endParaRPr>
              </a:p>
            </p:txBody>
          </p:sp>
        </p:grpSp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0BA8B677-F26E-47D4-949A-244ED581C2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1970" y="4165058"/>
            <a:ext cx="3556249" cy="2625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825932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7BC8B0BC-55FD-49D9-8660-97995D2D686A}"/>
              </a:ext>
            </a:extLst>
          </p:cNvPr>
          <p:cNvGrpSpPr/>
          <p:nvPr/>
        </p:nvGrpSpPr>
        <p:grpSpPr>
          <a:xfrm>
            <a:off x="0" y="32657"/>
            <a:ext cx="11921491" cy="6825343"/>
            <a:chOff x="217756" y="65357"/>
            <a:chExt cx="11993313" cy="6473286"/>
          </a:xfrm>
          <a:noFill/>
        </p:grpSpPr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xmlns="" id="{6F6DCA07-41D0-4231-89E3-1726FA310230}"/>
                </a:ext>
              </a:extLst>
            </p:cNvPr>
            <p:cNvSpPr/>
            <p:nvPr/>
          </p:nvSpPr>
          <p:spPr>
            <a:xfrm>
              <a:off x="472134" y="220134"/>
              <a:ext cx="11738935" cy="6163734"/>
            </a:xfrm>
            <a:custGeom>
              <a:avLst/>
              <a:gdLst>
                <a:gd name="connsiteX0" fmla="*/ 0 w 11738935"/>
                <a:gd name="connsiteY0" fmla="*/ 1027310 h 6163734"/>
                <a:gd name="connsiteX1" fmla="*/ 1027310 w 11738935"/>
                <a:gd name="connsiteY1" fmla="*/ 0 h 6163734"/>
                <a:gd name="connsiteX2" fmla="*/ 10711625 w 11738935"/>
                <a:gd name="connsiteY2" fmla="*/ 0 h 6163734"/>
                <a:gd name="connsiteX3" fmla="*/ 11738935 w 11738935"/>
                <a:gd name="connsiteY3" fmla="*/ 1027310 h 6163734"/>
                <a:gd name="connsiteX4" fmla="*/ 11738935 w 11738935"/>
                <a:gd name="connsiteY4" fmla="*/ 5136424 h 6163734"/>
                <a:gd name="connsiteX5" fmla="*/ 10711625 w 11738935"/>
                <a:gd name="connsiteY5" fmla="*/ 6163734 h 6163734"/>
                <a:gd name="connsiteX6" fmla="*/ 1027310 w 11738935"/>
                <a:gd name="connsiteY6" fmla="*/ 6163734 h 6163734"/>
                <a:gd name="connsiteX7" fmla="*/ 0 w 11738935"/>
                <a:gd name="connsiteY7" fmla="*/ 5136424 h 6163734"/>
                <a:gd name="connsiteX8" fmla="*/ 0 w 11738935"/>
                <a:gd name="connsiteY8" fmla="*/ 1027310 h 6163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738935" h="6163734" fill="none" extrusionOk="0">
                  <a:moveTo>
                    <a:pt x="0" y="1027310"/>
                  </a:moveTo>
                  <a:cubicBezTo>
                    <a:pt x="74804" y="461661"/>
                    <a:pt x="395065" y="66048"/>
                    <a:pt x="1027310" y="0"/>
                  </a:cubicBezTo>
                  <a:cubicBezTo>
                    <a:pt x="4837526" y="-149292"/>
                    <a:pt x="6070245" y="-15801"/>
                    <a:pt x="10711625" y="0"/>
                  </a:cubicBezTo>
                  <a:cubicBezTo>
                    <a:pt x="11268774" y="43553"/>
                    <a:pt x="11820856" y="457479"/>
                    <a:pt x="11738935" y="1027310"/>
                  </a:cubicBezTo>
                  <a:cubicBezTo>
                    <a:pt x="11666246" y="1764727"/>
                    <a:pt x="11830899" y="3092001"/>
                    <a:pt x="11738935" y="5136424"/>
                  </a:cubicBezTo>
                  <a:cubicBezTo>
                    <a:pt x="11703695" y="5706754"/>
                    <a:pt x="11268353" y="6170046"/>
                    <a:pt x="10711625" y="6163734"/>
                  </a:cubicBezTo>
                  <a:cubicBezTo>
                    <a:pt x="6031130" y="6133955"/>
                    <a:pt x="4424824" y="6071973"/>
                    <a:pt x="1027310" y="6163734"/>
                  </a:cubicBezTo>
                  <a:cubicBezTo>
                    <a:pt x="469192" y="6148488"/>
                    <a:pt x="-45324" y="5718171"/>
                    <a:pt x="0" y="5136424"/>
                  </a:cubicBezTo>
                  <a:cubicBezTo>
                    <a:pt x="-30974" y="4677568"/>
                    <a:pt x="-62159" y="3054072"/>
                    <a:pt x="0" y="1027310"/>
                  </a:cubicBezTo>
                  <a:close/>
                </a:path>
                <a:path w="11738935" h="6163734" stroke="0" extrusionOk="0">
                  <a:moveTo>
                    <a:pt x="0" y="1027310"/>
                  </a:moveTo>
                  <a:cubicBezTo>
                    <a:pt x="-32305" y="467790"/>
                    <a:pt x="535297" y="-74531"/>
                    <a:pt x="1027310" y="0"/>
                  </a:cubicBezTo>
                  <a:cubicBezTo>
                    <a:pt x="5849419" y="28352"/>
                    <a:pt x="8079587" y="106290"/>
                    <a:pt x="10711625" y="0"/>
                  </a:cubicBezTo>
                  <a:cubicBezTo>
                    <a:pt x="11349642" y="-66416"/>
                    <a:pt x="11718134" y="418924"/>
                    <a:pt x="11738935" y="1027310"/>
                  </a:cubicBezTo>
                  <a:cubicBezTo>
                    <a:pt x="11619338" y="2267528"/>
                    <a:pt x="11577927" y="4307684"/>
                    <a:pt x="11738935" y="5136424"/>
                  </a:cubicBezTo>
                  <a:cubicBezTo>
                    <a:pt x="11789297" y="5648271"/>
                    <a:pt x="11224653" y="6130587"/>
                    <a:pt x="10711625" y="6163734"/>
                  </a:cubicBezTo>
                  <a:cubicBezTo>
                    <a:pt x="9604187" y="6046505"/>
                    <a:pt x="2381048" y="6131497"/>
                    <a:pt x="1027310" y="6163734"/>
                  </a:cubicBezTo>
                  <a:cubicBezTo>
                    <a:pt x="475657" y="6078151"/>
                    <a:pt x="-41870" y="5752482"/>
                    <a:pt x="0" y="5136424"/>
                  </a:cubicBezTo>
                  <a:cubicBezTo>
                    <a:pt x="-57225" y="4632224"/>
                    <a:pt x="130478" y="2856224"/>
                    <a:pt x="0" y="1027310"/>
                  </a:cubicBezTo>
                  <a:close/>
                </a:path>
              </a:pathLst>
            </a:custGeom>
            <a:solidFill>
              <a:schemeClr val="bg1"/>
            </a:solidFill>
            <a:ln w="57150">
              <a:solidFill>
                <a:srgbClr val="A3A901"/>
              </a:solidFill>
              <a:extLst>
                <a:ext uri="{C807C97D-BFC1-408E-A445-0C87EB9F89A2}">
                  <ask:lineSketchStyleProps xmlns:ask="http://schemas.microsoft.com/office/drawing/2018/sketchyshapes" xmlns="" sd="4184682687">
                    <a:prstGeom prst="roundRect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xmlns="" id="{34F1EEDC-7A39-4A58-94DB-A5A61B1E6854}"/>
                </a:ext>
              </a:extLst>
            </p:cNvPr>
            <p:cNvSpPr/>
            <p:nvPr/>
          </p:nvSpPr>
          <p:spPr>
            <a:xfrm>
              <a:off x="372533" y="220134"/>
              <a:ext cx="11684000" cy="6163734"/>
            </a:xfrm>
            <a:custGeom>
              <a:avLst/>
              <a:gdLst>
                <a:gd name="connsiteX0" fmla="*/ 0 w 11684000"/>
                <a:gd name="connsiteY0" fmla="*/ 1027310 h 6163734"/>
                <a:gd name="connsiteX1" fmla="*/ 1027310 w 11684000"/>
                <a:gd name="connsiteY1" fmla="*/ 0 h 6163734"/>
                <a:gd name="connsiteX2" fmla="*/ 10656690 w 11684000"/>
                <a:gd name="connsiteY2" fmla="*/ 0 h 6163734"/>
                <a:gd name="connsiteX3" fmla="*/ 11684000 w 11684000"/>
                <a:gd name="connsiteY3" fmla="*/ 1027310 h 6163734"/>
                <a:gd name="connsiteX4" fmla="*/ 11684000 w 11684000"/>
                <a:gd name="connsiteY4" fmla="*/ 5136424 h 6163734"/>
                <a:gd name="connsiteX5" fmla="*/ 10656690 w 11684000"/>
                <a:gd name="connsiteY5" fmla="*/ 6163734 h 6163734"/>
                <a:gd name="connsiteX6" fmla="*/ 1027310 w 11684000"/>
                <a:gd name="connsiteY6" fmla="*/ 6163734 h 6163734"/>
                <a:gd name="connsiteX7" fmla="*/ 0 w 11684000"/>
                <a:gd name="connsiteY7" fmla="*/ 5136424 h 6163734"/>
                <a:gd name="connsiteX8" fmla="*/ 0 w 11684000"/>
                <a:gd name="connsiteY8" fmla="*/ 1027310 h 6163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684000" h="6163734" fill="none" extrusionOk="0">
                  <a:moveTo>
                    <a:pt x="0" y="1027310"/>
                  </a:moveTo>
                  <a:cubicBezTo>
                    <a:pt x="74804" y="461661"/>
                    <a:pt x="395065" y="66048"/>
                    <a:pt x="1027310" y="0"/>
                  </a:cubicBezTo>
                  <a:cubicBezTo>
                    <a:pt x="5305919" y="-149292"/>
                    <a:pt x="6595192" y="-15801"/>
                    <a:pt x="10656690" y="0"/>
                  </a:cubicBezTo>
                  <a:cubicBezTo>
                    <a:pt x="11213839" y="43553"/>
                    <a:pt x="11765921" y="457479"/>
                    <a:pt x="11684000" y="1027310"/>
                  </a:cubicBezTo>
                  <a:cubicBezTo>
                    <a:pt x="11611311" y="1764727"/>
                    <a:pt x="11775964" y="3092001"/>
                    <a:pt x="11684000" y="5136424"/>
                  </a:cubicBezTo>
                  <a:cubicBezTo>
                    <a:pt x="11648760" y="5706754"/>
                    <a:pt x="11213418" y="6170046"/>
                    <a:pt x="10656690" y="6163734"/>
                  </a:cubicBezTo>
                  <a:cubicBezTo>
                    <a:pt x="8527607" y="6133955"/>
                    <a:pt x="3810361" y="6071973"/>
                    <a:pt x="1027310" y="6163734"/>
                  </a:cubicBezTo>
                  <a:cubicBezTo>
                    <a:pt x="469192" y="6148488"/>
                    <a:pt x="-45324" y="5718171"/>
                    <a:pt x="0" y="5136424"/>
                  </a:cubicBezTo>
                  <a:cubicBezTo>
                    <a:pt x="-30974" y="4677568"/>
                    <a:pt x="-62159" y="3054072"/>
                    <a:pt x="0" y="1027310"/>
                  </a:cubicBezTo>
                  <a:close/>
                </a:path>
                <a:path w="11684000" h="6163734" stroke="0" extrusionOk="0">
                  <a:moveTo>
                    <a:pt x="0" y="1027310"/>
                  </a:moveTo>
                  <a:cubicBezTo>
                    <a:pt x="-32305" y="467790"/>
                    <a:pt x="535297" y="-74531"/>
                    <a:pt x="1027310" y="0"/>
                  </a:cubicBezTo>
                  <a:cubicBezTo>
                    <a:pt x="3062595" y="28352"/>
                    <a:pt x="6739809" y="106290"/>
                    <a:pt x="10656690" y="0"/>
                  </a:cubicBezTo>
                  <a:cubicBezTo>
                    <a:pt x="11294707" y="-66416"/>
                    <a:pt x="11663199" y="418924"/>
                    <a:pt x="11684000" y="1027310"/>
                  </a:cubicBezTo>
                  <a:cubicBezTo>
                    <a:pt x="11564403" y="2267528"/>
                    <a:pt x="11522992" y="4307684"/>
                    <a:pt x="11684000" y="5136424"/>
                  </a:cubicBezTo>
                  <a:cubicBezTo>
                    <a:pt x="11734362" y="5648271"/>
                    <a:pt x="11169718" y="6130587"/>
                    <a:pt x="10656690" y="6163734"/>
                  </a:cubicBezTo>
                  <a:cubicBezTo>
                    <a:pt x="6042143" y="6046505"/>
                    <a:pt x="4670391" y="6131497"/>
                    <a:pt x="1027310" y="6163734"/>
                  </a:cubicBezTo>
                  <a:cubicBezTo>
                    <a:pt x="475657" y="6078151"/>
                    <a:pt x="-41870" y="5752482"/>
                    <a:pt x="0" y="5136424"/>
                  </a:cubicBezTo>
                  <a:cubicBezTo>
                    <a:pt x="-57225" y="4632224"/>
                    <a:pt x="130478" y="2856224"/>
                    <a:pt x="0" y="1027310"/>
                  </a:cubicBezTo>
                  <a:close/>
                </a:path>
              </a:pathLst>
            </a:custGeom>
            <a:grpFill/>
            <a:ln w="57150">
              <a:solidFill>
                <a:srgbClr val="F2D670"/>
              </a:solidFill>
              <a:extLst>
                <a:ext uri="{C807C97D-BFC1-408E-A445-0C87EB9F89A2}">
                  <ask:lineSketchStyleProps xmlns:ask="http://schemas.microsoft.com/office/drawing/2018/sketchyshapes" xmlns="" sd="4184682687">
                    <a:prstGeom prst="roundRect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5" name="Oval 4">
              <a:extLst>
                <a:ext uri="{FF2B5EF4-FFF2-40B4-BE49-F238E27FC236}">
                  <a16:creationId xmlns:a16="http://schemas.microsoft.com/office/drawing/2014/main" xmlns="" id="{C98669E6-7613-4243-8FBD-8D723CF0AACF}"/>
                </a:ext>
              </a:extLst>
            </p:cNvPr>
            <p:cNvSpPr/>
            <p:nvPr/>
          </p:nvSpPr>
          <p:spPr>
            <a:xfrm>
              <a:off x="11284753" y="6074315"/>
              <a:ext cx="309553" cy="309553"/>
            </a:xfrm>
            <a:prstGeom prst="ellipse">
              <a:avLst/>
            </a:prstGeom>
            <a:solidFill>
              <a:srgbClr val="F89F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xmlns="" id="{7B2306AD-A8C3-43A7-A97C-A1785266890A}"/>
                </a:ext>
              </a:extLst>
            </p:cNvPr>
            <p:cNvSpPr/>
            <p:nvPr/>
          </p:nvSpPr>
          <p:spPr>
            <a:xfrm>
              <a:off x="11824248" y="807775"/>
              <a:ext cx="309553" cy="309553"/>
            </a:xfrm>
            <a:prstGeom prst="ellipse">
              <a:avLst/>
            </a:prstGeom>
            <a:solidFill>
              <a:srgbClr val="A3A901"/>
            </a:solidFill>
            <a:ln>
              <a:solidFill>
                <a:srgbClr val="A3A9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xmlns="" id="{31C6D8D8-1B7C-4A6E-BB50-574889F03E18}"/>
                </a:ext>
              </a:extLst>
            </p:cNvPr>
            <p:cNvSpPr/>
            <p:nvPr/>
          </p:nvSpPr>
          <p:spPr>
            <a:xfrm>
              <a:off x="217756" y="966907"/>
              <a:ext cx="309553" cy="309553"/>
            </a:xfrm>
            <a:prstGeom prst="ellipse">
              <a:avLst/>
            </a:prstGeom>
            <a:solidFill>
              <a:srgbClr val="F2D6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xmlns="" id="{774D0ED0-5BCC-481D-91BF-3895CA7BE156}"/>
                </a:ext>
              </a:extLst>
            </p:cNvPr>
            <p:cNvSpPr/>
            <p:nvPr/>
          </p:nvSpPr>
          <p:spPr>
            <a:xfrm>
              <a:off x="802603" y="6074314"/>
              <a:ext cx="309553" cy="309553"/>
            </a:xfrm>
            <a:prstGeom prst="ellipse">
              <a:avLst/>
            </a:prstGeom>
            <a:solidFill>
              <a:srgbClr val="F2D6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xmlns="" id="{C4A1DFCD-4484-4B7C-BA80-7C6CA59AC564}"/>
                </a:ext>
              </a:extLst>
            </p:cNvPr>
            <p:cNvSpPr/>
            <p:nvPr/>
          </p:nvSpPr>
          <p:spPr>
            <a:xfrm>
              <a:off x="4184438" y="65357"/>
              <a:ext cx="309553" cy="309553"/>
            </a:xfrm>
            <a:prstGeom prst="ellipse">
              <a:avLst/>
            </a:prstGeom>
            <a:solidFill>
              <a:srgbClr val="A3A9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xmlns="" id="{B401DE57-9B6C-4570-AB04-3769C3D9C9D5}"/>
                </a:ext>
              </a:extLst>
            </p:cNvPr>
            <p:cNvSpPr/>
            <p:nvPr/>
          </p:nvSpPr>
          <p:spPr>
            <a:xfrm>
              <a:off x="7980920" y="6229090"/>
              <a:ext cx="309553" cy="309553"/>
            </a:xfrm>
            <a:prstGeom prst="ellipse">
              <a:avLst/>
            </a:prstGeom>
            <a:solidFill>
              <a:srgbClr val="A3A9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xmlns="" id="{605C4593-5962-447D-A494-F97E03A6F476}"/>
                </a:ext>
              </a:extLst>
            </p:cNvPr>
            <p:cNvSpPr/>
            <p:nvPr/>
          </p:nvSpPr>
          <p:spPr>
            <a:xfrm>
              <a:off x="267677" y="860323"/>
              <a:ext cx="204457" cy="204457"/>
            </a:xfrm>
            <a:prstGeom prst="ellipse">
              <a:avLst/>
            </a:prstGeom>
            <a:solidFill>
              <a:srgbClr val="A3A9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</p:grpSp>
      <p:pic>
        <p:nvPicPr>
          <p:cNvPr id="26" name="图片 2">
            <a:extLst>
              <a:ext uri="{FF2B5EF4-FFF2-40B4-BE49-F238E27FC236}">
                <a16:creationId xmlns:a16="http://schemas.microsoft.com/office/drawing/2014/main" xmlns="" id="{717C05B2-9BBE-43D2-8732-447AD9E5265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7519" y="195852"/>
            <a:ext cx="9690084" cy="5893248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DFE4ED54-97CA-4849-ACDB-9E7F18CB0FB4}"/>
              </a:ext>
            </a:extLst>
          </p:cNvPr>
          <p:cNvSpPr txBox="1"/>
          <p:nvPr/>
        </p:nvSpPr>
        <p:spPr>
          <a:xfrm rot="192740">
            <a:off x="3372846" y="2712941"/>
            <a:ext cx="63635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4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3. Thực</a:t>
            </a:r>
            <a:r>
              <a:rPr kumimoji="0" lang="nl-NL" sz="48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hành </a:t>
            </a:r>
            <a:r>
              <a:rPr kumimoji="0" lang="nl-NL" sz="4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sử dụng đèn học an toàn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765DEAE1-EC78-4726-BD50-9D4924B7512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149" y="1955728"/>
            <a:ext cx="5259751" cy="5259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9595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375265" y="2642197"/>
            <a:ext cx="894267" cy="1192347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"/>
            <a:ext cx="12192001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21438" y="1055084"/>
            <a:ext cx="2116968" cy="2316093"/>
          </a:xfrm>
          <a:prstGeom prst="rect">
            <a:avLst/>
          </a:prstGeom>
          <a:noFill/>
          <a:ln>
            <a:noFill/>
          </a:ln>
        </p:spPr>
      </p:pic>
      <p:pic>
        <p:nvPicPr>
          <p:cNvPr id="59" name="Google Shape;59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-90200" y="1"/>
            <a:ext cx="2762768" cy="1036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0" name="Google Shape;60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530467" y="1"/>
            <a:ext cx="2762768" cy="1036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1" name="Google Shape;61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808567" y="1"/>
            <a:ext cx="2762768" cy="1036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2" name="Google Shape;62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9429233" y="1"/>
            <a:ext cx="2762768" cy="1036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3" name="Google Shape;63;p1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383901" y="-100082"/>
            <a:ext cx="1333999" cy="1333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40584" y="3705967"/>
            <a:ext cx="2330733" cy="2330733"/>
          </a:xfrm>
          <a:prstGeom prst="rect">
            <a:avLst/>
          </a:prstGeom>
          <a:noFill/>
          <a:ln>
            <a:noFill/>
          </a:ln>
        </p:spPr>
      </p:pic>
      <p:pic>
        <p:nvPicPr>
          <p:cNvPr id="45" name="Google Shape;87;p14">
            <a:extLst>
              <a:ext uri="{FF2B5EF4-FFF2-40B4-BE49-F238E27FC236}">
                <a16:creationId xmlns:a16="http://schemas.microsoft.com/office/drawing/2014/main" xmlns="" id="{D36BBD45-F213-4F68-B37B-AC56AF0EF7B9}"/>
              </a:ext>
            </a:extLst>
          </p:cNvPr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3065113" y="974663"/>
            <a:ext cx="6371708" cy="3791229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95;p14">
            <a:extLst>
              <a:ext uri="{FF2B5EF4-FFF2-40B4-BE49-F238E27FC236}">
                <a16:creationId xmlns:a16="http://schemas.microsoft.com/office/drawing/2014/main" xmlns="" id="{3E0DA39B-87D4-493D-B09A-A5B0539A1CD2}"/>
              </a:ext>
            </a:extLst>
          </p:cNvPr>
          <p:cNvSpPr txBox="1"/>
          <p:nvPr/>
        </p:nvSpPr>
        <p:spPr>
          <a:xfrm>
            <a:off x="3322859" y="1130744"/>
            <a:ext cx="5856134" cy="323639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4667" b="1" i="0" u="none" strike="noStrike" kern="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95" name="Google Shape;81;p14">
            <a:extLst>
              <a:ext uri="{FF2B5EF4-FFF2-40B4-BE49-F238E27FC236}">
                <a16:creationId xmlns:a16="http://schemas.microsoft.com/office/drawing/2014/main" xmlns="" id="{41963B24-EFB3-481D-B566-FACAC77F48AA}"/>
              </a:ext>
            </a:extLst>
          </p:cNvPr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0944963" y="1194857"/>
            <a:ext cx="1091037" cy="1328842"/>
          </a:xfrm>
          <a:prstGeom prst="rect">
            <a:avLst/>
          </a:prstGeom>
          <a:noFill/>
          <a:ln w="38100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96" name="Google Shape;82;p14">
            <a:extLst>
              <a:ext uri="{FF2B5EF4-FFF2-40B4-BE49-F238E27FC236}">
                <a16:creationId xmlns:a16="http://schemas.microsoft.com/office/drawing/2014/main" xmlns="" id="{526CF1DF-E40C-44BF-835B-EAD31A2112F5}"/>
              </a:ext>
            </a:extLst>
          </p:cNvPr>
          <p:cNvPicPr preferRelativeResize="0"/>
          <p:nvPr/>
        </p:nvPicPr>
        <p:blipFill rotWithShape="1">
          <a:blip r:embed="rId11">
            <a:alphaModFix/>
          </a:blip>
          <a:srcRect l="13052" t="3784" r="13119" b="3450"/>
          <a:stretch/>
        </p:blipFill>
        <p:spPr>
          <a:xfrm>
            <a:off x="9663256" y="1211636"/>
            <a:ext cx="1091038" cy="1360728"/>
          </a:xfrm>
          <a:prstGeom prst="rect">
            <a:avLst/>
          </a:prstGeom>
          <a:noFill/>
          <a:ln w="38100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B5EE0D9C-F92A-4408-9D5D-8DC38946A18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778126" y="2121206"/>
            <a:ext cx="4945599" cy="665751"/>
          </a:xfrm>
          <a:prstGeom prst="rect">
            <a:avLst/>
          </a:prstGeom>
        </p:spPr>
      </p:pic>
      <p:pic>
        <p:nvPicPr>
          <p:cNvPr id="1026" name="Picture 2" descr="Feliz Menino Bonitinho Garoto Com Idéia De Luz | Art drawings for kids,  School art activities, Back to school art activity"/>
          <p:cNvPicPr>
            <a:picLocks noChangeAspect="1" noChangeArrowheads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9869" b="100000" l="9904" r="89936">
                        <a14:foregroundMark x1="44569" y1="44702" x2="44569" y2="44702"/>
                        <a14:foregroundMark x1="45687" y1="45283" x2="46006" y2="53266"/>
                        <a14:foregroundMark x1="59425" y1="45283" x2="58147" y2="54572"/>
                        <a14:foregroundMark x1="54633" y1="79390" x2="57508" y2="85341"/>
                        <a14:foregroundMark x1="48243" y1="79826" x2="43291" y2="88824"/>
                        <a14:foregroundMark x1="57029" y1="86938" x2="65335" y2="9013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5067" y="2840826"/>
            <a:ext cx="3849227" cy="4236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827133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xmlns="" id="{106E2B0A-F192-40DD-91AA-162A55974B32}"/>
              </a:ext>
            </a:extLst>
          </p:cNvPr>
          <p:cNvGrpSpPr/>
          <p:nvPr/>
        </p:nvGrpSpPr>
        <p:grpSpPr>
          <a:xfrm rot="8308358">
            <a:off x="-6076182" y="-7170011"/>
            <a:ext cx="8337520" cy="11962884"/>
            <a:chOff x="-3518727" y="-3068073"/>
            <a:chExt cx="8337520" cy="11962884"/>
          </a:xfrm>
        </p:grpSpPr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xmlns="" id="{D2F382CD-3269-45DF-AA15-7A47C65818E0}"/>
                </a:ext>
              </a:extLst>
            </p:cNvPr>
            <p:cNvSpPr/>
            <p:nvPr/>
          </p:nvSpPr>
          <p:spPr>
            <a:xfrm rot="20691016">
              <a:off x="-2484619" y="-3068073"/>
              <a:ext cx="7303412" cy="11906050"/>
            </a:xfrm>
            <a:custGeom>
              <a:avLst/>
              <a:gdLst>
                <a:gd name="connsiteX0" fmla="*/ 1892356 w 7303412"/>
                <a:gd name="connsiteY0" fmla="*/ 623615 h 11906050"/>
                <a:gd name="connsiteX1" fmla="*/ 4235986 w 7303412"/>
                <a:gd name="connsiteY1" fmla="*/ 2810524 h 11906050"/>
                <a:gd name="connsiteX2" fmla="*/ 4478992 w 7303412"/>
                <a:gd name="connsiteY2" fmla="*/ 4197281 h 11906050"/>
                <a:gd name="connsiteX3" fmla="*/ 6003545 w 7303412"/>
                <a:gd name="connsiteY3" fmla="*/ 7540561 h 11906050"/>
                <a:gd name="connsiteX4" fmla="*/ 7213638 w 7303412"/>
                <a:gd name="connsiteY4" fmla="*/ 11906051 h 11906050"/>
                <a:gd name="connsiteX5" fmla="*/ 0 w 7303412"/>
                <a:gd name="connsiteY5" fmla="*/ 11906051 h 11906050"/>
                <a:gd name="connsiteX6" fmla="*/ 0 w 7303412"/>
                <a:gd name="connsiteY6" fmla="*/ 0 h 11906050"/>
                <a:gd name="connsiteX7" fmla="*/ 1892356 w 7303412"/>
                <a:gd name="connsiteY7" fmla="*/ 623615 h 11906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303412" h="11906050">
                  <a:moveTo>
                    <a:pt x="1892356" y="623615"/>
                  </a:moveTo>
                  <a:cubicBezTo>
                    <a:pt x="1892356" y="623615"/>
                    <a:pt x="3536601" y="915252"/>
                    <a:pt x="4235986" y="2810524"/>
                  </a:cubicBezTo>
                  <a:cubicBezTo>
                    <a:pt x="4397990" y="3249645"/>
                    <a:pt x="4475206" y="3721890"/>
                    <a:pt x="4478992" y="4197281"/>
                  </a:cubicBezTo>
                  <a:cubicBezTo>
                    <a:pt x="4483437" y="4772969"/>
                    <a:pt x="4660259" y="6104951"/>
                    <a:pt x="6003545" y="7540561"/>
                  </a:cubicBezTo>
                  <a:cubicBezTo>
                    <a:pt x="7793989" y="9453968"/>
                    <a:pt x="7213638" y="11906051"/>
                    <a:pt x="7213638" y="11906051"/>
                  </a:cubicBezTo>
                  <a:lnTo>
                    <a:pt x="0" y="11906051"/>
                  </a:lnTo>
                  <a:lnTo>
                    <a:pt x="0" y="0"/>
                  </a:lnTo>
                  <a:lnTo>
                    <a:pt x="1892356" y="623615"/>
                  </a:lnTo>
                  <a:close/>
                </a:path>
              </a:pathLst>
            </a:custGeom>
            <a:solidFill>
              <a:srgbClr val="F5B68B"/>
            </a:solidFill>
            <a:ln w="164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xmlns="" id="{B44C9BD7-B26E-41C0-BE2E-4047F902CFC0}"/>
                </a:ext>
              </a:extLst>
            </p:cNvPr>
            <p:cNvSpPr/>
            <p:nvPr/>
          </p:nvSpPr>
          <p:spPr>
            <a:xfrm rot="20691016">
              <a:off x="-3518727" y="-3011240"/>
              <a:ext cx="7303412" cy="11906051"/>
            </a:xfrm>
            <a:custGeom>
              <a:avLst/>
              <a:gdLst>
                <a:gd name="connsiteX0" fmla="*/ 1892356 w 7303412"/>
                <a:gd name="connsiteY0" fmla="*/ 623615 h 11906051"/>
                <a:gd name="connsiteX1" fmla="*/ 4235986 w 7303412"/>
                <a:gd name="connsiteY1" fmla="*/ 2810524 h 11906051"/>
                <a:gd name="connsiteX2" fmla="*/ 4478992 w 7303412"/>
                <a:gd name="connsiteY2" fmla="*/ 4197281 h 11906051"/>
                <a:gd name="connsiteX3" fmla="*/ 6003545 w 7303412"/>
                <a:gd name="connsiteY3" fmla="*/ 7540561 h 11906051"/>
                <a:gd name="connsiteX4" fmla="*/ 7213638 w 7303412"/>
                <a:gd name="connsiteY4" fmla="*/ 11906052 h 11906051"/>
                <a:gd name="connsiteX5" fmla="*/ 0 w 7303412"/>
                <a:gd name="connsiteY5" fmla="*/ 11906052 h 11906051"/>
                <a:gd name="connsiteX6" fmla="*/ 0 w 7303412"/>
                <a:gd name="connsiteY6" fmla="*/ 0 h 11906051"/>
                <a:gd name="connsiteX7" fmla="*/ 1892356 w 7303412"/>
                <a:gd name="connsiteY7" fmla="*/ 623615 h 11906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303412" h="11906051">
                  <a:moveTo>
                    <a:pt x="1892356" y="623615"/>
                  </a:moveTo>
                  <a:cubicBezTo>
                    <a:pt x="1892356" y="623615"/>
                    <a:pt x="3536601" y="915252"/>
                    <a:pt x="4235986" y="2810524"/>
                  </a:cubicBezTo>
                  <a:cubicBezTo>
                    <a:pt x="4397990" y="3249645"/>
                    <a:pt x="4475206" y="3721890"/>
                    <a:pt x="4478992" y="4197281"/>
                  </a:cubicBezTo>
                  <a:cubicBezTo>
                    <a:pt x="4483437" y="4772968"/>
                    <a:pt x="4660259" y="6104951"/>
                    <a:pt x="6003545" y="7540561"/>
                  </a:cubicBezTo>
                  <a:cubicBezTo>
                    <a:pt x="7793989" y="9453967"/>
                    <a:pt x="7213638" y="11906052"/>
                    <a:pt x="7213638" y="11906052"/>
                  </a:cubicBezTo>
                  <a:lnTo>
                    <a:pt x="0" y="11906052"/>
                  </a:lnTo>
                  <a:lnTo>
                    <a:pt x="0" y="0"/>
                  </a:lnTo>
                  <a:lnTo>
                    <a:pt x="1892356" y="623615"/>
                  </a:lnTo>
                  <a:close/>
                </a:path>
              </a:pathLst>
            </a:custGeom>
            <a:solidFill>
              <a:srgbClr val="ED7D31"/>
            </a:solidFill>
            <a:ln w="164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7" name="图片 32">
            <a:extLst>
              <a:ext uri="{FF2B5EF4-FFF2-40B4-BE49-F238E27FC236}">
                <a16:creationId xmlns:a16="http://schemas.microsoft.com/office/drawing/2014/main" xmlns="" id="{6C397671-A7C8-4F46-81B4-2CA188C0229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6519" y="588396"/>
            <a:ext cx="1390224" cy="2262059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xmlns="" id="{5FEB18C9-1FED-466C-855D-2D325E5DA67C}"/>
              </a:ext>
            </a:extLst>
          </p:cNvPr>
          <p:cNvGrpSpPr/>
          <p:nvPr/>
        </p:nvGrpSpPr>
        <p:grpSpPr>
          <a:xfrm rot="18914589">
            <a:off x="1724132" y="2309784"/>
            <a:ext cx="8337520" cy="11962884"/>
            <a:chOff x="-3518727" y="-3068073"/>
            <a:chExt cx="8337520" cy="11962884"/>
          </a:xfrm>
        </p:grpSpPr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xmlns="" id="{5BD020A8-02C8-4663-BBA1-3FC94922CC06}"/>
                </a:ext>
              </a:extLst>
            </p:cNvPr>
            <p:cNvSpPr/>
            <p:nvPr/>
          </p:nvSpPr>
          <p:spPr>
            <a:xfrm rot="20691016">
              <a:off x="-2484619" y="-3068073"/>
              <a:ext cx="7303412" cy="11906050"/>
            </a:xfrm>
            <a:custGeom>
              <a:avLst/>
              <a:gdLst>
                <a:gd name="connsiteX0" fmla="*/ 1892356 w 7303412"/>
                <a:gd name="connsiteY0" fmla="*/ 623615 h 11906050"/>
                <a:gd name="connsiteX1" fmla="*/ 4235986 w 7303412"/>
                <a:gd name="connsiteY1" fmla="*/ 2810524 h 11906050"/>
                <a:gd name="connsiteX2" fmla="*/ 4478992 w 7303412"/>
                <a:gd name="connsiteY2" fmla="*/ 4197281 h 11906050"/>
                <a:gd name="connsiteX3" fmla="*/ 6003545 w 7303412"/>
                <a:gd name="connsiteY3" fmla="*/ 7540561 h 11906050"/>
                <a:gd name="connsiteX4" fmla="*/ 7213638 w 7303412"/>
                <a:gd name="connsiteY4" fmla="*/ 11906051 h 11906050"/>
                <a:gd name="connsiteX5" fmla="*/ 0 w 7303412"/>
                <a:gd name="connsiteY5" fmla="*/ 11906051 h 11906050"/>
                <a:gd name="connsiteX6" fmla="*/ 0 w 7303412"/>
                <a:gd name="connsiteY6" fmla="*/ 0 h 11906050"/>
                <a:gd name="connsiteX7" fmla="*/ 1892356 w 7303412"/>
                <a:gd name="connsiteY7" fmla="*/ 623615 h 11906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303412" h="11906050">
                  <a:moveTo>
                    <a:pt x="1892356" y="623615"/>
                  </a:moveTo>
                  <a:cubicBezTo>
                    <a:pt x="1892356" y="623615"/>
                    <a:pt x="3536601" y="915252"/>
                    <a:pt x="4235986" y="2810524"/>
                  </a:cubicBezTo>
                  <a:cubicBezTo>
                    <a:pt x="4397990" y="3249645"/>
                    <a:pt x="4475206" y="3721890"/>
                    <a:pt x="4478992" y="4197281"/>
                  </a:cubicBezTo>
                  <a:cubicBezTo>
                    <a:pt x="4483437" y="4772969"/>
                    <a:pt x="4660259" y="6104951"/>
                    <a:pt x="6003545" y="7540561"/>
                  </a:cubicBezTo>
                  <a:cubicBezTo>
                    <a:pt x="7793989" y="9453968"/>
                    <a:pt x="7213638" y="11906051"/>
                    <a:pt x="7213638" y="11906051"/>
                  </a:cubicBezTo>
                  <a:lnTo>
                    <a:pt x="0" y="11906051"/>
                  </a:lnTo>
                  <a:lnTo>
                    <a:pt x="0" y="0"/>
                  </a:lnTo>
                  <a:lnTo>
                    <a:pt x="1892356" y="623615"/>
                  </a:lnTo>
                  <a:close/>
                </a:path>
              </a:pathLst>
            </a:custGeom>
            <a:solidFill>
              <a:srgbClr val="F5B68B"/>
            </a:solidFill>
            <a:ln w="164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xmlns="" id="{C379089E-4C84-473B-9B3E-5828B9FB6A14}"/>
                </a:ext>
              </a:extLst>
            </p:cNvPr>
            <p:cNvSpPr/>
            <p:nvPr/>
          </p:nvSpPr>
          <p:spPr>
            <a:xfrm rot="20691016">
              <a:off x="-3518727" y="-3011240"/>
              <a:ext cx="7303412" cy="11906051"/>
            </a:xfrm>
            <a:custGeom>
              <a:avLst/>
              <a:gdLst>
                <a:gd name="connsiteX0" fmla="*/ 1892356 w 7303412"/>
                <a:gd name="connsiteY0" fmla="*/ 623615 h 11906051"/>
                <a:gd name="connsiteX1" fmla="*/ 4235986 w 7303412"/>
                <a:gd name="connsiteY1" fmla="*/ 2810524 h 11906051"/>
                <a:gd name="connsiteX2" fmla="*/ 4478992 w 7303412"/>
                <a:gd name="connsiteY2" fmla="*/ 4197281 h 11906051"/>
                <a:gd name="connsiteX3" fmla="*/ 6003545 w 7303412"/>
                <a:gd name="connsiteY3" fmla="*/ 7540561 h 11906051"/>
                <a:gd name="connsiteX4" fmla="*/ 7213638 w 7303412"/>
                <a:gd name="connsiteY4" fmla="*/ 11906052 h 11906051"/>
                <a:gd name="connsiteX5" fmla="*/ 0 w 7303412"/>
                <a:gd name="connsiteY5" fmla="*/ 11906052 h 11906051"/>
                <a:gd name="connsiteX6" fmla="*/ 0 w 7303412"/>
                <a:gd name="connsiteY6" fmla="*/ 0 h 11906051"/>
                <a:gd name="connsiteX7" fmla="*/ 1892356 w 7303412"/>
                <a:gd name="connsiteY7" fmla="*/ 623615 h 11906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303412" h="11906051">
                  <a:moveTo>
                    <a:pt x="1892356" y="623615"/>
                  </a:moveTo>
                  <a:cubicBezTo>
                    <a:pt x="1892356" y="623615"/>
                    <a:pt x="3536601" y="915252"/>
                    <a:pt x="4235986" y="2810524"/>
                  </a:cubicBezTo>
                  <a:cubicBezTo>
                    <a:pt x="4397990" y="3249645"/>
                    <a:pt x="4475206" y="3721890"/>
                    <a:pt x="4478992" y="4197281"/>
                  </a:cubicBezTo>
                  <a:cubicBezTo>
                    <a:pt x="4483437" y="4772968"/>
                    <a:pt x="4660259" y="6104951"/>
                    <a:pt x="6003545" y="7540561"/>
                  </a:cubicBezTo>
                  <a:cubicBezTo>
                    <a:pt x="7793989" y="9453967"/>
                    <a:pt x="7213638" y="11906052"/>
                    <a:pt x="7213638" y="11906052"/>
                  </a:cubicBezTo>
                  <a:lnTo>
                    <a:pt x="0" y="11906052"/>
                  </a:lnTo>
                  <a:lnTo>
                    <a:pt x="0" y="0"/>
                  </a:lnTo>
                  <a:lnTo>
                    <a:pt x="1892356" y="623615"/>
                  </a:lnTo>
                  <a:close/>
                </a:path>
              </a:pathLst>
            </a:custGeom>
            <a:solidFill>
              <a:srgbClr val="ED7D31"/>
            </a:solidFill>
            <a:ln w="164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9" name="Picture 8" descr="A picture containing toy, doll&#10;&#10;Description automatically generated">
            <a:extLst>
              <a:ext uri="{FF2B5EF4-FFF2-40B4-BE49-F238E27FC236}">
                <a16:creationId xmlns:a16="http://schemas.microsoft.com/office/drawing/2014/main" xmlns="" id="{0CDBAF9D-5349-42A0-899E-0F0399F2B8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7712" y="1477015"/>
            <a:ext cx="5526114" cy="552611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57F70972-6777-42CB-8C19-4464DCDD102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86190" y="2100191"/>
            <a:ext cx="6053853" cy="2139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504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6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7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8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E39B773A-CB18-45A7-9DD0-E5216E6EC9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9234" y="464831"/>
            <a:ext cx="598311" cy="58702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1E6B6BFC-1532-4459-8F9C-5204581AD6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640825">
            <a:off x="3742162" y="5347873"/>
            <a:ext cx="1111380" cy="109041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DD607648-B39F-4961-8027-CF185F3F0F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806844">
            <a:off x="10437268" y="669467"/>
            <a:ext cx="1111380" cy="109041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EB39C789-A368-4FAD-8785-74789413A6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9158">
            <a:off x="11585794" y="-599192"/>
            <a:ext cx="518668" cy="50888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C748A86E-7002-4758-A772-D9EA2F2690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9158">
            <a:off x="-143017" y="4662310"/>
            <a:ext cx="518668" cy="50888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F422CFCC-5788-4F2C-8CD2-923BF91F7D8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3430" y="3376401"/>
            <a:ext cx="3481599" cy="3481599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xmlns="" id="{70B40B2E-F9B8-4B04-A1AC-CAFA77EBDA3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1411" t="28946" r="70326" b="61026"/>
          <a:stretch/>
        </p:blipFill>
        <p:spPr>
          <a:xfrm>
            <a:off x="1384677" y="-923217"/>
            <a:ext cx="2226705" cy="687754"/>
          </a:xfrm>
          <a:prstGeom prst="rect">
            <a:avLst/>
          </a:prstGeom>
        </p:spPr>
      </p:pic>
      <p:pic>
        <p:nvPicPr>
          <p:cNvPr id="31" name="图片 16">
            <a:extLst>
              <a:ext uri="{FF2B5EF4-FFF2-40B4-BE49-F238E27FC236}">
                <a16:creationId xmlns:a16="http://schemas.microsoft.com/office/drawing/2014/main" xmlns="" id="{EF879905-9AB7-4E82-A0D7-2AE0A910AD0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968" y="1214672"/>
            <a:ext cx="9570468" cy="5293006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B11F5685-8E1D-468C-BA04-32A479A18E3A}"/>
              </a:ext>
            </a:extLst>
          </p:cNvPr>
          <p:cNvSpPr txBox="1"/>
          <p:nvPr/>
        </p:nvSpPr>
        <p:spPr>
          <a:xfrm rot="21360500">
            <a:off x="2731256" y="2160732"/>
            <a:ext cx="9087401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395EFD"/>
                </a:solidFill>
                <a:effectLst/>
                <a:uLnTx/>
                <a:uFillTx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Chia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395EFD"/>
                </a:solidFill>
                <a:effectLst/>
                <a:uLnTx/>
                <a:uFillTx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395EFD"/>
                </a:solidFill>
                <a:effectLst/>
                <a:uLnTx/>
                <a:uFillTx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sẻ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395EFD"/>
                </a:solidFill>
                <a:effectLst/>
                <a:uLnTx/>
                <a:uFillTx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395EFD"/>
                </a:solidFill>
                <a:effectLst/>
                <a:uLnTx/>
                <a:uFillTx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với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395EFD"/>
                </a:solidFill>
                <a:effectLst/>
                <a:uLnTx/>
                <a:uFillTx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395EFD"/>
                </a:solidFill>
                <a:effectLst/>
                <a:uLnTx/>
                <a:uFillTx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bạn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395EFD"/>
                </a:solidFill>
                <a:effectLst/>
                <a:uLnTx/>
                <a:uFillTx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395EFD"/>
                </a:solidFill>
                <a:effectLst/>
                <a:uLnTx/>
                <a:uFillTx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về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395EFD"/>
                </a:solidFill>
                <a:effectLst/>
                <a:uLnTx/>
                <a:uFillTx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395EFD"/>
                </a:solidFill>
                <a:effectLst/>
                <a:uLnTx/>
                <a:uFillTx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hình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395EFD"/>
                </a:solidFill>
                <a:effectLst/>
                <a:uLnTx/>
                <a:uFillTx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395EFD"/>
                </a:solidFill>
                <a:effectLst/>
                <a:uLnTx/>
                <a:uFillTx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dáng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395EFD"/>
                </a:solidFill>
                <a:effectLst/>
                <a:uLnTx/>
                <a:uFillTx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395EFD"/>
                </a:solidFill>
                <a:effectLst/>
                <a:uLnTx/>
                <a:uFillTx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màu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395EFD"/>
                </a:solidFill>
                <a:effectLst/>
                <a:uLnTx/>
                <a:uFillTx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395EFD"/>
                </a:solidFill>
                <a:effectLst/>
                <a:uLnTx/>
                <a:uFillTx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sắc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395EFD"/>
                </a:solidFill>
                <a:effectLst/>
                <a:uLnTx/>
                <a:uFillTx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395EFD"/>
                </a:solidFill>
                <a:effectLst/>
                <a:uLnTx/>
                <a:uFillTx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chiếc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395EFD"/>
                </a:solidFill>
                <a:effectLst/>
                <a:uLnTx/>
                <a:uFillTx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395EFD"/>
                </a:solidFill>
                <a:effectLst/>
                <a:uLnTx/>
                <a:uFillTx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đèn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395EFD"/>
                </a:solidFill>
                <a:effectLst/>
                <a:uLnTx/>
                <a:uFillTx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395EFD"/>
                </a:solidFill>
                <a:effectLst/>
                <a:uLnTx/>
                <a:uFillTx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học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395EFD"/>
                </a:solidFill>
                <a:effectLst/>
                <a:uLnTx/>
                <a:uFillTx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395EFD"/>
                </a:solidFill>
                <a:effectLst/>
                <a:uLnTx/>
                <a:uFillTx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mình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395EFD"/>
                </a:solidFill>
                <a:effectLst/>
                <a:uLnTx/>
                <a:uFillTx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395EFD"/>
                </a:solidFill>
                <a:effectLst/>
                <a:uLnTx/>
                <a:uFillTx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yêu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395EFD"/>
                </a:solidFill>
                <a:effectLst/>
                <a:uLnTx/>
                <a:uFillTx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395EFD"/>
                </a:solidFill>
                <a:effectLst/>
                <a:uLnTx/>
                <a:uFillTx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thích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395EFD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7AD73F25-2186-4CBC-AD48-7078DFB17A1B}"/>
              </a:ext>
            </a:extLst>
          </p:cNvPr>
          <p:cNvSpPr txBox="1"/>
          <p:nvPr/>
        </p:nvSpPr>
        <p:spPr>
          <a:xfrm rot="21360500">
            <a:off x="2806518" y="3495396"/>
            <a:ext cx="8825294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395EFD"/>
                </a:solidFill>
                <a:effectLst/>
                <a:uLnTx/>
                <a:uFillTx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Chia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395EFD"/>
                </a:solidFill>
                <a:effectLst/>
                <a:uLnTx/>
                <a:uFillTx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sẻ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395EFD"/>
                </a:solidFill>
                <a:effectLst/>
                <a:uLnTx/>
                <a:uFillTx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395EFD"/>
                </a:solidFill>
                <a:effectLst/>
                <a:uLnTx/>
                <a:uFillTx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cách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395EFD"/>
                </a:solidFill>
                <a:effectLst/>
                <a:uLnTx/>
                <a:uFillTx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395EFD"/>
                </a:solidFill>
                <a:effectLst/>
                <a:uLnTx/>
                <a:uFillTx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sử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395EFD"/>
                </a:solidFill>
                <a:effectLst/>
                <a:uLnTx/>
                <a:uFillTx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395EFD"/>
                </a:solidFill>
                <a:effectLst/>
                <a:uLnTx/>
                <a:uFillTx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dụng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395EFD"/>
                </a:solidFill>
                <a:effectLst/>
                <a:uLnTx/>
                <a:uFillTx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395EFD"/>
                </a:solidFill>
                <a:effectLst/>
                <a:uLnTx/>
                <a:uFillTx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đèn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395EFD"/>
                </a:solidFill>
                <a:effectLst/>
                <a:uLnTx/>
                <a:uFillTx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395EFD"/>
                </a:solidFill>
                <a:effectLst/>
                <a:uLnTx/>
                <a:uFillTx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học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395EFD"/>
                </a:solidFill>
                <a:effectLst/>
                <a:uLnTx/>
                <a:uFillTx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395EFD"/>
                </a:solidFill>
                <a:effectLst/>
                <a:uLnTx/>
                <a:uFillTx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đúng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395EFD"/>
                </a:solidFill>
                <a:effectLst/>
                <a:uLnTx/>
                <a:uFillTx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395EFD"/>
                </a:solidFill>
                <a:effectLst/>
                <a:uLnTx/>
                <a:uFillTx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cách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395EFD"/>
                </a:solidFill>
                <a:effectLst/>
                <a:uLnTx/>
                <a:uFillTx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395EFD"/>
                </a:solidFill>
                <a:effectLst/>
                <a:uLnTx/>
                <a:uFillTx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và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395EFD"/>
                </a:solidFill>
                <a:effectLst/>
                <a:uLnTx/>
                <a:uFillTx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an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395EFD"/>
                </a:solidFill>
                <a:effectLst/>
                <a:uLnTx/>
                <a:uFillTx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toàn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395EFD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8323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fill="hold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fill="hold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1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2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2" fill="hold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5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6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6" fill="hold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9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20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6" fill="hold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23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24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nodeType="withEffect" p14:presetBounceEnd="6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27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28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75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6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/>
          <p:bldP spid="1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75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4" fill="hold">
                          <p:stCondLst>
                            <p:cond delay="indefinite"/>
                          </p:stCondLst>
                          <p:childTnLst>
                            <p:par>
                              <p:cTn id="3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6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1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7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/>
          <p:bldP spid="17" grpId="0"/>
          <p:bldP spid="18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461392" y="213975"/>
            <a:ext cx="11913128" cy="6701134"/>
          </a:xfrm>
          <a:prstGeom prst="rect">
            <a:avLst/>
          </a:prstGeom>
        </p:spPr>
      </p:pic>
      <p:pic>
        <p:nvPicPr>
          <p:cNvPr id="1030" name="Picture 6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109561" y="4838040"/>
            <a:ext cx="1639557" cy="1639557"/>
          </a:xfrm>
          <a:prstGeom prst="rect">
            <a:avLst/>
          </a:prstGeom>
          <a:noFill/>
          <a:effectLst>
            <a:glow rad="101600">
              <a:schemeClr val="bg1">
                <a:alpha val="6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649212" y="4941532"/>
            <a:ext cx="1709349" cy="1685443"/>
          </a:xfrm>
          <a:prstGeom prst="rect">
            <a:avLst/>
          </a:prstGeom>
          <a:noFill/>
          <a:effectLst>
            <a:glow rad="101600">
              <a:schemeClr val="bg1">
                <a:alpha val="6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363665" y="4810242"/>
            <a:ext cx="438253" cy="1740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8" descr="Combo TripU 3N2Ä Novotel PhÃº Quá»c"/>
          <p:cNvPicPr>
            <a:picLocks noChangeAspect="1" noChangeArrowheads="1" noCrop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7269" y="5326639"/>
            <a:ext cx="2125003" cy="1700003"/>
          </a:xfrm>
          <a:prstGeom prst="rect">
            <a:avLst/>
          </a:prstGeom>
          <a:noFill/>
          <a:effectLst>
            <a:glow rad="101600">
              <a:schemeClr val="bg1">
                <a:alpha val="6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6" descr="MÃ¡y Äiá»n giáº£i 03"/>
          <p:cNvPicPr>
            <a:picLocks noChangeAspect="1" noChangeArrowheads="1" noCrop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6648" y="5463240"/>
            <a:ext cx="1380903" cy="1332356"/>
          </a:xfrm>
          <a:prstGeom prst="rect">
            <a:avLst/>
          </a:prstGeom>
          <a:noFill/>
          <a:effectLst>
            <a:glow rad="101600">
              <a:schemeClr val="bg1">
                <a:alpha val="6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6" descr="MÃ¡y Äiá»n giáº£i 03">
            <a:extLst>
              <a:ext uri="{FF2B5EF4-FFF2-40B4-BE49-F238E27FC236}">
                <a16:creationId xmlns:a16="http://schemas.microsoft.com/office/drawing/2014/main" xmlns="" id="{218DCCB9-F09F-4138-89BC-BAEB487FC200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9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1272" y="5418161"/>
            <a:ext cx="1380903" cy="1332356"/>
          </a:xfrm>
          <a:prstGeom prst="rect">
            <a:avLst/>
          </a:prstGeom>
          <a:noFill/>
          <a:effectLst>
            <a:glow rad="101600">
              <a:schemeClr val="bg1">
                <a:alpha val="6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31">
            <a:hlinkClick r:id="rId10" action="ppaction://hlinksldjump"/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375" y="1714232"/>
            <a:ext cx="1371600" cy="1350195"/>
          </a:xfrm>
          <a:prstGeom prst="rect">
            <a:avLst/>
          </a:prstGeom>
        </p:spPr>
      </p:pic>
      <p:pic>
        <p:nvPicPr>
          <p:cNvPr id="35" name="Picture 34">
            <a:hlinkClick r:id="rId12" action="ppaction://hlinksldjump"/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0122" y="1714231"/>
            <a:ext cx="1371600" cy="1355526"/>
          </a:xfrm>
          <a:prstGeom prst="rect">
            <a:avLst/>
          </a:prstGeom>
        </p:spPr>
      </p:pic>
      <p:pic>
        <p:nvPicPr>
          <p:cNvPr id="36" name="Picture 35">
            <a:hlinkClick r:id="rId14" action="ppaction://hlinksldjump"/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6674" y="1714231"/>
            <a:ext cx="1371600" cy="1360844"/>
          </a:xfrm>
          <a:prstGeom prst="rect">
            <a:avLst/>
          </a:prstGeom>
        </p:spPr>
      </p:pic>
      <p:pic>
        <p:nvPicPr>
          <p:cNvPr id="9" name="1">
            <a:extLst>
              <a:ext uri="{FF2B5EF4-FFF2-40B4-BE49-F238E27FC236}">
                <a16:creationId xmlns:a16="http://schemas.microsoft.com/office/drawing/2014/main" xmlns="" id="{0B4C22A7-623E-49AD-8616-EEEE23D0862D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306657" y="5850734"/>
            <a:ext cx="861350" cy="861350"/>
          </a:xfrm>
          <a:prstGeom prst="rect">
            <a:avLst/>
          </a:prstGeom>
        </p:spPr>
      </p:pic>
      <p:pic>
        <p:nvPicPr>
          <p:cNvPr id="76" name="Picture 75">
            <a:extLst>
              <a:ext uri="{FF2B5EF4-FFF2-40B4-BE49-F238E27FC236}">
                <a16:creationId xmlns:a16="http://schemas.microsoft.com/office/drawing/2014/main" xmlns="" id="{A42481CE-5852-4C51-8E85-E59498676DAC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5649673" y="5851760"/>
            <a:ext cx="861350" cy="861350"/>
          </a:xfrm>
          <a:prstGeom prst="rect">
            <a:avLst/>
          </a:prstGeom>
        </p:spPr>
      </p:pic>
      <p:pic>
        <p:nvPicPr>
          <p:cNvPr id="77" name="Picture 76">
            <a:extLst>
              <a:ext uri="{FF2B5EF4-FFF2-40B4-BE49-F238E27FC236}">
                <a16:creationId xmlns:a16="http://schemas.microsoft.com/office/drawing/2014/main" xmlns="" id="{1D2D9607-E9DC-4604-B4AB-DFE7C854F536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7052272" y="5884597"/>
            <a:ext cx="861350" cy="86135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7182E999-0468-4D26-81D3-0A1857CDC4EE}"/>
              </a:ext>
            </a:extLst>
          </p:cNvPr>
          <p:cNvSpPr/>
          <p:nvPr/>
        </p:nvSpPr>
        <p:spPr>
          <a:xfrm>
            <a:off x="11220726" y="6556279"/>
            <a:ext cx="977787" cy="309651"/>
          </a:xfrm>
          <a:prstGeom prst="rect">
            <a:avLst/>
          </a:prstGeom>
          <a:solidFill>
            <a:srgbClr val="F2B344"/>
          </a:solidFill>
          <a:ln>
            <a:solidFill>
              <a:srgbClr val="F2B34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2A517BC5-CA1D-4650-91BC-33FCA8E2626F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786044" y="449327"/>
            <a:ext cx="7449958" cy="1774090"/>
          </a:xfrm>
          <a:prstGeom prst="rect">
            <a:avLst/>
          </a:prstGeom>
        </p:spPr>
      </p:pic>
      <p:sp>
        <p:nvSpPr>
          <p:cNvPr id="2" name="Rectangle: Rounded Corners 1">
            <a:hlinkClick r:id="rId18" action="ppaction://hlinksldjump"/>
            <a:extLst>
              <a:ext uri="{FF2B5EF4-FFF2-40B4-BE49-F238E27FC236}">
                <a16:creationId xmlns:a16="http://schemas.microsoft.com/office/drawing/2014/main" xmlns="" id="{33E7B57C-3BB5-40FE-8459-23F3BE780657}"/>
              </a:ext>
            </a:extLst>
          </p:cNvPr>
          <p:cNvSpPr/>
          <p:nvPr/>
        </p:nvSpPr>
        <p:spPr>
          <a:xfrm>
            <a:off x="10678160" y="0"/>
            <a:ext cx="1422400" cy="62992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tiếp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9847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phep-thuat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phep-thuat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phep-thuat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phep-thuat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>
                      <p:stCondLst>
                        <p:cond delay="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"/>
                            </p:stCondLst>
                            <p:childTnLst>
                              <p:par>
                                <p:cTn id="8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phep-thuat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phep-thuat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6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E39B773A-CB18-45A7-9DD0-E5216E6EC9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9234" y="464831"/>
            <a:ext cx="598311" cy="58702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1E6B6BFC-1532-4459-8F9C-5204581AD6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640825">
            <a:off x="3742162" y="5347873"/>
            <a:ext cx="1111380" cy="109041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DD607648-B39F-4961-8027-CF185F3F0F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806844">
            <a:off x="10437268" y="669467"/>
            <a:ext cx="1111380" cy="109041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EB39C789-A368-4FAD-8785-74789413A6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9158">
            <a:off x="11585794" y="-599192"/>
            <a:ext cx="518668" cy="50888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C748A86E-7002-4758-A772-D9EA2F2690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9158">
            <a:off x="-143017" y="4662310"/>
            <a:ext cx="518668" cy="50888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F422CFCC-5788-4F2C-8CD2-923BF91F7D8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3430" y="3376401"/>
            <a:ext cx="3481599" cy="3481599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xmlns="" id="{70B40B2E-F9B8-4B04-A1AC-CAFA77EBDA3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1411" t="28946" r="70326" b="61026"/>
          <a:stretch/>
        </p:blipFill>
        <p:spPr>
          <a:xfrm>
            <a:off x="1384677" y="-923217"/>
            <a:ext cx="2226705" cy="687754"/>
          </a:xfrm>
          <a:prstGeom prst="rect">
            <a:avLst/>
          </a:prstGeom>
        </p:spPr>
      </p:pic>
      <p:pic>
        <p:nvPicPr>
          <p:cNvPr id="31" name="图片 16">
            <a:extLst>
              <a:ext uri="{FF2B5EF4-FFF2-40B4-BE49-F238E27FC236}">
                <a16:creationId xmlns:a16="http://schemas.microsoft.com/office/drawing/2014/main" xmlns="" id="{EF879905-9AB7-4E82-A0D7-2AE0A910AD0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968" y="1214672"/>
            <a:ext cx="9570468" cy="5293006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B11F5685-8E1D-468C-BA04-32A479A18E3A}"/>
              </a:ext>
            </a:extLst>
          </p:cNvPr>
          <p:cNvSpPr txBox="1"/>
          <p:nvPr/>
        </p:nvSpPr>
        <p:spPr>
          <a:xfrm rot="21360500">
            <a:off x="2748396" y="2354678"/>
            <a:ext cx="908740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srgbClr val="395EFD"/>
                </a:solidFill>
                <a:effectLst/>
                <a:uLnTx/>
                <a:uFillTx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Nêu được tác dụng và cách sử dụng được đèn học.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395EFD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5F5551D0-F6E4-42C8-A2E9-FA73132E38F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88816" y="233680"/>
            <a:ext cx="4980864" cy="963251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7AD73F25-2186-4CBC-AD48-7078DFB17A1B}"/>
              </a:ext>
            </a:extLst>
          </p:cNvPr>
          <p:cNvSpPr txBox="1"/>
          <p:nvPr/>
        </p:nvSpPr>
        <p:spPr>
          <a:xfrm rot="21360500">
            <a:off x="2845549" y="3219619"/>
            <a:ext cx="8825294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srgbClr val="395EFD"/>
                </a:solidFill>
                <a:effectLst/>
                <a:uLnTx/>
                <a:uFillTx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Xác định vị trí đặt đèn, bật tắt, điều chỉnh được độ sáng của đèn học.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395EFD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E4560288-A947-4B89-9573-022759FB23C8}"/>
              </a:ext>
            </a:extLst>
          </p:cNvPr>
          <p:cNvSpPr txBox="1"/>
          <p:nvPr/>
        </p:nvSpPr>
        <p:spPr>
          <a:xfrm rot="21360500">
            <a:off x="2748397" y="4378142"/>
            <a:ext cx="9087401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srgbClr val="395EFD"/>
                </a:solidFill>
                <a:effectLst/>
                <a:uLnTx/>
                <a:uFillTx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Nhận biết và phòng tránh được những tình huống mất an toàn khi sử dụng đèn học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395EFD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2971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fill="hold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fill="hold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1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2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2" fill="hold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5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6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6" fill="hold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9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20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6" fill="hold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23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24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nodeType="withEffect" p14:presetBounceEnd="6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27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28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75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4" fill="hold">
                          <p:stCondLst>
                            <p:cond delay="indefinite"/>
                          </p:stCondLst>
                          <p:childTnLst>
                            <p:par>
                              <p:cTn id="3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6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1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7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/>
          <p:bldP spid="17" grpId="0"/>
          <p:bldP spid="1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75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4" fill="hold">
                          <p:stCondLst>
                            <p:cond delay="indefinite"/>
                          </p:stCondLst>
                          <p:childTnLst>
                            <p:par>
                              <p:cTn id="3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6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1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7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/>
          <p:bldP spid="17" grpId="0"/>
          <p:bldP spid="18" grpId="0"/>
        </p:bldLst>
      </p:timing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>
            <a:extLst>
              <a:ext uri="{FF2B5EF4-FFF2-40B4-BE49-F238E27FC236}">
                <a16:creationId xmlns:a16="http://schemas.microsoft.com/office/drawing/2014/main" xmlns="" id="{AA45A24C-95CA-446F-8C65-FFC8CAF3116B}"/>
              </a:ext>
            </a:extLst>
          </p:cNvPr>
          <p:cNvGrpSpPr/>
          <p:nvPr/>
        </p:nvGrpSpPr>
        <p:grpSpPr>
          <a:xfrm>
            <a:off x="212059" y="87324"/>
            <a:ext cx="11767880" cy="6825343"/>
            <a:chOff x="217756" y="65357"/>
            <a:chExt cx="11838777" cy="6473286"/>
          </a:xfrm>
          <a:noFill/>
        </p:grpSpPr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xmlns="" id="{19569B8F-F1DB-4BC8-8361-300CE4625C30}"/>
                </a:ext>
              </a:extLst>
            </p:cNvPr>
            <p:cNvSpPr/>
            <p:nvPr/>
          </p:nvSpPr>
          <p:spPr>
            <a:xfrm>
              <a:off x="267677" y="220134"/>
              <a:ext cx="11738935" cy="6163734"/>
            </a:xfrm>
            <a:custGeom>
              <a:avLst/>
              <a:gdLst>
                <a:gd name="connsiteX0" fmla="*/ 0 w 11738935"/>
                <a:gd name="connsiteY0" fmla="*/ 1027310 h 6163734"/>
                <a:gd name="connsiteX1" fmla="*/ 1027310 w 11738935"/>
                <a:gd name="connsiteY1" fmla="*/ 0 h 6163734"/>
                <a:gd name="connsiteX2" fmla="*/ 10711625 w 11738935"/>
                <a:gd name="connsiteY2" fmla="*/ 0 h 6163734"/>
                <a:gd name="connsiteX3" fmla="*/ 11738935 w 11738935"/>
                <a:gd name="connsiteY3" fmla="*/ 1027310 h 6163734"/>
                <a:gd name="connsiteX4" fmla="*/ 11738935 w 11738935"/>
                <a:gd name="connsiteY4" fmla="*/ 5136424 h 6163734"/>
                <a:gd name="connsiteX5" fmla="*/ 10711625 w 11738935"/>
                <a:gd name="connsiteY5" fmla="*/ 6163734 h 6163734"/>
                <a:gd name="connsiteX6" fmla="*/ 1027310 w 11738935"/>
                <a:gd name="connsiteY6" fmla="*/ 6163734 h 6163734"/>
                <a:gd name="connsiteX7" fmla="*/ 0 w 11738935"/>
                <a:gd name="connsiteY7" fmla="*/ 5136424 h 6163734"/>
                <a:gd name="connsiteX8" fmla="*/ 0 w 11738935"/>
                <a:gd name="connsiteY8" fmla="*/ 1027310 h 6163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738935" h="6163734" fill="none" extrusionOk="0">
                  <a:moveTo>
                    <a:pt x="0" y="1027310"/>
                  </a:moveTo>
                  <a:cubicBezTo>
                    <a:pt x="74804" y="461661"/>
                    <a:pt x="395065" y="66048"/>
                    <a:pt x="1027310" y="0"/>
                  </a:cubicBezTo>
                  <a:cubicBezTo>
                    <a:pt x="4837526" y="-149292"/>
                    <a:pt x="6070245" y="-15801"/>
                    <a:pt x="10711625" y="0"/>
                  </a:cubicBezTo>
                  <a:cubicBezTo>
                    <a:pt x="11268774" y="43553"/>
                    <a:pt x="11820856" y="457479"/>
                    <a:pt x="11738935" y="1027310"/>
                  </a:cubicBezTo>
                  <a:cubicBezTo>
                    <a:pt x="11666246" y="1764727"/>
                    <a:pt x="11830899" y="3092001"/>
                    <a:pt x="11738935" y="5136424"/>
                  </a:cubicBezTo>
                  <a:cubicBezTo>
                    <a:pt x="11703695" y="5706754"/>
                    <a:pt x="11268353" y="6170046"/>
                    <a:pt x="10711625" y="6163734"/>
                  </a:cubicBezTo>
                  <a:cubicBezTo>
                    <a:pt x="6031130" y="6133955"/>
                    <a:pt x="4424824" y="6071973"/>
                    <a:pt x="1027310" y="6163734"/>
                  </a:cubicBezTo>
                  <a:cubicBezTo>
                    <a:pt x="469192" y="6148488"/>
                    <a:pt x="-45324" y="5718171"/>
                    <a:pt x="0" y="5136424"/>
                  </a:cubicBezTo>
                  <a:cubicBezTo>
                    <a:pt x="-30974" y="4677568"/>
                    <a:pt x="-62159" y="3054072"/>
                    <a:pt x="0" y="1027310"/>
                  </a:cubicBezTo>
                  <a:close/>
                </a:path>
                <a:path w="11738935" h="6163734" stroke="0" extrusionOk="0">
                  <a:moveTo>
                    <a:pt x="0" y="1027310"/>
                  </a:moveTo>
                  <a:cubicBezTo>
                    <a:pt x="-32305" y="467790"/>
                    <a:pt x="535297" y="-74531"/>
                    <a:pt x="1027310" y="0"/>
                  </a:cubicBezTo>
                  <a:cubicBezTo>
                    <a:pt x="5849419" y="28352"/>
                    <a:pt x="8079587" y="106290"/>
                    <a:pt x="10711625" y="0"/>
                  </a:cubicBezTo>
                  <a:cubicBezTo>
                    <a:pt x="11349642" y="-66416"/>
                    <a:pt x="11718134" y="418924"/>
                    <a:pt x="11738935" y="1027310"/>
                  </a:cubicBezTo>
                  <a:cubicBezTo>
                    <a:pt x="11619338" y="2267528"/>
                    <a:pt x="11577927" y="4307684"/>
                    <a:pt x="11738935" y="5136424"/>
                  </a:cubicBezTo>
                  <a:cubicBezTo>
                    <a:pt x="11789297" y="5648271"/>
                    <a:pt x="11224653" y="6130587"/>
                    <a:pt x="10711625" y="6163734"/>
                  </a:cubicBezTo>
                  <a:cubicBezTo>
                    <a:pt x="9604187" y="6046505"/>
                    <a:pt x="2381048" y="6131497"/>
                    <a:pt x="1027310" y="6163734"/>
                  </a:cubicBezTo>
                  <a:cubicBezTo>
                    <a:pt x="475657" y="6078151"/>
                    <a:pt x="-41870" y="5752482"/>
                    <a:pt x="0" y="5136424"/>
                  </a:cubicBezTo>
                  <a:cubicBezTo>
                    <a:pt x="-57225" y="4632224"/>
                    <a:pt x="130478" y="2856224"/>
                    <a:pt x="0" y="1027310"/>
                  </a:cubicBezTo>
                  <a:close/>
                </a:path>
              </a:pathLst>
            </a:custGeom>
            <a:solidFill>
              <a:schemeClr val="bg1"/>
            </a:solidFill>
            <a:ln w="57150">
              <a:solidFill>
                <a:srgbClr val="A3A901"/>
              </a:solidFill>
              <a:extLst>
                <a:ext uri="{C807C97D-BFC1-408E-A445-0C87EB9F89A2}">
                  <ask:lineSketchStyleProps xmlns:ask="http://schemas.microsoft.com/office/drawing/2018/sketchyshapes" xmlns="" sd="4184682687">
                    <a:prstGeom prst="roundRect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1" name="Rectangle: Rounded Corners 20">
              <a:extLst>
                <a:ext uri="{FF2B5EF4-FFF2-40B4-BE49-F238E27FC236}">
                  <a16:creationId xmlns:a16="http://schemas.microsoft.com/office/drawing/2014/main" xmlns="" id="{8BD76B3F-4534-41E6-83B4-A7CF95F00DED}"/>
                </a:ext>
              </a:extLst>
            </p:cNvPr>
            <p:cNvSpPr/>
            <p:nvPr/>
          </p:nvSpPr>
          <p:spPr>
            <a:xfrm>
              <a:off x="372533" y="220134"/>
              <a:ext cx="11684000" cy="6163734"/>
            </a:xfrm>
            <a:custGeom>
              <a:avLst/>
              <a:gdLst>
                <a:gd name="connsiteX0" fmla="*/ 0 w 11684000"/>
                <a:gd name="connsiteY0" fmla="*/ 1027310 h 6163734"/>
                <a:gd name="connsiteX1" fmla="*/ 1027310 w 11684000"/>
                <a:gd name="connsiteY1" fmla="*/ 0 h 6163734"/>
                <a:gd name="connsiteX2" fmla="*/ 10656690 w 11684000"/>
                <a:gd name="connsiteY2" fmla="*/ 0 h 6163734"/>
                <a:gd name="connsiteX3" fmla="*/ 11684000 w 11684000"/>
                <a:gd name="connsiteY3" fmla="*/ 1027310 h 6163734"/>
                <a:gd name="connsiteX4" fmla="*/ 11684000 w 11684000"/>
                <a:gd name="connsiteY4" fmla="*/ 5136424 h 6163734"/>
                <a:gd name="connsiteX5" fmla="*/ 10656690 w 11684000"/>
                <a:gd name="connsiteY5" fmla="*/ 6163734 h 6163734"/>
                <a:gd name="connsiteX6" fmla="*/ 1027310 w 11684000"/>
                <a:gd name="connsiteY6" fmla="*/ 6163734 h 6163734"/>
                <a:gd name="connsiteX7" fmla="*/ 0 w 11684000"/>
                <a:gd name="connsiteY7" fmla="*/ 5136424 h 6163734"/>
                <a:gd name="connsiteX8" fmla="*/ 0 w 11684000"/>
                <a:gd name="connsiteY8" fmla="*/ 1027310 h 6163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684000" h="6163734" fill="none" extrusionOk="0">
                  <a:moveTo>
                    <a:pt x="0" y="1027310"/>
                  </a:moveTo>
                  <a:cubicBezTo>
                    <a:pt x="74804" y="461661"/>
                    <a:pt x="395065" y="66048"/>
                    <a:pt x="1027310" y="0"/>
                  </a:cubicBezTo>
                  <a:cubicBezTo>
                    <a:pt x="5305919" y="-149292"/>
                    <a:pt x="6595192" y="-15801"/>
                    <a:pt x="10656690" y="0"/>
                  </a:cubicBezTo>
                  <a:cubicBezTo>
                    <a:pt x="11213839" y="43553"/>
                    <a:pt x="11765921" y="457479"/>
                    <a:pt x="11684000" y="1027310"/>
                  </a:cubicBezTo>
                  <a:cubicBezTo>
                    <a:pt x="11611311" y="1764727"/>
                    <a:pt x="11775964" y="3092001"/>
                    <a:pt x="11684000" y="5136424"/>
                  </a:cubicBezTo>
                  <a:cubicBezTo>
                    <a:pt x="11648760" y="5706754"/>
                    <a:pt x="11213418" y="6170046"/>
                    <a:pt x="10656690" y="6163734"/>
                  </a:cubicBezTo>
                  <a:cubicBezTo>
                    <a:pt x="8527607" y="6133955"/>
                    <a:pt x="3810361" y="6071973"/>
                    <a:pt x="1027310" y="6163734"/>
                  </a:cubicBezTo>
                  <a:cubicBezTo>
                    <a:pt x="469192" y="6148488"/>
                    <a:pt x="-45324" y="5718171"/>
                    <a:pt x="0" y="5136424"/>
                  </a:cubicBezTo>
                  <a:cubicBezTo>
                    <a:pt x="-30974" y="4677568"/>
                    <a:pt x="-62159" y="3054072"/>
                    <a:pt x="0" y="1027310"/>
                  </a:cubicBezTo>
                  <a:close/>
                </a:path>
                <a:path w="11684000" h="6163734" stroke="0" extrusionOk="0">
                  <a:moveTo>
                    <a:pt x="0" y="1027310"/>
                  </a:moveTo>
                  <a:cubicBezTo>
                    <a:pt x="-32305" y="467790"/>
                    <a:pt x="535297" y="-74531"/>
                    <a:pt x="1027310" y="0"/>
                  </a:cubicBezTo>
                  <a:cubicBezTo>
                    <a:pt x="3062595" y="28352"/>
                    <a:pt x="6739809" y="106290"/>
                    <a:pt x="10656690" y="0"/>
                  </a:cubicBezTo>
                  <a:cubicBezTo>
                    <a:pt x="11294707" y="-66416"/>
                    <a:pt x="11663199" y="418924"/>
                    <a:pt x="11684000" y="1027310"/>
                  </a:cubicBezTo>
                  <a:cubicBezTo>
                    <a:pt x="11564403" y="2267528"/>
                    <a:pt x="11522992" y="4307684"/>
                    <a:pt x="11684000" y="5136424"/>
                  </a:cubicBezTo>
                  <a:cubicBezTo>
                    <a:pt x="11734362" y="5648271"/>
                    <a:pt x="11169718" y="6130587"/>
                    <a:pt x="10656690" y="6163734"/>
                  </a:cubicBezTo>
                  <a:cubicBezTo>
                    <a:pt x="6042143" y="6046505"/>
                    <a:pt x="4670391" y="6131497"/>
                    <a:pt x="1027310" y="6163734"/>
                  </a:cubicBezTo>
                  <a:cubicBezTo>
                    <a:pt x="475657" y="6078151"/>
                    <a:pt x="-41870" y="5752482"/>
                    <a:pt x="0" y="5136424"/>
                  </a:cubicBezTo>
                  <a:cubicBezTo>
                    <a:pt x="-57225" y="4632224"/>
                    <a:pt x="130478" y="2856224"/>
                    <a:pt x="0" y="1027310"/>
                  </a:cubicBezTo>
                  <a:close/>
                </a:path>
              </a:pathLst>
            </a:custGeom>
            <a:grpFill/>
            <a:ln w="57150">
              <a:solidFill>
                <a:schemeClr val="accent6">
                  <a:lumMod val="60000"/>
                  <a:lumOff val="40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xmlns="" sd="4184682687">
                    <a:prstGeom prst="roundRect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xmlns="" id="{51312A10-B138-482B-9AB1-4974BFE28CE1}"/>
                </a:ext>
              </a:extLst>
            </p:cNvPr>
            <p:cNvSpPr/>
            <p:nvPr/>
          </p:nvSpPr>
          <p:spPr>
            <a:xfrm>
              <a:off x="11284753" y="6074315"/>
              <a:ext cx="309553" cy="309553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xmlns="" id="{38DEF2D1-C0A4-4FD4-8061-1DE8A1A157DF}"/>
                </a:ext>
              </a:extLst>
            </p:cNvPr>
            <p:cNvSpPr/>
            <p:nvPr/>
          </p:nvSpPr>
          <p:spPr>
            <a:xfrm>
              <a:off x="11609756" y="1276460"/>
              <a:ext cx="309553" cy="309553"/>
            </a:xfrm>
            <a:prstGeom prst="ellipse">
              <a:avLst/>
            </a:prstGeom>
            <a:solidFill>
              <a:srgbClr val="00C4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xmlns="" id="{A865864C-1DFC-4226-A6F4-13AFB9752A05}"/>
                </a:ext>
              </a:extLst>
            </p:cNvPr>
            <p:cNvSpPr/>
            <p:nvPr/>
          </p:nvSpPr>
          <p:spPr>
            <a:xfrm>
              <a:off x="217756" y="966907"/>
              <a:ext cx="309553" cy="309553"/>
            </a:xfrm>
            <a:prstGeom prst="ellipse">
              <a:avLst/>
            </a:prstGeom>
            <a:solidFill>
              <a:srgbClr val="00C4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xmlns="" id="{86F92EBA-A985-4E24-8B18-61E52A7838AC}"/>
                </a:ext>
              </a:extLst>
            </p:cNvPr>
            <p:cNvSpPr/>
            <p:nvPr/>
          </p:nvSpPr>
          <p:spPr>
            <a:xfrm>
              <a:off x="802603" y="6074314"/>
              <a:ext cx="309553" cy="309553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xmlns="" id="{36403A23-5B87-4834-BCAD-1651333DB459}"/>
                </a:ext>
              </a:extLst>
            </p:cNvPr>
            <p:cNvSpPr/>
            <p:nvPr/>
          </p:nvSpPr>
          <p:spPr>
            <a:xfrm>
              <a:off x="4184438" y="65357"/>
              <a:ext cx="309553" cy="309553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xmlns="" id="{931EC2C0-848E-44FC-B042-1E24E79CF6CF}"/>
                </a:ext>
              </a:extLst>
            </p:cNvPr>
            <p:cNvSpPr/>
            <p:nvPr/>
          </p:nvSpPr>
          <p:spPr>
            <a:xfrm>
              <a:off x="7980920" y="6229090"/>
              <a:ext cx="309553" cy="309553"/>
            </a:xfrm>
            <a:prstGeom prst="ellipse">
              <a:avLst/>
            </a:prstGeom>
            <a:solidFill>
              <a:srgbClr val="00DA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xmlns="" id="{E6C1E1ED-E5B3-4F70-ACC2-D5C08FDD130E}"/>
                </a:ext>
              </a:extLst>
            </p:cNvPr>
            <p:cNvSpPr/>
            <p:nvPr/>
          </p:nvSpPr>
          <p:spPr>
            <a:xfrm>
              <a:off x="267677" y="860323"/>
              <a:ext cx="204457" cy="204457"/>
            </a:xfrm>
            <a:prstGeom prst="ellipse">
              <a:avLst/>
            </a:prstGeom>
            <a:solidFill>
              <a:srgbClr val="00DA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E09B5820-0554-41CA-88FB-A36C2870F5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4958" y="1723918"/>
            <a:ext cx="7879644" cy="302382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E39B773A-CB18-45A7-9DD0-E5216E6EC9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89234" y="464831"/>
            <a:ext cx="598311" cy="58702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1E6B6BFC-1532-4459-8F9C-5204581AD6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640825">
            <a:off x="3742162" y="5347873"/>
            <a:ext cx="1111380" cy="109041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DD607648-B39F-4961-8027-CF185F3F0F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806844">
            <a:off x="10437268" y="669467"/>
            <a:ext cx="1111380" cy="109041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EB39C789-A368-4FAD-8785-74789413A6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9158">
            <a:off x="11585794" y="-599192"/>
            <a:ext cx="518668" cy="50888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C748A86E-7002-4758-A772-D9EA2F2690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9158">
            <a:off x="-143017" y="4662310"/>
            <a:ext cx="518668" cy="508882"/>
          </a:xfrm>
          <a:prstGeom prst="rect">
            <a:avLst/>
          </a:prstGeom>
        </p:spPr>
      </p:pic>
      <p:pic>
        <p:nvPicPr>
          <p:cNvPr id="4" name="Picture 3" descr="A picture containing toy, vector graphics, doll&#10;&#10;Description automatically generated">
            <a:extLst>
              <a:ext uri="{FF2B5EF4-FFF2-40B4-BE49-F238E27FC236}">
                <a16:creationId xmlns:a16="http://schemas.microsoft.com/office/drawing/2014/main" xmlns="" id="{42535790-BA96-4B8D-82E7-91575911A7D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3324" y="3531935"/>
            <a:ext cx="3682181" cy="368218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F422CFCC-5788-4F2C-8CD2-923BF91F7D8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3430" y="3376401"/>
            <a:ext cx="3481599" cy="3481599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xmlns="" id="{70B40B2E-F9B8-4B04-A1AC-CAFA77EBDA3B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1411" t="28946" r="70326" b="61026"/>
          <a:stretch/>
        </p:blipFill>
        <p:spPr>
          <a:xfrm>
            <a:off x="1384677" y="-923217"/>
            <a:ext cx="2226705" cy="687754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8561C565-DE2A-4BFE-9B86-D96580834402}"/>
              </a:ext>
            </a:extLst>
          </p:cNvPr>
          <p:cNvSpPr txBox="1"/>
          <p:nvPr/>
        </p:nvSpPr>
        <p:spPr>
          <a:xfrm>
            <a:off x="2282578" y="433148"/>
            <a:ext cx="718440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0" i="0" u="none" strike="noStrike" kern="1200" cap="none" spc="0" normalizeH="0" baseline="0" noProof="0" dirty="0" err="1">
                <a:ln>
                  <a:noFill/>
                </a:ln>
                <a:solidFill>
                  <a:srgbClr val="FF4C4C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Hoạt</a:t>
            </a:r>
            <a:r>
              <a:rPr kumimoji="0" lang="en-US" sz="7200" b="0" i="0" u="none" strike="noStrike" kern="1200" cap="none" spc="0" normalizeH="0" noProof="0" dirty="0">
                <a:ln>
                  <a:noFill/>
                </a:ln>
                <a:solidFill>
                  <a:srgbClr val="FF4C4C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7200" b="0" i="0" u="none" strike="noStrike" kern="1200" cap="none" spc="0" normalizeH="0" noProof="0" dirty="0" err="1">
                <a:ln>
                  <a:noFill/>
                </a:ln>
                <a:solidFill>
                  <a:srgbClr val="FF4C4C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động</a:t>
            </a:r>
            <a:r>
              <a:rPr kumimoji="0" lang="en-US" sz="7200" b="0" i="0" u="none" strike="noStrike" kern="1200" cap="none" spc="0" normalizeH="0" noProof="0" dirty="0">
                <a:ln>
                  <a:noFill/>
                </a:ln>
                <a:solidFill>
                  <a:srgbClr val="FF4C4C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7200" b="0" i="0" u="none" strike="noStrike" kern="1200" cap="none" spc="0" normalizeH="0" noProof="0" dirty="0" err="1">
                <a:ln>
                  <a:noFill/>
                </a:ln>
                <a:solidFill>
                  <a:srgbClr val="FF4C4C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tiếp</a:t>
            </a:r>
            <a:r>
              <a:rPr kumimoji="0" lang="en-US" sz="7200" b="0" i="0" u="none" strike="noStrike" kern="1200" cap="none" spc="0" normalizeH="0" noProof="0" dirty="0">
                <a:ln>
                  <a:noFill/>
                </a:ln>
                <a:solidFill>
                  <a:srgbClr val="FF4C4C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7200" b="0" i="0" u="none" strike="noStrike" kern="1200" cap="none" spc="0" normalizeH="0" noProof="0" dirty="0" err="1">
                <a:ln>
                  <a:noFill/>
                </a:ln>
                <a:solidFill>
                  <a:srgbClr val="FF4C4C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nối</a:t>
            </a:r>
            <a:endParaRPr kumimoji="0" lang="en-US" sz="7200" b="0" i="0" u="none" strike="noStrike" kern="1200" cap="none" spc="0" normalizeH="0" baseline="0" noProof="0" dirty="0">
              <a:ln>
                <a:noFill/>
              </a:ln>
              <a:solidFill>
                <a:srgbClr val="FF4C4C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DBDE5C38-362B-CD96-7E76-B113C9365838}"/>
              </a:ext>
            </a:extLst>
          </p:cNvPr>
          <p:cNvSpPr txBox="1"/>
          <p:nvPr/>
        </p:nvSpPr>
        <p:spPr>
          <a:xfrm>
            <a:off x="2125381" y="2115621"/>
            <a:ext cx="725429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395EFD"/>
                </a:solidFill>
                <a:effectLst/>
                <a:uLnTx/>
                <a:uFillTx/>
                <a:latin typeface="Times New Roman" pitchFamily="18" charset="0"/>
                <a:cs typeface="Times New Roman" panose="02020603050405020304" pitchFamily="18" charset="0"/>
              </a:rPr>
              <a:t>1.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395EFD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395EFD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395EFD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395EFD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395EFD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395EFD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395EFD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395EFD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395EFD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395EFD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395EFD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395EFD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395EFD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395EFD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đèn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395EFD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395EFD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395EFD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395EFD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395EFD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395EFD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395EFD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395EFD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395EFD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an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395EFD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toàn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395EFD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395EFD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F9BF9E9E-9CB6-F93C-E214-431A304EE549}"/>
              </a:ext>
            </a:extLst>
          </p:cNvPr>
          <p:cNvSpPr txBox="1"/>
          <p:nvPr/>
        </p:nvSpPr>
        <p:spPr>
          <a:xfrm>
            <a:off x="2156362" y="3256051"/>
            <a:ext cx="725429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3200" dirty="0">
                <a:solidFill>
                  <a:srgbClr val="395EFD"/>
                </a:solidFill>
                <a:latin typeface="Times New Roman" pitchFamily="18" charset="0"/>
                <a:cs typeface="Times New Roman" panose="02020603050405020304" pitchFamily="18" charset="0"/>
              </a:rPr>
              <a:t>2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395EFD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395EFD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395EFD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Chuẩn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395EFD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395EFD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395EFD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395EFD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395EFD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395EFD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395EFD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395EFD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395EFD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395EFD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395EFD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395EFD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quạt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395EFD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395EFD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395EFD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395EFD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5065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fill="hold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fill="hold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1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2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2" fill="hold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5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6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6" fill="hold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9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20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6" fill="hold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23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24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6" fill="hold" nodeType="withEffect" p14:presetBounceEnd="6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27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28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fill="hold" nodeType="withEffect" p14:presetBounceEnd="6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31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32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0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3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0" grpId="0"/>
          <p:bldP spid="2" grpId="0"/>
          <p:bldP spid="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0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3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0" grpId="0"/>
          <p:bldP spid="2" grpId="0"/>
          <p:bldP spid="3" grpId="0"/>
        </p:bldLst>
      </p:timing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>
            <a:extLst>
              <a:ext uri="{FF2B5EF4-FFF2-40B4-BE49-F238E27FC236}">
                <a16:creationId xmlns:a16="http://schemas.microsoft.com/office/drawing/2014/main" xmlns="" id="{AA45A24C-95CA-446F-8C65-FFC8CAF3116B}"/>
              </a:ext>
            </a:extLst>
          </p:cNvPr>
          <p:cNvGrpSpPr/>
          <p:nvPr/>
        </p:nvGrpSpPr>
        <p:grpSpPr>
          <a:xfrm>
            <a:off x="212059" y="87324"/>
            <a:ext cx="11767880" cy="6825343"/>
            <a:chOff x="217756" y="65357"/>
            <a:chExt cx="11838777" cy="6473286"/>
          </a:xfrm>
          <a:noFill/>
        </p:grpSpPr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xmlns="" id="{19569B8F-F1DB-4BC8-8361-300CE4625C30}"/>
                </a:ext>
              </a:extLst>
            </p:cNvPr>
            <p:cNvSpPr/>
            <p:nvPr/>
          </p:nvSpPr>
          <p:spPr>
            <a:xfrm>
              <a:off x="267677" y="220134"/>
              <a:ext cx="11738935" cy="6163734"/>
            </a:xfrm>
            <a:custGeom>
              <a:avLst/>
              <a:gdLst>
                <a:gd name="connsiteX0" fmla="*/ 0 w 11738935"/>
                <a:gd name="connsiteY0" fmla="*/ 1027310 h 6163734"/>
                <a:gd name="connsiteX1" fmla="*/ 1027310 w 11738935"/>
                <a:gd name="connsiteY1" fmla="*/ 0 h 6163734"/>
                <a:gd name="connsiteX2" fmla="*/ 10711625 w 11738935"/>
                <a:gd name="connsiteY2" fmla="*/ 0 h 6163734"/>
                <a:gd name="connsiteX3" fmla="*/ 11738935 w 11738935"/>
                <a:gd name="connsiteY3" fmla="*/ 1027310 h 6163734"/>
                <a:gd name="connsiteX4" fmla="*/ 11738935 w 11738935"/>
                <a:gd name="connsiteY4" fmla="*/ 5136424 h 6163734"/>
                <a:gd name="connsiteX5" fmla="*/ 10711625 w 11738935"/>
                <a:gd name="connsiteY5" fmla="*/ 6163734 h 6163734"/>
                <a:gd name="connsiteX6" fmla="*/ 1027310 w 11738935"/>
                <a:gd name="connsiteY6" fmla="*/ 6163734 h 6163734"/>
                <a:gd name="connsiteX7" fmla="*/ 0 w 11738935"/>
                <a:gd name="connsiteY7" fmla="*/ 5136424 h 6163734"/>
                <a:gd name="connsiteX8" fmla="*/ 0 w 11738935"/>
                <a:gd name="connsiteY8" fmla="*/ 1027310 h 6163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738935" h="6163734" fill="none" extrusionOk="0">
                  <a:moveTo>
                    <a:pt x="0" y="1027310"/>
                  </a:moveTo>
                  <a:cubicBezTo>
                    <a:pt x="74804" y="461661"/>
                    <a:pt x="395065" y="66048"/>
                    <a:pt x="1027310" y="0"/>
                  </a:cubicBezTo>
                  <a:cubicBezTo>
                    <a:pt x="4837526" y="-149292"/>
                    <a:pt x="6070245" y="-15801"/>
                    <a:pt x="10711625" y="0"/>
                  </a:cubicBezTo>
                  <a:cubicBezTo>
                    <a:pt x="11268774" y="43553"/>
                    <a:pt x="11820856" y="457479"/>
                    <a:pt x="11738935" y="1027310"/>
                  </a:cubicBezTo>
                  <a:cubicBezTo>
                    <a:pt x="11666246" y="1764727"/>
                    <a:pt x="11830899" y="3092001"/>
                    <a:pt x="11738935" y="5136424"/>
                  </a:cubicBezTo>
                  <a:cubicBezTo>
                    <a:pt x="11703695" y="5706754"/>
                    <a:pt x="11268353" y="6170046"/>
                    <a:pt x="10711625" y="6163734"/>
                  </a:cubicBezTo>
                  <a:cubicBezTo>
                    <a:pt x="6031130" y="6133955"/>
                    <a:pt x="4424824" y="6071973"/>
                    <a:pt x="1027310" y="6163734"/>
                  </a:cubicBezTo>
                  <a:cubicBezTo>
                    <a:pt x="469192" y="6148488"/>
                    <a:pt x="-45324" y="5718171"/>
                    <a:pt x="0" y="5136424"/>
                  </a:cubicBezTo>
                  <a:cubicBezTo>
                    <a:pt x="-30974" y="4677568"/>
                    <a:pt x="-62159" y="3054072"/>
                    <a:pt x="0" y="1027310"/>
                  </a:cubicBezTo>
                  <a:close/>
                </a:path>
                <a:path w="11738935" h="6163734" stroke="0" extrusionOk="0">
                  <a:moveTo>
                    <a:pt x="0" y="1027310"/>
                  </a:moveTo>
                  <a:cubicBezTo>
                    <a:pt x="-32305" y="467790"/>
                    <a:pt x="535297" y="-74531"/>
                    <a:pt x="1027310" y="0"/>
                  </a:cubicBezTo>
                  <a:cubicBezTo>
                    <a:pt x="5849419" y="28352"/>
                    <a:pt x="8079587" y="106290"/>
                    <a:pt x="10711625" y="0"/>
                  </a:cubicBezTo>
                  <a:cubicBezTo>
                    <a:pt x="11349642" y="-66416"/>
                    <a:pt x="11718134" y="418924"/>
                    <a:pt x="11738935" y="1027310"/>
                  </a:cubicBezTo>
                  <a:cubicBezTo>
                    <a:pt x="11619338" y="2267528"/>
                    <a:pt x="11577927" y="4307684"/>
                    <a:pt x="11738935" y="5136424"/>
                  </a:cubicBezTo>
                  <a:cubicBezTo>
                    <a:pt x="11789297" y="5648271"/>
                    <a:pt x="11224653" y="6130587"/>
                    <a:pt x="10711625" y="6163734"/>
                  </a:cubicBezTo>
                  <a:cubicBezTo>
                    <a:pt x="9604187" y="6046505"/>
                    <a:pt x="2381048" y="6131497"/>
                    <a:pt x="1027310" y="6163734"/>
                  </a:cubicBezTo>
                  <a:cubicBezTo>
                    <a:pt x="475657" y="6078151"/>
                    <a:pt x="-41870" y="5752482"/>
                    <a:pt x="0" y="5136424"/>
                  </a:cubicBezTo>
                  <a:cubicBezTo>
                    <a:pt x="-57225" y="4632224"/>
                    <a:pt x="130478" y="2856224"/>
                    <a:pt x="0" y="1027310"/>
                  </a:cubicBezTo>
                  <a:close/>
                </a:path>
              </a:pathLst>
            </a:custGeom>
            <a:solidFill>
              <a:schemeClr val="bg1"/>
            </a:solidFill>
            <a:ln w="57150">
              <a:solidFill>
                <a:srgbClr val="A3A901"/>
              </a:solidFill>
              <a:extLst>
                <a:ext uri="{C807C97D-BFC1-408E-A445-0C87EB9F89A2}">
                  <ask:lineSketchStyleProps xmlns:ask="http://schemas.microsoft.com/office/drawing/2018/sketchyshapes" xmlns="" sd="4184682687">
                    <a:prstGeom prst="roundRect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1" name="Rectangle: Rounded Corners 20">
              <a:extLst>
                <a:ext uri="{FF2B5EF4-FFF2-40B4-BE49-F238E27FC236}">
                  <a16:creationId xmlns:a16="http://schemas.microsoft.com/office/drawing/2014/main" xmlns="" id="{8BD76B3F-4534-41E6-83B4-A7CF95F00DED}"/>
                </a:ext>
              </a:extLst>
            </p:cNvPr>
            <p:cNvSpPr/>
            <p:nvPr/>
          </p:nvSpPr>
          <p:spPr>
            <a:xfrm>
              <a:off x="372533" y="220134"/>
              <a:ext cx="11684000" cy="6163734"/>
            </a:xfrm>
            <a:custGeom>
              <a:avLst/>
              <a:gdLst>
                <a:gd name="connsiteX0" fmla="*/ 0 w 11684000"/>
                <a:gd name="connsiteY0" fmla="*/ 1027310 h 6163734"/>
                <a:gd name="connsiteX1" fmla="*/ 1027310 w 11684000"/>
                <a:gd name="connsiteY1" fmla="*/ 0 h 6163734"/>
                <a:gd name="connsiteX2" fmla="*/ 10656690 w 11684000"/>
                <a:gd name="connsiteY2" fmla="*/ 0 h 6163734"/>
                <a:gd name="connsiteX3" fmla="*/ 11684000 w 11684000"/>
                <a:gd name="connsiteY3" fmla="*/ 1027310 h 6163734"/>
                <a:gd name="connsiteX4" fmla="*/ 11684000 w 11684000"/>
                <a:gd name="connsiteY4" fmla="*/ 5136424 h 6163734"/>
                <a:gd name="connsiteX5" fmla="*/ 10656690 w 11684000"/>
                <a:gd name="connsiteY5" fmla="*/ 6163734 h 6163734"/>
                <a:gd name="connsiteX6" fmla="*/ 1027310 w 11684000"/>
                <a:gd name="connsiteY6" fmla="*/ 6163734 h 6163734"/>
                <a:gd name="connsiteX7" fmla="*/ 0 w 11684000"/>
                <a:gd name="connsiteY7" fmla="*/ 5136424 h 6163734"/>
                <a:gd name="connsiteX8" fmla="*/ 0 w 11684000"/>
                <a:gd name="connsiteY8" fmla="*/ 1027310 h 6163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684000" h="6163734" fill="none" extrusionOk="0">
                  <a:moveTo>
                    <a:pt x="0" y="1027310"/>
                  </a:moveTo>
                  <a:cubicBezTo>
                    <a:pt x="74804" y="461661"/>
                    <a:pt x="395065" y="66048"/>
                    <a:pt x="1027310" y="0"/>
                  </a:cubicBezTo>
                  <a:cubicBezTo>
                    <a:pt x="5305919" y="-149292"/>
                    <a:pt x="6595192" y="-15801"/>
                    <a:pt x="10656690" y="0"/>
                  </a:cubicBezTo>
                  <a:cubicBezTo>
                    <a:pt x="11213839" y="43553"/>
                    <a:pt x="11765921" y="457479"/>
                    <a:pt x="11684000" y="1027310"/>
                  </a:cubicBezTo>
                  <a:cubicBezTo>
                    <a:pt x="11611311" y="1764727"/>
                    <a:pt x="11775964" y="3092001"/>
                    <a:pt x="11684000" y="5136424"/>
                  </a:cubicBezTo>
                  <a:cubicBezTo>
                    <a:pt x="11648760" y="5706754"/>
                    <a:pt x="11213418" y="6170046"/>
                    <a:pt x="10656690" y="6163734"/>
                  </a:cubicBezTo>
                  <a:cubicBezTo>
                    <a:pt x="8527607" y="6133955"/>
                    <a:pt x="3810361" y="6071973"/>
                    <a:pt x="1027310" y="6163734"/>
                  </a:cubicBezTo>
                  <a:cubicBezTo>
                    <a:pt x="469192" y="6148488"/>
                    <a:pt x="-45324" y="5718171"/>
                    <a:pt x="0" y="5136424"/>
                  </a:cubicBezTo>
                  <a:cubicBezTo>
                    <a:pt x="-30974" y="4677568"/>
                    <a:pt x="-62159" y="3054072"/>
                    <a:pt x="0" y="1027310"/>
                  </a:cubicBezTo>
                  <a:close/>
                </a:path>
                <a:path w="11684000" h="6163734" stroke="0" extrusionOk="0">
                  <a:moveTo>
                    <a:pt x="0" y="1027310"/>
                  </a:moveTo>
                  <a:cubicBezTo>
                    <a:pt x="-32305" y="467790"/>
                    <a:pt x="535297" y="-74531"/>
                    <a:pt x="1027310" y="0"/>
                  </a:cubicBezTo>
                  <a:cubicBezTo>
                    <a:pt x="3062595" y="28352"/>
                    <a:pt x="6739809" y="106290"/>
                    <a:pt x="10656690" y="0"/>
                  </a:cubicBezTo>
                  <a:cubicBezTo>
                    <a:pt x="11294707" y="-66416"/>
                    <a:pt x="11663199" y="418924"/>
                    <a:pt x="11684000" y="1027310"/>
                  </a:cubicBezTo>
                  <a:cubicBezTo>
                    <a:pt x="11564403" y="2267528"/>
                    <a:pt x="11522992" y="4307684"/>
                    <a:pt x="11684000" y="5136424"/>
                  </a:cubicBezTo>
                  <a:cubicBezTo>
                    <a:pt x="11734362" y="5648271"/>
                    <a:pt x="11169718" y="6130587"/>
                    <a:pt x="10656690" y="6163734"/>
                  </a:cubicBezTo>
                  <a:cubicBezTo>
                    <a:pt x="6042143" y="6046505"/>
                    <a:pt x="4670391" y="6131497"/>
                    <a:pt x="1027310" y="6163734"/>
                  </a:cubicBezTo>
                  <a:cubicBezTo>
                    <a:pt x="475657" y="6078151"/>
                    <a:pt x="-41870" y="5752482"/>
                    <a:pt x="0" y="5136424"/>
                  </a:cubicBezTo>
                  <a:cubicBezTo>
                    <a:pt x="-57225" y="4632224"/>
                    <a:pt x="130478" y="2856224"/>
                    <a:pt x="0" y="1027310"/>
                  </a:cubicBezTo>
                  <a:close/>
                </a:path>
              </a:pathLst>
            </a:custGeom>
            <a:grpFill/>
            <a:ln w="57150">
              <a:solidFill>
                <a:schemeClr val="accent6">
                  <a:lumMod val="60000"/>
                  <a:lumOff val="40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xmlns="" sd="4184682687">
                    <a:prstGeom prst="roundRect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xmlns="" id="{51312A10-B138-482B-9AB1-4974BFE28CE1}"/>
                </a:ext>
              </a:extLst>
            </p:cNvPr>
            <p:cNvSpPr/>
            <p:nvPr/>
          </p:nvSpPr>
          <p:spPr>
            <a:xfrm>
              <a:off x="11284753" y="6074315"/>
              <a:ext cx="309553" cy="309553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xmlns="" id="{38DEF2D1-C0A4-4FD4-8061-1DE8A1A157DF}"/>
                </a:ext>
              </a:extLst>
            </p:cNvPr>
            <p:cNvSpPr/>
            <p:nvPr/>
          </p:nvSpPr>
          <p:spPr>
            <a:xfrm>
              <a:off x="11609756" y="1276460"/>
              <a:ext cx="309553" cy="309553"/>
            </a:xfrm>
            <a:prstGeom prst="ellipse">
              <a:avLst/>
            </a:prstGeom>
            <a:solidFill>
              <a:srgbClr val="00C4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xmlns="" id="{A865864C-1DFC-4226-A6F4-13AFB9752A05}"/>
                </a:ext>
              </a:extLst>
            </p:cNvPr>
            <p:cNvSpPr/>
            <p:nvPr/>
          </p:nvSpPr>
          <p:spPr>
            <a:xfrm>
              <a:off x="217756" y="966907"/>
              <a:ext cx="309553" cy="309553"/>
            </a:xfrm>
            <a:prstGeom prst="ellipse">
              <a:avLst/>
            </a:prstGeom>
            <a:solidFill>
              <a:srgbClr val="00C4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xmlns="" id="{86F92EBA-A985-4E24-8B18-61E52A7838AC}"/>
                </a:ext>
              </a:extLst>
            </p:cNvPr>
            <p:cNvSpPr/>
            <p:nvPr/>
          </p:nvSpPr>
          <p:spPr>
            <a:xfrm>
              <a:off x="802603" y="6074314"/>
              <a:ext cx="309553" cy="309553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xmlns="" id="{36403A23-5B87-4834-BCAD-1651333DB459}"/>
                </a:ext>
              </a:extLst>
            </p:cNvPr>
            <p:cNvSpPr/>
            <p:nvPr/>
          </p:nvSpPr>
          <p:spPr>
            <a:xfrm>
              <a:off x="4184438" y="65357"/>
              <a:ext cx="309553" cy="309553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xmlns="" id="{931EC2C0-848E-44FC-B042-1E24E79CF6CF}"/>
                </a:ext>
              </a:extLst>
            </p:cNvPr>
            <p:cNvSpPr/>
            <p:nvPr/>
          </p:nvSpPr>
          <p:spPr>
            <a:xfrm>
              <a:off x="7980920" y="6229090"/>
              <a:ext cx="309553" cy="309553"/>
            </a:xfrm>
            <a:prstGeom prst="ellipse">
              <a:avLst/>
            </a:prstGeom>
            <a:solidFill>
              <a:srgbClr val="00DA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xmlns="" id="{E6C1E1ED-E5B3-4F70-ACC2-D5C08FDD130E}"/>
                </a:ext>
              </a:extLst>
            </p:cNvPr>
            <p:cNvSpPr/>
            <p:nvPr/>
          </p:nvSpPr>
          <p:spPr>
            <a:xfrm>
              <a:off x="267677" y="860323"/>
              <a:ext cx="204457" cy="204457"/>
            </a:xfrm>
            <a:prstGeom prst="ellipse">
              <a:avLst/>
            </a:prstGeom>
            <a:solidFill>
              <a:srgbClr val="00DA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E09B5820-0554-41CA-88FB-A36C2870F5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4958" y="1723918"/>
            <a:ext cx="7879644" cy="302382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E39B773A-CB18-45A7-9DD0-E5216E6EC9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89234" y="464831"/>
            <a:ext cx="598311" cy="58702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1E6B6BFC-1532-4459-8F9C-5204581AD6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640825">
            <a:off x="3742162" y="5347873"/>
            <a:ext cx="1111380" cy="109041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DD607648-B39F-4961-8027-CF185F3F0F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806844">
            <a:off x="10437268" y="669467"/>
            <a:ext cx="1111380" cy="109041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EB39C789-A368-4FAD-8785-74789413A6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9158">
            <a:off x="11585794" y="-599192"/>
            <a:ext cx="518668" cy="50888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C748A86E-7002-4758-A772-D9EA2F2690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9158">
            <a:off x="-143017" y="4662310"/>
            <a:ext cx="518668" cy="508882"/>
          </a:xfrm>
          <a:prstGeom prst="rect">
            <a:avLst/>
          </a:prstGeom>
        </p:spPr>
      </p:pic>
      <p:pic>
        <p:nvPicPr>
          <p:cNvPr id="4" name="Picture 3" descr="A picture containing toy, vector graphics, doll&#10;&#10;Description automatically generated">
            <a:extLst>
              <a:ext uri="{FF2B5EF4-FFF2-40B4-BE49-F238E27FC236}">
                <a16:creationId xmlns:a16="http://schemas.microsoft.com/office/drawing/2014/main" xmlns="" id="{42535790-BA96-4B8D-82E7-91575911A7D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3324" y="3531935"/>
            <a:ext cx="3682181" cy="368218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F422CFCC-5788-4F2C-8CD2-923BF91F7D8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3430" y="3376401"/>
            <a:ext cx="3481599" cy="3481599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xmlns="" id="{70B40B2E-F9B8-4B04-A1AC-CAFA77EBDA3B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1411" t="28946" r="70326" b="61026"/>
          <a:stretch/>
        </p:blipFill>
        <p:spPr>
          <a:xfrm>
            <a:off x="1384677" y="-923217"/>
            <a:ext cx="2226705" cy="687754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8561C565-DE2A-4BFE-9B86-D96580834402}"/>
              </a:ext>
            </a:extLst>
          </p:cNvPr>
          <p:cNvSpPr txBox="1"/>
          <p:nvPr/>
        </p:nvSpPr>
        <p:spPr>
          <a:xfrm>
            <a:off x="3212396" y="2286124"/>
            <a:ext cx="5599417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0" i="0" u="none" strike="noStrike" kern="1200" cap="none" spc="0" normalizeH="0" baseline="0" noProof="0" dirty="0" err="1">
                <a:ln>
                  <a:noFill/>
                </a:ln>
                <a:solidFill>
                  <a:srgbClr val="FF4C4C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Tạm</a:t>
            </a:r>
            <a:r>
              <a:rPr kumimoji="0" lang="en-US" sz="7200" b="0" i="0" u="none" strike="noStrike" kern="1200" cap="none" spc="0" normalizeH="0" baseline="0" noProof="0" dirty="0">
                <a:ln>
                  <a:noFill/>
                </a:ln>
                <a:solidFill>
                  <a:srgbClr val="FF4C4C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7200" b="0" i="0" u="none" strike="noStrike" kern="1200" cap="none" spc="0" normalizeH="0" baseline="0" noProof="0" dirty="0" err="1">
                <a:ln>
                  <a:noFill/>
                </a:ln>
                <a:solidFill>
                  <a:srgbClr val="FF4C4C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biệt</a:t>
            </a:r>
            <a:endParaRPr kumimoji="0" lang="en-US" sz="7200" b="0" i="0" u="none" strike="noStrike" kern="1200" cap="none" spc="0" normalizeH="0" baseline="0" noProof="0" dirty="0">
              <a:ln>
                <a:noFill/>
              </a:ln>
              <a:solidFill>
                <a:srgbClr val="FF4C4C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0" i="0" u="none" strike="noStrike" kern="1200" cap="none" spc="0" normalizeH="0" baseline="0" noProof="0" dirty="0" err="1">
                <a:ln>
                  <a:noFill/>
                </a:ln>
                <a:solidFill>
                  <a:srgbClr val="FF4C4C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và</a:t>
            </a:r>
            <a:r>
              <a:rPr kumimoji="0" lang="en-US" sz="7200" b="0" i="0" u="none" strike="noStrike" kern="1200" cap="none" spc="0" normalizeH="0" baseline="0" noProof="0" dirty="0">
                <a:ln>
                  <a:noFill/>
                </a:ln>
                <a:solidFill>
                  <a:srgbClr val="FF4C4C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7200" b="0" i="0" u="none" strike="noStrike" kern="1200" cap="none" spc="0" normalizeH="0" baseline="0" noProof="0" dirty="0" err="1">
                <a:ln>
                  <a:noFill/>
                </a:ln>
                <a:solidFill>
                  <a:srgbClr val="FF4C4C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hẹn</a:t>
            </a:r>
            <a:r>
              <a:rPr kumimoji="0" lang="en-US" sz="7200" b="0" i="0" u="none" strike="noStrike" kern="1200" cap="none" spc="0" normalizeH="0" baseline="0" noProof="0" dirty="0">
                <a:ln>
                  <a:noFill/>
                </a:ln>
                <a:solidFill>
                  <a:srgbClr val="FF4C4C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7200" b="0" i="0" u="none" strike="noStrike" kern="1200" cap="none" spc="0" normalizeH="0" baseline="0" noProof="0" dirty="0" err="1">
                <a:ln>
                  <a:noFill/>
                </a:ln>
                <a:solidFill>
                  <a:srgbClr val="FF4C4C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gặp</a:t>
            </a:r>
            <a:r>
              <a:rPr kumimoji="0" lang="en-US" sz="7200" b="0" i="0" u="none" strike="noStrike" kern="1200" cap="none" spc="0" normalizeH="0" baseline="0" noProof="0" dirty="0">
                <a:ln>
                  <a:noFill/>
                </a:ln>
                <a:solidFill>
                  <a:srgbClr val="FF4C4C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7200" b="0" i="0" u="none" strike="noStrike" kern="1200" cap="none" spc="0" normalizeH="0" baseline="0" noProof="0" dirty="0" err="1">
                <a:ln>
                  <a:noFill/>
                </a:ln>
                <a:solidFill>
                  <a:srgbClr val="FF4C4C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lại</a:t>
            </a:r>
            <a:r>
              <a:rPr kumimoji="0" lang="en-US" sz="7200" b="0" i="0" u="none" strike="noStrike" kern="1200" cap="none" spc="0" normalizeH="0" baseline="0" noProof="0" dirty="0">
                <a:ln>
                  <a:noFill/>
                </a:ln>
                <a:solidFill>
                  <a:srgbClr val="FF4C4C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3437881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fill="hold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fill="hold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1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2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2" fill="hold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5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6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6" fill="hold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9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20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6" fill="hold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23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24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6" fill="hold" nodeType="withEffect" p14:presetBounceEnd="6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27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28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fill="hold" nodeType="withEffect" p14:presetBounceEnd="6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31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32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/>
          <p:bldP spid="30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Picture 57">
            <a:extLst>
              <a:ext uri="{FF2B5EF4-FFF2-40B4-BE49-F238E27FC236}">
                <a16:creationId xmlns:a16="http://schemas.microsoft.com/office/drawing/2014/main" xmlns="" id="{D4919FE6-FB4D-410F-9D52-1FCA39CFB1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81" name="Rectangle: Rounded Corners 80">
            <a:extLst>
              <a:ext uri="{FF2B5EF4-FFF2-40B4-BE49-F238E27FC236}">
                <a16:creationId xmlns:a16="http://schemas.microsoft.com/office/drawing/2014/main" xmlns="" id="{66A40A10-AD80-4DE0-B7FB-BBFF124FFE28}"/>
              </a:ext>
            </a:extLst>
          </p:cNvPr>
          <p:cNvSpPr/>
          <p:nvPr/>
        </p:nvSpPr>
        <p:spPr>
          <a:xfrm>
            <a:off x="854552" y="235975"/>
            <a:ext cx="10500851" cy="1084826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Times New Roman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xmlns="" id="{08805499-08FD-4C06-87A8-44CA8B162C82}"/>
              </a:ext>
            </a:extLst>
          </p:cNvPr>
          <p:cNvSpPr txBox="1"/>
          <p:nvPr/>
        </p:nvSpPr>
        <p:spPr>
          <a:xfrm>
            <a:off x="973394" y="412955"/>
            <a:ext cx="1017638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1. </a:t>
            </a:r>
            <a:r>
              <a:rPr kumimoji="0" lang="en-US" sz="4400" b="1" i="0" u="none" strike="noStrike" kern="1200" cap="none" spc="0" normalizeH="0" baseline="0" noProof="0" dirty="0" err="1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Nêu</a:t>
            </a:r>
            <a:r>
              <a:rPr kumimoji="0" lang="en-US" sz="4400" b="1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 </a:t>
            </a:r>
            <a:r>
              <a:rPr kumimoji="0" lang="en-US" sz="4400" b="1" i="0" u="none" strike="noStrike" kern="1200" cap="none" spc="0" normalizeH="0" baseline="0" noProof="0" dirty="0" err="1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tên</a:t>
            </a:r>
            <a:r>
              <a:rPr kumimoji="0" lang="en-US" sz="4400" b="1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 </a:t>
            </a:r>
            <a:r>
              <a:rPr kumimoji="0" lang="en-US" sz="4400" b="1" i="0" u="none" strike="noStrike" kern="1200" cap="none" spc="0" normalizeH="0" baseline="0" noProof="0" dirty="0" err="1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từng</a:t>
            </a:r>
            <a:r>
              <a:rPr kumimoji="0" lang="en-US" sz="4400" b="1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 </a:t>
            </a:r>
            <a:r>
              <a:rPr kumimoji="0" lang="en-US" sz="4400" b="1" i="0" u="none" strike="noStrike" kern="1200" cap="none" spc="0" normalizeH="0" baseline="0" noProof="0" dirty="0" err="1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bộ</a:t>
            </a:r>
            <a:r>
              <a:rPr kumimoji="0" lang="en-US" sz="4400" b="1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 </a:t>
            </a:r>
            <a:r>
              <a:rPr kumimoji="0" lang="en-US" sz="4400" b="1" i="0" u="none" strike="noStrike" kern="1200" cap="none" spc="0" normalizeH="0" baseline="0" noProof="0" dirty="0" err="1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phận</a:t>
            </a:r>
            <a:r>
              <a:rPr kumimoji="0" lang="en-US" sz="4400" b="1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 </a:t>
            </a:r>
            <a:r>
              <a:rPr kumimoji="0" lang="en-US" sz="4400" b="1" i="0" u="none" strike="noStrike" kern="1200" cap="none" spc="0" normalizeH="0" baseline="0" noProof="0" dirty="0" err="1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của</a:t>
            </a:r>
            <a:r>
              <a:rPr kumimoji="0" lang="en-US" sz="4400" b="1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 </a:t>
            </a:r>
            <a:r>
              <a:rPr kumimoji="0" lang="en-US" sz="4400" b="1" i="0" u="none" strike="noStrike" kern="1200" cap="none" spc="0" normalizeH="0" baseline="0" noProof="0" dirty="0" err="1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đèn</a:t>
            </a:r>
            <a:r>
              <a:rPr kumimoji="0" lang="en-US" sz="4400" b="1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 </a:t>
            </a:r>
            <a:r>
              <a:rPr kumimoji="0" lang="en-US" sz="4400" b="1" i="0" u="none" strike="noStrike" kern="1200" cap="none" spc="0" normalizeH="0" baseline="0" noProof="0" dirty="0" err="1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học</a:t>
            </a:r>
            <a:endParaRPr kumimoji="0" lang="en-US" sz="4400" b="1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Times New Roman" pitchFamily="18" charset="0"/>
              <a:ea typeface="Tahoma" panose="020B0604030504040204" pitchFamily="34" charset="0"/>
              <a:cs typeface="Times New Roman" pitchFamily="18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24CB3701-B568-4ADF-A02C-F081529480A8}"/>
              </a:ext>
            </a:extLst>
          </p:cNvPr>
          <p:cNvGrpSpPr/>
          <p:nvPr/>
        </p:nvGrpSpPr>
        <p:grpSpPr>
          <a:xfrm>
            <a:off x="4257040" y="2085955"/>
            <a:ext cx="7287053" cy="2201565"/>
            <a:chOff x="3582960" y="2258675"/>
            <a:chExt cx="7479401" cy="2201565"/>
          </a:xfrm>
        </p:grpSpPr>
        <p:sp>
          <p:nvSpPr>
            <p:cNvPr id="83" name="Rectangle: Rounded Corners 82">
              <a:extLst>
                <a:ext uri="{FF2B5EF4-FFF2-40B4-BE49-F238E27FC236}">
                  <a16:creationId xmlns:a16="http://schemas.microsoft.com/office/drawing/2014/main" xmlns="" id="{69FAAC32-AC95-4156-AA5E-D1B76E976816}"/>
                </a:ext>
              </a:extLst>
            </p:cNvPr>
            <p:cNvSpPr/>
            <p:nvPr/>
          </p:nvSpPr>
          <p:spPr>
            <a:xfrm>
              <a:off x="3582960" y="2258675"/>
              <a:ext cx="6809602" cy="2201565"/>
            </a:xfrm>
            <a:prstGeom prst="round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nl-NL" sz="3600" dirty="0">
                  <a:latin typeface="Times New Roman" pitchFamily="18" charset="0"/>
                  <a:cs typeface="Times New Roman" pitchFamily="18" charset="0"/>
                </a:rPr>
                <a:t>6 bộ phận chính, bóng đèn, thân đèn, chụp đèn, đế đèn, công tắc, dây nguồn.</a:t>
              </a:r>
              <a:endParaRPr lang="en-US" sz="3600" dirty="0"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120" name="Picture 6" descr="Káº¿t quáº£ hÃ¬nh áº£nh cho right wrong tick icon">
              <a:extLst>
                <a:ext uri="{FF2B5EF4-FFF2-40B4-BE49-F238E27FC236}">
                  <a16:creationId xmlns:a16="http://schemas.microsoft.com/office/drawing/2014/main" xmlns="" id="{342E85E0-7144-4E6B-AAE4-6B2D14ECE2E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7149" t="18843" r="5517" b="28298"/>
            <a:stretch/>
          </p:blipFill>
          <p:spPr bwMode="auto">
            <a:xfrm>
              <a:off x="9722763" y="3201623"/>
              <a:ext cx="1339598" cy="11773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8" name="Picture 6" descr="MÃ¡y Äiá»n giáº£i 03">
            <a:hlinkClick r:id="rId5" action="ppaction://hlinksldjump"/>
            <a:extLst>
              <a:ext uri="{FF2B5EF4-FFF2-40B4-BE49-F238E27FC236}">
                <a16:creationId xmlns:a16="http://schemas.microsoft.com/office/drawing/2014/main" xmlns="" id="{70A77F39-544F-49EE-AB32-A4C8C25636A8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25404" y="4881271"/>
            <a:ext cx="2048754" cy="1976729"/>
          </a:xfrm>
          <a:prstGeom prst="rect">
            <a:avLst/>
          </a:prstGeom>
          <a:noFill/>
          <a:effectLst>
            <a:glow rad="101600">
              <a:schemeClr val="bg1">
                <a:alpha val="6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1554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Picture 57">
            <a:extLst>
              <a:ext uri="{FF2B5EF4-FFF2-40B4-BE49-F238E27FC236}">
                <a16:creationId xmlns:a16="http://schemas.microsoft.com/office/drawing/2014/main" xmlns="" id="{D4919FE6-FB4D-410F-9D52-1FCA39CFB1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pic>
        <p:nvPicPr>
          <p:cNvPr id="17" name="Picture 8" descr="Combo TripU 3N2Ä Novotel PhÃº Quá»c">
            <a:hlinkClick r:id="rId4" action="ppaction://hlinksldjump"/>
            <a:extLst>
              <a:ext uri="{FF2B5EF4-FFF2-40B4-BE49-F238E27FC236}">
                <a16:creationId xmlns:a16="http://schemas.microsoft.com/office/drawing/2014/main" xmlns="" id="{EDFD3E5B-8D02-4DDD-8936-C2FB8CE249D0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9125" y="4799169"/>
            <a:ext cx="3044321" cy="2435457"/>
          </a:xfrm>
          <a:prstGeom prst="rect">
            <a:avLst/>
          </a:prstGeom>
          <a:noFill/>
          <a:effectLst>
            <a:glow rad="101600">
              <a:schemeClr val="bg1">
                <a:alpha val="6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xmlns="" id="{D0109257-EF72-4F6B-BECD-30C595D2B28A}"/>
              </a:ext>
            </a:extLst>
          </p:cNvPr>
          <p:cNvSpPr/>
          <p:nvPr/>
        </p:nvSpPr>
        <p:spPr>
          <a:xfrm>
            <a:off x="854552" y="235975"/>
            <a:ext cx="10500851" cy="1084826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Times New Roman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6AD21DCE-B3E6-47C7-9B53-167E42E26850}"/>
              </a:ext>
            </a:extLst>
          </p:cNvPr>
          <p:cNvSpPr txBox="1"/>
          <p:nvPr/>
        </p:nvSpPr>
        <p:spPr>
          <a:xfrm>
            <a:off x="973394" y="412955"/>
            <a:ext cx="101763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sz="4800" b="1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2. </a:t>
            </a:r>
            <a:r>
              <a:rPr lang="en-US" sz="4800" b="1" dirty="0" err="1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Công</a:t>
            </a:r>
            <a:r>
              <a:rPr lang="en-US" sz="4800" b="1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 </a:t>
            </a:r>
            <a:r>
              <a:rPr lang="en-US" sz="4800" b="1" dirty="0" err="1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tắc</a:t>
            </a:r>
            <a:r>
              <a:rPr lang="en-US" sz="4800" b="1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 </a:t>
            </a:r>
            <a:r>
              <a:rPr lang="en-US" sz="4800" b="1" dirty="0" err="1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đèn</a:t>
            </a:r>
            <a:r>
              <a:rPr lang="en-US" sz="4800" b="1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 </a:t>
            </a:r>
            <a:r>
              <a:rPr lang="en-US" sz="4800" b="1" dirty="0" err="1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học</a:t>
            </a:r>
            <a:r>
              <a:rPr lang="en-US" sz="4800" b="1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 </a:t>
            </a:r>
            <a:r>
              <a:rPr lang="en-US" sz="4800" b="1" dirty="0" err="1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có</a:t>
            </a:r>
            <a:r>
              <a:rPr lang="en-US" sz="4800" b="1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 </a:t>
            </a:r>
            <a:r>
              <a:rPr lang="en-US" sz="4800" b="1" dirty="0" err="1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tác</a:t>
            </a:r>
            <a:r>
              <a:rPr lang="en-US" sz="4800" b="1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 </a:t>
            </a:r>
            <a:r>
              <a:rPr lang="en-US" sz="4800" b="1" dirty="0" err="1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dụng</a:t>
            </a:r>
            <a:r>
              <a:rPr lang="en-US" sz="4800" b="1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 </a:t>
            </a:r>
            <a:r>
              <a:rPr lang="en-US" sz="4800" b="1" dirty="0" err="1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gì</a:t>
            </a:r>
            <a:r>
              <a:rPr lang="en-US" sz="4800" b="1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?</a:t>
            </a:r>
            <a:endParaRPr lang="vi-VN" sz="4800" b="1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ea typeface="Tahoma" panose="020B0604030504040204" pitchFamily="34" charset="0"/>
              <a:cs typeface="Times New Roman" pitchFamily="18" charset="0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xmlns="" id="{2A5E8D8B-C04F-42DE-B231-C2D738861E29}"/>
              </a:ext>
            </a:extLst>
          </p:cNvPr>
          <p:cNvGrpSpPr/>
          <p:nvPr/>
        </p:nvGrpSpPr>
        <p:grpSpPr>
          <a:xfrm>
            <a:off x="4257040" y="2085955"/>
            <a:ext cx="7287053" cy="2201565"/>
            <a:chOff x="3582960" y="2258675"/>
            <a:chExt cx="7479401" cy="2201565"/>
          </a:xfrm>
        </p:grpSpPr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xmlns="" id="{65479B88-F378-463D-91BB-FA6909052803}"/>
                </a:ext>
              </a:extLst>
            </p:cNvPr>
            <p:cNvSpPr/>
            <p:nvPr/>
          </p:nvSpPr>
          <p:spPr>
            <a:xfrm>
              <a:off x="3582960" y="2258675"/>
              <a:ext cx="6809602" cy="2201565"/>
            </a:xfrm>
            <a:prstGeom prst="round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nl-NL" sz="4400" dirty="0">
                  <a:latin typeface="Times New Roman" pitchFamily="18" charset="0"/>
                  <a:cs typeface="Times New Roman" pitchFamily="18" charset="0"/>
                </a:rPr>
                <a:t>Đáp án: Bật và tắt đèn</a:t>
              </a:r>
              <a:endParaRPr lang="en-US" sz="4400" dirty="0"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20" name="Picture 6" descr="Káº¿t quáº£ hÃ¬nh áº£nh cho right wrong tick icon">
              <a:extLst>
                <a:ext uri="{FF2B5EF4-FFF2-40B4-BE49-F238E27FC236}">
                  <a16:creationId xmlns:a16="http://schemas.microsoft.com/office/drawing/2014/main" xmlns="" id="{C62CDD93-159B-4D46-8FDB-343B94DDEE50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7149" t="18843" r="5517" b="28298"/>
            <a:stretch/>
          </p:blipFill>
          <p:spPr bwMode="auto">
            <a:xfrm>
              <a:off x="9722763" y="3201623"/>
              <a:ext cx="1339598" cy="11773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1" name="Picture 6" descr="MÃ¡y Äiá»n giáº£i 03">
            <a:hlinkClick r:id="rId4" action="ppaction://hlinksldjump"/>
            <a:extLst>
              <a:ext uri="{FF2B5EF4-FFF2-40B4-BE49-F238E27FC236}">
                <a16:creationId xmlns:a16="http://schemas.microsoft.com/office/drawing/2014/main" xmlns="" id="{9765CBDD-A4B8-4442-88FB-DF3231940C53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7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25404" y="4881271"/>
            <a:ext cx="2048754" cy="1976729"/>
          </a:xfrm>
          <a:prstGeom prst="rect">
            <a:avLst/>
          </a:prstGeom>
          <a:noFill/>
          <a:effectLst>
            <a:glow rad="101600">
              <a:schemeClr val="bg1">
                <a:alpha val="6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0440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Picture 57">
            <a:extLst>
              <a:ext uri="{FF2B5EF4-FFF2-40B4-BE49-F238E27FC236}">
                <a16:creationId xmlns:a16="http://schemas.microsoft.com/office/drawing/2014/main" xmlns="" id="{D4919FE6-FB4D-410F-9D52-1FCA39CFB1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pic>
        <p:nvPicPr>
          <p:cNvPr id="19" name="Picture 6" descr="MÃ¡y Äiá»n giáº£i 03">
            <a:hlinkClick r:id="rId4" action="ppaction://hlinksldjump"/>
            <a:extLst>
              <a:ext uri="{FF2B5EF4-FFF2-40B4-BE49-F238E27FC236}">
                <a16:creationId xmlns:a16="http://schemas.microsoft.com/office/drawing/2014/main" xmlns="" id="{24F64781-3346-4311-A981-0B1DA803D4F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91031" y="5257718"/>
            <a:ext cx="1800679" cy="1737375"/>
          </a:xfrm>
          <a:prstGeom prst="rect">
            <a:avLst/>
          </a:prstGeom>
          <a:noFill/>
          <a:effectLst>
            <a:glow rad="101600">
              <a:schemeClr val="bg1">
                <a:alpha val="6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xmlns="" id="{59A5BB51-18E8-4705-BA54-9015DDAE98E7}"/>
              </a:ext>
            </a:extLst>
          </p:cNvPr>
          <p:cNvSpPr/>
          <p:nvPr/>
        </p:nvSpPr>
        <p:spPr>
          <a:xfrm>
            <a:off x="854552" y="235975"/>
            <a:ext cx="10500851" cy="1084826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Times New Roman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8604BD40-7FEE-48E5-AC46-1BB5287772B4}"/>
              </a:ext>
            </a:extLst>
          </p:cNvPr>
          <p:cNvSpPr txBox="1"/>
          <p:nvPr/>
        </p:nvSpPr>
        <p:spPr>
          <a:xfrm>
            <a:off x="973394" y="412955"/>
            <a:ext cx="1017638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sz="4400" b="1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3. </a:t>
            </a:r>
            <a:r>
              <a:rPr lang="en-US" sz="4400" b="1" dirty="0" err="1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Dây</a:t>
            </a:r>
            <a:r>
              <a:rPr lang="en-US" sz="4400" b="1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 </a:t>
            </a:r>
            <a:r>
              <a:rPr lang="en-US" sz="4400" b="1" dirty="0" err="1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nguồn</a:t>
            </a:r>
            <a:r>
              <a:rPr lang="en-US" sz="4400" b="1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 </a:t>
            </a:r>
            <a:r>
              <a:rPr lang="en-US" sz="4400" b="1" dirty="0" err="1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đèn</a:t>
            </a:r>
            <a:r>
              <a:rPr lang="en-US" sz="4400" b="1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 </a:t>
            </a:r>
            <a:r>
              <a:rPr lang="en-US" sz="4400" b="1" dirty="0" err="1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học</a:t>
            </a:r>
            <a:r>
              <a:rPr lang="en-US" sz="4400" b="1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 </a:t>
            </a:r>
            <a:r>
              <a:rPr lang="en-US" sz="4400" b="1" dirty="0" err="1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có</a:t>
            </a:r>
            <a:r>
              <a:rPr lang="en-US" sz="4400" b="1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 </a:t>
            </a:r>
            <a:r>
              <a:rPr lang="en-US" sz="4400" b="1" dirty="0" err="1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tác</a:t>
            </a:r>
            <a:r>
              <a:rPr lang="en-US" sz="4400" b="1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 </a:t>
            </a:r>
            <a:r>
              <a:rPr lang="en-US" sz="4400" b="1" dirty="0" err="1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dụng</a:t>
            </a:r>
            <a:r>
              <a:rPr lang="en-US" sz="4400" b="1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 </a:t>
            </a:r>
            <a:r>
              <a:rPr lang="en-US" sz="4400" b="1" dirty="0" err="1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gì</a:t>
            </a:r>
            <a:r>
              <a:rPr lang="en-US" sz="4400" b="1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?</a:t>
            </a:r>
            <a:endParaRPr lang="vi-VN" sz="4400" b="1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ea typeface="Tahoma" panose="020B0604030504040204" pitchFamily="34" charset="0"/>
              <a:cs typeface="Times New Roman" pitchFamily="18" charset="0"/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xmlns="" id="{454C5799-2B30-4B39-94EE-7C33F3292ECF}"/>
              </a:ext>
            </a:extLst>
          </p:cNvPr>
          <p:cNvGrpSpPr/>
          <p:nvPr/>
        </p:nvGrpSpPr>
        <p:grpSpPr>
          <a:xfrm>
            <a:off x="4257040" y="2085955"/>
            <a:ext cx="7287053" cy="2201565"/>
            <a:chOff x="3582960" y="2258675"/>
            <a:chExt cx="7479401" cy="2201565"/>
          </a:xfrm>
        </p:grpSpPr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xmlns="" id="{38C4C9B2-DFF6-4128-A183-6C26C1DB6744}"/>
                </a:ext>
              </a:extLst>
            </p:cNvPr>
            <p:cNvSpPr/>
            <p:nvPr/>
          </p:nvSpPr>
          <p:spPr>
            <a:xfrm>
              <a:off x="3582960" y="2258675"/>
              <a:ext cx="6809602" cy="2201565"/>
            </a:xfrm>
            <a:prstGeom prst="round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nl-NL" sz="4400" dirty="0">
                  <a:latin typeface="Times New Roman" pitchFamily="18" charset="0"/>
                  <a:cs typeface="Times New Roman" pitchFamily="18" charset="0"/>
                </a:rPr>
                <a:t>Nối đèn học với </a:t>
              </a:r>
            </a:p>
            <a:p>
              <a:pPr algn="ctr"/>
              <a:r>
                <a:rPr lang="nl-NL" sz="4400" dirty="0">
                  <a:latin typeface="Times New Roman" pitchFamily="18" charset="0"/>
                  <a:cs typeface="Times New Roman" pitchFamily="18" charset="0"/>
                </a:rPr>
                <a:t>nguồn điện</a:t>
              </a:r>
            </a:p>
          </p:txBody>
        </p:sp>
        <p:pic>
          <p:nvPicPr>
            <p:cNvPr id="24" name="Picture 6" descr="Káº¿t quáº£ hÃ¬nh áº£nh cho right wrong tick icon">
              <a:extLst>
                <a:ext uri="{FF2B5EF4-FFF2-40B4-BE49-F238E27FC236}">
                  <a16:creationId xmlns:a16="http://schemas.microsoft.com/office/drawing/2014/main" xmlns="" id="{8B4F4267-0FBF-481D-99F0-3AFD73839242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7149" t="18843" r="5517" b="28298"/>
            <a:stretch/>
          </p:blipFill>
          <p:spPr bwMode="auto">
            <a:xfrm>
              <a:off x="9722763" y="3201623"/>
              <a:ext cx="1339598" cy="11773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630848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>
            <a:extLst>
              <a:ext uri="{FF2B5EF4-FFF2-40B4-BE49-F238E27FC236}">
                <a16:creationId xmlns:a16="http://schemas.microsoft.com/office/drawing/2014/main" xmlns="" id="{AA45A24C-95CA-446F-8C65-FFC8CAF3116B}"/>
              </a:ext>
            </a:extLst>
          </p:cNvPr>
          <p:cNvGrpSpPr/>
          <p:nvPr/>
        </p:nvGrpSpPr>
        <p:grpSpPr>
          <a:xfrm>
            <a:off x="212059" y="87324"/>
            <a:ext cx="11767880" cy="6825343"/>
            <a:chOff x="217756" y="65357"/>
            <a:chExt cx="11838777" cy="6473286"/>
          </a:xfrm>
          <a:noFill/>
        </p:grpSpPr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xmlns="" id="{19569B8F-F1DB-4BC8-8361-300CE4625C30}"/>
                </a:ext>
              </a:extLst>
            </p:cNvPr>
            <p:cNvSpPr/>
            <p:nvPr/>
          </p:nvSpPr>
          <p:spPr>
            <a:xfrm>
              <a:off x="267677" y="220134"/>
              <a:ext cx="11738935" cy="6163734"/>
            </a:xfrm>
            <a:custGeom>
              <a:avLst/>
              <a:gdLst>
                <a:gd name="connsiteX0" fmla="*/ 0 w 11738935"/>
                <a:gd name="connsiteY0" fmla="*/ 1027310 h 6163734"/>
                <a:gd name="connsiteX1" fmla="*/ 1027310 w 11738935"/>
                <a:gd name="connsiteY1" fmla="*/ 0 h 6163734"/>
                <a:gd name="connsiteX2" fmla="*/ 10711625 w 11738935"/>
                <a:gd name="connsiteY2" fmla="*/ 0 h 6163734"/>
                <a:gd name="connsiteX3" fmla="*/ 11738935 w 11738935"/>
                <a:gd name="connsiteY3" fmla="*/ 1027310 h 6163734"/>
                <a:gd name="connsiteX4" fmla="*/ 11738935 w 11738935"/>
                <a:gd name="connsiteY4" fmla="*/ 5136424 h 6163734"/>
                <a:gd name="connsiteX5" fmla="*/ 10711625 w 11738935"/>
                <a:gd name="connsiteY5" fmla="*/ 6163734 h 6163734"/>
                <a:gd name="connsiteX6" fmla="*/ 1027310 w 11738935"/>
                <a:gd name="connsiteY6" fmla="*/ 6163734 h 6163734"/>
                <a:gd name="connsiteX7" fmla="*/ 0 w 11738935"/>
                <a:gd name="connsiteY7" fmla="*/ 5136424 h 6163734"/>
                <a:gd name="connsiteX8" fmla="*/ 0 w 11738935"/>
                <a:gd name="connsiteY8" fmla="*/ 1027310 h 6163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738935" h="6163734" fill="none" extrusionOk="0">
                  <a:moveTo>
                    <a:pt x="0" y="1027310"/>
                  </a:moveTo>
                  <a:cubicBezTo>
                    <a:pt x="74804" y="461661"/>
                    <a:pt x="395065" y="66048"/>
                    <a:pt x="1027310" y="0"/>
                  </a:cubicBezTo>
                  <a:cubicBezTo>
                    <a:pt x="4837526" y="-149292"/>
                    <a:pt x="6070245" y="-15801"/>
                    <a:pt x="10711625" y="0"/>
                  </a:cubicBezTo>
                  <a:cubicBezTo>
                    <a:pt x="11268774" y="43553"/>
                    <a:pt x="11820856" y="457479"/>
                    <a:pt x="11738935" y="1027310"/>
                  </a:cubicBezTo>
                  <a:cubicBezTo>
                    <a:pt x="11666246" y="1764727"/>
                    <a:pt x="11830899" y="3092001"/>
                    <a:pt x="11738935" y="5136424"/>
                  </a:cubicBezTo>
                  <a:cubicBezTo>
                    <a:pt x="11703695" y="5706754"/>
                    <a:pt x="11268353" y="6170046"/>
                    <a:pt x="10711625" y="6163734"/>
                  </a:cubicBezTo>
                  <a:cubicBezTo>
                    <a:pt x="6031130" y="6133955"/>
                    <a:pt x="4424824" y="6071973"/>
                    <a:pt x="1027310" y="6163734"/>
                  </a:cubicBezTo>
                  <a:cubicBezTo>
                    <a:pt x="469192" y="6148488"/>
                    <a:pt x="-45324" y="5718171"/>
                    <a:pt x="0" y="5136424"/>
                  </a:cubicBezTo>
                  <a:cubicBezTo>
                    <a:pt x="-30974" y="4677568"/>
                    <a:pt x="-62159" y="3054072"/>
                    <a:pt x="0" y="1027310"/>
                  </a:cubicBezTo>
                  <a:close/>
                </a:path>
                <a:path w="11738935" h="6163734" stroke="0" extrusionOk="0">
                  <a:moveTo>
                    <a:pt x="0" y="1027310"/>
                  </a:moveTo>
                  <a:cubicBezTo>
                    <a:pt x="-32305" y="467790"/>
                    <a:pt x="535297" y="-74531"/>
                    <a:pt x="1027310" y="0"/>
                  </a:cubicBezTo>
                  <a:cubicBezTo>
                    <a:pt x="5849419" y="28352"/>
                    <a:pt x="8079587" y="106290"/>
                    <a:pt x="10711625" y="0"/>
                  </a:cubicBezTo>
                  <a:cubicBezTo>
                    <a:pt x="11349642" y="-66416"/>
                    <a:pt x="11718134" y="418924"/>
                    <a:pt x="11738935" y="1027310"/>
                  </a:cubicBezTo>
                  <a:cubicBezTo>
                    <a:pt x="11619338" y="2267528"/>
                    <a:pt x="11577927" y="4307684"/>
                    <a:pt x="11738935" y="5136424"/>
                  </a:cubicBezTo>
                  <a:cubicBezTo>
                    <a:pt x="11789297" y="5648271"/>
                    <a:pt x="11224653" y="6130587"/>
                    <a:pt x="10711625" y="6163734"/>
                  </a:cubicBezTo>
                  <a:cubicBezTo>
                    <a:pt x="9604187" y="6046505"/>
                    <a:pt x="2381048" y="6131497"/>
                    <a:pt x="1027310" y="6163734"/>
                  </a:cubicBezTo>
                  <a:cubicBezTo>
                    <a:pt x="475657" y="6078151"/>
                    <a:pt x="-41870" y="5752482"/>
                    <a:pt x="0" y="5136424"/>
                  </a:cubicBezTo>
                  <a:cubicBezTo>
                    <a:pt x="-57225" y="4632224"/>
                    <a:pt x="130478" y="2856224"/>
                    <a:pt x="0" y="1027310"/>
                  </a:cubicBezTo>
                  <a:close/>
                </a:path>
              </a:pathLst>
            </a:custGeom>
            <a:solidFill>
              <a:schemeClr val="bg1"/>
            </a:solidFill>
            <a:ln w="57150">
              <a:solidFill>
                <a:srgbClr val="A3A901"/>
              </a:solidFill>
              <a:extLst>
                <a:ext uri="{C807C97D-BFC1-408E-A445-0C87EB9F89A2}">
                  <ask:lineSketchStyleProps xmlns:ask="http://schemas.microsoft.com/office/drawing/2018/sketchyshapes" xmlns="" sd="4184682687">
                    <a:prstGeom prst="roundRect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1" name="Rectangle: Rounded Corners 20">
              <a:extLst>
                <a:ext uri="{FF2B5EF4-FFF2-40B4-BE49-F238E27FC236}">
                  <a16:creationId xmlns:a16="http://schemas.microsoft.com/office/drawing/2014/main" xmlns="" id="{8BD76B3F-4534-41E6-83B4-A7CF95F00DED}"/>
                </a:ext>
              </a:extLst>
            </p:cNvPr>
            <p:cNvSpPr/>
            <p:nvPr/>
          </p:nvSpPr>
          <p:spPr>
            <a:xfrm>
              <a:off x="372533" y="220134"/>
              <a:ext cx="11684000" cy="6163734"/>
            </a:xfrm>
            <a:custGeom>
              <a:avLst/>
              <a:gdLst>
                <a:gd name="connsiteX0" fmla="*/ 0 w 11684000"/>
                <a:gd name="connsiteY0" fmla="*/ 1027310 h 6163734"/>
                <a:gd name="connsiteX1" fmla="*/ 1027310 w 11684000"/>
                <a:gd name="connsiteY1" fmla="*/ 0 h 6163734"/>
                <a:gd name="connsiteX2" fmla="*/ 10656690 w 11684000"/>
                <a:gd name="connsiteY2" fmla="*/ 0 h 6163734"/>
                <a:gd name="connsiteX3" fmla="*/ 11684000 w 11684000"/>
                <a:gd name="connsiteY3" fmla="*/ 1027310 h 6163734"/>
                <a:gd name="connsiteX4" fmla="*/ 11684000 w 11684000"/>
                <a:gd name="connsiteY4" fmla="*/ 5136424 h 6163734"/>
                <a:gd name="connsiteX5" fmla="*/ 10656690 w 11684000"/>
                <a:gd name="connsiteY5" fmla="*/ 6163734 h 6163734"/>
                <a:gd name="connsiteX6" fmla="*/ 1027310 w 11684000"/>
                <a:gd name="connsiteY6" fmla="*/ 6163734 h 6163734"/>
                <a:gd name="connsiteX7" fmla="*/ 0 w 11684000"/>
                <a:gd name="connsiteY7" fmla="*/ 5136424 h 6163734"/>
                <a:gd name="connsiteX8" fmla="*/ 0 w 11684000"/>
                <a:gd name="connsiteY8" fmla="*/ 1027310 h 6163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684000" h="6163734" fill="none" extrusionOk="0">
                  <a:moveTo>
                    <a:pt x="0" y="1027310"/>
                  </a:moveTo>
                  <a:cubicBezTo>
                    <a:pt x="74804" y="461661"/>
                    <a:pt x="395065" y="66048"/>
                    <a:pt x="1027310" y="0"/>
                  </a:cubicBezTo>
                  <a:cubicBezTo>
                    <a:pt x="5305919" y="-149292"/>
                    <a:pt x="6595192" y="-15801"/>
                    <a:pt x="10656690" y="0"/>
                  </a:cubicBezTo>
                  <a:cubicBezTo>
                    <a:pt x="11213839" y="43553"/>
                    <a:pt x="11765921" y="457479"/>
                    <a:pt x="11684000" y="1027310"/>
                  </a:cubicBezTo>
                  <a:cubicBezTo>
                    <a:pt x="11611311" y="1764727"/>
                    <a:pt x="11775964" y="3092001"/>
                    <a:pt x="11684000" y="5136424"/>
                  </a:cubicBezTo>
                  <a:cubicBezTo>
                    <a:pt x="11648760" y="5706754"/>
                    <a:pt x="11213418" y="6170046"/>
                    <a:pt x="10656690" y="6163734"/>
                  </a:cubicBezTo>
                  <a:cubicBezTo>
                    <a:pt x="8527607" y="6133955"/>
                    <a:pt x="3810361" y="6071973"/>
                    <a:pt x="1027310" y="6163734"/>
                  </a:cubicBezTo>
                  <a:cubicBezTo>
                    <a:pt x="469192" y="6148488"/>
                    <a:pt x="-45324" y="5718171"/>
                    <a:pt x="0" y="5136424"/>
                  </a:cubicBezTo>
                  <a:cubicBezTo>
                    <a:pt x="-30974" y="4677568"/>
                    <a:pt x="-62159" y="3054072"/>
                    <a:pt x="0" y="1027310"/>
                  </a:cubicBezTo>
                  <a:close/>
                </a:path>
                <a:path w="11684000" h="6163734" stroke="0" extrusionOk="0">
                  <a:moveTo>
                    <a:pt x="0" y="1027310"/>
                  </a:moveTo>
                  <a:cubicBezTo>
                    <a:pt x="-32305" y="467790"/>
                    <a:pt x="535297" y="-74531"/>
                    <a:pt x="1027310" y="0"/>
                  </a:cubicBezTo>
                  <a:cubicBezTo>
                    <a:pt x="3062595" y="28352"/>
                    <a:pt x="6739809" y="106290"/>
                    <a:pt x="10656690" y="0"/>
                  </a:cubicBezTo>
                  <a:cubicBezTo>
                    <a:pt x="11294707" y="-66416"/>
                    <a:pt x="11663199" y="418924"/>
                    <a:pt x="11684000" y="1027310"/>
                  </a:cubicBezTo>
                  <a:cubicBezTo>
                    <a:pt x="11564403" y="2267528"/>
                    <a:pt x="11522992" y="4307684"/>
                    <a:pt x="11684000" y="5136424"/>
                  </a:cubicBezTo>
                  <a:cubicBezTo>
                    <a:pt x="11734362" y="5648271"/>
                    <a:pt x="11169718" y="6130587"/>
                    <a:pt x="10656690" y="6163734"/>
                  </a:cubicBezTo>
                  <a:cubicBezTo>
                    <a:pt x="6042143" y="6046505"/>
                    <a:pt x="4670391" y="6131497"/>
                    <a:pt x="1027310" y="6163734"/>
                  </a:cubicBezTo>
                  <a:cubicBezTo>
                    <a:pt x="475657" y="6078151"/>
                    <a:pt x="-41870" y="5752482"/>
                    <a:pt x="0" y="5136424"/>
                  </a:cubicBezTo>
                  <a:cubicBezTo>
                    <a:pt x="-57225" y="4632224"/>
                    <a:pt x="130478" y="2856224"/>
                    <a:pt x="0" y="1027310"/>
                  </a:cubicBezTo>
                  <a:close/>
                </a:path>
              </a:pathLst>
            </a:custGeom>
            <a:grpFill/>
            <a:ln w="57150">
              <a:solidFill>
                <a:schemeClr val="accent6">
                  <a:lumMod val="60000"/>
                  <a:lumOff val="40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xmlns="" sd="4184682687">
                    <a:prstGeom prst="roundRect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xmlns="" id="{51312A10-B138-482B-9AB1-4974BFE28CE1}"/>
                </a:ext>
              </a:extLst>
            </p:cNvPr>
            <p:cNvSpPr/>
            <p:nvPr/>
          </p:nvSpPr>
          <p:spPr>
            <a:xfrm>
              <a:off x="11284753" y="6074315"/>
              <a:ext cx="309553" cy="309553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xmlns="" id="{38DEF2D1-C0A4-4FD4-8061-1DE8A1A157DF}"/>
                </a:ext>
              </a:extLst>
            </p:cNvPr>
            <p:cNvSpPr/>
            <p:nvPr/>
          </p:nvSpPr>
          <p:spPr>
            <a:xfrm>
              <a:off x="11609756" y="1276460"/>
              <a:ext cx="309553" cy="309553"/>
            </a:xfrm>
            <a:prstGeom prst="ellipse">
              <a:avLst/>
            </a:prstGeom>
            <a:solidFill>
              <a:srgbClr val="00C4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xmlns="" id="{A865864C-1DFC-4226-A6F4-13AFB9752A05}"/>
                </a:ext>
              </a:extLst>
            </p:cNvPr>
            <p:cNvSpPr/>
            <p:nvPr/>
          </p:nvSpPr>
          <p:spPr>
            <a:xfrm>
              <a:off x="217756" y="966907"/>
              <a:ext cx="309553" cy="309553"/>
            </a:xfrm>
            <a:prstGeom prst="ellipse">
              <a:avLst/>
            </a:prstGeom>
            <a:solidFill>
              <a:srgbClr val="00C4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xmlns="" id="{86F92EBA-A985-4E24-8B18-61E52A7838AC}"/>
                </a:ext>
              </a:extLst>
            </p:cNvPr>
            <p:cNvSpPr/>
            <p:nvPr/>
          </p:nvSpPr>
          <p:spPr>
            <a:xfrm>
              <a:off x="802603" y="6074314"/>
              <a:ext cx="309553" cy="309553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xmlns="" id="{36403A23-5B87-4834-BCAD-1651333DB459}"/>
                </a:ext>
              </a:extLst>
            </p:cNvPr>
            <p:cNvSpPr/>
            <p:nvPr/>
          </p:nvSpPr>
          <p:spPr>
            <a:xfrm>
              <a:off x="4184438" y="65357"/>
              <a:ext cx="309553" cy="309553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xmlns="" id="{931EC2C0-848E-44FC-B042-1E24E79CF6CF}"/>
                </a:ext>
              </a:extLst>
            </p:cNvPr>
            <p:cNvSpPr/>
            <p:nvPr/>
          </p:nvSpPr>
          <p:spPr>
            <a:xfrm>
              <a:off x="7980920" y="6229090"/>
              <a:ext cx="309553" cy="309553"/>
            </a:xfrm>
            <a:prstGeom prst="ellipse">
              <a:avLst/>
            </a:prstGeom>
            <a:solidFill>
              <a:srgbClr val="00DA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xmlns="" id="{E6C1E1ED-E5B3-4F70-ACC2-D5C08FDD130E}"/>
                </a:ext>
              </a:extLst>
            </p:cNvPr>
            <p:cNvSpPr/>
            <p:nvPr/>
          </p:nvSpPr>
          <p:spPr>
            <a:xfrm>
              <a:off x="267677" y="860323"/>
              <a:ext cx="204457" cy="204457"/>
            </a:xfrm>
            <a:prstGeom prst="ellipse">
              <a:avLst/>
            </a:prstGeom>
            <a:solidFill>
              <a:srgbClr val="00DA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E09B5820-0554-41CA-88FB-A36C2870F5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4958" y="1723918"/>
            <a:ext cx="7879644" cy="302382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E39B773A-CB18-45A7-9DD0-E5216E6EC9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89234" y="464831"/>
            <a:ext cx="598311" cy="58702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1E6B6BFC-1532-4459-8F9C-5204581AD6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640825">
            <a:off x="3742162" y="5347873"/>
            <a:ext cx="1111380" cy="109041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DD607648-B39F-4961-8027-CF185F3F0F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806844">
            <a:off x="10437268" y="669467"/>
            <a:ext cx="1111380" cy="109041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EB39C789-A368-4FAD-8785-74789413A6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9158">
            <a:off x="11585794" y="-599192"/>
            <a:ext cx="518668" cy="50888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C748A86E-7002-4758-A772-D9EA2F2690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9158">
            <a:off x="-143017" y="4662310"/>
            <a:ext cx="518668" cy="50888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F422CFCC-5788-4F2C-8CD2-923BF91F7D8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39697" y="3349472"/>
            <a:ext cx="3481599" cy="3481599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xmlns="" id="{70B40B2E-F9B8-4B04-A1AC-CAFA77EBDA3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1411" t="28946" r="70326" b="61026"/>
          <a:stretch/>
        </p:blipFill>
        <p:spPr>
          <a:xfrm>
            <a:off x="1384677" y="-923217"/>
            <a:ext cx="2226705" cy="687754"/>
          </a:xfrm>
          <a:prstGeom prst="rect">
            <a:avLst/>
          </a:prstGeom>
        </p:spPr>
      </p:pic>
      <p:pic>
        <p:nvPicPr>
          <p:cNvPr id="5" name="Picture 4" descr="A picture containing pink&#10;&#10;Description automatically generated">
            <a:extLst>
              <a:ext uri="{FF2B5EF4-FFF2-40B4-BE49-F238E27FC236}">
                <a16:creationId xmlns:a16="http://schemas.microsoft.com/office/drawing/2014/main" xmlns="" id="{15BB0595-A08A-468F-8096-B474BBB522C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1402" y="3378222"/>
            <a:ext cx="3387112" cy="3380338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xmlns="" id="{003CE3D0-C2D2-49BF-8F1C-B6597D1866D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09756" y="2347971"/>
            <a:ext cx="7563560" cy="86705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F82288AF-D508-4C70-82A7-E660F00B4E7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288939" y="2822888"/>
            <a:ext cx="7102456" cy="186553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52604CF2-EC09-4580-9CF9-45FBE36C8AC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247266" y="1245439"/>
            <a:ext cx="3596952" cy="1072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4216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fill="hold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fill="hold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1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2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2" fill="hold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5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6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6" fill="hold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9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20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6" fill="hold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23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24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nodeType="withEffect" p14:presetBounceEnd="6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27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28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9" fill="hold">
                          <p:stCondLst>
                            <p:cond delay="indefinite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4" fill="hold">
                          <p:stCondLst>
                            <p:cond delay="indefinite"/>
                          </p:stCondLst>
                          <p:childTnLst>
                            <p:par>
                              <p:cTn id="3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6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8" fill="hold">
                          <p:stCondLst>
                            <p:cond delay="indefinite"/>
                          </p:stCondLst>
                          <p:childTnLst>
                            <p:par>
                              <p:cTn id="3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E39B773A-CB18-45A7-9DD0-E5216E6EC9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9234" y="464831"/>
            <a:ext cx="598311" cy="58702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1E6B6BFC-1532-4459-8F9C-5204581AD6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640825">
            <a:off x="3742162" y="5347873"/>
            <a:ext cx="1111380" cy="109041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DD607648-B39F-4961-8027-CF185F3F0F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806844">
            <a:off x="10437268" y="669467"/>
            <a:ext cx="1111380" cy="109041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EB39C789-A368-4FAD-8785-74789413A6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9158">
            <a:off x="11585794" y="-599192"/>
            <a:ext cx="518668" cy="50888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C748A86E-7002-4758-A772-D9EA2F2690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9158">
            <a:off x="-143017" y="4662310"/>
            <a:ext cx="518668" cy="50888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F422CFCC-5788-4F2C-8CD2-923BF91F7D8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3430" y="3376401"/>
            <a:ext cx="3481599" cy="3481599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xmlns="" id="{70B40B2E-F9B8-4B04-A1AC-CAFA77EBDA3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1411" t="28946" r="70326" b="61026"/>
          <a:stretch/>
        </p:blipFill>
        <p:spPr>
          <a:xfrm>
            <a:off x="1384677" y="-923217"/>
            <a:ext cx="2226705" cy="687754"/>
          </a:xfrm>
          <a:prstGeom prst="rect">
            <a:avLst/>
          </a:prstGeom>
        </p:spPr>
      </p:pic>
      <p:pic>
        <p:nvPicPr>
          <p:cNvPr id="31" name="图片 16">
            <a:extLst>
              <a:ext uri="{FF2B5EF4-FFF2-40B4-BE49-F238E27FC236}">
                <a16:creationId xmlns:a16="http://schemas.microsoft.com/office/drawing/2014/main" xmlns="" id="{EF879905-9AB7-4E82-A0D7-2AE0A910AD0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968" y="1214672"/>
            <a:ext cx="9570468" cy="5293006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B11F5685-8E1D-468C-BA04-32A479A18E3A}"/>
              </a:ext>
            </a:extLst>
          </p:cNvPr>
          <p:cNvSpPr txBox="1"/>
          <p:nvPr/>
        </p:nvSpPr>
        <p:spPr>
          <a:xfrm rot="21360500">
            <a:off x="2748396" y="2354678"/>
            <a:ext cx="908740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lvl="0" indent="-457200">
              <a:buFont typeface="Arial" panose="020B0604020202020204" pitchFamily="34" charset="0"/>
              <a:buChar char="•"/>
              <a:defRPr/>
            </a:pPr>
            <a:r>
              <a:rPr lang="vi-VN" sz="3200" dirty="0">
                <a:solidFill>
                  <a:srgbClr val="395EFD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Nêu được tác dụng và cách sử dụng được đèn học.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395EFD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5F5551D0-F6E4-42C8-A2E9-FA73132E38F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88816" y="233680"/>
            <a:ext cx="4980864" cy="963251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7AD73F25-2186-4CBC-AD48-7078DFB17A1B}"/>
              </a:ext>
            </a:extLst>
          </p:cNvPr>
          <p:cNvSpPr txBox="1"/>
          <p:nvPr/>
        </p:nvSpPr>
        <p:spPr>
          <a:xfrm rot="21360500">
            <a:off x="2845549" y="3219619"/>
            <a:ext cx="8825294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lvl="0" indent="-457200">
              <a:buFont typeface="Arial" panose="020B0604020202020204" pitchFamily="34" charset="0"/>
              <a:buChar char="•"/>
              <a:defRPr/>
            </a:pPr>
            <a:r>
              <a:rPr lang="vi-VN" sz="3200" dirty="0">
                <a:solidFill>
                  <a:srgbClr val="395EFD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Xác định vị trí đặt đèn, bật tắt, điều chỉnh được độ sáng của đèn học.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395EFD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E4560288-A947-4B89-9573-022759FB23C8}"/>
              </a:ext>
            </a:extLst>
          </p:cNvPr>
          <p:cNvSpPr txBox="1"/>
          <p:nvPr/>
        </p:nvSpPr>
        <p:spPr>
          <a:xfrm rot="21360500">
            <a:off x="2748397" y="4378142"/>
            <a:ext cx="9087401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lvl="0" indent="-457200">
              <a:buFont typeface="Arial" panose="020B0604020202020204" pitchFamily="34" charset="0"/>
              <a:buChar char="•"/>
              <a:defRPr/>
            </a:pPr>
            <a:r>
              <a:rPr lang="vi-VN" sz="3200" dirty="0">
                <a:solidFill>
                  <a:srgbClr val="395EFD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Nhận biết và phòng tránh được những tình huống mất an toàn khi sử dụng đèn học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395EFD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9028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fill="hold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fill="hold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1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2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2" fill="hold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5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6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6" fill="hold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9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20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6" fill="hold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23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24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nodeType="withEffect" p14:presetBounceEnd="6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27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28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75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4" fill="hold">
                          <p:stCondLst>
                            <p:cond delay="indefinite"/>
                          </p:stCondLst>
                          <p:childTnLst>
                            <p:par>
                              <p:cTn id="3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6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1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7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/>
          <p:bldP spid="17" grpId="0"/>
          <p:bldP spid="1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75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4" fill="hold">
                          <p:stCondLst>
                            <p:cond delay="indefinite"/>
                          </p:stCondLst>
                          <p:childTnLst>
                            <p:par>
                              <p:cTn id="3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6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1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7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/>
          <p:bldP spid="17" grpId="0"/>
          <p:bldP spid="18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xmlns="" id="{106E2B0A-F192-40DD-91AA-162A55974B32}"/>
              </a:ext>
            </a:extLst>
          </p:cNvPr>
          <p:cNvGrpSpPr/>
          <p:nvPr/>
        </p:nvGrpSpPr>
        <p:grpSpPr>
          <a:xfrm rot="8308358">
            <a:off x="-6076182" y="-7170011"/>
            <a:ext cx="8337520" cy="11962884"/>
            <a:chOff x="-3518727" y="-3068073"/>
            <a:chExt cx="8337520" cy="11962884"/>
          </a:xfrm>
        </p:grpSpPr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xmlns="" id="{D2F382CD-3269-45DF-AA15-7A47C65818E0}"/>
                </a:ext>
              </a:extLst>
            </p:cNvPr>
            <p:cNvSpPr/>
            <p:nvPr/>
          </p:nvSpPr>
          <p:spPr>
            <a:xfrm rot="20691016">
              <a:off x="-2484619" y="-3068073"/>
              <a:ext cx="7303412" cy="11906050"/>
            </a:xfrm>
            <a:custGeom>
              <a:avLst/>
              <a:gdLst>
                <a:gd name="connsiteX0" fmla="*/ 1892356 w 7303412"/>
                <a:gd name="connsiteY0" fmla="*/ 623615 h 11906050"/>
                <a:gd name="connsiteX1" fmla="*/ 4235986 w 7303412"/>
                <a:gd name="connsiteY1" fmla="*/ 2810524 h 11906050"/>
                <a:gd name="connsiteX2" fmla="*/ 4478992 w 7303412"/>
                <a:gd name="connsiteY2" fmla="*/ 4197281 h 11906050"/>
                <a:gd name="connsiteX3" fmla="*/ 6003545 w 7303412"/>
                <a:gd name="connsiteY3" fmla="*/ 7540561 h 11906050"/>
                <a:gd name="connsiteX4" fmla="*/ 7213638 w 7303412"/>
                <a:gd name="connsiteY4" fmla="*/ 11906051 h 11906050"/>
                <a:gd name="connsiteX5" fmla="*/ 0 w 7303412"/>
                <a:gd name="connsiteY5" fmla="*/ 11906051 h 11906050"/>
                <a:gd name="connsiteX6" fmla="*/ 0 w 7303412"/>
                <a:gd name="connsiteY6" fmla="*/ 0 h 11906050"/>
                <a:gd name="connsiteX7" fmla="*/ 1892356 w 7303412"/>
                <a:gd name="connsiteY7" fmla="*/ 623615 h 11906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303412" h="11906050">
                  <a:moveTo>
                    <a:pt x="1892356" y="623615"/>
                  </a:moveTo>
                  <a:cubicBezTo>
                    <a:pt x="1892356" y="623615"/>
                    <a:pt x="3536601" y="915252"/>
                    <a:pt x="4235986" y="2810524"/>
                  </a:cubicBezTo>
                  <a:cubicBezTo>
                    <a:pt x="4397990" y="3249645"/>
                    <a:pt x="4475206" y="3721890"/>
                    <a:pt x="4478992" y="4197281"/>
                  </a:cubicBezTo>
                  <a:cubicBezTo>
                    <a:pt x="4483437" y="4772969"/>
                    <a:pt x="4660259" y="6104951"/>
                    <a:pt x="6003545" y="7540561"/>
                  </a:cubicBezTo>
                  <a:cubicBezTo>
                    <a:pt x="7793989" y="9453968"/>
                    <a:pt x="7213638" y="11906051"/>
                    <a:pt x="7213638" y="11906051"/>
                  </a:cubicBezTo>
                  <a:lnTo>
                    <a:pt x="0" y="11906051"/>
                  </a:lnTo>
                  <a:lnTo>
                    <a:pt x="0" y="0"/>
                  </a:lnTo>
                  <a:lnTo>
                    <a:pt x="1892356" y="623615"/>
                  </a:lnTo>
                  <a:close/>
                </a:path>
              </a:pathLst>
            </a:custGeom>
            <a:solidFill>
              <a:srgbClr val="F5B68B"/>
            </a:solidFill>
            <a:ln w="164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xmlns="" id="{B44C9BD7-B26E-41C0-BE2E-4047F902CFC0}"/>
                </a:ext>
              </a:extLst>
            </p:cNvPr>
            <p:cNvSpPr/>
            <p:nvPr/>
          </p:nvSpPr>
          <p:spPr>
            <a:xfrm rot="20691016">
              <a:off x="-3518727" y="-3011240"/>
              <a:ext cx="7303412" cy="11906051"/>
            </a:xfrm>
            <a:custGeom>
              <a:avLst/>
              <a:gdLst>
                <a:gd name="connsiteX0" fmla="*/ 1892356 w 7303412"/>
                <a:gd name="connsiteY0" fmla="*/ 623615 h 11906051"/>
                <a:gd name="connsiteX1" fmla="*/ 4235986 w 7303412"/>
                <a:gd name="connsiteY1" fmla="*/ 2810524 h 11906051"/>
                <a:gd name="connsiteX2" fmla="*/ 4478992 w 7303412"/>
                <a:gd name="connsiteY2" fmla="*/ 4197281 h 11906051"/>
                <a:gd name="connsiteX3" fmla="*/ 6003545 w 7303412"/>
                <a:gd name="connsiteY3" fmla="*/ 7540561 h 11906051"/>
                <a:gd name="connsiteX4" fmla="*/ 7213638 w 7303412"/>
                <a:gd name="connsiteY4" fmla="*/ 11906052 h 11906051"/>
                <a:gd name="connsiteX5" fmla="*/ 0 w 7303412"/>
                <a:gd name="connsiteY5" fmla="*/ 11906052 h 11906051"/>
                <a:gd name="connsiteX6" fmla="*/ 0 w 7303412"/>
                <a:gd name="connsiteY6" fmla="*/ 0 h 11906051"/>
                <a:gd name="connsiteX7" fmla="*/ 1892356 w 7303412"/>
                <a:gd name="connsiteY7" fmla="*/ 623615 h 11906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303412" h="11906051">
                  <a:moveTo>
                    <a:pt x="1892356" y="623615"/>
                  </a:moveTo>
                  <a:cubicBezTo>
                    <a:pt x="1892356" y="623615"/>
                    <a:pt x="3536601" y="915252"/>
                    <a:pt x="4235986" y="2810524"/>
                  </a:cubicBezTo>
                  <a:cubicBezTo>
                    <a:pt x="4397990" y="3249645"/>
                    <a:pt x="4475206" y="3721890"/>
                    <a:pt x="4478992" y="4197281"/>
                  </a:cubicBezTo>
                  <a:cubicBezTo>
                    <a:pt x="4483437" y="4772968"/>
                    <a:pt x="4660259" y="6104951"/>
                    <a:pt x="6003545" y="7540561"/>
                  </a:cubicBezTo>
                  <a:cubicBezTo>
                    <a:pt x="7793989" y="9453967"/>
                    <a:pt x="7213638" y="11906052"/>
                    <a:pt x="7213638" y="11906052"/>
                  </a:cubicBezTo>
                  <a:lnTo>
                    <a:pt x="0" y="11906052"/>
                  </a:lnTo>
                  <a:lnTo>
                    <a:pt x="0" y="0"/>
                  </a:lnTo>
                  <a:lnTo>
                    <a:pt x="1892356" y="623615"/>
                  </a:lnTo>
                  <a:close/>
                </a:path>
              </a:pathLst>
            </a:custGeom>
            <a:solidFill>
              <a:srgbClr val="ED7D31"/>
            </a:solidFill>
            <a:ln w="164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7" name="图片 32">
            <a:extLst>
              <a:ext uri="{FF2B5EF4-FFF2-40B4-BE49-F238E27FC236}">
                <a16:creationId xmlns:a16="http://schemas.microsoft.com/office/drawing/2014/main" xmlns="" id="{6C397671-A7C8-4F46-81B4-2CA188C0229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6519" y="588396"/>
            <a:ext cx="1390224" cy="2262059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xmlns="" id="{5FEB18C9-1FED-466C-855D-2D325E5DA67C}"/>
              </a:ext>
            </a:extLst>
          </p:cNvPr>
          <p:cNvGrpSpPr/>
          <p:nvPr/>
        </p:nvGrpSpPr>
        <p:grpSpPr>
          <a:xfrm rot="18914589">
            <a:off x="1724132" y="2309784"/>
            <a:ext cx="8337520" cy="11962884"/>
            <a:chOff x="-3518727" y="-3068073"/>
            <a:chExt cx="8337520" cy="11962884"/>
          </a:xfrm>
        </p:grpSpPr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xmlns="" id="{5BD020A8-02C8-4663-BBA1-3FC94922CC06}"/>
                </a:ext>
              </a:extLst>
            </p:cNvPr>
            <p:cNvSpPr/>
            <p:nvPr/>
          </p:nvSpPr>
          <p:spPr>
            <a:xfrm rot="20691016">
              <a:off x="-2484619" y="-3068073"/>
              <a:ext cx="7303412" cy="11906050"/>
            </a:xfrm>
            <a:custGeom>
              <a:avLst/>
              <a:gdLst>
                <a:gd name="connsiteX0" fmla="*/ 1892356 w 7303412"/>
                <a:gd name="connsiteY0" fmla="*/ 623615 h 11906050"/>
                <a:gd name="connsiteX1" fmla="*/ 4235986 w 7303412"/>
                <a:gd name="connsiteY1" fmla="*/ 2810524 h 11906050"/>
                <a:gd name="connsiteX2" fmla="*/ 4478992 w 7303412"/>
                <a:gd name="connsiteY2" fmla="*/ 4197281 h 11906050"/>
                <a:gd name="connsiteX3" fmla="*/ 6003545 w 7303412"/>
                <a:gd name="connsiteY3" fmla="*/ 7540561 h 11906050"/>
                <a:gd name="connsiteX4" fmla="*/ 7213638 w 7303412"/>
                <a:gd name="connsiteY4" fmla="*/ 11906051 h 11906050"/>
                <a:gd name="connsiteX5" fmla="*/ 0 w 7303412"/>
                <a:gd name="connsiteY5" fmla="*/ 11906051 h 11906050"/>
                <a:gd name="connsiteX6" fmla="*/ 0 w 7303412"/>
                <a:gd name="connsiteY6" fmla="*/ 0 h 11906050"/>
                <a:gd name="connsiteX7" fmla="*/ 1892356 w 7303412"/>
                <a:gd name="connsiteY7" fmla="*/ 623615 h 11906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303412" h="11906050">
                  <a:moveTo>
                    <a:pt x="1892356" y="623615"/>
                  </a:moveTo>
                  <a:cubicBezTo>
                    <a:pt x="1892356" y="623615"/>
                    <a:pt x="3536601" y="915252"/>
                    <a:pt x="4235986" y="2810524"/>
                  </a:cubicBezTo>
                  <a:cubicBezTo>
                    <a:pt x="4397990" y="3249645"/>
                    <a:pt x="4475206" y="3721890"/>
                    <a:pt x="4478992" y="4197281"/>
                  </a:cubicBezTo>
                  <a:cubicBezTo>
                    <a:pt x="4483437" y="4772969"/>
                    <a:pt x="4660259" y="6104951"/>
                    <a:pt x="6003545" y="7540561"/>
                  </a:cubicBezTo>
                  <a:cubicBezTo>
                    <a:pt x="7793989" y="9453968"/>
                    <a:pt x="7213638" y="11906051"/>
                    <a:pt x="7213638" y="11906051"/>
                  </a:cubicBezTo>
                  <a:lnTo>
                    <a:pt x="0" y="11906051"/>
                  </a:lnTo>
                  <a:lnTo>
                    <a:pt x="0" y="0"/>
                  </a:lnTo>
                  <a:lnTo>
                    <a:pt x="1892356" y="623615"/>
                  </a:lnTo>
                  <a:close/>
                </a:path>
              </a:pathLst>
            </a:custGeom>
            <a:solidFill>
              <a:srgbClr val="F5B68B"/>
            </a:solidFill>
            <a:ln w="164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xmlns="" id="{C379089E-4C84-473B-9B3E-5828B9FB6A14}"/>
                </a:ext>
              </a:extLst>
            </p:cNvPr>
            <p:cNvSpPr/>
            <p:nvPr/>
          </p:nvSpPr>
          <p:spPr>
            <a:xfrm rot="20691016">
              <a:off x="-3518727" y="-3011240"/>
              <a:ext cx="7303412" cy="11906051"/>
            </a:xfrm>
            <a:custGeom>
              <a:avLst/>
              <a:gdLst>
                <a:gd name="connsiteX0" fmla="*/ 1892356 w 7303412"/>
                <a:gd name="connsiteY0" fmla="*/ 623615 h 11906051"/>
                <a:gd name="connsiteX1" fmla="*/ 4235986 w 7303412"/>
                <a:gd name="connsiteY1" fmla="*/ 2810524 h 11906051"/>
                <a:gd name="connsiteX2" fmla="*/ 4478992 w 7303412"/>
                <a:gd name="connsiteY2" fmla="*/ 4197281 h 11906051"/>
                <a:gd name="connsiteX3" fmla="*/ 6003545 w 7303412"/>
                <a:gd name="connsiteY3" fmla="*/ 7540561 h 11906051"/>
                <a:gd name="connsiteX4" fmla="*/ 7213638 w 7303412"/>
                <a:gd name="connsiteY4" fmla="*/ 11906052 h 11906051"/>
                <a:gd name="connsiteX5" fmla="*/ 0 w 7303412"/>
                <a:gd name="connsiteY5" fmla="*/ 11906052 h 11906051"/>
                <a:gd name="connsiteX6" fmla="*/ 0 w 7303412"/>
                <a:gd name="connsiteY6" fmla="*/ 0 h 11906051"/>
                <a:gd name="connsiteX7" fmla="*/ 1892356 w 7303412"/>
                <a:gd name="connsiteY7" fmla="*/ 623615 h 11906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303412" h="11906051">
                  <a:moveTo>
                    <a:pt x="1892356" y="623615"/>
                  </a:moveTo>
                  <a:cubicBezTo>
                    <a:pt x="1892356" y="623615"/>
                    <a:pt x="3536601" y="915252"/>
                    <a:pt x="4235986" y="2810524"/>
                  </a:cubicBezTo>
                  <a:cubicBezTo>
                    <a:pt x="4397990" y="3249645"/>
                    <a:pt x="4475206" y="3721890"/>
                    <a:pt x="4478992" y="4197281"/>
                  </a:cubicBezTo>
                  <a:cubicBezTo>
                    <a:pt x="4483437" y="4772968"/>
                    <a:pt x="4660259" y="6104951"/>
                    <a:pt x="6003545" y="7540561"/>
                  </a:cubicBezTo>
                  <a:cubicBezTo>
                    <a:pt x="7793989" y="9453967"/>
                    <a:pt x="7213638" y="11906052"/>
                    <a:pt x="7213638" y="11906052"/>
                  </a:cubicBezTo>
                  <a:lnTo>
                    <a:pt x="0" y="11906052"/>
                  </a:lnTo>
                  <a:lnTo>
                    <a:pt x="0" y="0"/>
                  </a:lnTo>
                  <a:lnTo>
                    <a:pt x="1892356" y="623615"/>
                  </a:lnTo>
                  <a:close/>
                </a:path>
              </a:pathLst>
            </a:custGeom>
            <a:solidFill>
              <a:srgbClr val="ED7D31"/>
            </a:solidFill>
            <a:ln w="164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9" name="Picture 8" descr="A picture containing toy, doll&#10;&#10;Description automatically generated">
            <a:extLst>
              <a:ext uri="{FF2B5EF4-FFF2-40B4-BE49-F238E27FC236}">
                <a16:creationId xmlns:a16="http://schemas.microsoft.com/office/drawing/2014/main" xmlns="" id="{0CDBAF9D-5349-42A0-899E-0F0399F2B8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7712" y="1477015"/>
            <a:ext cx="5526114" cy="5526114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1E794791-D0DA-41DF-BB7D-0CE7D4AA0D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32827" y="2359059"/>
            <a:ext cx="6541575" cy="2139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964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6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7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8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</TotalTime>
  <Words>703</Words>
  <Application>Microsoft Office PowerPoint</Application>
  <PresentationFormat>Custom</PresentationFormat>
  <Paragraphs>63</Paragraphs>
  <Slides>32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5</vt:i4>
      </vt:variant>
      <vt:variant>
        <vt:lpstr>Slide Titles</vt:lpstr>
      </vt:variant>
      <vt:variant>
        <vt:i4>32</vt:i4>
      </vt:variant>
    </vt:vector>
  </HeadingPairs>
  <TitlesOfParts>
    <vt:vector size="37" baseType="lpstr">
      <vt:lpstr>Office 主题​​</vt:lpstr>
      <vt:lpstr>1_Office 主题​​</vt:lpstr>
      <vt:lpstr>Office Theme</vt:lpstr>
      <vt:lpstr>1_Simple Light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Thao Tran</dc:creator>
  <cp:lastModifiedBy>Windows User</cp:lastModifiedBy>
  <cp:revision>45</cp:revision>
  <dcterms:created xsi:type="dcterms:W3CDTF">2022-07-17T00:36:39Z</dcterms:created>
  <dcterms:modified xsi:type="dcterms:W3CDTF">2022-09-21T03:08:48Z</dcterms:modified>
</cp:coreProperties>
</file>