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0"/>
  </p:notesMasterIdLst>
  <p:sldIdLst>
    <p:sldId id="305" r:id="rId2"/>
    <p:sldId id="306" r:id="rId3"/>
    <p:sldId id="308" r:id="rId4"/>
    <p:sldId id="310" r:id="rId5"/>
    <p:sldId id="313" r:id="rId6"/>
    <p:sldId id="317" r:id="rId7"/>
    <p:sldId id="318" r:id="rId8"/>
    <p:sldId id="319" r:id="rId9"/>
    <p:sldId id="320" r:id="rId10"/>
    <p:sldId id="321" r:id="rId11"/>
    <p:sldId id="322" r:id="rId12"/>
    <p:sldId id="311" r:id="rId13"/>
    <p:sldId id="314" r:id="rId14"/>
    <p:sldId id="316" r:id="rId15"/>
    <p:sldId id="312" r:id="rId16"/>
    <p:sldId id="307" r:id="rId17"/>
    <p:sldId id="323" r:id="rId18"/>
    <p:sldId id="324" r:id="rId19"/>
  </p:sldIdLst>
  <p:sldSz cx="9144000" cy="5143500" type="screen16x9"/>
  <p:notesSz cx="6858000" cy="9144000"/>
  <p:embeddedFontLst>
    <p:embeddedFont>
      <p:font typeface="Pangolin" panose="020B0604020202020204" charset="0"/>
      <p:regular r:id="rId21"/>
    </p:embeddedFont>
    <p:embeddedFont>
      <p:font typeface="Leelawadee UI" panose="020B0502040204020203" pitchFamily="34" charset="-34"/>
      <p:regular r:id="rId22"/>
      <p:bold r:id="rId23"/>
    </p:embeddedFont>
    <p:embeddedFont>
      <p:font typeface="Baloo 2" panose="020B0604020202020204" charset="0"/>
      <p:regular r:id="rId24"/>
      <p:bold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ết 1" id="{70E93455-C899-4491-A46F-503DA9FF1048}">
          <p14:sldIdLst>
            <p14:sldId id="305"/>
            <p14:sldId id="306"/>
          </p14:sldIdLst>
        </p14:section>
        <p14:section name="tiết 2" id="{DF478547-5C2F-43C9-BFED-545172FD2CC6}">
          <p14:sldIdLst>
            <p14:sldId id="308"/>
            <p14:sldId id="310"/>
            <p14:sldId id="313"/>
            <p14:sldId id="317"/>
            <p14:sldId id="318"/>
            <p14:sldId id="319"/>
            <p14:sldId id="320"/>
            <p14:sldId id="321"/>
            <p14:sldId id="322"/>
            <p14:sldId id="311"/>
            <p14:sldId id="314"/>
            <p14:sldId id="316"/>
            <p14:sldId id="312"/>
          </p14:sldIdLst>
        </p14:section>
        <p14:section name="Tiết 3" id="{91D40511-7B08-45B3-BE98-EE316B532F31}">
          <p14:sldIdLst>
            <p14:sldId id="307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6"/>
    <a:srgbClr val="BDF6A6"/>
    <a:srgbClr val="E5E1EE"/>
    <a:srgbClr val="FFE7E0"/>
    <a:srgbClr val="FFE1DF"/>
    <a:srgbClr val="FE6464"/>
    <a:srgbClr val="E6E6E6"/>
    <a:srgbClr val="00A651"/>
    <a:srgbClr val="1A8C54"/>
    <a:srgbClr val="AC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398" autoAdjust="0"/>
  </p:normalViewPr>
  <p:slideViewPr>
    <p:cSldViewPr snapToGrid="0">
      <p:cViewPr varScale="1">
        <p:scale>
          <a:sx n="109" d="100"/>
          <a:sy n="109" d="100"/>
        </p:scale>
        <p:origin x="23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19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6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8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5" Type="http://schemas.openxmlformats.org/officeDocument/2006/relationships/image" Target="../media/image27.jpe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9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17" Type="http://schemas.microsoft.com/office/2007/relationships/hdphoto" Target="../media/hdphoto11.wdp"/><Relationship Id="rId2" Type="http://schemas.openxmlformats.org/officeDocument/2006/relationships/image" Target="../media/image1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5113D6C0-F57A-4511-94BA-F2530EE5DF84}"/>
              </a:ext>
            </a:extLst>
          </p:cNvPr>
          <p:cNvSpPr/>
          <p:nvPr/>
        </p:nvSpPr>
        <p:spPr>
          <a:xfrm>
            <a:off x="117087" y="1039744"/>
            <a:ext cx="2446231" cy="112936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xmlns="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67990" y="1262675"/>
            <a:ext cx="2687444" cy="757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24F90E-FB2F-41D2-9F7F-719B8004CECC}"/>
              </a:ext>
            </a:extLst>
          </p:cNvPr>
          <p:cNvSpPr/>
          <p:nvPr/>
        </p:nvSpPr>
        <p:spPr>
          <a:xfrm>
            <a:off x="5397190" y="367989"/>
            <a:ext cx="3378820" cy="1538869"/>
          </a:xfrm>
          <a:prstGeom prst="rect">
            <a:avLst/>
          </a:prstGeom>
          <a:solidFill>
            <a:srgbClr val="FE6464"/>
          </a:solidFill>
          <a:ln>
            <a:solidFill>
              <a:srgbClr val="FE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6904FF-B32A-440C-91BC-BEDB429EC74B}"/>
              </a:ext>
            </a:extLst>
          </p:cNvPr>
          <p:cNvSpPr txBox="1"/>
          <p:nvPr/>
        </p:nvSpPr>
        <p:spPr>
          <a:xfrm>
            <a:off x="5497551" y="747132"/>
            <a:ext cx="410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NẾP SỐNG ĐẸP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F014B8EF-E806-4694-B2DB-D3F9FA762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8830" y="2169106"/>
            <a:ext cx="4870732" cy="567000"/>
          </a:xfrm>
        </p:spPr>
        <p:txBody>
          <a:bodyPr/>
          <a:lstStyle/>
          <a:p>
            <a:pPr marL="469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CF1A40-BFB1-4BEF-A466-7E481741B04A}"/>
              </a:ext>
            </a:extLst>
          </p:cNvPr>
          <p:cNvSpPr txBox="1"/>
          <p:nvPr/>
        </p:nvSpPr>
        <p:spPr>
          <a:xfrm>
            <a:off x="1514509" y="3791554"/>
            <a:ext cx="5665278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A16220-2D31-46C0-B0A2-AA31588FFEC2}"/>
              </a:ext>
            </a:extLst>
          </p:cNvPr>
          <p:cNvSpPr/>
          <p:nvPr/>
        </p:nvSpPr>
        <p:spPr>
          <a:xfrm>
            <a:off x="6730584" y="4751882"/>
            <a:ext cx="1918741" cy="39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oogle Shape;218;p28">
            <a:extLst>
              <a:ext uri="{FF2B5EF4-FFF2-40B4-BE49-F238E27FC236}">
                <a16:creationId xmlns:a16="http://schemas.microsoft.com/office/drawing/2014/main" xmlns="" id="{032111A3-8A18-4342-AB88-39244174617C}"/>
              </a:ext>
            </a:extLst>
          </p:cNvPr>
          <p:cNvGrpSpPr/>
          <p:nvPr/>
        </p:nvGrpSpPr>
        <p:grpSpPr>
          <a:xfrm rot="-668250">
            <a:off x="167336" y="4466093"/>
            <a:ext cx="849903" cy="571578"/>
            <a:chOff x="6429375" y="2405775"/>
            <a:chExt cx="528050" cy="355125"/>
          </a:xfrm>
        </p:grpSpPr>
        <p:sp>
          <p:nvSpPr>
            <p:cNvPr id="13" name="Google Shape;219;p28">
              <a:extLst>
                <a:ext uri="{FF2B5EF4-FFF2-40B4-BE49-F238E27FC236}">
                  <a16:creationId xmlns:a16="http://schemas.microsoft.com/office/drawing/2014/main" xmlns="" id="{BE8C5D35-8822-40FB-8404-95BE35258384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0;p28">
              <a:extLst>
                <a:ext uri="{FF2B5EF4-FFF2-40B4-BE49-F238E27FC236}">
                  <a16:creationId xmlns:a16="http://schemas.microsoft.com/office/drawing/2014/main" xmlns="" id="{02D988A4-CC4A-41B8-B328-9CC36EE1D312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1;p28">
              <a:extLst>
                <a:ext uri="{FF2B5EF4-FFF2-40B4-BE49-F238E27FC236}">
                  <a16:creationId xmlns:a16="http://schemas.microsoft.com/office/drawing/2014/main" xmlns="" id="{CAD62CB8-CC53-4AA5-87A7-C465210BC061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2;p28">
              <a:extLst>
                <a:ext uri="{FF2B5EF4-FFF2-40B4-BE49-F238E27FC236}">
                  <a16:creationId xmlns:a16="http://schemas.microsoft.com/office/drawing/2014/main" xmlns="" id="{E568A940-B052-4A2F-8872-766E58789DA7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3;p28">
              <a:extLst>
                <a:ext uri="{FF2B5EF4-FFF2-40B4-BE49-F238E27FC236}">
                  <a16:creationId xmlns:a16="http://schemas.microsoft.com/office/drawing/2014/main" xmlns="" id="{0D85000C-FA7E-4560-811B-3E3A41D0AD2B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4;p28">
              <a:extLst>
                <a:ext uri="{FF2B5EF4-FFF2-40B4-BE49-F238E27FC236}">
                  <a16:creationId xmlns:a16="http://schemas.microsoft.com/office/drawing/2014/main" xmlns="" id="{CF6992DF-6CAD-4040-AFA6-90B4200A01B9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5;p28">
              <a:extLst>
                <a:ext uri="{FF2B5EF4-FFF2-40B4-BE49-F238E27FC236}">
                  <a16:creationId xmlns:a16="http://schemas.microsoft.com/office/drawing/2014/main" xmlns="" id="{06EF5688-72AB-410D-A6FF-A6FA32C23B1A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27;p28">
            <a:extLst>
              <a:ext uri="{FF2B5EF4-FFF2-40B4-BE49-F238E27FC236}">
                <a16:creationId xmlns:a16="http://schemas.microsoft.com/office/drawing/2014/main" xmlns="" id="{7BABC70D-AF26-40CA-A857-D503FB501CAC}"/>
              </a:ext>
            </a:extLst>
          </p:cNvPr>
          <p:cNvGrpSpPr/>
          <p:nvPr/>
        </p:nvGrpSpPr>
        <p:grpSpPr>
          <a:xfrm>
            <a:off x="6181544" y="1539263"/>
            <a:ext cx="1681982" cy="1327923"/>
            <a:chOff x="4582100" y="3095150"/>
            <a:chExt cx="581650" cy="417350"/>
          </a:xfrm>
        </p:grpSpPr>
        <p:sp>
          <p:nvSpPr>
            <p:cNvPr id="21" name="Google Shape;228;p28">
              <a:extLst>
                <a:ext uri="{FF2B5EF4-FFF2-40B4-BE49-F238E27FC236}">
                  <a16:creationId xmlns:a16="http://schemas.microsoft.com/office/drawing/2014/main" xmlns="" id="{AB19BFB7-25B1-4459-AB74-362543175EF4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9;p28">
              <a:extLst>
                <a:ext uri="{FF2B5EF4-FFF2-40B4-BE49-F238E27FC236}">
                  <a16:creationId xmlns:a16="http://schemas.microsoft.com/office/drawing/2014/main" xmlns="" id="{28158E00-1C6C-4573-8B0E-619C6AEA1BEF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0;p28">
              <a:extLst>
                <a:ext uri="{FF2B5EF4-FFF2-40B4-BE49-F238E27FC236}">
                  <a16:creationId xmlns:a16="http://schemas.microsoft.com/office/drawing/2014/main" xmlns="" id="{DFDFF252-71CA-4584-83FD-461C19F0D088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1;p28">
              <a:extLst>
                <a:ext uri="{FF2B5EF4-FFF2-40B4-BE49-F238E27FC236}">
                  <a16:creationId xmlns:a16="http://schemas.microsoft.com/office/drawing/2014/main" xmlns="" id="{A6F39B6A-D85B-41EF-BD60-9AA46B91E11F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;p28">
              <a:extLst>
                <a:ext uri="{FF2B5EF4-FFF2-40B4-BE49-F238E27FC236}">
                  <a16:creationId xmlns:a16="http://schemas.microsoft.com/office/drawing/2014/main" xmlns="" id="{F8AB70B2-FC6B-4B34-A96A-9ED1DE44AD6E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;p28">
              <a:extLst>
                <a:ext uri="{FF2B5EF4-FFF2-40B4-BE49-F238E27FC236}">
                  <a16:creationId xmlns:a16="http://schemas.microsoft.com/office/drawing/2014/main" xmlns="" id="{DA8CB6E9-38D0-4FAF-A475-49F631A26AD9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;p28">
              <a:extLst>
                <a:ext uri="{FF2B5EF4-FFF2-40B4-BE49-F238E27FC236}">
                  <a16:creationId xmlns:a16="http://schemas.microsoft.com/office/drawing/2014/main" xmlns="" id="{4CB82CB3-9AC7-4739-B05C-CDC9D133DDE7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;p28">
              <a:extLst>
                <a:ext uri="{FF2B5EF4-FFF2-40B4-BE49-F238E27FC236}">
                  <a16:creationId xmlns:a16="http://schemas.microsoft.com/office/drawing/2014/main" xmlns="" id="{A4900D5C-3EC7-4E2E-BDB5-9AAF806F3478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;p28">
              <a:extLst>
                <a:ext uri="{FF2B5EF4-FFF2-40B4-BE49-F238E27FC236}">
                  <a16:creationId xmlns:a16="http://schemas.microsoft.com/office/drawing/2014/main" xmlns="" id="{2CD79E80-0CB7-4B06-B1DC-B499519EF858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;p28">
              <a:extLst>
                <a:ext uri="{FF2B5EF4-FFF2-40B4-BE49-F238E27FC236}">
                  <a16:creationId xmlns:a16="http://schemas.microsoft.com/office/drawing/2014/main" xmlns="" id="{90A62C79-6A44-4BCF-AF74-624183757987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;p28">
              <a:extLst>
                <a:ext uri="{FF2B5EF4-FFF2-40B4-BE49-F238E27FC236}">
                  <a16:creationId xmlns:a16="http://schemas.microsoft.com/office/drawing/2014/main" xmlns="" id="{412BDE46-B951-4C44-A0D1-5BD71812BC37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9;p28">
              <a:extLst>
                <a:ext uri="{FF2B5EF4-FFF2-40B4-BE49-F238E27FC236}">
                  <a16:creationId xmlns:a16="http://schemas.microsoft.com/office/drawing/2014/main" xmlns="" id="{84D7D863-86B3-40D7-81B9-DEF4EE76391B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0;p28">
              <a:extLst>
                <a:ext uri="{FF2B5EF4-FFF2-40B4-BE49-F238E27FC236}">
                  <a16:creationId xmlns:a16="http://schemas.microsoft.com/office/drawing/2014/main" xmlns="" id="{390BCF70-C781-4F87-B62C-057182D44A6E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1;p28">
              <a:extLst>
                <a:ext uri="{FF2B5EF4-FFF2-40B4-BE49-F238E27FC236}">
                  <a16:creationId xmlns:a16="http://schemas.microsoft.com/office/drawing/2014/main" xmlns="" id="{FE2D6147-E7FA-4FD8-84A0-2DD5CE3DEABE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2;p28">
              <a:extLst>
                <a:ext uri="{FF2B5EF4-FFF2-40B4-BE49-F238E27FC236}">
                  <a16:creationId xmlns:a16="http://schemas.microsoft.com/office/drawing/2014/main" xmlns="" id="{332F7545-B6EE-460C-8131-73A026AC41D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3;p28">
              <a:extLst>
                <a:ext uri="{FF2B5EF4-FFF2-40B4-BE49-F238E27FC236}">
                  <a16:creationId xmlns:a16="http://schemas.microsoft.com/office/drawing/2014/main" xmlns="" id="{320075C6-DDBA-421C-B950-306B0242A539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4;p28">
              <a:extLst>
                <a:ext uri="{FF2B5EF4-FFF2-40B4-BE49-F238E27FC236}">
                  <a16:creationId xmlns:a16="http://schemas.microsoft.com/office/drawing/2014/main" xmlns="" id="{F0E76529-7B2A-4C66-BA3D-133A3F79B04F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5;p28">
              <a:extLst>
                <a:ext uri="{FF2B5EF4-FFF2-40B4-BE49-F238E27FC236}">
                  <a16:creationId xmlns:a16="http://schemas.microsoft.com/office/drawing/2014/main" xmlns="" id="{68355071-52D9-40FC-AA73-DBB7D04971A3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6;p28">
              <a:extLst>
                <a:ext uri="{FF2B5EF4-FFF2-40B4-BE49-F238E27FC236}">
                  <a16:creationId xmlns:a16="http://schemas.microsoft.com/office/drawing/2014/main" xmlns="" id="{9FC22863-BDF6-46FB-A8E9-42FFE7AA39B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7;p28">
              <a:extLst>
                <a:ext uri="{FF2B5EF4-FFF2-40B4-BE49-F238E27FC236}">
                  <a16:creationId xmlns:a16="http://schemas.microsoft.com/office/drawing/2014/main" xmlns="" id="{D9F9227E-EE15-4222-B64F-1550C3C51D7C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8;p28">
              <a:extLst>
                <a:ext uri="{FF2B5EF4-FFF2-40B4-BE49-F238E27FC236}">
                  <a16:creationId xmlns:a16="http://schemas.microsoft.com/office/drawing/2014/main" xmlns="" id="{BD86B0C0-0314-4278-9659-73AE89C1A50E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;p28">
              <a:extLst>
                <a:ext uri="{FF2B5EF4-FFF2-40B4-BE49-F238E27FC236}">
                  <a16:creationId xmlns:a16="http://schemas.microsoft.com/office/drawing/2014/main" xmlns="" id="{8D9298AC-F65B-4CFD-8410-79441956688B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0;p28">
              <a:extLst>
                <a:ext uri="{FF2B5EF4-FFF2-40B4-BE49-F238E27FC236}">
                  <a16:creationId xmlns:a16="http://schemas.microsoft.com/office/drawing/2014/main" xmlns="" id="{A5217418-0A6F-4B6D-A048-31E5247B7048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1;p28">
              <a:extLst>
                <a:ext uri="{FF2B5EF4-FFF2-40B4-BE49-F238E27FC236}">
                  <a16:creationId xmlns:a16="http://schemas.microsoft.com/office/drawing/2014/main" xmlns="" id="{F9C3BE7E-1D1B-4EC4-9B1D-A24E3E62CB39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280;p28">
            <a:extLst>
              <a:ext uri="{FF2B5EF4-FFF2-40B4-BE49-F238E27FC236}">
                <a16:creationId xmlns:a16="http://schemas.microsoft.com/office/drawing/2014/main" xmlns="" id="{8C52EEBB-2680-4319-AFE9-8A6DD44E18BF}"/>
              </a:ext>
            </a:extLst>
          </p:cNvPr>
          <p:cNvSpPr/>
          <p:nvPr/>
        </p:nvSpPr>
        <p:spPr>
          <a:xfrm rot="-1140824">
            <a:off x="8288264" y="281225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xmlns="" id="{9AD5626D-6B77-465E-891D-C21FCA5C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4572000" y="2571750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45973 -0.2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741F76CD-AC2C-456E-9676-88EF46B6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397042" y="1521417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xmlns="" id="{10B7A943-1240-4373-8667-63EC143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3200">
            <a:off x="2249396" y="742989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5AF3FD8-9225-49A7-8F62-F1ABDBA72BCF}"/>
              </a:ext>
            </a:extLst>
          </p:cNvPr>
          <p:cNvSpPr/>
          <p:nvPr/>
        </p:nvSpPr>
        <p:spPr>
          <a:xfrm>
            <a:off x="3223595" y="568668"/>
            <a:ext cx="3095317" cy="730121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xmlns="" id="{74B42B0F-3F63-4787-BA25-B9BB45F7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990">
            <a:off x="2756674" y="17908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A0180C1-A586-42DC-85C2-874F24558961}"/>
              </a:ext>
            </a:extLst>
          </p:cNvPr>
          <p:cNvSpPr/>
          <p:nvPr/>
        </p:nvSpPr>
        <p:spPr>
          <a:xfrm>
            <a:off x="3610713" y="1857775"/>
            <a:ext cx="3095317" cy="99352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129753-0C76-43C5-AB22-3A00FFF1C9C8}"/>
              </a:ext>
            </a:extLst>
          </p:cNvPr>
          <p:cNvSpPr txBox="1"/>
          <p:nvPr/>
        </p:nvSpPr>
        <p:spPr>
          <a:xfrm>
            <a:off x="6706030" y="67211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3D7B6F-362A-45AE-A0D9-921B2DCE5B2C}"/>
              </a:ext>
            </a:extLst>
          </p:cNvPr>
          <p:cNvSpPr txBox="1"/>
          <p:nvPr/>
        </p:nvSpPr>
        <p:spPr>
          <a:xfrm>
            <a:off x="6831134" y="201826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</a:t>
            </a:r>
          </a:p>
        </p:txBody>
      </p:sp>
      <p:pic>
        <p:nvPicPr>
          <p:cNvPr id="12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xmlns="" id="{174D40DD-74CE-45F8-B381-ED1FAB30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10" flipV="1">
            <a:off x="2522515" y="30170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7BB8403-DF25-469A-A86A-FC8BC030E497}"/>
              </a:ext>
            </a:extLst>
          </p:cNvPr>
          <p:cNvSpPr/>
          <p:nvPr/>
        </p:nvSpPr>
        <p:spPr>
          <a:xfrm>
            <a:off x="3485609" y="3290995"/>
            <a:ext cx="3095317" cy="68371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9788D9-1E63-4AF6-B2C2-8D633AC5A5AD}"/>
              </a:ext>
            </a:extLst>
          </p:cNvPr>
          <p:cNvSpPr txBox="1"/>
          <p:nvPr/>
        </p:nvSpPr>
        <p:spPr>
          <a:xfrm>
            <a:off x="6706030" y="345148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19:30</a:t>
            </a:r>
          </a:p>
        </p:txBody>
      </p:sp>
    </p:spTree>
    <p:extLst>
      <p:ext uri="{BB962C8B-B14F-4D97-AF65-F5344CB8AC3E}">
        <p14:creationId xmlns:p14="http://schemas.microsoft.com/office/powerpoint/2010/main" val="324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15CA2373-E52F-4D5A-BBDD-6F8ACB87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470400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AC89BD-A7C4-49F3-89FE-BCF80F6B94F6}"/>
              </a:ext>
            </a:extLst>
          </p:cNvPr>
          <p:cNvSpPr txBox="1"/>
          <p:nvPr/>
        </p:nvSpPr>
        <p:spPr>
          <a:xfrm>
            <a:off x="327378" y="1002090"/>
            <a:ext cx="3796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9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KI- Cách lập thời gian biểu-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xmlns="" id="{EDB2CBEC-5461-4805-A009-49F396A8B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73" end="12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2E3DB6-B7C9-49CB-9D07-2E9C435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t="5465" r="14074" b="5163"/>
          <a:stretch/>
        </p:blipFill>
        <p:spPr>
          <a:xfrm>
            <a:off x="-955343" y="0"/>
            <a:ext cx="6105830" cy="5143500"/>
          </a:xfrm>
          <a:prstGeom prst="rect">
            <a:avLst/>
          </a:prstGeom>
        </p:spPr>
      </p:pic>
      <p:pic>
        <p:nvPicPr>
          <p:cNvPr id="3" name="Picture 2" descr="20220526025804_wm_shs-hoat-dong-trai-nghiem-3">
            <a:extLst>
              <a:ext uri="{FF2B5EF4-FFF2-40B4-BE49-F238E27FC236}">
                <a16:creationId xmlns:a16="http://schemas.microsoft.com/office/drawing/2014/main" xmlns="" id="{20E7D3CE-B473-4691-A585-C2EA98F4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549422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3C18F9-29AB-4AEF-8E34-6152CED5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5" t="28522" r="12222" b="25804"/>
          <a:stretch/>
        </p:blipFill>
        <p:spPr>
          <a:xfrm>
            <a:off x="433100" y="869243"/>
            <a:ext cx="8412400" cy="2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5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CE2625-04F9-4239-94C4-6C1CCCA28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6" t="5843" r="5860" b="9567"/>
          <a:stretch/>
        </p:blipFill>
        <p:spPr>
          <a:xfrm>
            <a:off x="481427" y="675697"/>
            <a:ext cx="892277" cy="789712"/>
          </a:xfrm>
          <a:prstGeom prst="rect">
            <a:avLst/>
          </a:prstGeom>
        </p:spPr>
      </p:pic>
      <p:pic>
        <p:nvPicPr>
          <p:cNvPr id="13314" name="Picture 2" descr="20220526025804_wm_shs-hoat-dong-trai-nghiem-3">
            <a:extLst>
              <a:ext uri="{FF2B5EF4-FFF2-40B4-BE49-F238E27FC236}">
                <a16:creationId xmlns:a16="http://schemas.microsoft.com/office/drawing/2014/main" xmlns="" id="{E8657129-5D0D-4D84-9CAC-26490327C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24561" r="6983" b="43392"/>
          <a:stretch/>
        </p:blipFill>
        <p:spPr bwMode="auto">
          <a:xfrm>
            <a:off x="444139" y="203051"/>
            <a:ext cx="8472296" cy="45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A6DD14E-2F3D-43FA-B021-84433FF1A613}"/>
              </a:ext>
            </a:extLst>
          </p:cNvPr>
          <p:cNvCxnSpPr/>
          <p:nvPr/>
        </p:nvCxnSpPr>
        <p:spPr>
          <a:xfrm>
            <a:off x="975693" y="1576137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382627A-9D14-47F3-B648-4BCB4ABD0CF8}"/>
              </a:ext>
            </a:extLst>
          </p:cNvPr>
          <p:cNvCxnSpPr>
            <a:cxnSpLocks/>
          </p:cNvCxnSpPr>
          <p:nvPr/>
        </p:nvCxnSpPr>
        <p:spPr>
          <a:xfrm>
            <a:off x="2210935" y="1969168"/>
            <a:ext cx="3395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22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8A406ED3-E738-400D-831B-4DC3B122B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57913" r="5249" b="19923"/>
          <a:stretch/>
        </p:blipFill>
        <p:spPr bwMode="auto">
          <a:xfrm>
            <a:off x="444138" y="684316"/>
            <a:ext cx="8472296" cy="31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750EE97-B8ED-4289-8AE8-B79791E08DB8}"/>
              </a:ext>
            </a:extLst>
          </p:cNvPr>
          <p:cNvCxnSpPr>
            <a:cxnSpLocks/>
          </p:cNvCxnSpPr>
          <p:nvPr/>
        </p:nvCxnSpPr>
        <p:spPr>
          <a:xfrm>
            <a:off x="1878062" y="1455821"/>
            <a:ext cx="3187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C5642E1-95B6-4391-AF56-56854F71BFC3}"/>
              </a:ext>
            </a:extLst>
          </p:cNvPr>
          <p:cNvCxnSpPr>
            <a:cxnSpLocks/>
          </p:cNvCxnSpPr>
          <p:nvPr/>
        </p:nvCxnSpPr>
        <p:spPr>
          <a:xfrm>
            <a:off x="3574514" y="2153653"/>
            <a:ext cx="1370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40FA1EF-AC27-4E7D-9730-912DB2F89063}"/>
              </a:ext>
            </a:extLst>
          </p:cNvPr>
          <p:cNvCxnSpPr/>
          <p:nvPr/>
        </p:nvCxnSpPr>
        <p:spPr>
          <a:xfrm>
            <a:off x="927567" y="2442410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516D257-DB2F-4372-AA64-134C810682A0}"/>
              </a:ext>
            </a:extLst>
          </p:cNvPr>
          <p:cNvCxnSpPr>
            <a:cxnSpLocks/>
          </p:cNvCxnSpPr>
          <p:nvPr/>
        </p:nvCxnSpPr>
        <p:spPr>
          <a:xfrm>
            <a:off x="927567" y="3128211"/>
            <a:ext cx="2345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5BC5DA-0C52-4AFD-80ED-36867A22D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5" t="45846" r="14342" b="29347"/>
          <a:stretch/>
        </p:blipFill>
        <p:spPr>
          <a:xfrm>
            <a:off x="457200" y="1383631"/>
            <a:ext cx="8440801" cy="1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2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A4CCF-273D-44BC-A52E-115D8C8C4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9" y="169973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D6244-A91B-4CFD-843C-775627D5E4FD}"/>
              </a:ext>
            </a:extLst>
          </p:cNvPr>
          <p:cNvSpPr txBox="1"/>
          <p:nvPr/>
        </p:nvSpPr>
        <p:spPr>
          <a:xfrm>
            <a:off x="1352509" y="200915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42428"/>
                </a:solidFill>
              </a:rPr>
              <a:t>ĐÊM HỘI TRĂNG RẰM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777753-0E85-420A-9B5B-7DD05669E577}"/>
              </a:ext>
            </a:extLst>
          </p:cNvPr>
          <p:cNvSpPr txBox="1"/>
          <p:nvPr/>
        </p:nvSpPr>
        <p:spPr>
          <a:xfrm>
            <a:off x="1286178" y="480140"/>
            <a:ext cx="8358486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múa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“</a:t>
            </a:r>
            <a:r>
              <a:rPr lang="en-US" sz="2000" dirty="0" err="1"/>
              <a:t>Đêm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trăng</a:t>
            </a:r>
            <a:r>
              <a:rPr lang="en-US" sz="2000" dirty="0"/>
              <a:t> </a:t>
            </a:r>
            <a:r>
              <a:rPr lang="en-US" sz="2000" dirty="0" err="1"/>
              <a:t>rằm</a:t>
            </a:r>
            <a:r>
              <a:rPr lang="en-US" sz="2000" dirty="0"/>
              <a:t>”.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tiểu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Cuội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trăng</a:t>
            </a:r>
            <a:r>
              <a:rPr lang="en-US" sz="2000" dirty="0"/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/>
              <a:t>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tiểu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.</a:t>
            </a:r>
          </a:p>
        </p:txBody>
      </p:sp>
      <p:pic>
        <p:nvPicPr>
          <p:cNvPr id="1026" name="Picture 2" descr="20220526025804_wm_shs-hoat-dong-trai-nghiem-3">
            <a:extLst>
              <a:ext uri="{FF2B5EF4-FFF2-40B4-BE49-F238E27FC236}">
                <a16:creationId xmlns:a16="http://schemas.microsoft.com/office/drawing/2014/main" xmlns="" id="{A338E3AE-4E60-4292-B599-C81B9A667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56049" r="7119" b="8749"/>
          <a:stretch/>
        </p:blipFill>
        <p:spPr bwMode="auto">
          <a:xfrm>
            <a:off x="2178756" y="1900465"/>
            <a:ext cx="4820355" cy="283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7AA083-CC68-4CDF-8695-F7CAE2052E64}"/>
              </a:ext>
            </a:extLst>
          </p:cNvPr>
          <p:cNvSpPr txBox="1"/>
          <p:nvPr/>
        </p:nvSpPr>
        <p:spPr>
          <a:xfrm>
            <a:off x="1425321" y="59092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1. Chia </a:t>
            </a:r>
            <a:r>
              <a:rPr lang="en-US" sz="2400" b="1" dirty="0" err="1">
                <a:solidFill>
                  <a:schemeClr val="accent2"/>
                </a:solidFill>
              </a:rPr>
              <a:t>sẻ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về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hoạt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động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hằng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ngày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của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em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" y="19504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D878B7-A9CE-4F8A-AF55-00FB720BA502}"/>
              </a:ext>
            </a:extLst>
          </p:cNvPr>
          <p:cNvSpPr txBox="1"/>
          <p:nvPr/>
        </p:nvSpPr>
        <p:spPr>
          <a:xfrm>
            <a:off x="606057" y="270766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THỜI GIAN BIỂU CỦA EM</a:t>
            </a:r>
          </a:p>
        </p:txBody>
      </p:sp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xmlns="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3004" r="18316" b="58519"/>
          <a:stretch/>
        </p:blipFill>
        <p:spPr bwMode="auto">
          <a:xfrm>
            <a:off x="1425321" y="1168775"/>
            <a:ext cx="6437213" cy="34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3E253AA-60B8-448D-BE08-5DA6173223D2}"/>
              </a:ext>
            </a:extLst>
          </p:cNvPr>
          <p:cNvCxnSpPr>
            <a:cxnSpLocks/>
          </p:cNvCxnSpPr>
          <p:nvPr/>
        </p:nvCxnSpPr>
        <p:spPr>
          <a:xfrm>
            <a:off x="2226977" y="1491916"/>
            <a:ext cx="1262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7681194-049F-43B4-9D95-24D5FE23A456}"/>
              </a:ext>
            </a:extLst>
          </p:cNvPr>
          <p:cNvCxnSpPr>
            <a:cxnSpLocks/>
          </p:cNvCxnSpPr>
          <p:nvPr/>
        </p:nvCxnSpPr>
        <p:spPr>
          <a:xfrm>
            <a:off x="4464851" y="1491916"/>
            <a:ext cx="2958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9113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20526025804_wm_shs-hoat-dong-trai-nghiem-3">
            <a:extLst>
              <a:ext uri="{FF2B5EF4-FFF2-40B4-BE49-F238E27FC236}">
                <a16:creationId xmlns:a16="http://schemas.microsoft.com/office/drawing/2014/main" xmlns="" id="{4152C613-90A9-477C-A6B9-0CCDE9D8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573867" y="493872"/>
            <a:ext cx="1851377" cy="18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24184 0.1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82223" y="1404863"/>
            <a:ext cx="2348089" cy="23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6FA8E373-C14E-41F3-9343-131C6482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37336" flipH="1">
            <a:off x="2295340" y="902406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5AFE7FD-3251-42B7-94C6-34F1CB7E27B8}"/>
              </a:ext>
            </a:extLst>
          </p:cNvPr>
          <p:cNvSpPr/>
          <p:nvPr/>
        </p:nvSpPr>
        <p:spPr>
          <a:xfrm>
            <a:off x="3562065" y="866070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6C9A377-8A05-46A6-9089-5DA53B36E606}"/>
              </a:ext>
            </a:extLst>
          </p:cNvPr>
          <p:cNvSpPr/>
          <p:nvPr/>
        </p:nvSpPr>
        <p:spPr>
          <a:xfrm>
            <a:off x="3562066" y="2182312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CD8DBCE1-2F52-42E1-A035-9AABD699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491981" flipH="1">
            <a:off x="2666755" y="1932121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575B4A-344B-4BFD-BF61-37165F91500C}"/>
              </a:ext>
            </a:extLst>
          </p:cNvPr>
          <p:cNvSpPr/>
          <p:nvPr/>
        </p:nvSpPr>
        <p:spPr>
          <a:xfrm>
            <a:off x="3562066" y="3272368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6AAF92A3-BFB3-46CF-B9EB-068C8372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7417402" flipH="1" flipV="1">
            <a:off x="2507951" y="2852090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ảng đen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C249195C-5CF2-46B7-8DE6-2502A63B5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03" b="85990" l="16417" r="8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753" r="19255" b="12922"/>
          <a:stretch/>
        </p:blipFill>
        <p:spPr bwMode="auto">
          <a:xfrm>
            <a:off x="6397952" y="889929"/>
            <a:ext cx="907339" cy="4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0526025804_wm_shs-hoat-dong-trai-nghiem-3">
            <a:extLst>
              <a:ext uri="{FF2B5EF4-FFF2-40B4-BE49-F238E27FC236}">
                <a16:creationId xmlns:a16="http://schemas.microsoft.com/office/drawing/2014/main" xmlns="" id="{A56E4EA8-7FC3-4BEE-936E-8799B670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2" b="68875" l="23947" r="47018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  <a14:foregroundMark x1="29386" y1="60063" x2="29386" y2="60063"/>
                        <a14:foregroundMark x1="30088" y1="59313" x2="30088" y2="5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5808" r="62967" b="33590"/>
          <a:stretch/>
        </p:blipFill>
        <p:spPr bwMode="auto">
          <a:xfrm>
            <a:off x="5976903" y="2035283"/>
            <a:ext cx="1533091" cy="10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ốt nhạc – Wikipedia tiếng Việt">
            <a:extLst>
              <a:ext uri="{FF2B5EF4-FFF2-40B4-BE49-F238E27FC236}">
                <a16:creationId xmlns:a16="http://schemas.microsoft.com/office/drawing/2014/main" xmlns="" id="{4744C882-A833-4FEC-BB18-50787D7C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74" y="1961573"/>
            <a:ext cx="717809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ình ảnh Cuốn Sách Học Bút Chì PNG , Sách, Bốn Quyển Sách, Một Cái Bút PNG  miễn phí tải tập tin PSDComment và Vector">
            <a:extLst>
              <a:ext uri="{FF2B5EF4-FFF2-40B4-BE49-F238E27FC236}">
                <a16:creationId xmlns:a16="http://schemas.microsoft.com/office/drawing/2014/main" xmlns="" id="{A97D7E9B-FBE8-4F33-92F4-E9E787A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42" y="3160854"/>
            <a:ext cx="972912" cy="9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gày sách thế giới trẻ em đọc sách PNG miễn phí | Công cụ đồ họa PSD Tải  xuống miễn phí - Pikbest">
            <a:extLst>
              <a:ext uri="{FF2B5EF4-FFF2-40B4-BE49-F238E27FC236}">
                <a16:creationId xmlns:a16="http://schemas.microsoft.com/office/drawing/2014/main" xmlns="" id="{3F69DC9F-9B9D-40B6-AF15-F452F7EE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571" y1="50714" x2="56571" y2="50714"/>
                        <a14:foregroundMark x1="58429" y1="53857" x2="63286" y2="46143"/>
                        <a14:foregroundMark x1="68429" y1="46143" x2="54143" y2="4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8" y="3088994"/>
            <a:ext cx="1130520" cy="1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D10731-F861-483B-873F-3B089AFD5D3E}"/>
              </a:ext>
            </a:extLst>
          </p:cNvPr>
          <p:cNvSpPr txBox="1"/>
          <p:nvPr/>
        </p:nvSpPr>
        <p:spPr>
          <a:xfrm>
            <a:off x="7270901" y="1059612"/>
            <a:ext cx="204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– 16:00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64C27D-428F-4A8B-A28C-D4CA106EF5E4}"/>
              </a:ext>
            </a:extLst>
          </p:cNvPr>
          <p:cNvSpPr txBox="1"/>
          <p:nvPr/>
        </p:nvSpPr>
        <p:spPr>
          <a:xfrm>
            <a:off x="7103434" y="2273099"/>
            <a:ext cx="191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99A1E75-D711-45D5-90A0-4775A79D51D7}"/>
              </a:ext>
            </a:extLst>
          </p:cNvPr>
          <p:cNvSpPr txBox="1"/>
          <p:nvPr/>
        </p:nvSpPr>
        <p:spPr>
          <a:xfrm>
            <a:off x="7103434" y="3494435"/>
            <a:ext cx="20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xmlns="" id="{5C11D57C-19C1-4974-9A53-746980F83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4559968" y="319402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6 L -0.13854 0.20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50EF1AA3-F99E-4473-889E-F2B25A7B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3157999" y="1251838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0563FEC6-6722-4517-AD69-98D576EE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12465" flipH="1">
            <a:off x="5003435" y="971807"/>
            <a:ext cx="493625" cy="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9371F65-72F1-4C0A-B855-A30755C77776}"/>
              </a:ext>
            </a:extLst>
          </p:cNvPr>
          <p:cNvSpPr/>
          <p:nvPr/>
        </p:nvSpPr>
        <p:spPr>
          <a:xfrm>
            <a:off x="5646087" y="255807"/>
            <a:ext cx="2171753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6E0F25E-32F9-434E-92A2-35BFD9E8D6C4}"/>
              </a:ext>
            </a:extLst>
          </p:cNvPr>
          <p:cNvSpPr/>
          <p:nvPr/>
        </p:nvSpPr>
        <p:spPr>
          <a:xfrm>
            <a:off x="6229379" y="1876726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828CB780-53B5-4DDE-9F6E-EA85285B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103085" flipH="1">
            <a:off x="5319593" y="1885383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89DC12-A694-4826-B2C3-6121793FBC68}"/>
              </a:ext>
            </a:extLst>
          </p:cNvPr>
          <p:cNvSpPr/>
          <p:nvPr/>
        </p:nvSpPr>
        <p:spPr>
          <a:xfrm>
            <a:off x="1113505" y="3538108"/>
            <a:ext cx="1791112" cy="694974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26FECA71-3319-4A38-8FC8-2F01D2A8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4985299" flipH="1" flipV="1">
            <a:off x="3005840" y="2823552"/>
            <a:ext cx="505392" cy="7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85EC315-A2F7-4B2E-8711-00D37C8ACE4F}"/>
              </a:ext>
            </a:extLst>
          </p:cNvPr>
          <p:cNvSpPr/>
          <p:nvPr/>
        </p:nvSpPr>
        <p:spPr>
          <a:xfrm>
            <a:off x="544569" y="1613363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AE633A50-4181-4116-BDF4-7EEDF125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7597930" flipH="1" flipV="1">
            <a:off x="2681215" y="1733307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3E172E-417D-49B7-B645-1B53EC836FE8}"/>
              </a:ext>
            </a:extLst>
          </p:cNvPr>
          <p:cNvSpPr txBox="1"/>
          <p:nvPr/>
        </p:nvSpPr>
        <p:spPr>
          <a:xfrm>
            <a:off x="7817840" y="38324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500992-2CA3-45F3-91DE-5530CD7ACBA0}"/>
              </a:ext>
            </a:extLst>
          </p:cNvPr>
          <p:cNvSpPr txBox="1"/>
          <p:nvPr/>
        </p:nvSpPr>
        <p:spPr>
          <a:xfrm>
            <a:off x="6968022" y="249372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50C9E35-C538-40F1-B26F-7CE651637887}"/>
              </a:ext>
            </a:extLst>
          </p:cNvPr>
          <p:cNvSpPr/>
          <p:nvPr/>
        </p:nvSpPr>
        <p:spPr>
          <a:xfrm>
            <a:off x="4493604" y="3579882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2EB509ED-3113-4D5C-A618-E6E00154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8809428" flipH="1">
            <a:off x="4847847" y="2826501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57755F-39DD-4F99-82C8-982619C98EDB}"/>
              </a:ext>
            </a:extLst>
          </p:cNvPr>
          <p:cNvSpPr txBox="1"/>
          <p:nvPr/>
        </p:nvSpPr>
        <p:spPr>
          <a:xfrm>
            <a:off x="4760721" y="4199436"/>
            <a:ext cx="24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6:20 , 21:00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2E1835-0CBB-4C73-952A-E50B828E61DA}"/>
              </a:ext>
            </a:extLst>
          </p:cNvPr>
          <p:cNvSpPr txBox="1"/>
          <p:nvPr/>
        </p:nvSpPr>
        <p:spPr>
          <a:xfrm>
            <a:off x="1546769" y="412213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C2A470-A95E-4963-9715-4A604DC5B43F}"/>
              </a:ext>
            </a:extLst>
          </p:cNvPr>
          <p:cNvSpPr txBox="1"/>
          <p:nvPr/>
        </p:nvSpPr>
        <p:spPr>
          <a:xfrm>
            <a:off x="988519" y="22040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21A46AC-B8A7-4D87-A663-0F3CE3D1050F}"/>
              </a:ext>
            </a:extLst>
          </p:cNvPr>
          <p:cNvSpPr/>
          <p:nvPr/>
        </p:nvSpPr>
        <p:spPr>
          <a:xfrm>
            <a:off x="1546769" y="257540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E4A65E66-DF8A-4B47-9843-F4F63B3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9214142" flipH="1" flipV="1">
            <a:off x="3527566" y="732083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8EFB90-ECA7-4AA2-AC93-59C24B8E6A98}"/>
              </a:ext>
            </a:extLst>
          </p:cNvPr>
          <p:cNvSpPr txBox="1"/>
          <p:nvPr/>
        </p:nvSpPr>
        <p:spPr>
          <a:xfrm>
            <a:off x="3299110" y="35925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21:30</a:t>
            </a:r>
          </a:p>
        </p:txBody>
      </p:sp>
      <p:pic>
        <p:nvPicPr>
          <p:cNvPr id="7170" name="Picture 2" descr="Hình ảnh Vật Liệu Mặt Trời Màu Vàng đáng Yêu PNG , Cười, Dễ Thương, Hoạt  Hình PNG miễn phí tải tập tin PSDComment và Vector">
            <a:extLst>
              <a:ext uri="{FF2B5EF4-FFF2-40B4-BE49-F238E27FC236}">
                <a16:creationId xmlns:a16="http://schemas.microsoft.com/office/drawing/2014/main" xmlns="" id="{C82A0135-793E-431B-8A37-5DCCFA0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2344" l="3125" r="95313">
                        <a14:foregroundMark x1="51094" y1="17969" x2="51094" y2="17969"/>
                        <a14:foregroundMark x1="28281" y1="15156" x2="28281" y2="15156"/>
                        <a14:foregroundMark x1="20938" y1="33438" x2="20938" y2="33438"/>
                        <a14:foregroundMark x1="14375" y1="46563" x2="14375" y2="46563"/>
                        <a14:foregroundMark x1="23281" y1="69688" x2="23281" y2="69688"/>
                        <a14:foregroundMark x1="36250" y1="79063" x2="36250" y2="79063"/>
                        <a14:foregroundMark x1="52500" y1="80156" x2="52500" y2="80156"/>
                        <a14:foregroundMark x1="33594" y1="76719" x2="33594" y2="76719"/>
                        <a14:foregroundMark x1="33906" y1="78906" x2="34844" y2="76250"/>
                        <a14:foregroundMark x1="72969" y1="74844" x2="72969" y2="74844"/>
                        <a14:foregroundMark x1="81406" y1="58438" x2="81406" y2="58438"/>
                        <a14:foregroundMark x1="86719" y1="38906" x2="86719" y2="38906"/>
                        <a14:foregroundMark x1="74844" y1="19688" x2="74844" y2="19688"/>
                        <a14:foregroundMark x1="29219" y1="20625" x2="29219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4" y="21632"/>
            <a:ext cx="1208381" cy="12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Tập Thể Dục Thể Dục Nâng Tạ Cậu Bé Hoạt Hình PNG , Tập Thể Dục, Sự  Khỏe Khoắn, Nâng Quả Tạ PNG miễn phí tải tập tin PSDComment và">
            <a:extLst>
              <a:ext uri="{FF2B5EF4-FFF2-40B4-BE49-F238E27FC236}">
                <a16:creationId xmlns:a16="http://schemas.microsoft.com/office/drawing/2014/main" xmlns="" id="{0592C568-2B24-40FB-8B1A-9C65474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083" l="10000" r="90000">
                        <a14:foregroundMark x1="60750" y1="93833" x2="60750" y2="93833"/>
                        <a14:foregroundMark x1="58417" y1="92833" x2="60750" y2="91667"/>
                        <a14:foregroundMark x1="43667" y1="93333" x2="40917" y2="92667"/>
                        <a14:foregroundMark x1="40417" y1="93583" x2="44833" y2="94250"/>
                        <a14:foregroundMark x1="44833" y1="93083" x2="39917" y2="93583"/>
                        <a14:foregroundMark x1="57917" y1="93833" x2="61917" y2="9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0" y="1311275"/>
            <a:ext cx="1491916" cy="14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Bàn Chải đánh Răng Vector Bằng Tay Và Kem đánh Răng PNG , Bàn Chải  đánh Răng, Vector Tay, Kem đánh Răng PNG và Vector với nền trong suốt để">
            <a:extLst>
              <a:ext uri="{FF2B5EF4-FFF2-40B4-BE49-F238E27FC236}">
                <a16:creationId xmlns:a16="http://schemas.microsoft.com/office/drawing/2014/main" xmlns="" id="{4C339FF3-B734-4E87-8E31-D1579A47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031" y1="22656" x2="42031" y2="22656"/>
                        <a14:foregroundMark x1="40938" y1="25781" x2="45156" y2="27813"/>
                        <a14:foregroundMark x1="39531" y1="27813" x2="43906" y2="47188"/>
                        <a14:foregroundMark x1="40000" y1="21094" x2="40000" y2="2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5" y="3243380"/>
            <a:ext cx="1269588" cy="12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Bánh Mì Kẹp PNG , Bánh Mì Kẹp PNG , Giăm Bông, Bánh Mì PNG miễn  phí tải tập tin PSDComment và Vector">
            <a:extLst>
              <a:ext uri="{FF2B5EF4-FFF2-40B4-BE49-F238E27FC236}">
                <a16:creationId xmlns:a16="http://schemas.microsoft.com/office/drawing/2014/main" xmlns="" id="{DC3DDBA3-6D2D-4D22-92C4-4F769D2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9" y="3622695"/>
            <a:ext cx="999602" cy="6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ẽ đơn giản | Nhật ký nghệ thuật, Ý tưởng vẽ, Nghệ thuật">
            <a:extLst>
              <a:ext uri="{FF2B5EF4-FFF2-40B4-BE49-F238E27FC236}">
                <a16:creationId xmlns:a16="http://schemas.microsoft.com/office/drawing/2014/main" xmlns="" id="{650E4B3B-F6FE-4C6E-B711-7382C9687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056" b="90556" l="49583" r="100000">
                        <a14:foregroundMark x1="65139" y1="56806" x2="65139" y2="56806"/>
                        <a14:foregroundMark x1="55139" y1="63611" x2="55139" y2="63611"/>
                        <a14:foregroundMark x1="64722" y1="82083" x2="64722" y2="82083"/>
                        <a14:foregroundMark x1="79028" y1="66389" x2="79028" y2="66389"/>
                        <a14:foregroundMark x1="80000" y1="61944" x2="94444" y2="72083"/>
                        <a14:foregroundMark x1="93333" y1="60139" x2="93333" y2="60139"/>
                        <a14:foregroundMark x1="92778" y1="65278" x2="93750" y2="66944"/>
                        <a14:foregroundMark x1="91111" y1="76944" x2="91111" y2="76944"/>
                        <a14:foregroundMark x1="87222" y1="78611" x2="87222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47211" b="8181"/>
          <a:stretch/>
        </p:blipFill>
        <p:spPr bwMode="auto">
          <a:xfrm>
            <a:off x="-21340" y="1514749"/>
            <a:ext cx="908073" cy="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ảnh Mặt Trăng Dễ Thương PNG , Mặt Trăng, Clip Nghệ Thuật, Clip Mặt  Trăng PNG và Vector với nền trong suốt để tải xuống miễn phí">
            <a:extLst>
              <a:ext uri="{FF2B5EF4-FFF2-40B4-BE49-F238E27FC236}">
                <a16:creationId xmlns:a16="http://schemas.microsoft.com/office/drawing/2014/main" xmlns="" id="{912383CE-E9F4-40A2-B1BD-6BEDFDAD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19" b="90000" l="4375" r="97031">
                        <a14:foregroundMark x1="47656" y1="24844" x2="47656" y2="24844"/>
                        <a14:foregroundMark x1="42500" y1="38594" x2="42500" y2="38594"/>
                        <a14:foregroundMark x1="26875" y1="32813" x2="26875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8" y="24224"/>
            <a:ext cx="1140139" cy="11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20526025804_wm_shs-hoat-dong-trai-nghiem-3">
            <a:extLst>
              <a:ext uri="{FF2B5EF4-FFF2-40B4-BE49-F238E27FC236}">
                <a16:creationId xmlns:a16="http://schemas.microsoft.com/office/drawing/2014/main" xmlns="" id="{A38DBAAF-8442-46AE-B408-088A1E4C8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2538663" y="265897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6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23281 -0.211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B278DA95-5E0B-474A-B8EE-42832D50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421104" y="157040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xmlns="" id="{7F83DE86-6D11-41D3-93CA-BF848816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46" y="1231332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xmlns="" id="{523203FD-B5B9-44D2-B3A9-90EAAEE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303">
            <a:off x="2190247" y="2332414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C5492A-5283-4BD7-98C8-A8C03B304DBC}"/>
              </a:ext>
            </a:extLst>
          </p:cNvPr>
          <p:cNvSpPr/>
          <p:nvPr/>
        </p:nvSpPr>
        <p:spPr>
          <a:xfrm>
            <a:off x="3955932" y="112788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232119-F066-46B4-98C3-CEDA4E94E6D0}"/>
              </a:ext>
            </a:extLst>
          </p:cNvPr>
          <p:cNvSpPr txBox="1"/>
          <p:nvPr/>
        </p:nvSpPr>
        <p:spPr>
          <a:xfrm>
            <a:off x="6693567" y="123133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EF18C23-632C-4C8E-BBD4-AC252CC9B57C}"/>
              </a:ext>
            </a:extLst>
          </p:cNvPr>
          <p:cNvSpPr/>
          <p:nvPr/>
        </p:nvSpPr>
        <p:spPr>
          <a:xfrm>
            <a:off x="3933958" y="269312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DEC928-222F-44E2-B240-D9690854AEEF}"/>
              </a:ext>
            </a:extLst>
          </p:cNvPr>
          <p:cNvSpPr txBox="1"/>
          <p:nvPr/>
        </p:nvSpPr>
        <p:spPr>
          <a:xfrm>
            <a:off x="6793966" y="27965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20:00</a:t>
            </a:r>
          </a:p>
        </p:txBody>
      </p:sp>
      <p:pic>
        <p:nvPicPr>
          <p:cNvPr id="9220" name="Picture 4" descr="Thể thao, Chơi bóng Chày Clip nghệ thuật - ngôi sao thể thao. png tải về -  Miễn phí trong suốt Bóng png Tải về.">
            <a:extLst>
              <a:ext uri="{FF2B5EF4-FFF2-40B4-BE49-F238E27FC236}">
                <a16:creationId xmlns:a16="http://schemas.microsoft.com/office/drawing/2014/main" xmlns="" id="{461DEA70-ECB4-42A5-9A36-93264CCA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5" l="10000" r="97556">
                        <a14:foregroundMark x1="53556" y1="73750" x2="54333" y2="74375"/>
                        <a14:foregroundMark x1="58000" y1="93125" x2="58000" y2="93125"/>
                        <a14:foregroundMark x1="64556" y1="91042" x2="64556" y2="91042"/>
                        <a14:foregroundMark x1="62333" y1="80417" x2="61889" y2="80417"/>
                        <a14:foregroundMark x1="65667" y1="60417" x2="66333" y2="60417"/>
                        <a14:foregroundMark x1="59667" y1="55625" x2="59667" y2="55625"/>
                        <a14:foregroundMark x1="60000" y1="43542" x2="60000" y2="42708"/>
                        <a14:foregroundMark x1="57889" y1="41458" x2="57889" y2="41458"/>
                        <a14:foregroundMark x1="72333" y1="28958" x2="72333" y2="28958"/>
                        <a14:foregroundMark x1="79444" y1="43958" x2="79444" y2="43958"/>
                        <a14:foregroundMark x1="79222" y1="60000" x2="79222" y2="60000"/>
                        <a14:foregroundMark x1="78889" y1="38542" x2="74667" y2="58958"/>
                        <a14:foregroundMark x1="76000" y1="72917" x2="76000" y2="72917"/>
                        <a14:foregroundMark x1="63222" y1="70833" x2="62778" y2="70833"/>
                        <a14:foregroundMark x1="46778" y1="86458" x2="46778" y2="86458"/>
                        <a14:backgroundMark x1="52333" y1="67708" x2="52333" y2="67708"/>
                        <a14:backgroundMark x1="51667" y1="62917" x2="56222" y2="73125"/>
                        <a14:backgroundMark x1="50556" y1="81875" x2="51222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57" y="692155"/>
            <a:ext cx="1441199" cy="9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223</Words>
  <Application>Microsoft Office PowerPoint</Application>
  <PresentationFormat>On-screen Show (16:9)</PresentationFormat>
  <Paragraphs>43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UTM Cookies</vt:lpstr>
      <vt:lpstr>Wingdings</vt:lpstr>
      <vt:lpstr>Pangolin</vt:lpstr>
      <vt:lpstr>Leelawadee UI</vt:lpstr>
      <vt:lpstr>UTM Androgyne</vt:lpstr>
      <vt:lpstr>Baloo 2</vt:lpstr>
      <vt:lpstr>Times New Roman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toangl1980@gmail.com</cp:lastModifiedBy>
  <cp:revision>56</cp:revision>
  <dcterms:modified xsi:type="dcterms:W3CDTF">2022-09-24T10:05:44Z</dcterms:modified>
</cp:coreProperties>
</file>