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86" r:id="rId2"/>
    <p:sldMasterId id="2147483699" r:id="rId3"/>
  </p:sldMasterIdLst>
  <p:notesMasterIdLst>
    <p:notesMasterId r:id="rId13"/>
  </p:notesMasterIdLst>
  <p:sldIdLst>
    <p:sldId id="318" r:id="rId4"/>
    <p:sldId id="256" r:id="rId5"/>
    <p:sldId id="306" r:id="rId6"/>
    <p:sldId id="313" r:id="rId7"/>
    <p:sldId id="309" r:id="rId8"/>
    <p:sldId id="312" r:id="rId9"/>
    <p:sldId id="314" r:id="rId10"/>
    <p:sldId id="315" r:id="rId11"/>
    <p:sldId id="319" r:id="rId12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14"/>
    </p:embeddedFont>
    <p:embeddedFont>
      <p:font typeface="Baloo 2" panose="020B0604020202020204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Pangolin" panose="020B0604020202020204" charset="0"/>
      <p:regular r:id="rId21"/>
    </p:embeddedFont>
  </p:embeddedFontLst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E5E4"/>
    <a:srgbClr val="05A8E8"/>
    <a:srgbClr val="00A651"/>
    <a:srgbClr val="FFFF93"/>
    <a:srgbClr val="FFFF6D"/>
    <a:srgbClr val="BCE292"/>
    <a:srgbClr val="FF7C0A"/>
    <a:srgbClr val="E42428"/>
    <a:srgbClr val="1A8C54"/>
    <a:srgbClr val="AC98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2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1.fntdata"/><Relationship Id="rId2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8761FF-70EA-41BF-96C8-A87087F250B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6601948-EA4D-4010-BF84-85F232F29D24}">
      <dgm:prSet phldrT="[Text]" custT="1"/>
      <dgm:spPr>
        <a:solidFill>
          <a:srgbClr val="BAE5E4"/>
        </a:solidFill>
      </dgm:spPr>
      <dgm:t>
        <a:bodyPr/>
        <a:lstStyle/>
        <a:p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Dự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endParaRPr lang="en-US" sz="20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E6FA7B-025F-4AA9-AF0D-ED6B22AA8C15}" type="parTrans" cxnId="{2CF3B7B0-42E8-478E-BE4E-6CD6DDCACD46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105803EA-3F24-4917-A788-FC4AB09A2D57}" type="sibTrans" cxnId="{2CF3B7B0-42E8-478E-BE4E-6CD6DDCACD46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A4144FE8-CF59-4C23-926A-A159004F75CC}">
      <dgm:prSet phldrT="[Text]" custT="1"/>
      <dgm:spPr>
        <a:solidFill>
          <a:schemeClr val="bg2">
            <a:lumMod val="40000"/>
            <a:lumOff val="60000"/>
          </a:schemeClr>
        </a:solidFill>
      </dgm:spPr>
      <dgm:t>
        <a:bodyPr/>
        <a:lstStyle/>
        <a:p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endParaRPr lang="en-US" sz="20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E67EE8-3158-4C69-B2E7-604C2B2DB061}" type="parTrans" cxnId="{882ECA5E-E436-4407-AB1F-4F7005C7121D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94C13C8C-6693-4BE1-811C-2823E23CD3BE}" type="sibTrans" cxnId="{882ECA5E-E436-4407-AB1F-4F7005C7121D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C43EF5AB-C043-4180-9007-D7ADA45723B5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Trưng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endParaRPr lang="en-US" sz="20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9A9385-139C-4CC9-A7B6-FEB349DE3559}" type="parTrans" cxnId="{957B9381-F9D2-45F5-8E71-66A55AFD4620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0C82AD15-D6AF-4A7B-98B4-0E9CCF576605}" type="sibTrans" cxnId="{957B9381-F9D2-45F5-8E71-66A55AFD4620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5D2286FC-335B-4570-8A40-950739222CDE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Chia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sẻ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cách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r>
            <a: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A82A699C-4AFF-4281-A873-B4FEE31103B9}" type="parTrans" cxnId="{3579F318-F986-4D6D-9A3F-CF0FB7F43292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5BB773F7-A8E9-4091-90F7-58A2BD9395AD}" type="sibTrans" cxnId="{3579F318-F986-4D6D-9A3F-CF0FB7F43292}">
      <dgm:prSet/>
      <dgm:spPr/>
      <dgm:t>
        <a:bodyPr/>
        <a:lstStyle/>
        <a:p>
          <a:endParaRPr lang="en-US" sz="2000">
            <a:solidFill>
              <a:schemeClr val="tx2">
                <a:lumMod val="10000"/>
              </a:schemeClr>
            </a:solidFill>
          </a:endParaRPr>
        </a:p>
      </dgm:t>
    </dgm:pt>
    <dgm:pt modelId="{8DA5D877-B2A9-4DF0-AF8D-5F6B9D3FA011}" type="pres">
      <dgm:prSet presAssocID="{8C8761FF-70EA-41BF-96C8-A87087F250B6}" presName="Name0" presStyleCnt="0">
        <dgm:presLayoutVars>
          <dgm:chMax val="7"/>
          <dgm:chPref val="7"/>
          <dgm:dir/>
        </dgm:presLayoutVars>
      </dgm:prSet>
      <dgm:spPr/>
    </dgm:pt>
    <dgm:pt modelId="{52DDDF04-6C75-41D1-822D-E9D79AC398F8}" type="pres">
      <dgm:prSet presAssocID="{8C8761FF-70EA-41BF-96C8-A87087F250B6}" presName="Name1" presStyleCnt="0"/>
      <dgm:spPr/>
    </dgm:pt>
    <dgm:pt modelId="{206F09C8-5348-450B-BEB8-AB2176CD6426}" type="pres">
      <dgm:prSet presAssocID="{8C8761FF-70EA-41BF-96C8-A87087F250B6}" presName="cycle" presStyleCnt="0"/>
      <dgm:spPr/>
    </dgm:pt>
    <dgm:pt modelId="{DD505A18-848B-4ED3-90E1-E62F4096FE6F}" type="pres">
      <dgm:prSet presAssocID="{8C8761FF-70EA-41BF-96C8-A87087F250B6}" presName="srcNode" presStyleLbl="node1" presStyleIdx="0" presStyleCnt="4"/>
      <dgm:spPr/>
    </dgm:pt>
    <dgm:pt modelId="{20209564-2562-41E2-BC1B-1074A8D22BD5}" type="pres">
      <dgm:prSet presAssocID="{8C8761FF-70EA-41BF-96C8-A87087F250B6}" presName="conn" presStyleLbl="parChTrans1D2" presStyleIdx="0" presStyleCnt="1"/>
      <dgm:spPr/>
    </dgm:pt>
    <dgm:pt modelId="{568646B4-781D-45A6-AF1B-8AA3C7D975DA}" type="pres">
      <dgm:prSet presAssocID="{8C8761FF-70EA-41BF-96C8-A87087F250B6}" presName="extraNode" presStyleLbl="node1" presStyleIdx="0" presStyleCnt="4"/>
      <dgm:spPr/>
    </dgm:pt>
    <dgm:pt modelId="{1146D12B-1D64-47FA-8871-45B64BF019C6}" type="pres">
      <dgm:prSet presAssocID="{8C8761FF-70EA-41BF-96C8-A87087F250B6}" presName="dstNode" presStyleLbl="node1" presStyleIdx="0" presStyleCnt="4"/>
      <dgm:spPr/>
    </dgm:pt>
    <dgm:pt modelId="{D9F82658-EE7C-45FB-9177-4A7C0C8FB728}" type="pres">
      <dgm:prSet presAssocID="{A6601948-EA4D-4010-BF84-85F232F29D24}" presName="text_1" presStyleLbl="node1" presStyleIdx="0" presStyleCnt="4">
        <dgm:presLayoutVars>
          <dgm:bulletEnabled val="1"/>
        </dgm:presLayoutVars>
      </dgm:prSet>
      <dgm:spPr/>
    </dgm:pt>
    <dgm:pt modelId="{5CA1BBF2-0824-4DE4-8508-93616421C4E1}" type="pres">
      <dgm:prSet presAssocID="{A6601948-EA4D-4010-BF84-85F232F29D24}" presName="accent_1" presStyleCnt="0"/>
      <dgm:spPr/>
    </dgm:pt>
    <dgm:pt modelId="{6216AAFA-1B8B-4F06-B447-1EFB183A2D3D}" type="pres">
      <dgm:prSet presAssocID="{A6601948-EA4D-4010-BF84-85F232F29D24}" presName="accentRepeatNode" presStyleLbl="solidFgAcc1" presStyleIdx="0" presStyleCnt="4"/>
      <dgm:spPr>
        <a:ln>
          <a:solidFill>
            <a:schemeClr val="tx1">
              <a:lumMod val="75000"/>
              <a:lumOff val="25000"/>
            </a:schemeClr>
          </a:solidFill>
        </a:ln>
      </dgm:spPr>
    </dgm:pt>
    <dgm:pt modelId="{2C59BA3A-1B38-4D18-8E98-EEEEA9986F62}" type="pres">
      <dgm:prSet presAssocID="{A4144FE8-CF59-4C23-926A-A159004F75CC}" presName="text_2" presStyleLbl="node1" presStyleIdx="1" presStyleCnt="4">
        <dgm:presLayoutVars>
          <dgm:bulletEnabled val="1"/>
        </dgm:presLayoutVars>
      </dgm:prSet>
      <dgm:spPr/>
    </dgm:pt>
    <dgm:pt modelId="{C6306D88-B60C-44C2-AD92-143CB27A6192}" type="pres">
      <dgm:prSet presAssocID="{A4144FE8-CF59-4C23-926A-A159004F75CC}" presName="accent_2" presStyleCnt="0"/>
      <dgm:spPr/>
    </dgm:pt>
    <dgm:pt modelId="{D7768B18-FE64-4D55-A481-935A5F811C5C}" type="pres">
      <dgm:prSet presAssocID="{A4144FE8-CF59-4C23-926A-A159004F75CC}" presName="accentRepeatNode" presStyleLbl="solidFgAcc1" presStyleIdx="1" presStyleCnt="4"/>
      <dgm:spPr>
        <a:ln>
          <a:solidFill>
            <a:srgbClr val="7030A0"/>
          </a:solidFill>
        </a:ln>
      </dgm:spPr>
    </dgm:pt>
    <dgm:pt modelId="{E1ECD428-0A5E-468A-B218-84FF31FE101B}" type="pres">
      <dgm:prSet presAssocID="{C43EF5AB-C043-4180-9007-D7ADA45723B5}" presName="text_3" presStyleLbl="node1" presStyleIdx="2" presStyleCnt="4">
        <dgm:presLayoutVars>
          <dgm:bulletEnabled val="1"/>
        </dgm:presLayoutVars>
      </dgm:prSet>
      <dgm:spPr/>
    </dgm:pt>
    <dgm:pt modelId="{01E98036-A7C8-4B6C-91EC-9C637C94AACE}" type="pres">
      <dgm:prSet presAssocID="{C43EF5AB-C043-4180-9007-D7ADA45723B5}" presName="accent_3" presStyleCnt="0"/>
      <dgm:spPr/>
    </dgm:pt>
    <dgm:pt modelId="{A634C6E0-82A5-4DFC-9CBF-17D5094E74B1}" type="pres">
      <dgm:prSet presAssocID="{C43EF5AB-C043-4180-9007-D7ADA45723B5}" presName="accentRepeatNode" presStyleLbl="solidFgAcc1" presStyleIdx="2" presStyleCnt="4"/>
      <dgm:spPr>
        <a:ln>
          <a:solidFill>
            <a:schemeClr val="accent3"/>
          </a:solidFill>
        </a:ln>
      </dgm:spPr>
    </dgm:pt>
    <dgm:pt modelId="{82E3EDCD-6FDB-435F-BEB0-179EE19D66E9}" type="pres">
      <dgm:prSet presAssocID="{5D2286FC-335B-4570-8A40-950739222CDE}" presName="text_4" presStyleLbl="node1" presStyleIdx="3" presStyleCnt="4">
        <dgm:presLayoutVars>
          <dgm:bulletEnabled val="1"/>
        </dgm:presLayoutVars>
      </dgm:prSet>
      <dgm:spPr/>
    </dgm:pt>
    <dgm:pt modelId="{A7F5D0CF-F233-4BE9-9945-6342E47CAF3A}" type="pres">
      <dgm:prSet presAssocID="{5D2286FC-335B-4570-8A40-950739222CDE}" presName="accent_4" presStyleCnt="0"/>
      <dgm:spPr/>
    </dgm:pt>
    <dgm:pt modelId="{9CEE58EB-2449-4E6A-911E-87E5A4A494CC}" type="pres">
      <dgm:prSet presAssocID="{5D2286FC-335B-4570-8A40-950739222CDE}" presName="accentRepeatNode" presStyleLbl="solidFgAcc1" presStyleIdx="3" presStyleCnt="4"/>
      <dgm:spPr>
        <a:ln>
          <a:solidFill>
            <a:schemeClr val="accent1"/>
          </a:solidFill>
        </a:ln>
      </dgm:spPr>
    </dgm:pt>
  </dgm:ptLst>
  <dgm:cxnLst>
    <dgm:cxn modelId="{2EE03508-0D8B-423C-B273-F95E3C701776}" type="presOf" srcId="{A4144FE8-CF59-4C23-926A-A159004F75CC}" destId="{2C59BA3A-1B38-4D18-8E98-EEEEA9986F62}" srcOrd="0" destOrd="0" presId="urn:microsoft.com/office/officeart/2008/layout/VerticalCurvedList"/>
    <dgm:cxn modelId="{3579F318-F986-4D6D-9A3F-CF0FB7F43292}" srcId="{8C8761FF-70EA-41BF-96C8-A87087F250B6}" destId="{5D2286FC-335B-4570-8A40-950739222CDE}" srcOrd="3" destOrd="0" parTransId="{A82A699C-4AFF-4281-A873-B4FEE31103B9}" sibTransId="{5BB773F7-A8E9-4091-90F7-58A2BD9395AD}"/>
    <dgm:cxn modelId="{268AD319-2CEF-48A7-8128-E5D93CBE4F96}" type="presOf" srcId="{105803EA-3F24-4917-A788-FC4AB09A2D57}" destId="{20209564-2562-41E2-BC1B-1074A8D22BD5}" srcOrd="0" destOrd="0" presId="urn:microsoft.com/office/officeart/2008/layout/VerticalCurvedList"/>
    <dgm:cxn modelId="{882ECA5E-E436-4407-AB1F-4F7005C7121D}" srcId="{8C8761FF-70EA-41BF-96C8-A87087F250B6}" destId="{A4144FE8-CF59-4C23-926A-A159004F75CC}" srcOrd="1" destOrd="0" parTransId="{3AE67EE8-3158-4C69-B2E7-604C2B2DB061}" sibTransId="{94C13C8C-6693-4BE1-811C-2823E23CD3BE}"/>
    <dgm:cxn modelId="{177A2A72-D782-4B76-B04D-6AA7A3D8E6CB}" type="presOf" srcId="{5D2286FC-335B-4570-8A40-950739222CDE}" destId="{82E3EDCD-6FDB-435F-BEB0-179EE19D66E9}" srcOrd="0" destOrd="0" presId="urn:microsoft.com/office/officeart/2008/layout/VerticalCurvedList"/>
    <dgm:cxn modelId="{957B9381-F9D2-45F5-8E71-66A55AFD4620}" srcId="{8C8761FF-70EA-41BF-96C8-A87087F250B6}" destId="{C43EF5AB-C043-4180-9007-D7ADA45723B5}" srcOrd="2" destOrd="0" parTransId="{309A9385-139C-4CC9-A7B6-FEB349DE3559}" sibTransId="{0C82AD15-D6AF-4A7B-98B4-0E9CCF576605}"/>
    <dgm:cxn modelId="{2CF3B7B0-42E8-478E-BE4E-6CD6DDCACD46}" srcId="{8C8761FF-70EA-41BF-96C8-A87087F250B6}" destId="{A6601948-EA4D-4010-BF84-85F232F29D24}" srcOrd="0" destOrd="0" parTransId="{4DE6FA7B-025F-4AA9-AF0D-ED6B22AA8C15}" sibTransId="{105803EA-3F24-4917-A788-FC4AB09A2D57}"/>
    <dgm:cxn modelId="{337D6FC4-499E-4B73-870E-D21D37D30545}" type="presOf" srcId="{8C8761FF-70EA-41BF-96C8-A87087F250B6}" destId="{8DA5D877-B2A9-4DF0-AF8D-5F6B9D3FA011}" srcOrd="0" destOrd="0" presId="urn:microsoft.com/office/officeart/2008/layout/VerticalCurvedList"/>
    <dgm:cxn modelId="{FBD429C7-D3F7-463B-A40D-5D848BAB1C97}" type="presOf" srcId="{A6601948-EA4D-4010-BF84-85F232F29D24}" destId="{D9F82658-EE7C-45FB-9177-4A7C0C8FB728}" srcOrd="0" destOrd="0" presId="urn:microsoft.com/office/officeart/2008/layout/VerticalCurvedList"/>
    <dgm:cxn modelId="{C79ADDFE-6E09-4F79-88E7-4DED3A1C18D7}" type="presOf" srcId="{C43EF5AB-C043-4180-9007-D7ADA45723B5}" destId="{E1ECD428-0A5E-468A-B218-84FF31FE101B}" srcOrd="0" destOrd="0" presId="urn:microsoft.com/office/officeart/2008/layout/VerticalCurvedList"/>
    <dgm:cxn modelId="{E95C28EB-4D39-4CDA-A7AE-451D11BF1728}" type="presParOf" srcId="{8DA5D877-B2A9-4DF0-AF8D-5F6B9D3FA011}" destId="{52DDDF04-6C75-41D1-822D-E9D79AC398F8}" srcOrd="0" destOrd="0" presId="urn:microsoft.com/office/officeart/2008/layout/VerticalCurvedList"/>
    <dgm:cxn modelId="{34659B37-022D-47DA-8F61-D5D75EA954E7}" type="presParOf" srcId="{52DDDF04-6C75-41D1-822D-E9D79AC398F8}" destId="{206F09C8-5348-450B-BEB8-AB2176CD6426}" srcOrd="0" destOrd="0" presId="urn:microsoft.com/office/officeart/2008/layout/VerticalCurvedList"/>
    <dgm:cxn modelId="{2FB500CA-B6EB-49DA-A815-23C3AF04AFEC}" type="presParOf" srcId="{206F09C8-5348-450B-BEB8-AB2176CD6426}" destId="{DD505A18-848B-4ED3-90E1-E62F4096FE6F}" srcOrd="0" destOrd="0" presId="urn:microsoft.com/office/officeart/2008/layout/VerticalCurvedList"/>
    <dgm:cxn modelId="{9E13CA2A-1E05-4E12-A957-E56561F21321}" type="presParOf" srcId="{206F09C8-5348-450B-BEB8-AB2176CD6426}" destId="{20209564-2562-41E2-BC1B-1074A8D22BD5}" srcOrd="1" destOrd="0" presId="urn:microsoft.com/office/officeart/2008/layout/VerticalCurvedList"/>
    <dgm:cxn modelId="{9736A503-B8DE-405D-BCCB-F14354B8CE08}" type="presParOf" srcId="{206F09C8-5348-450B-BEB8-AB2176CD6426}" destId="{568646B4-781D-45A6-AF1B-8AA3C7D975DA}" srcOrd="2" destOrd="0" presId="urn:microsoft.com/office/officeart/2008/layout/VerticalCurvedList"/>
    <dgm:cxn modelId="{5F03668D-2C0E-430A-BF55-06AE3FF77EFA}" type="presParOf" srcId="{206F09C8-5348-450B-BEB8-AB2176CD6426}" destId="{1146D12B-1D64-47FA-8871-45B64BF019C6}" srcOrd="3" destOrd="0" presId="urn:microsoft.com/office/officeart/2008/layout/VerticalCurvedList"/>
    <dgm:cxn modelId="{EEA9187E-2D6C-4E9B-A7F0-FA495D674BE0}" type="presParOf" srcId="{52DDDF04-6C75-41D1-822D-E9D79AC398F8}" destId="{D9F82658-EE7C-45FB-9177-4A7C0C8FB728}" srcOrd="1" destOrd="0" presId="urn:microsoft.com/office/officeart/2008/layout/VerticalCurvedList"/>
    <dgm:cxn modelId="{E7C4AD56-6E66-4840-8278-4476B72C69D8}" type="presParOf" srcId="{52DDDF04-6C75-41D1-822D-E9D79AC398F8}" destId="{5CA1BBF2-0824-4DE4-8508-93616421C4E1}" srcOrd="2" destOrd="0" presId="urn:microsoft.com/office/officeart/2008/layout/VerticalCurvedList"/>
    <dgm:cxn modelId="{B45E1F6F-C38B-4CD2-BB9A-0536E4E31D54}" type="presParOf" srcId="{5CA1BBF2-0824-4DE4-8508-93616421C4E1}" destId="{6216AAFA-1B8B-4F06-B447-1EFB183A2D3D}" srcOrd="0" destOrd="0" presId="urn:microsoft.com/office/officeart/2008/layout/VerticalCurvedList"/>
    <dgm:cxn modelId="{C1996E4D-904F-4202-8612-39184A8BF9B9}" type="presParOf" srcId="{52DDDF04-6C75-41D1-822D-E9D79AC398F8}" destId="{2C59BA3A-1B38-4D18-8E98-EEEEA9986F62}" srcOrd="3" destOrd="0" presId="urn:microsoft.com/office/officeart/2008/layout/VerticalCurvedList"/>
    <dgm:cxn modelId="{85B9A5B3-6F52-4932-8651-071E6BA0317B}" type="presParOf" srcId="{52DDDF04-6C75-41D1-822D-E9D79AC398F8}" destId="{C6306D88-B60C-44C2-AD92-143CB27A6192}" srcOrd="4" destOrd="0" presId="urn:microsoft.com/office/officeart/2008/layout/VerticalCurvedList"/>
    <dgm:cxn modelId="{75FC7FA9-C2D8-46E9-A0AD-6A6A8FA38737}" type="presParOf" srcId="{C6306D88-B60C-44C2-AD92-143CB27A6192}" destId="{D7768B18-FE64-4D55-A481-935A5F811C5C}" srcOrd="0" destOrd="0" presId="urn:microsoft.com/office/officeart/2008/layout/VerticalCurvedList"/>
    <dgm:cxn modelId="{374A8A35-3309-4069-A7DE-DE62E5753460}" type="presParOf" srcId="{52DDDF04-6C75-41D1-822D-E9D79AC398F8}" destId="{E1ECD428-0A5E-468A-B218-84FF31FE101B}" srcOrd="5" destOrd="0" presId="urn:microsoft.com/office/officeart/2008/layout/VerticalCurvedList"/>
    <dgm:cxn modelId="{A17175B0-B9E2-4C32-837B-8302C20D6589}" type="presParOf" srcId="{52DDDF04-6C75-41D1-822D-E9D79AC398F8}" destId="{01E98036-A7C8-4B6C-91EC-9C637C94AACE}" srcOrd="6" destOrd="0" presId="urn:microsoft.com/office/officeart/2008/layout/VerticalCurvedList"/>
    <dgm:cxn modelId="{AB6BC11F-7402-4FE7-8C3A-029537C1F97A}" type="presParOf" srcId="{01E98036-A7C8-4B6C-91EC-9C637C94AACE}" destId="{A634C6E0-82A5-4DFC-9CBF-17D5094E74B1}" srcOrd="0" destOrd="0" presId="urn:microsoft.com/office/officeart/2008/layout/VerticalCurvedList"/>
    <dgm:cxn modelId="{94A8CD73-4585-4729-9A41-F3D53750A5AC}" type="presParOf" srcId="{52DDDF04-6C75-41D1-822D-E9D79AC398F8}" destId="{82E3EDCD-6FDB-435F-BEB0-179EE19D66E9}" srcOrd="7" destOrd="0" presId="urn:microsoft.com/office/officeart/2008/layout/VerticalCurvedList"/>
    <dgm:cxn modelId="{5E3B5C93-A02A-4669-9434-07F3B887F969}" type="presParOf" srcId="{52DDDF04-6C75-41D1-822D-E9D79AC398F8}" destId="{A7F5D0CF-F233-4BE9-9945-6342E47CAF3A}" srcOrd="8" destOrd="0" presId="urn:microsoft.com/office/officeart/2008/layout/VerticalCurvedList"/>
    <dgm:cxn modelId="{92DF6AAB-6DEE-488F-B2D7-50874C3ABD37}" type="presParOf" srcId="{A7F5D0CF-F233-4BE9-9945-6342E47CAF3A}" destId="{9CEE58EB-2449-4E6A-911E-87E5A4A494C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09564-2562-41E2-BC1B-1074A8D22BD5}">
      <dsp:nvSpPr>
        <dsp:cNvPr id="0" name=""/>
        <dsp:cNvSpPr/>
      </dsp:nvSpPr>
      <dsp:spPr>
        <a:xfrm>
          <a:off x="-3546738" y="-545145"/>
          <a:ext cx="4228345" cy="4228345"/>
        </a:xfrm>
        <a:prstGeom prst="blockArc">
          <a:avLst>
            <a:gd name="adj1" fmla="val 18900000"/>
            <a:gd name="adj2" fmla="val 2700000"/>
            <a:gd name="adj3" fmla="val 511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82658-EE7C-45FB-9177-4A7C0C8FB728}">
      <dsp:nvSpPr>
        <dsp:cNvPr id="0" name=""/>
        <dsp:cNvSpPr/>
      </dsp:nvSpPr>
      <dsp:spPr>
        <a:xfrm>
          <a:off x="357343" y="241253"/>
          <a:ext cx="3761921" cy="482758"/>
        </a:xfrm>
        <a:prstGeom prst="rect">
          <a:avLst/>
        </a:prstGeom>
        <a:solidFill>
          <a:srgbClr val="BAE5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18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Dự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endParaRPr lang="en-US" sz="2000" kern="12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343" y="241253"/>
        <a:ext cx="3761921" cy="482758"/>
      </dsp:txXfrm>
    </dsp:sp>
    <dsp:sp modelId="{6216AAFA-1B8B-4F06-B447-1EFB183A2D3D}">
      <dsp:nvSpPr>
        <dsp:cNvPr id="0" name=""/>
        <dsp:cNvSpPr/>
      </dsp:nvSpPr>
      <dsp:spPr>
        <a:xfrm>
          <a:off x="55619" y="180908"/>
          <a:ext cx="603447" cy="6034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75000"/>
              <a:lumOff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9BA3A-1B38-4D18-8E98-EEEEA9986F62}">
      <dsp:nvSpPr>
        <dsp:cNvPr id="0" name=""/>
        <dsp:cNvSpPr/>
      </dsp:nvSpPr>
      <dsp:spPr>
        <a:xfrm>
          <a:off x="634119" y="965516"/>
          <a:ext cx="3485145" cy="482758"/>
        </a:xfrm>
        <a:prstGeom prst="rect">
          <a:avLst/>
        </a:prstGeom>
        <a:solidFill>
          <a:schemeClr val="bg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18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endParaRPr lang="en-US" sz="2000" kern="12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4119" y="965516"/>
        <a:ext cx="3485145" cy="482758"/>
      </dsp:txXfrm>
    </dsp:sp>
    <dsp:sp modelId="{D7768B18-FE64-4D55-A481-935A5F811C5C}">
      <dsp:nvSpPr>
        <dsp:cNvPr id="0" name=""/>
        <dsp:cNvSpPr/>
      </dsp:nvSpPr>
      <dsp:spPr>
        <a:xfrm>
          <a:off x="332395" y="905171"/>
          <a:ext cx="603447" cy="6034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CD428-0A5E-468A-B218-84FF31FE101B}">
      <dsp:nvSpPr>
        <dsp:cNvPr id="0" name=""/>
        <dsp:cNvSpPr/>
      </dsp:nvSpPr>
      <dsp:spPr>
        <a:xfrm>
          <a:off x="634119" y="1689779"/>
          <a:ext cx="3485145" cy="482758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18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Trưng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endParaRPr lang="en-US" sz="2000" kern="1200" dirty="0">
            <a:solidFill>
              <a:schemeClr val="tx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4119" y="1689779"/>
        <a:ext cx="3485145" cy="482758"/>
      </dsp:txXfrm>
    </dsp:sp>
    <dsp:sp modelId="{A634C6E0-82A5-4DFC-9CBF-17D5094E74B1}">
      <dsp:nvSpPr>
        <dsp:cNvPr id="0" name=""/>
        <dsp:cNvSpPr/>
      </dsp:nvSpPr>
      <dsp:spPr>
        <a:xfrm>
          <a:off x="332395" y="1629435"/>
          <a:ext cx="603447" cy="6034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3EDCD-6FDB-435F-BEB0-179EE19D66E9}">
      <dsp:nvSpPr>
        <dsp:cNvPr id="0" name=""/>
        <dsp:cNvSpPr/>
      </dsp:nvSpPr>
      <dsp:spPr>
        <a:xfrm>
          <a:off x="357343" y="2414042"/>
          <a:ext cx="3761921" cy="48275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18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Chia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sẻ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cách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phẩm</a:t>
          </a:r>
          <a:r>
            <a:rPr lang="en-US" sz="2000" kern="1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357343" y="2414042"/>
        <a:ext cx="3761921" cy="482758"/>
      </dsp:txXfrm>
    </dsp:sp>
    <dsp:sp modelId="{9CEE58EB-2449-4E6A-911E-87E5A4A494CC}">
      <dsp:nvSpPr>
        <dsp:cNvPr id="0" name=""/>
        <dsp:cNvSpPr/>
      </dsp:nvSpPr>
      <dsp:spPr>
        <a:xfrm>
          <a:off x="55619" y="2353698"/>
          <a:ext cx="603447" cy="6034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43710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7.gi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7.gi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8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F37022"/>
                </a:solidFill>
              </a:rPr>
              <a:t>FeistyForwarders_0968120672</a:t>
            </a:r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1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3" y="552697"/>
            <a:ext cx="1672253" cy="52322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67" name="TextBox 66"/>
          <p:cNvSpPr txBox="1"/>
          <p:nvPr userDrawn="1"/>
        </p:nvSpPr>
        <p:spPr>
          <a:xfrm>
            <a:off x="5855424" y="654302"/>
            <a:ext cx="3214090" cy="146159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440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KHÁM</a:t>
            </a:r>
            <a:r>
              <a:rPr lang="en-US" sz="4400" baseline="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PHÁ BẢN THÂN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75000"/>
                  </a:schemeClr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25391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400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000" baseline="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CHĂM SÓC VÀ BẢO VỆ BẢN THÂN</a:t>
            </a:r>
            <a:endParaRPr lang="en-US" sz="40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BA8CBA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23083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48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CHIA SẺ</a:t>
            </a:r>
            <a:r>
              <a:rPr lang="en-US" sz="48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CỘNG ĐỒNG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AC98C9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21351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44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MÔI</a:t>
            </a:r>
            <a:r>
              <a:rPr lang="en-US" sz="44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TRƯỜNG QUANH EM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91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3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3" tIns="91423" rIns="91423" bIns="91423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3" tIns="91423" rIns="91423" bIns="91423" anchor="ctr" anchorCtr="0">
            <a:noAutofit/>
          </a:bodyPr>
          <a:lstStyle>
            <a:lvl1pPr marL="457189" lvl="0" indent="-330192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378" lvl="1" indent="-330192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566" lvl="2" indent="-330192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754" lvl="3" indent="-330192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5943" lvl="4" indent="-330192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132" lvl="5" indent="-330192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320" lvl="6" indent="-330192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509" lvl="7" indent="-330192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697" lvl="8" indent="-330192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082" y="2383987"/>
            <a:ext cx="9157083" cy="2759515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529234" y="1950858"/>
            <a:ext cx="3679782" cy="2985618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6419279" y="3063374"/>
            <a:ext cx="2830073" cy="2028885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43150" y="-161602"/>
            <a:ext cx="7352414" cy="2759515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5067614" y="2377292"/>
            <a:ext cx="603135" cy="28091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783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5416600" y="337980"/>
            <a:ext cx="3348997" cy="174650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452000" y="787588"/>
            <a:ext cx="5497354" cy="1731243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algn="ctr" defTabSz="685783">
              <a:buClrTx/>
              <a:buFontTx/>
              <a:buNone/>
              <a:defRPr/>
            </a:pP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algn="ctr" defTabSz="685783">
              <a:buClrTx/>
              <a:buFontTx/>
              <a:buNone/>
              <a:defRPr/>
            </a:pP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lang="en-US" altLang="zh-CN" sz="3600" b="1" i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3" y="3799105"/>
            <a:ext cx="1766237" cy="11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F9A88FF-981D-4D54-89F8-E14626D6ADBD}"/>
              </a:ext>
            </a:extLst>
          </p:cNvPr>
          <p:cNvSpPr txBox="1"/>
          <p:nvPr userDrawn="1"/>
        </p:nvSpPr>
        <p:spPr>
          <a:xfrm>
            <a:off x="1200920" y="4899931"/>
            <a:ext cx="5260889" cy="24237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783">
              <a:buClrTx/>
              <a:buFontTx/>
              <a:buNone/>
            </a:pP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Hương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14619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79" tIns="34289" rIns="68579" bIns="34289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fld id="{C0CCC1F2-EC4C-438A-A626-EF38FEB19E62}" type="datetimeFigureOut">
              <a:rPr 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783">
                <a:buClrTx/>
              </a:pPr>
              <a:t>10/18/2021</a:t>
            </a:fld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fld id="{F9B525D6-B33C-4B02-B16B-D7EC1E9A098D}" type="slidenum">
              <a:rPr 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783">
                <a:buClrTx/>
              </a:pPr>
              <a:t>‹#›</a:t>
            </a:fld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7544414" y="3555768"/>
            <a:ext cx="2306184" cy="2306184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153705" y="889536"/>
            <a:ext cx="7048514" cy="35808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935974" y="664163"/>
            <a:ext cx="7148516" cy="3740643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650975" y="4222986"/>
            <a:ext cx="7842051" cy="36165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093034" y="3814678"/>
            <a:ext cx="728508" cy="729566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45178" y="258200"/>
            <a:ext cx="710423" cy="710423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7764253" y="3451816"/>
            <a:ext cx="452084" cy="132596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8409977" y="257814"/>
            <a:ext cx="700077" cy="523536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8654891" y="563037"/>
            <a:ext cx="429263" cy="429263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191174" y="4544415"/>
            <a:ext cx="429263" cy="4292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517015" y="3178232"/>
            <a:ext cx="269517" cy="26951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132410" y="3912233"/>
            <a:ext cx="760809" cy="310753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buClrTx/>
                <a:buFontTx/>
                <a:buNone/>
                <a:defRPr/>
              </a:pPr>
              <a:endParaRPr kumimoji="1" lang="zh-CN" altLang="en-US" kern="120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buClrTx/>
                <a:buFontTx/>
                <a:buNone/>
                <a:defRPr/>
              </a:pPr>
              <a:endParaRPr kumimoji="1" lang="zh-CN" altLang="en-US" kern="120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3048278" y="4078325"/>
            <a:ext cx="396479" cy="135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3573344" y="4078325"/>
            <a:ext cx="396479" cy="135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6402269" y="4078325"/>
            <a:ext cx="396479" cy="135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398396" y="228092"/>
            <a:ext cx="269352" cy="269352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7544414" y="362768"/>
            <a:ext cx="269352" cy="269352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952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279106" y="221087"/>
            <a:ext cx="8612372" cy="4672127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142930" y="-60250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282795" y="4365087"/>
            <a:ext cx="1123799" cy="1056254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8400040" y="4058392"/>
            <a:ext cx="379802" cy="1113965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7879354" y="-185641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68FBC2-A039-41A8-B368-926DE1556C72}"/>
              </a:ext>
            </a:extLst>
          </p:cNvPr>
          <p:cNvSpPr txBox="1"/>
          <p:nvPr userDrawn="1"/>
        </p:nvSpPr>
        <p:spPr>
          <a:xfrm>
            <a:off x="5490474" y="4893215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045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</p:spPr>
        <p:txBody>
          <a:bodyPr lIns="68579" tIns="34289" rIns="68579" bIns="34289" anchor="b"/>
          <a:lstStyle>
            <a:lvl1pPr>
              <a:defRPr sz="45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fld id="{84B79D43-DAE6-0F47-A9C1-04982654FBFB}" type="datetimeFigureOut">
              <a:rPr kumimoji="1" lang="zh-CN" alt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783">
                <a:buClrTx/>
              </a:pPr>
              <a:t>2021/10/18</a:t>
            </a:fld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9" tIns="34289" rIns="68579" bIns="34289"/>
          <a:lstStyle/>
          <a:p>
            <a:pPr defTabSz="685783">
              <a:buClrTx/>
            </a:pPr>
            <a:fld id="{EEF17B97-31AA-F046-A2B1-CB7B8C901C9E}" type="slidenum">
              <a:rPr kumimoji="1" lang="zh-CN" alt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783">
                <a:buClrTx/>
              </a:pPr>
              <a:t>‹#›</a:t>
            </a:fld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61" y="1212538"/>
            <a:ext cx="9143999" cy="2975378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803" y="344921"/>
            <a:ext cx="873276" cy="401707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198" y="23351"/>
            <a:ext cx="935245" cy="932127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48" y="917295"/>
            <a:ext cx="5943102" cy="3427987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3604947"/>
            <a:ext cx="9144000" cy="1561204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22" y="1550590"/>
            <a:ext cx="542129" cy="983060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345" y="82114"/>
            <a:ext cx="396134" cy="835181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764" y="215199"/>
            <a:ext cx="482125" cy="874253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412" y="2215261"/>
            <a:ext cx="607682" cy="110192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3" y="283339"/>
            <a:ext cx="873276" cy="401707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36" y="365427"/>
            <a:ext cx="872416" cy="395495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276" y="527492"/>
            <a:ext cx="1029953" cy="51669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56D77B1-C2AC-4E51-885D-2E687FD792DE}"/>
              </a:ext>
            </a:extLst>
          </p:cNvPr>
          <p:cNvSpPr txBox="1"/>
          <p:nvPr userDrawn="1"/>
        </p:nvSpPr>
        <p:spPr>
          <a:xfrm>
            <a:off x="6901495" y="-13585"/>
            <a:ext cx="4736804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8517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1" y="2"/>
            <a:ext cx="9164583" cy="5143499"/>
          </a:xfrm>
          <a:prstGeom prst="rect">
            <a:avLst/>
          </a:prstGeom>
        </p:spPr>
      </p:pic>
      <p:pic>
        <p:nvPicPr>
          <p:cNvPr id="9" name="图形 1">
            <a:extLst>
              <a:ext uri="{FF2B5EF4-FFF2-40B4-BE49-F238E27FC236}">
                <a16:creationId xmlns:a16="http://schemas.microsoft.com/office/drawing/2014/main" id="{4147D270-CA58-46E3-A687-87D81398E6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3909170"/>
            <a:ext cx="2481710" cy="12343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9D82C2-117E-4A35-95BF-D458B26D688D}"/>
              </a:ext>
            </a:extLst>
          </p:cNvPr>
          <p:cNvSpPr txBox="1"/>
          <p:nvPr userDrawn="1"/>
        </p:nvSpPr>
        <p:spPr>
          <a:xfrm>
            <a:off x="6008812" y="2"/>
            <a:ext cx="4736804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43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387550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168109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302434" y="4101548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9"/>
            <a:ext cx="452084" cy="132596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7858877" y="-91794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33CB7-2EEC-42DC-9103-2D109DD1CFEE}"/>
              </a:ext>
            </a:extLst>
          </p:cNvPr>
          <p:cNvSpPr txBox="1"/>
          <p:nvPr userDrawn="1"/>
        </p:nvSpPr>
        <p:spPr>
          <a:xfrm>
            <a:off x="5490475" y="4893215"/>
            <a:ext cx="4736804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984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387550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168109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302434" y="4101548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9"/>
            <a:ext cx="452084" cy="132596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7858877" y="-91794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3357890" y="868103"/>
            <a:ext cx="4506587" cy="3496069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6773144" y="1108207"/>
            <a:ext cx="1658267" cy="3714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3012040" y="798026"/>
            <a:ext cx="1798127" cy="371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4015036" y="1487035"/>
            <a:ext cx="3170870" cy="210057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783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53" y="863223"/>
            <a:ext cx="1110972" cy="36785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D616774-3438-47D7-81AB-B40EEBD5818D}"/>
              </a:ext>
            </a:extLst>
          </p:cNvPr>
          <p:cNvSpPr txBox="1"/>
          <p:nvPr userDrawn="1"/>
        </p:nvSpPr>
        <p:spPr>
          <a:xfrm>
            <a:off x="5490474" y="4893215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5284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387550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168109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302434" y="4101548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9"/>
            <a:ext cx="452084" cy="132596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7858877" y="-91794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1709177" y="884293"/>
            <a:ext cx="4506587" cy="3496069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4746672" y="811565"/>
            <a:ext cx="1658267" cy="3714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050970" y="1141501"/>
            <a:ext cx="1798127" cy="371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2366323" y="1503224"/>
            <a:ext cx="3170870" cy="210057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783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030" y="1966581"/>
            <a:ext cx="2271699" cy="28855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C8F1E24-5B7F-481A-86BE-BC8D3CC99D79}"/>
              </a:ext>
            </a:extLst>
          </p:cNvPr>
          <p:cNvSpPr txBox="1"/>
          <p:nvPr userDrawn="1"/>
        </p:nvSpPr>
        <p:spPr>
          <a:xfrm>
            <a:off x="5490474" y="4893215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07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387550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168109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302434" y="4101548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9"/>
            <a:ext cx="452084" cy="132596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7858877" y="-91794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2750508" y="737321"/>
            <a:ext cx="4506587" cy="3496069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6030656" y="946106"/>
            <a:ext cx="1658267" cy="371475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232931" y="861362"/>
            <a:ext cx="1798127" cy="371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3418366" y="1435067"/>
            <a:ext cx="3170870" cy="210057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783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2484" y="2998174"/>
            <a:ext cx="2985278" cy="148479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5751009" y="4920104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22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2" cy="51435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387550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168109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302434" y="4101548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8823163" y="4831795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9"/>
            <a:ext cx="452084" cy="132596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7858877" y="-91794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1709177" y="884293"/>
            <a:ext cx="4506587" cy="3496069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4746672" y="811565"/>
            <a:ext cx="1658267" cy="371475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050970" y="1141501"/>
            <a:ext cx="1798127" cy="371475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2366323" y="1503224"/>
            <a:ext cx="3170870" cy="210057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783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ED7D3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5982023" y="2242057"/>
            <a:ext cx="2131673" cy="219573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783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23418162-C26E-4370-9D2F-33E57C0A0B7E}"/>
              </a:ext>
            </a:extLst>
          </p:cNvPr>
          <p:cNvSpPr txBox="1"/>
          <p:nvPr userDrawn="1"/>
        </p:nvSpPr>
        <p:spPr>
          <a:xfrm>
            <a:off x="5636067" y="4888415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976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159488" y="151515"/>
            <a:ext cx="8803758" cy="4880344"/>
          </a:xfrm>
          <a:custGeom>
            <a:avLst/>
            <a:gdLst>
              <a:gd name="connsiteX0" fmla="*/ 0 w 11738344"/>
              <a:gd name="connsiteY0" fmla="*/ 0 h 6507125"/>
              <a:gd name="connsiteX1" fmla="*/ 586917 w 11738344"/>
              <a:gd name="connsiteY1" fmla="*/ 0 h 6507125"/>
              <a:gd name="connsiteX2" fmla="*/ 939068 w 11738344"/>
              <a:gd name="connsiteY2" fmla="*/ 0 h 6507125"/>
              <a:gd name="connsiteX3" fmla="*/ 1525985 w 11738344"/>
              <a:gd name="connsiteY3" fmla="*/ 0 h 6507125"/>
              <a:gd name="connsiteX4" fmla="*/ 1760752 w 11738344"/>
              <a:gd name="connsiteY4" fmla="*/ 0 h 6507125"/>
              <a:gd name="connsiteX5" fmla="*/ 2347669 w 11738344"/>
              <a:gd name="connsiteY5" fmla="*/ 0 h 6507125"/>
              <a:gd name="connsiteX6" fmla="*/ 3051969 w 11738344"/>
              <a:gd name="connsiteY6" fmla="*/ 0 h 6507125"/>
              <a:gd name="connsiteX7" fmla="*/ 3521503 w 11738344"/>
              <a:gd name="connsiteY7" fmla="*/ 0 h 6507125"/>
              <a:gd name="connsiteX8" fmla="*/ 3756270 w 11738344"/>
              <a:gd name="connsiteY8" fmla="*/ 0 h 6507125"/>
              <a:gd name="connsiteX9" fmla="*/ 4577954 w 11738344"/>
              <a:gd name="connsiteY9" fmla="*/ 0 h 6507125"/>
              <a:gd name="connsiteX10" fmla="*/ 5164871 w 11738344"/>
              <a:gd name="connsiteY10" fmla="*/ 0 h 6507125"/>
              <a:gd name="connsiteX11" fmla="*/ 5751789 w 11738344"/>
              <a:gd name="connsiteY11" fmla="*/ 0 h 6507125"/>
              <a:gd name="connsiteX12" fmla="*/ 6221322 w 11738344"/>
              <a:gd name="connsiteY12" fmla="*/ 0 h 6507125"/>
              <a:gd name="connsiteX13" fmla="*/ 7043006 w 11738344"/>
              <a:gd name="connsiteY13" fmla="*/ 0 h 6507125"/>
              <a:gd name="connsiteX14" fmla="*/ 7277773 w 11738344"/>
              <a:gd name="connsiteY14" fmla="*/ 0 h 6507125"/>
              <a:gd name="connsiteX15" fmla="*/ 7629924 w 11738344"/>
              <a:gd name="connsiteY15" fmla="*/ 0 h 6507125"/>
              <a:gd name="connsiteX16" fmla="*/ 8216841 w 11738344"/>
              <a:gd name="connsiteY16" fmla="*/ 0 h 6507125"/>
              <a:gd name="connsiteX17" fmla="*/ 9038525 w 11738344"/>
              <a:gd name="connsiteY17" fmla="*/ 0 h 6507125"/>
              <a:gd name="connsiteX18" fmla="*/ 9273292 w 11738344"/>
              <a:gd name="connsiteY18" fmla="*/ 0 h 6507125"/>
              <a:gd name="connsiteX19" fmla="*/ 9742826 w 11738344"/>
              <a:gd name="connsiteY19" fmla="*/ 0 h 6507125"/>
              <a:gd name="connsiteX20" fmla="*/ 10564510 w 11738344"/>
              <a:gd name="connsiteY20" fmla="*/ 0 h 6507125"/>
              <a:gd name="connsiteX21" fmla="*/ 11151427 w 11738344"/>
              <a:gd name="connsiteY21" fmla="*/ 0 h 6507125"/>
              <a:gd name="connsiteX22" fmla="*/ 11738344 w 11738344"/>
              <a:gd name="connsiteY22" fmla="*/ 0 h 6507125"/>
              <a:gd name="connsiteX23" fmla="*/ 11738344 w 11738344"/>
              <a:gd name="connsiteY23" fmla="*/ 721699 h 6507125"/>
              <a:gd name="connsiteX24" fmla="*/ 11738344 w 11738344"/>
              <a:gd name="connsiteY24" fmla="*/ 1183114 h 6507125"/>
              <a:gd name="connsiteX25" fmla="*/ 11738344 w 11738344"/>
              <a:gd name="connsiteY25" fmla="*/ 1644528 h 6507125"/>
              <a:gd name="connsiteX26" fmla="*/ 11738344 w 11738344"/>
              <a:gd name="connsiteY26" fmla="*/ 2236085 h 6507125"/>
              <a:gd name="connsiteX27" fmla="*/ 11738344 w 11738344"/>
              <a:gd name="connsiteY27" fmla="*/ 2827642 h 6507125"/>
              <a:gd name="connsiteX28" fmla="*/ 11738344 w 11738344"/>
              <a:gd name="connsiteY28" fmla="*/ 3223985 h 6507125"/>
              <a:gd name="connsiteX29" fmla="*/ 11738344 w 11738344"/>
              <a:gd name="connsiteY29" fmla="*/ 3815541 h 6507125"/>
              <a:gd name="connsiteX30" fmla="*/ 11738344 w 11738344"/>
              <a:gd name="connsiteY30" fmla="*/ 4537241 h 6507125"/>
              <a:gd name="connsiteX31" fmla="*/ 11738344 w 11738344"/>
              <a:gd name="connsiteY31" fmla="*/ 4998655 h 6507125"/>
              <a:gd name="connsiteX32" fmla="*/ 11738344 w 11738344"/>
              <a:gd name="connsiteY32" fmla="*/ 5394998 h 6507125"/>
              <a:gd name="connsiteX33" fmla="*/ 11738344 w 11738344"/>
              <a:gd name="connsiteY33" fmla="*/ 5986555 h 6507125"/>
              <a:gd name="connsiteX34" fmla="*/ 11738344 w 11738344"/>
              <a:gd name="connsiteY34" fmla="*/ 6507125 h 6507125"/>
              <a:gd name="connsiteX35" fmla="*/ 11034043 w 11738344"/>
              <a:gd name="connsiteY35" fmla="*/ 6507125 h 6507125"/>
              <a:gd name="connsiteX36" fmla="*/ 10799276 w 11738344"/>
              <a:gd name="connsiteY36" fmla="*/ 6507125 h 6507125"/>
              <a:gd name="connsiteX37" fmla="*/ 10094976 w 11738344"/>
              <a:gd name="connsiteY37" fmla="*/ 6507125 h 6507125"/>
              <a:gd name="connsiteX38" fmla="*/ 9860209 w 11738344"/>
              <a:gd name="connsiteY38" fmla="*/ 6507125 h 6507125"/>
              <a:gd name="connsiteX39" fmla="*/ 9155908 w 11738344"/>
              <a:gd name="connsiteY39" fmla="*/ 6507125 h 6507125"/>
              <a:gd name="connsiteX40" fmla="*/ 8803758 w 11738344"/>
              <a:gd name="connsiteY40" fmla="*/ 6507125 h 6507125"/>
              <a:gd name="connsiteX41" fmla="*/ 8334224 w 11738344"/>
              <a:gd name="connsiteY41" fmla="*/ 6507125 h 6507125"/>
              <a:gd name="connsiteX42" fmla="*/ 8099457 w 11738344"/>
              <a:gd name="connsiteY42" fmla="*/ 6507125 h 6507125"/>
              <a:gd name="connsiteX43" fmla="*/ 7629924 w 11738344"/>
              <a:gd name="connsiteY43" fmla="*/ 6507125 h 6507125"/>
              <a:gd name="connsiteX44" fmla="*/ 6808240 w 11738344"/>
              <a:gd name="connsiteY44" fmla="*/ 6507125 h 6507125"/>
              <a:gd name="connsiteX45" fmla="*/ 6573473 w 11738344"/>
              <a:gd name="connsiteY45" fmla="*/ 6507125 h 6507125"/>
              <a:gd name="connsiteX46" fmla="*/ 5869172 w 11738344"/>
              <a:gd name="connsiteY46" fmla="*/ 6507125 h 6507125"/>
              <a:gd name="connsiteX47" fmla="*/ 5282255 w 11738344"/>
              <a:gd name="connsiteY47" fmla="*/ 6507125 h 6507125"/>
              <a:gd name="connsiteX48" fmla="*/ 4930104 w 11738344"/>
              <a:gd name="connsiteY48" fmla="*/ 6507125 h 6507125"/>
              <a:gd name="connsiteX49" fmla="*/ 4577954 w 11738344"/>
              <a:gd name="connsiteY49" fmla="*/ 6507125 h 6507125"/>
              <a:gd name="connsiteX50" fmla="*/ 4108420 w 11738344"/>
              <a:gd name="connsiteY50" fmla="*/ 6507125 h 6507125"/>
              <a:gd name="connsiteX51" fmla="*/ 3521503 w 11738344"/>
              <a:gd name="connsiteY51" fmla="*/ 6507125 h 6507125"/>
              <a:gd name="connsiteX52" fmla="*/ 2699819 w 11738344"/>
              <a:gd name="connsiteY52" fmla="*/ 6507125 h 6507125"/>
              <a:gd name="connsiteX53" fmla="*/ 1995518 w 11738344"/>
              <a:gd name="connsiteY53" fmla="*/ 6507125 h 6507125"/>
              <a:gd name="connsiteX54" fmla="*/ 1760752 w 11738344"/>
              <a:gd name="connsiteY54" fmla="*/ 6507125 h 6507125"/>
              <a:gd name="connsiteX55" fmla="*/ 939068 w 11738344"/>
              <a:gd name="connsiteY55" fmla="*/ 6507125 h 6507125"/>
              <a:gd name="connsiteX56" fmla="*/ 0 w 11738344"/>
              <a:gd name="connsiteY56" fmla="*/ 6507125 h 6507125"/>
              <a:gd name="connsiteX57" fmla="*/ 0 w 11738344"/>
              <a:gd name="connsiteY57" fmla="*/ 5785426 h 6507125"/>
              <a:gd name="connsiteX58" fmla="*/ 0 w 11738344"/>
              <a:gd name="connsiteY58" fmla="*/ 5128798 h 6507125"/>
              <a:gd name="connsiteX59" fmla="*/ 0 w 11738344"/>
              <a:gd name="connsiteY59" fmla="*/ 4537241 h 6507125"/>
              <a:gd name="connsiteX60" fmla="*/ 0 w 11738344"/>
              <a:gd name="connsiteY60" fmla="*/ 3880613 h 6507125"/>
              <a:gd name="connsiteX61" fmla="*/ 0 w 11738344"/>
              <a:gd name="connsiteY61" fmla="*/ 3158913 h 6507125"/>
              <a:gd name="connsiteX62" fmla="*/ 0 w 11738344"/>
              <a:gd name="connsiteY62" fmla="*/ 2437214 h 6507125"/>
              <a:gd name="connsiteX63" fmla="*/ 0 w 11738344"/>
              <a:gd name="connsiteY63" fmla="*/ 1715515 h 6507125"/>
              <a:gd name="connsiteX64" fmla="*/ 0 w 11738344"/>
              <a:gd name="connsiteY64" fmla="*/ 1319172 h 6507125"/>
              <a:gd name="connsiteX65" fmla="*/ 0 w 11738344"/>
              <a:gd name="connsiteY65" fmla="*/ 662544 h 6507125"/>
              <a:gd name="connsiteX66" fmla="*/ 0 w 11738344"/>
              <a:gd name="connsiteY66" fmla="*/ 0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5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28644" y="3559281"/>
                  <a:pt x="11738344" y="3815541"/>
                </a:cubicBezTo>
                <a:cubicBezTo>
                  <a:pt x="11748044" y="4071801"/>
                  <a:pt x="11660229" y="4277915"/>
                  <a:pt x="11738344" y="4537241"/>
                </a:cubicBezTo>
                <a:cubicBezTo>
                  <a:pt x="11816459" y="4796567"/>
                  <a:pt x="11733753" y="4796994"/>
                  <a:pt x="11738344" y="4998655"/>
                </a:cubicBezTo>
                <a:cubicBezTo>
                  <a:pt x="11742935" y="5200316"/>
                  <a:pt x="11719250" y="5308582"/>
                  <a:pt x="11738344" y="5394998"/>
                </a:cubicBezTo>
                <a:cubicBezTo>
                  <a:pt x="11757438" y="5481414"/>
                  <a:pt x="11699476" y="5736459"/>
                  <a:pt x="11738344" y="5986555"/>
                </a:cubicBezTo>
                <a:cubicBezTo>
                  <a:pt x="11777212" y="6236651"/>
                  <a:pt x="11708423" y="6334874"/>
                  <a:pt x="11738344" y="6507125"/>
                </a:cubicBezTo>
                <a:cubicBezTo>
                  <a:pt x="11478827" y="6561764"/>
                  <a:pt x="11355604" y="6489109"/>
                  <a:pt x="11034043" y="6507125"/>
                </a:cubicBezTo>
                <a:cubicBezTo>
                  <a:pt x="10712482" y="6525141"/>
                  <a:pt x="10886680" y="6497141"/>
                  <a:pt x="10799276" y="6507125"/>
                </a:cubicBezTo>
                <a:cubicBezTo>
                  <a:pt x="10711872" y="6517109"/>
                  <a:pt x="10265533" y="6502056"/>
                  <a:pt x="10094976" y="6507125"/>
                </a:cubicBezTo>
                <a:cubicBezTo>
                  <a:pt x="9924419" y="6512194"/>
                  <a:pt x="9975231" y="6494613"/>
                  <a:pt x="9860209" y="6507125"/>
                </a:cubicBezTo>
                <a:cubicBezTo>
                  <a:pt x="9745187" y="6519637"/>
                  <a:pt x="9465544" y="6493149"/>
                  <a:pt x="9155908" y="6507125"/>
                </a:cubicBezTo>
                <a:cubicBezTo>
                  <a:pt x="8846272" y="6521101"/>
                  <a:pt x="8884191" y="6495076"/>
                  <a:pt x="8803758" y="6507125"/>
                </a:cubicBezTo>
                <a:cubicBezTo>
                  <a:pt x="8723325" y="6519174"/>
                  <a:pt x="8508753" y="6467331"/>
                  <a:pt x="8334224" y="6507125"/>
                </a:cubicBezTo>
                <a:cubicBezTo>
                  <a:pt x="8159695" y="6546919"/>
                  <a:pt x="8211920" y="6481971"/>
                  <a:pt x="8099457" y="6507125"/>
                </a:cubicBezTo>
                <a:cubicBezTo>
                  <a:pt x="7986994" y="6532279"/>
                  <a:pt x="7760338" y="6491342"/>
                  <a:pt x="7629924" y="6507125"/>
                </a:cubicBezTo>
                <a:cubicBezTo>
                  <a:pt x="7499510" y="6522908"/>
                  <a:pt x="7068285" y="6502086"/>
                  <a:pt x="6808240" y="6507125"/>
                </a:cubicBezTo>
                <a:cubicBezTo>
                  <a:pt x="6548195" y="6512164"/>
                  <a:pt x="6642810" y="6498574"/>
                  <a:pt x="6573473" y="6507125"/>
                </a:cubicBezTo>
                <a:cubicBezTo>
                  <a:pt x="6504136" y="6515676"/>
                  <a:pt x="6038855" y="6438771"/>
                  <a:pt x="5869172" y="6507125"/>
                </a:cubicBezTo>
                <a:cubicBezTo>
                  <a:pt x="5699489" y="6575479"/>
                  <a:pt x="5566362" y="6496885"/>
                  <a:pt x="5282255" y="6507125"/>
                </a:cubicBezTo>
                <a:cubicBezTo>
                  <a:pt x="4998148" y="6517365"/>
                  <a:pt x="5039221" y="6465905"/>
                  <a:pt x="4930104" y="6507125"/>
                </a:cubicBezTo>
                <a:cubicBezTo>
                  <a:pt x="4820987" y="6548345"/>
                  <a:pt x="4723325" y="6493648"/>
                  <a:pt x="4577954" y="6507125"/>
                </a:cubicBezTo>
                <a:cubicBezTo>
                  <a:pt x="4432583" y="6520602"/>
                  <a:pt x="4240580" y="6477186"/>
                  <a:pt x="4108420" y="6507125"/>
                </a:cubicBezTo>
                <a:cubicBezTo>
                  <a:pt x="3976260" y="6537064"/>
                  <a:pt x="3729849" y="6485756"/>
                  <a:pt x="3521503" y="6507125"/>
                </a:cubicBezTo>
                <a:cubicBezTo>
                  <a:pt x="3313157" y="6528494"/>
                  <a:pt x="2978184" y="6440521"/>
                  <a:pt x="2699819" y="6507125"/>
                </a:cubicBezTo>
                <a:cubicBezTo>
                  <a:pt x="2421454" y="6573729"/>
                  <a:pt x="2296956" y="6495816"/>
                  <a:pt x="1995518" y="6507125"/>
                </a:cubicBezTo>
                <a:cubicBezTo>
                  <a:pt x="1694080" y="6518434"/>
                  <a:pt x="1872133" y="6498123"/>
                  <a:pt x="1760752" y="6507125"/>
                </a:cubicBezTo>
                <a:cubicBezTo>
                  <a:pt x="1649371" y="6516127"/>
                  <a:pt x="1240399" y="6475880"/>
                  <a:pt x="939068" y="6507125"/>
                </a:cubicBezTo>
                <a:cubicBezTo>
                  <a:pt x="637737" y="6538370"/>
                  <a:pt x="388381" y="6477070"/>
                  <a:pt x="0" y="6507125"/>
                </a:cubicBezTo>
                <a:cubicBezTo>
                  <a:pt x="-47939" y="6337479"/>
                  <a:pt x="879" y="6060669"/>
                  <a:pt x="0" y="5785426"/>
                </a:cubicBezTo>
                <a:cubicBezTo>
                  <a:pt x="-879" y="5510183"/>
                  <a:pt x="581" y="5359991"/>
                  <a:pt x="0" y="5128798"/>
                </a:cubicBezTo>
                <a:cubicBezTo>
                  <a:pt x="-581" y="4897605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4030" y="3322956"/>
                  <a:pt x="0" y="3158913"/>
                </a:cubicBezTo>
                <a:cubicBezTo>
                  <a:pt x="-34030" y="2994870"/>
                  <a:pt x="80763" y="2717371"/>
                  <a:pt x="0" y="2437214"/>
                </a:cubicBezTo>
                <a:cubicBezTo>
                  <a:pt x="-80763" y="2157057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5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5233" y="1344087"/>
                  <a:pt x="11738344" y="1514385"/>
                </a:cubicBezTo>
                <a:cubicBezTo>
                  <a:pt x="11791455" y="1684683"/>
                  <a:pt x="11711044" y="1762913"/>
                  <a:pt x="11738344" y="1975800"/>
                </a:cubicBezTo>
                <a:cubicBezTo>
                  <a:pt x="11765644" y="2188687"/>
                  <a:pt x="11699886" y="2274464"/>
                  <a:pt x="11738344" y="2502285"/>
                </a:cubicBezTo>
                <a:cubicBezTo>
                  <a:pt x="11776802" y="2730106"/>
                  <a:pt x="11695385" y="2995182"/>
                  <a:pt x="11738344" y="3223985"/>
                </a:cubicBezTo>
                <a:cubicBezTo>
                  <a:pt x="11781303" y="3452788"/>
                  <a:pt x="11700748" y="3463165"/>
                  <a:pt x="11738344" y="3620328"/>
                </a:cubicBezTo>
                <a:cubicBezTo>
                  <a:pt x="11775940" y="3777491"/>
                  <a:pt x="11707001" y="4043633"/>
                  <a:pt x="11738344" y="4342027"/>
                </a:cubicBezTo>
                <a:cubicBezTo>
                  <a:pt x="11769687" y="4640421"/>
                  <a:pt x="11729213" y="4583818"/>
                  <a:pt x="11738344" y="4738370"/>
                </a:cubicBezTo>
                <a:cubicBezTo>
                  <a:pt x="11747475" y="4892922"/>
                  <a:pt x="11733578" y="4965083"/>
                  <a:pt x="11738344" y="5134713"/>
                </a:cubicBezTo>
                <a:cubicBezTo>
                  <a:pt x="11743110" y="5304343"/>
                  <a:pt x="11662322" y="5553418"/>
                  <a:pt x="11738344" y="5791341"/>
                </a:cubicBezTo>
                <a:cubicBezTo>
                  <a:pt x="11814366" y="6029264"/>
                  <a:pt x="11713020" y="6176136"/>
                  <a:pt x="11738344" y="6507125"/>
                </a:cubicBezTo>
                <a:cubicBezTo>
                  <a:pt x="11547327" y="6548973"/>
                  <a:pt x="11498077" y="6493046"/>
                  <a:pt x="11268810" y="6507125"/>
                </a:cubicBezTo>
                <a:cubicBezTo>
                  <a:pt x="11039543" y="6521204"/>
                  <a:pt x="11107069" y="6502334"/>
                  <a:pt x="11034043" y="6507125"/>
                </a:cubicBezTo>
                <a:cubicBezTo>
                  <a:pt x="10961017" y="6511916"/>
                  <a:pt x="10683932" y="6506699"/>
                  <a:pt x="10564510" y="6507125"/>
                </a:cubicBezTo>
                <a:cubicBezTo>
                  <a:pt x="10445088" y="6507551"/>
                  <a:pt x="10108637" y="6458162"/>
                  <a:pt x="9742826" y="6507125"/>
                </a:cubicBezTo>
                <a:cubicBezTo>
                  <a:pt x="9377015" y="6556088"/>
                  <a:pt x="9349509" y="6439682"/>
                  <a:pt x="9038525" y="6507125"/>
                </a:cubicBezTo>
                <a:cubicBezTo>
                  <a:pt x="8727541" y="6574568"/>
                  <a:pt x="8794847" y="6477168"/>
                  <a:pt x="8686375" y="6507125"/>
                </a:cubicBezTo>
                <a:cubicBezTo>
                  <a:pt x="8577903" y="6537082"/>
                  <a:pt x="8357039" y="6497360"/>
                  <a:pt x="8099457" y="6507125"/>
                </a:cubicBezTo>
                <a:cubicBezTo>
                  <a:pt x="7841875" y="6516890"/>
                  <a:pt x="7839028" y="6470904"/>
                  <a:pt x="7747307" y="6507125"/>
                </a:cubicBezTo>
                <a:cubicBezTo>
                  <a:pt x="7655586" y="6543346"/>
                  <a:pt x="7266710" y="6462145"/>
                  <a:pt x="7043006" y="6507125"/>
                </a:cubicBezTo>
                <a:cubicBezTo>
                  <a:pt x="6819302" y="6552105"/>
                  <a:pt x="6503498" y="6464456"/>
                  <a:pt x="6338706" y="6507125"/>
                </a:cubicBezTo>
                <a:cubicBezTo>
                  <a:pt x="6173914" y="6549794"/>
                  <a:pt x="6184575" y="6483218"/>
                  <a:pt x="6103939" y="6507125"/>
                </a:cubicBezTo>
                <a:cubicBezTo>
                  <a:pt x="6023303" y="6531032"/>
                  <a:pt x="5677300" y="6424778"/>
                  <a:pt x="5399638" y="6507125"/>
                </a:cubicBezTo>
                <a:cubicBezTo>
                  <a:pt x="5121976" y="6589472"/>
                  <a:pt x="5064059" y="6456168"/>
                  <a:pt x="4930104" y="6507125"/>
                </a:cubicBezTo>
                <a:cubicBezTo>
                  <a:pt x="4796149" y="6558082"/>
                  <a:pt x="4287006" y="6419485"/>
                  <a:pt x="4108420" y="6507125"/>
                </a:cubicBezTo>
                <a:cubicBezTo>
                  <a:pt x="3929834" y="6594765"/>
                  <a:pt x="3851012" y="6506127"/>
                  <a:pt x="3756270" y="6507125"/>
                </a:cubicBezTo>
                <a:cubicBezTo>
                  <a:pt x="3661528" y="6508123"/>
                  <a:pt x="3178681" y="6505194"/>
                  <a:pt x="2934586" y="6507125"/>
                </a:cubicBezTo>
                <a:cubicBezTo>
                  <a:pt x="2690491" y="6509056"/>
                  <a:pt x="2804760" y="6481921"/>
                  <a:pt x="2699819" y="6507125"/>
                </a:cubicBezTo>
                <a:cubicBezTo>
                  <a:pt x="2594878" y="6532329"/>
                  <a:pt x="2131310" y="6492863"/>
                  <a:pt x="1878135" y="6507125"/>
                </a:cubicBezTo>
                <a:cubicBezTo>
                  <a:pt x="1624960" y="6521387"/>
                  <a:pt x="1497787" y="6488583"/>
                  <a:pt x="1173834" y="6507125"/>
                </a:cubicBezTo>
                <a:cubicBezTo>
                  <a:pt x="849881" y="6525667"/>
                  <a:pt x="834993" y="6490955"/>
                  <a:pt x="704301" y="6507125"/>
                </a:cubicBezTo>
                <a:cubicBezTo>
                  <a:pt x="573609" y="6523295"/>
                  <a:pt x="308132" y="6478693"/>
                  <a:pt x="0" y="6507125"/>
                </a:cubicBezTo>
                <a:cubicBezTo>
                  <a:pt x="-29938" y="6329998"/>
                  <a:pt x="56135" y="6044585"/>
                  <a:pt x="0" y="5785426"/>
                </a:cubicBezTo>
                <a:cubicBezTo>
                  <a:pt x="-56135" y="5526267"/>
                  <a:pt x="39316" y="5376750"/>
                  <a:pt x="0" y="5193869"/>
                </a:cubicBezTo>
                <a:cubicBezTo>
                  <a:pt x="-39316" y="5010988"/>
                  <a:pt x="32117" y="4985215"/>
                  <a:pt x="0" y="4797526"/>
                </a:cubicBezTo>
                <a:cubicBezTo>
                  <a:pt x="-32117" y="4609837"/>
                  <a:pt x="57743" y="4276268"/>
                  <a:pt x="0" y="4075826"/>
                </a:cubicBezTo>
                <a:cubicBezTo>
                  <a:pt x="-57743" y="3875384"/>
                  <a:pt x="207" y="3518980"/>
                  <a:pt x="0" y="3354127"/>
                </a:cubicBezTo>
                <a:cubicBezTo>
                  <a:pt x="-207" y="3189274"/>
                  <a:pt x="26299" y="3135377"/>
                  <a:pt x="0" y="2957784"/>
                </a:cubicBezTo>
                <a:cubicBezTo>
                  <a:pt x="-26299" y="2780191"/>
                  <a:pt x="43986" y="2618936"/>
                  <a:pt x="0" y="2431299"/>
                </a:cubicBezTo>
                <a:cubicBezTo>
                  <a:pt x="-43986" y="2243663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>
              <a:buClrTx/>
              <a:buFontTx/>
              <a:buNone/>
            </a:pPr>
            <a:endParaRPr lang="en-US" kern="1200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868546-2164-4C33-8F22-32B28A4FD9F0}"/>
              </a:ext>
            </a:extLst>
          </p:cNvPr>
          <p:cNvSpPr txBox="1"/>
          <p:nvPr userDrawn="1"/>
        </p:nvSpPr>
        <p:spPr>
          <a:xfrm>
            <a:off x="6706953" y="-23923"/>
            <a:ext cx="2437048" cy="207749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defTabSz="685783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1292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92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F37022"/>
                </a:solidFill>
              </a:rPr>
              <a:t>FeistyForwarders_0968120672</a:t>
            </a:r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189786" y="1282769"/>
            <a:ext cx="3852421" cy="145424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440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RÈN</a:t>
            </a:r>
            <a:r>
              <a:rPr lang="en-US" sz="4400" baseline="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NẾP SỐNG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083" y="2383986"/>
            <a:ext cx="9157083" cy="2759515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529234" y="1950858"/>
            <a:ext cx="3679782" cy="2985618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6419278" y="3063373"/>
            <a:ext cx="2830073" cy="2028885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43150" y="-161603"/>
            <a:ext cx="7352414" cy="2759515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5067614" y="2377291"/>
            <a:ext cx="603135" cy="28091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>
                  <a:buClrTx/>
                  <a:buFontTx/>
                  <a:buNone/>
                  <a:defRPr/>
                </a:pPr>
                <a:endParaRPr lang="zh-CN" altLang="en-US" kern="1200"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5416599" y="337980"/>
            <a:ext cx="3348997" cy="174650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452000" y="787587"/>
            <a:ext cx="5497354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buClrTx/>
              <a:buFontTx/>
              <a:buNone/>
              <a:defRPr/>
            </a:pP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algn="ctr" defTabSz="685800">
              <a:buClrTx/>
              <a:buFontTx/>
              <a:buNone/>
              <a:defRPr/>
            </a:pP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lang="en-US" altLang="zh-CN" sz="3600" b="1" i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b="1" i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lang="en-US" altLang="zh-CN" sz="3600" b="1" i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2" y="3799104"/>
            <a:ext cx="1766237" cy="11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F9A88FF-981D-4D54-89F8-E14626D6ADBD}"/>
              </a:ext>
            </a:extLst>
          </p:cNvPr>
          <p:cNvSpPr txBox="1"/>
          <p:nvPr userDrawn="1"/>
        </p:nvSpPr>
        <p:spPr>
          <a:xfrm>
            <a:off x="1200919" y="4899930"/>
            <a:ext cx="52608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</a:pP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Hương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57017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fld id="{C0CCC1F2-EC4C-438A-A626-EF38FEB19E62}" type="datetimeFigureOut">
              <a:rPr 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800">
                <a:buClrTx/>
                <a:buFontTx/>
                <a:buNone/>
              </a:pPr>
              <a:t>10/18/2021</a:t>
            </a:fld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fld id="{F9B525D6-B33C-4B02-B16B-D7EC1E9A098D}" type="slidenum">
              <a:rPr 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800">
                <a:buClrTx/>
                <a:buFontTx/>
                <a:buNone/>
              </a:pPr>
              <a:t>‹#›</a:t>
            </a:fld>
            <a:endParaRPr 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7544414" y="3555768"/>
            <a:ext cx="2306184" cy="2306184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153705" y="889536"/>
            <a:ext cx="7048514" cy="35808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935974" y="664163"/>
            <a:ext cx="7148516" cy="3740643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650975" y="4222986"/>
            <a:ext cx="7842051" cy="36165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093034" y="3814678"/>
            <a:ext cx="728508" cy="729566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45177" y="258199"/>
            <a:ext cx="710423" cy="710423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7764253" y="3451815"/>
            <a:ext cx="452084" cy="132596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8409977" y="257814"/>
            <a:ext cx="700077" cy="523536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8654890" y="563036"/>
            <a:ext cx="429263" cy="429263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191173" y="4544414"/>
            <a:ext cx="429263" cy="4292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517014" y="3178232"/>
            <a:ext cx="269517" cy="26951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132410" y="3912232"/>
            <a:ext cx="760809" cy="310753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  <a:buFontTx/>
                <a:buNone/>
                <a:defRPr/>
              </a:pPr>
              <a:endParaRPr kumimoji="1" lang="zh-CN" altLang="en-US" kern="120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  <a:buFontTx/>
                <a:buNone/>
                <a:defRPr/>
              </a:pPr>
              <a:endParaRPr kumimoji="1" lang="zh-CN" altLang="en-US" kern="120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3048277" y="4078325"/>
            <a:ext cx="396479" cy="135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3573343" y="4078325"/>
            <a:ext cx="396479" cy="135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6402268" y="4078325"/>
            <a:ext cx="396479" cy="135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398396" y="228092"/>
            <a:ext cx="269352" cy="269352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7544414" y="362768"/>
            <a:ext cx="269352" cy="269352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BA24C5-7A23-4C04-A532-B0BAAA602ECA}"/>
              </a:ext>
            </a:extLst>
          </p:cNvPr>
          <p:cNvSpPr txBox="1"/>
          <p:nvPr userDrawn="1"/>
        </p:nvSpPr>
        <p:spPr>
          <a:xfrm>
            <a:off x="1457288" y="4708860"/>
            <a:ext cx="52608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</a:pP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Hương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kern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1100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40574170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68FBC2-A039-41A8-B368-926DE1556C72}"/>
              </a:ext>
            </a:extLst>
          </p:cNvPr>
          <p:cNvSpPr txBox="1"/>
          <p:nvPr userDrawn="1"/>
        </p:nvSpPr>
        <p:spPr>
          <a:xfrm>
            <a:off x="5490474" y="4893214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6680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fld id="{84B79D43-DAE6-0F47-A9C1-04982654FBFB}" type="datetimeFigureOut">
              <a:rPr kumimoji="1" lang="zh-CN" alt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800">
                <a:buClrTx/>
                <a:buFontTx/>
                <a:buNone/>
              </a:pPr>
              <a:t>2021/10/18</a:t>
            </a:fld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685800">
              <a:buClrTx/>
              <a:buFontTx/>
              <a:buNone/>
            </a:pPr>
            <a:fld id="{EEF17B97-31AA-F046-A2B1-CB7B8C901C9E}" type="slidenum">
              <a:rPr kumimoji="1" lang="zh-CN" altLang="en-US" kern="1200" smtClean="0">
                <a:solidFill>
                  <a:prstClr val="black"/>
                </a:solidFill>
                <a:latin typeface="UTM Avo"/>
                <a:cs typeface="+mn-cs"/>
              </a:rPr>
              <a:pPr defTabSz="685800">
                <a:buClrTx/>
                <a:buFontTx/>
                <a:buNone/>
              </a:pPr>
              <a:t>‹#›</a:t>
            </a:fld>
            <a:endParaRPr kumimoji="1" lang="zh-CN" altLang="en-US" kern="1200">
              <a:solidFill>
                <a:prstClr val="black"/>
              </a:solidFill>
              <a:latin typeface="UTM Avo"/>
              <a:cs typeface="+mn-cs"/>
            </a:endParaRPr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62" y="1212537"/>
            <a:ext cx="9143999" cy="2975378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803" y="344920"/>
            <a:ext cx="873276" cy="401707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197" y="23351"/>
            <a:ext cx="935245" cy="932127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48" y="917294"/>
            <a:ext cx="5943102" cy="3427987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3604947"/>
            <a:ext cx="9144000" cy="1561204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21" y="1550590"/>
            <a:ext cx="542129" cy="983060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345" y="82113"/>
            <a:ext cx="396134" cy="835181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763" y="215198"/>
            <a:ext cx="482125" cy="874253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412" y="2215260"/>
            <a:ext cx="607682" cy="110192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3" y="283338"/>
            <a:ext cx="873276" cy="401707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36" y="365426"/>
            <a:ext cx="872416" cy="395495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275" y="527492"/>
            <a:ext cx="1029953" cy="51669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56D77B1-C2AC-4E51-885D-2E687FD792DE}"/>
              </a:ext>
            </a:extLst>
          </p:cNvPr>
          <p:cNvSpPr txBox="1"/>
          <p:nvPr userDrawn="1"/>
        </p:nvSpPr>
        <p:spPr>
          <a:xfrm>
            <a:off x="6901494" y="-13586"/>
            <a:ext cx="4736804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52060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0" y="1"/>
            <a:ext cx="9164583" cy="5143499"/>
          </a:xfrm>
          <a:prstGeom prst="rect">
            <a:avLst/>
          </a:prstGeom>
        </p:spPr>
      </p:pic>
      <p:pic>
        <p:nvPicPr>
          <p:cNvPr id="9" name="图形 1">
            <a:extLst>
              <a:ext uri="{FF2B5EF4-FFF2-40B4-BE49-F238E27FC236}">
                <a16:creationId xmlns:a16="http://schemas.microsoft.com/office/drawing/2014/main" id="{4147D270-CA58-46E3-A687-87D81398E6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909169"/>
            <a:ext cx="2481710" cy="12343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9D82C2-117E-4A35-95BF-D458B26D688D}"/>
              </a:ext>
            </a:extLst>
          </p:cNvPr>
          <p:cNvSpPr txBox="1"/>
          <p:nvPr userDrawn="1"/>
        </p:nvSpPr>
        <p:spPr>
          <a:xfrm>
            <a:off x="6008812" y="1"/>
            <a:ext cx="4736804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56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33CB7-2EEC-42DC-9103-2D109DD1CFEE}"/>
              </a:ext>
            </a:extLst>
          </p:cNvPr>
          <p:cNvSpPr txBox="1"/>
          <p:nvPr userDrawn="1"/>
        </p:nvSpPr>
        <p:spPr>
          <a:xfrm>
            <a:off x="5490474" y="4893214"/>
            <a:ext cx="4736804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7986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3357889" y="868102"/>
            <a:ext cx="4506587" cy="3496069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6773143" y="1108206"/>
            <a:ext cx="1658267" cy="3714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3012039" y="798025"/>
            <a:ext cx="1798127" cy="371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4015036" y="1487034"/>
            <a:ext cx="3170870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53" y="863222"/>
            <a:ext cx="1110972" cy="36785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D616774-3438-47D7-81AB-B40EEBD5818D}"/>
              </a:ext>
            </a:extLst>
          </p:cNvPr>
          <p:cNvSpPr txBox="1"/>
          <p:nvPr userDrawn="1"/>
        </p:nvSpPr>
        <p:spPr>
          <a:xfrm>
            <a:off x="5490474" y="4893214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6626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1709176" y="884292"/>
            <a:ext cx="4506587" cy="3496069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4746671" y="811565"/>
            <a:ext cx="1658267" cy="3714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050969" y="1141500"/>
            <a:ext cx="1798127" cy="371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2366323" y="1503223"/>
            <a:ext cx="3170870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5B9BD5">
                    <a:lumMod val="75000"/>
                  </a:srgb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030" y="1966580"/>
            <a:ext cx="2271699" cy="28855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C8F1E24-5B7F-481A-86BE-BC8D3CC99D79}"/>
              </a:ext>
            </a:extLst>
          </p:cNvPr>
          <p:cNvSpPr txBox="1"/>
          <p:nvPr userDrawn="1"/>
        </p:nvSpPr>
        <p:spPr>
          <a:xfrm>
            <a:off x="5490474" y="4893214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79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2750507" y="737320"/>
            <a:ext cx="4506587" cy="3496069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6030655" y="946106"/>
            <a:ext cx="1658267" cy="371475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232930" y="861361"/>
            <a:ext cx="1798127" cy="371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3418365" y="1435066"/>
            <a:ext cx="3170870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2484" y="2998173"/>
            <a:ext cx="2985278" cy="148479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5751008" y="4920103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16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387549" y="351971"/>
            <a:ext cx="8368903" cy="4439559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168110" y="-128572"/>
            <a:ext cx="527437" cy="527437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302434" y="4101547"/>
            <a:ext cx="1379965" cy="1379965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8823162" y="4831794"/>
            <a:ext cx="226633" cy="22663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8218264" y="3851878"/>
            <a:ext cx="452084" cy="132596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7858876" y="-91795"/>
            <a:ext cx="312881" cy="31288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kumimoji="1" lang="zh-CN" altLang="en-US" kern="12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1709176" y="884292"/>
            <a:ext cx="4506587" cy="3496069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4746671" y="811565"/>
            <a:ext cx="1658267" cy="371475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050969" y="1141500"/>
            <a:ext cx="1798127" cy="371475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  <a:defRPr/>
            </a:pPr>
            <a:endParaRPr lang="en-US" kern="120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2366323" y="1503223"/>
            <a:ext cx="3170870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>
              <a:buClrTx/>
              <a:buFontTx/>
              <a:buNone/>
              <a:defRPr/>
            </a:pPr>
            <a:r>
              <a:rPr lang="en-US" sz="6600" b="1" kern="120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ED7D3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5982022" y="2242057"/>
            <a:ext cx="2131673" cy="219573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>
                  <a:buClrTx/>
                  <a:buFontTx/>
                  <a:buNone/>
                </a:pPr>
                <a:endParaRPr kern="1200">
                  <a:solidFill>
                    <a:prstClr val="black"/>
                  </a:solidFill>
                  <a:latin typeface="UTM Avo"/>
                  <a:cs typeface="+mn-cs"/>
                </a:endParaRPr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Tx/>
                <a:buFontTx/>
                <a:buNone/>
              </a:pPr>
              <a:endParaRPr kern="1200">
                <a:solidFill>
                  <a:prstClr val="black"/>
                </a:solidFill>
                <a:latin typeface="UTM Avo"/>
                <a:cs typeface="+mn-cs"/>
              </a:endParaRP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23418162-C26E-4370-9D2F-33E57C0A0B7E}"/>
              </a:ext>
            </a:extLst>
          </p:cNvPr>
          <p:cNvSpPr txBox="1"/>
          <p:nvPr userDrawn="1"/>
        </p:nvSpPr>
        <p:spPr>
          <a:xfrm>
            <a:off x="5636067" y="4888414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06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159488" y="151515"/>
            <a:ext cx="8803758" cy="4880344"/>
          </a:xfrm>
          <a:custGeom>
            <a:avLst/>
            <a:gdLst>
              <a:gd name="connsiteX0" fmla="*/ 0 w 11738344"/>
              <a:gd name="connsiteY0" fmla="*/ 0 h 6507125"/>
              <a:gd name="connsiteX1" fmla="*/ 586917 w 11738344"/>
              <a:gd name="connsiteY1" fmla="*/ 0 h 6507125"/>
              <a:gd name="connsiteX2" fmla="*/ 939068 w 11738344"/>
              <a:gd name="connsiteY2" fmla="*/ 0 h 6507125"/>
              <a:gd name="connsiteX3" fmla="*/ 1525985 w 11738344"/>
              <a:gd name="connsiteY3" fmla="*/ 0 h 6507125"/>
              <a:gd name="connsiteX4" fmla="*/ 1760752 w 11738344"/>
              <a:gd name="connsiteY4" fmla="*/ 0 h 6507125"/>
              <a:gd name="connsiteX5" fmla="*/ 2347669 w 11738344"/>
              <a:gd name="connsiteY5" fmla="*/ 0 h 6507125"/>
              <a:gd name="connsiteX6" fmla="*/ 3051969 w 11738344"/>
              <a:gd name="connsiteY6" fmla="*/ 0 h 6507125"/>
              <a:gd name="connsiteX7" fmla="*/ 3521503 w 11738344"/>
              <a:gd name="connsiteY7" fmla="*/ 0 h 6507125"/>
              <a:gd name="connsiteX8" fmla="*/ 3756270 w 11738344"/>
              <a:gd name="connsiteY8" fmla="*/ 0 h 6507125"/>
              <a:gd name="connsiteX9" fmla="*/ 4577954 w 11738344"/>
              <a:gd name="connsiteY9" fmla="*/ 0 h 6507125"/>
              <a:gd name="connsiteX10" fmla="*/ 5164871 w 11738344"/>
              <a:gd name="connsiteY10" fmla="*/ 0 h 6507125"/>
              <a:gd name="connsiteX11" fmla="*/ 5751789 w 11738344"/>
              <a:gd name="connsiteY11" fmla="*/ 0 h 6507125"/>
              <a:gd name="connsiteX12" fmla="*/ 6221322 w 11738344"/>
              <a:gd name="connsiteY12" fmla="*/ 0 h 6507125"/>
              <a:gd name="connsiteX13" fmla="*/ 7043006 w 11738344"/>
              <a:gd name="connsiteY13" fmla="*/ 0 h 6507125"/>
              <a:gd name="connsiteX14" fmla="*/ 7277773 w 11738344"/>
              <a:gd name="connsiteY14" fmla="*/ 0 h 6507125"/>
              <a:gd name="connsiteX15" fmla="*/ 7629924 w 11738344"/>
              <a:gd name="connsiteY15" fmla="*/ 0 h 6507125"/>
              <a:gd name="connsiteX16" fmla="*/ 8216841 w 11738344"/>
              <a:gd name="connsiteY16" fmla="*/ 0 h 6507125"/>
              <a:gd name="connsiteX17" fmla="*/ 9038525 w 11738344"/>
              <a:gd name="connsiteY17" fmla="*/ 0 h 6507125"/>
              <a:gd name="connsiteX18" fmla="*/ 9273292 w 11738344"/>
              <a:gd name="connsiteY18" fmla="*/ 0 h 6507125"/>
              <a:gd name="connsiteX19" fmla="*/ 9742826 w 11738344"/>
              <a:gd name="connsiteY19" fmla="*/ 0 h 6507125"/>
              <a:gd name="connsiteX20" fmla="*/ 10564510 w 11738344"/>
              <a:gd name="connsiteY20" fmla="*/ 0 h 6507125"/>
              <a:gd name="connsiteX21" fmla="*/ 11151427 w 11738344"/>
              <a:gd name="connsiteY21" fmla="*/ 0 h 6507125"/>
              <a:gd name="connsiteX22" fmla="*/ 11738344 w 11738344"/>
              <a:gd name="connsiteY22" fmla="*/ 0 h 6507125"/>
              <a:gd name="connsiteX23" fmla="*/ 11738344 w 11738344"/>
              <a:gd name="connsiteY23" fmla="*/ 721699 h 6507125"/>
              <a:gd name="connsiteX24" fmla="*/ 11738344 w 11738344"/>
              <a:gd name="connsiteY24" fmla="*/ 1183114 h 6507125"/>
              <a:gd name="connsiteX25" fmla="*/ 11738344 w 11738344"/>
              <a:gd name="connsiteY25" fmla="*/ 1644528 h 6507125"/>
              <a:gd name="connsiteX26" fmla="*/ 11738344 w 11738344"/>
              <a:gd name="connsiteY26" fmla="*/ 2236085 h 6507125"/>
              <a:gd name="connsiteX27" fmla="*/ 11738344 w 11738344"/>
              <a:gd name="connsiteY27" fmla="*/ 2827642 h 6507125"/>
              <a:gd name="connsiteX28" fmla="*/ 11738344 w 11738344"/>
              <a:gd name="connsiteY28" fmla="*/ 3223985 h 6507125"/>
              <a:gd name="connsiteX29" fmla="*/ 11738344 w 11738344"/>
              <a:gd name="connsiteY29" fmla="*/ 3815541 h 6507125"/>
              <a:gd name="connsiteX30" fmla="*/ 11738344 w 11738344"/>
              <a:gd name="connsiteY30" fmla="*/ 4537241 h 6507125"/>
              <a:gd name="connsiteX31" fmla="*/ 11738344 w 11738344"/>
              <a:gd name="connsiteY31" fmla="*/ 4998655 h 6507125"/>
              <a:gd name="connsiteX32" fmla="*/ 11738344 w 11738344"/>
              <a:gd name="connsiteY32" fmla="*/ 5394998 h 6507125"/>
              <a:gd name="connsiteX33" fmla="*/ 11738344 w 11738344"/>
              <a:gd name="connsiteY33" fmla="*/ 5986555 h 6507125"/>
              <a:gd name="connsiteX34" fmla="*/ 11738344 w 11738344"/>
              <a:gd name="connsiteY34" fmla="*/ 6507125 h 6507125"/>
              <a:gd name="connsiteX35" fmla="*/ 11034043 w 11738344"/>
              <a:gd name="connsiteY35" fmla="*/ 6507125 h 6507125"/>
              <a:gd name="connsiteX36" fmla="*/ 10799276 w 11738344"/>
              <a:gd name="connsiteY36" fmla="*/ 6507125 h 6507125"/>
              <a:gd name="connsiteX37" fmla="*/ 10094976 w 11738344"/>
              <a:gd name="connsiteY37" fmla="*/ 6507125 h 6507125"/>
              <a:gd name="connsiteX38" fmla="*/ 9860209 w 11738344"/>
              <a:gd name="connsiteY38" fmla="*/ 6507125 h 6507125"/>
              <a:gd name="connsiteX39" fmla="*/ 9155908 w 11738344"/>
              <a:gd name="connsiteY39" fmla="*/ 6507125 h 6507125"/>
              <a:gd name="connsiteX40" fmla="*/ 8803758 w 11738344"/>
              <a:gd name="connsiteY40" fmla="*/ 6507125 h 6507125"/>
              <a:gd name="connsiteX41" fmla="*/ 8334224 w 11738344"/>
              <a:gd name="connsiteY41" fmla="*/ 6507125 h 6507125"/>
              <a:gd name="connsiteX42" fmla="*/ 8099457 w 11738344"/>
              <a:gd name="connsiteY42" fmla="*/ 6507125 h 6507125"/>
              <a:gd name="connsiteX43" fmla="*/ 7629924 w 11738344"/>
              <a:gd name="connsiteY43" fmla="*/ 6507125 h 6507125"/>
              <a:gd name="connsiteX44" fmla="*/ 6808240 w 11738344"/>
              <a:gd name="connsiteY44" fmla="*/ 6507125 h 6507125"/>
              <a:gd name="connsiteX45" fmla="*/ 6573473 w 11738344"/>
              <a:gd name="connsiteY45" fmla="*/ 6507125 h 6507125"/>
              <a:gd name="connsiteX46" fmla="*/ 5869172 w 11738344"/>
              <a:gd name="connsiteY46" fmla="*/ 6507125 h 6507125"/>
              <a:gd name="connsiteX47" fmla="*/ 5282255 w 11738344"/>
              <a:gd name="connsiteY47" fmla="*/ 6507125 h 6507125"/>
              <a:gd name="connsiteX48" fmla="*/ 4930104 w 11738344"/>
              <a:gd name="connsiteY48" fmla="*/ 6507125 h 6507125"/>
              <a:gd name="connsiteX49" fmla="*/ 4577954 w 11738344"/>
              <a:gd name="connsiteY49" fmla="*/ 6507125 h 6507125"/>
              <a:gd name="connsiteX50" fmla="*/ 4108420 w 11738344"/>
              <a:gd name="connsiteY50" fmla="*/ 6507125 h 6507125"/>
              <a:gd name="connsiteX51" fmla="*/ 3521503 w 11738344"/>
              <a:gd name="connsiteY51" fmla="*/ 6507125 h 6507125"/>
              <a:gd name="connsiteX52" fmla="*/ 2699819 w 11738344"/>
              <a:gd name="connsiteY52" fmla="*/ 6507125 h 6507125"/>
              <a:gd name="connsiteX53" fmla="*/ 1995518 w 11738344"/>
              <a:gd name="connsiteY53" fmla="*/ 6507125 h 6507125"/>
              <a:gd name="connsiteX54" fmla="*/ 1760752 w 11738344"/>
              <a:gd name="connsiteY54" fmla="*/ 6507125 h 6507125"/>
              <a:gd name="connsiteX55" fmla="*/ 939068 w 11738344"/>
              <a:gd name="connsiteY55" fmla="*/ 6507125 h 6507125"/>
              <a:gd name="connsiteX56" fmla="*/ 0 w 11738344"/>
              <a:gd name="connsiteY56" fmla="*/ 6507125 h 6507125"/>
              <a:gd name="connsiteX57" fmla="*/ 0 w 11738344"/>
              <a:gd name="connsiteY57" fmla="*/ 5785426 h 6507125"/>
              <a:gd name="connsiteX58" fmla="*/ 0 w 11738344"/>
              <a:gd name="connsiteY58" fmla="*/ 5128798 h 6507125"/>
              <a:gd name="connsiteX59" fmla="*/ 0 w 11738344"/>
              <a:gd name="connsiteY59" fmla="*/ 4537241 h 6507125"/>
              <a:gd name="connsiteX60" fmla="*/ 0 w 11738344"/>
              <a:gd name="connsiteY60" fmla="*/ 3880613 h 6507125"/>
              <a:gd name="connsiteX61" fmla="*/ 0 w 11738344"/>
              <a:gd name="connsiteY61" fmla="*/ 3158913 h 6507125"/>
              <a:gd name="connsiteX62" fmla="*/ 0 w 11738344"/>
              <a:gd name="connsiteY62" fmla="*/ 2437214 h 6507125"/>
              <a:gd name="connsiteX63" fmla="*/ 0 w 11738344"/>
              <a:gd name="connsiteY63" fmla="*/ 1715515 h 6507125"/>
              <a:gd name="connsiteX64" fmla="*/ 0 w 11738344"/>
              <a:gd name="connsiteY64" fmla="*/ 1319172 h 6507125"/>
              <a:gd name="connsiteX65" fmla="*/ 0 w 11738344"/>
              <a:gd name="connsiteY65" fmla="*/ 662544 h 6507125"/>
              <a:gd name="connsiteX66" fmla="*/ 0 w 11738344"/>
              <a:gd name="connsiteY66" fmla="*/ 0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5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28644" y="3559281"/>
                  <a:pt x="11738344" y="3815541"/>
                </a:cubicBezTo>
                <a:cubicBezTo>
                  <a:pt x="11748044" y="4071801"/>
                  <a:pt x="11660229" y="4277915"/>
                  <a:pt x="11738344" y="4537241"/>
                </a:cubicBezTo>
                <a:cubicBezTo>
                  <a:pt x="11816459" y="4796567"/>
                  <a:pt x="11733753" y="4796994"/>
                  <a:pt x="11738344" y="4998655"/>
                </a:cubicBezTo>
                <a:cubicBezTo>
                  <a:pt x="11742935" y="5200316"/>
                  <a:pt x="11719250" y="5308582"/>
                  <a:pt x="11738344" y="5394998"/>
                </a:cubicBezTo>
                <a:cubicBezTo>
                  <a:pt x="11757438" y="5481414"/>
                  <a:pt x="11699476" y="5736459"/>
                  <a:pt x="11738344" y="5986555"/>
                </a:cubicBezTo>
                <a:cubicBezTo>
                  <a:pt x="11777212" y="6236651"/>
                  <a:pt x="11708423" y="6334874"/>
                  <a:pt x="11738344" y="6507125"/>
                </a:cubicBezTo>
                <a:cubicBezTo>
                  <a:pt x="11478827" y="6561764"/>
                  <a:pt x="11355604" y="6489109"/>
                  <a:pt x="11034043" y="6507125"/>
                </a:cubicBezTo>
                <a:cubicBezTo>
                  <a:pt x="10712482" y="6525141"/>
                  <a:pt x="10886680" y="6497141"/>
                  <a:pt x="10799276" y="6507125"/>
                </a:cubicBezTo>
                <a:cubicBezTo>
                  <a:pt x="10711872" y="6517109"/>
                  <a:pt x="10265533" y="6502056"/>
                  <a:pt x="10094976" y="6507125"/>
                </a:cubicBezTo>
                <a:cubicBezTo>
                  <a:pt x="9924419" y="6512194"/>
                  <a:pt x="9975231" y="6494613"/>
                  <a:pt x="9860209" y="6507125"/>
                </a:cubicBezTo>
                <a:cubicBezTo>
                  <a:pt x="9745187" y="6519637"/>
                  <a:pt x="9465544" y="6493149"/>
                  <a:pt x="9155908" y="6507125"/>
                </a:cubicBezTo>
                <a:cubicBezTo>
                  <a:pt x="8846272" y="6521101"/>
                  <a:pt x="8884191" y="6495076"/>
                  <a:pt x="8803758" y="6507125"/>
                </a:cubicBezTo>
                <a:cubicBezTo>
                  <a:pt x="8723325" y="6519174"/>
                  <a:pt x="8508753" y="6467331"/>
                  <a:pt x="8334224" y="6507125"/>
                </a:cubicBezTo>
                <a:cubicBezTo>
                  <a:pt x="8159695" y="6546919"/>
                  <a:pt x="8211920" y="6481971"/>
                  <a:pt x="8099457" y="6507125"/>
                </a:cubicBezTo>
                <a:cubicBezTo>
                  <a:pt x="7986994" y="6532279"/>
                  <a:pt x="7760338" y="6491342"/>
                  <a:pt x="7629924" y="6507125"/>
                </a:cubicBezTo>
                <a:cubicBezTo>
                  <a:pt x="7499510" y="6522908"/>
                  <a:pt x="7068285" y="6502086"/>
                  <a:pt x="6808240" y="6507125"/>
                </a:cubicBezTo>
                <a:cubicBezTo>
                  <a:pt x="6548195" y="6512164"/>
                  <a:pt x="6642810" y="6498574"/>
                  <a:pt x="6573473" y="6507125"/>
                </a:cubicBezTo>
                <a:cubicBezTo>
                  <a:pt x="6504136" y="6515676"/>
                  <a:pt x="6038855" y="6438771"/>
                  <a:pt x="5869172" y="6507125"/>
                </a:cubicBezTo>
                <a:cubicBezTo>
                  <a:pt x="5699489" y="6575479"/>
                  <a:pt x="5566362" y="6496885"/>
                  <a:pt x="5282255" y="6507125"/>
                </a:cubicBezTo>
                <a:cubicBezTo>
                  <a:pt x="4998148" y="6517365"/>
                  <a:pt x="5039221" y="6465905"/>
                  <a:pt x="4930104" y="6507125"/>
                </a:cubicBezTo>
                <a:cubicBezTo>
                  <a:pt x="4820987" y="6548345"/>
                  <a:pt x="4723325" y="6493648"/>
                  <a:pt x="4577954" y="6507125"/>
                </a:cubicBezTo>
                <a:cubicBezTo>
                  <a:pt x="4432583" y="6520602"/>
                  <a:pt x="4240580" y="6477186"/>
                  <a:pt x="4108420" y="6507125"/>
                </a:cubicBezTo>
                <a:cubicBezTo>
                  <a:pt x="3976260" y="6537064"/>
                  <a:pt x="3729849" y="6485756"/>
                  <a:pt x="3521503" y="6507125"/>
                </a:cubicBezTo>
                <a:cubicBezTo>
                  <a:pt x="3313157" y="6528494"/>
                  <a:pt x="2978184" y="6440521"/>
                  <a:pt x="2699819" y="6507125"/>
                </a:cubicBezTo>
                <a:cubicBezTo>
                  <a:pt x="2421454" y="6573729"/>
                  <a:pt x="2296956" y="6495816"/>
                  <a:pt x="1995518" y="6507125"/>
                </a:cubicBezTo>
                <a:cubicBezTo>
                  <a:pt x="1694080" y="6518434"/>
                  <a:pt x="1872133" y="6498123"/>
                  <a:pt x="1760752" y="6507125"/>
                </a:cubicBezTo>
                <a:cubicBezTo>
                  <a:pt x="1649371" y="6516127"/>
                  <a:pt x="1240399" y="6475880"/>
                  <a:pt x="939068" y="6507125"/>
                </a:cubicBezTo>
                <a:cubicBezTo>
                  <a:pt x="637737" y="6538370"/>
                  <a:pt x="388381" y="6477070"/>
                  <a:pt x="0" y="6507125"/>
                </a:cubicBezTo>
                <a:cubicBezTo>
                  <a:pt x="-47939" y="6337479"/>
                  <a:pt x="879" y="6060669"/>
                  <a:pt x="0" y="5785426"/>
                </a:cubicBezTo>
                <a:cubicBezTo>
                  <a:pt x="-879" y="5510183"/>
                  <a:pt x="581" y="5359991"/>
                  <a:pt x="0" y="5128798"/>
                </a:cubicBezTo>
                <a:cubicBezTo>
                  <a:pt x="-581" y="4897605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4030" y="3322956"/>
                  <a:pt x="0" y="3158913"/>
                </a:cubicBezTo>
                <a:cubicBezTo>
                  <a:pt x="-34030" y="2994870"/>
                  <a:pt x="80763" y="2717371"/>
                  <a:pt x="0" y="2437214"/>
                </a:cubicBezTo>
                <a:cubicBezTo>
                  <a:pt x="-80763" y="2157057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5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5233" y="1344087"/>
                  <a:pt x="11738344" y="1514385"/>
                </a:cubicBezTo>
                <a:cubicBezTo>
                  <a:pt x="11791455" y="1684683"/>
                  <a:pt x="11711044" y="1762913"/>
                  <a:pt x="11738344" y="1975800"/>
                </a:cubicBezTo>
                <a:cubicBezTo>
                  <a:pt x="11765644" y="2188687"/>
                  <a:pt x="11699886" y="2274464"/>
                  <a:pt x="11738344" y="2502285"/>
                </a:cubicBezTo>
                <a:cubicBezTo>
                  <a:pt x="11776802" y="2730106"/>
                  <a:pt x="11695385" y="2995182"/>
                  <a:pt x="11738344" y="3223985"/>
                </a:cubicBezTo>
                <a:cubicBezTo>
                  <a:pt x="11781303" y="3452788"/>
                  <a:pt x="11700748" y="3463165"/>
                  <a:pt x="11738344" y="3620328"/>
                </a:cubicBezTo>
                <a:cubicBezTo>
                  <a:pt x="11775940" y="3777491"/>
                  <a:pt x="11707001" y="4043633"/>
                  <a:pt x="11738344" y="4342027"/>
                </a:cubicBezTo>
                <a:cubicBezTo>
                  <a:pt x="11769687" y="4640421"/>
                  <a:pt x="11729213" y="4583818"/>
                  <a:pt x="11738344" y="4738370"/>
                </a:cubicBezTo>
                <a:cubicBezTo>
                  <a:pt x="11747475" y="4892922"/>
                  <a:pt x="11733578" y="4965083"/>
                  <a:pt x="11738344" y="5134713"/>
                </a:cubicBezTo>
                <a:cubicBezTo>
                  <a:pt x="11743110" y="5304343"/>
                  <a:pt x="11662322" y="5553418"/>
                  <a:pt x="11738344" y="5791341"/>
                </a:cubicBezTo>
                <a:cubicBezTo>
                  <a:pt x="11814366" y="6029264"/>
                  <a:pt x="11713020" y="6176136"/>
                  <a:pt x="11738344" y="6507125"/>
                </a:cubicBezTo>
                <a:cubicBezTo>
                  <a:pt x="11547327" y="6548973"/>
                  <a:pt x="11498077" y="6493046"/>
                  <a:pt x="11268810" y="6507125"/>
                </a:cubicBezTo>
                <a:cubicBezTo>
                  <a:pt x="11039543" y="6521204"/>
                  <a:pt x="11107069" y="6502334"/>
                  <a:pt x="11034043" y="6507125"/>
                </a:cubicBezTo>
                <a:cubicBezTo>
                  <a:pt x="10961017" y="6511916"/>
                  <a:pt x="10683932" y="6506699"/>
                  <a:pt x="10564510" y="6507125"/>
                </a:cubicBezTo>
                <a:cubicBezTo>
                  <a:pt x="10445088" y="6507551"/>
                  <a:pt x="10108637" y="6458162"/>
                  <a:pt x="9742826" y="6507125"/>
                </a:cubicBezTo>
                <a:cubicBezTo>
                  <a:pt x="9377015" y="6556088"/>
                  <a:pt x="9349509" y="6439682"/>
                  <a:pt x="9038525" y="6507125"/>
                </a:cubicBezTo>
                <a:cubicBezTo>
                  <a:pt x="8727541" y="6574568"/>
                  <a:pt x="8794847" y="6477168"/>
                  <a:pt x="8686375" y="6507125"/>
                </a:cubicBezTo>
                <a:cubicBezTo>
                  <a:pt x="8577903" y="6537082"/>
                  <a:pt x="8357039" y="6497360"/>
                  <a:pt x="8099457" y="6507125"/>
                </a:cubicBezTo>
                <a:cubicBezTo>
                  <a:pt x="7841875" y="6516890"/>
                  <a:pt x="7839028" y="6470904"/>
                  <a:pt x="7747307" y="6507125"/>
                </a:cubicBezTo>
                <a:cubicBezTo>
                  <a:pt x="7655586" y="6543346"/>
                  <a:pt x="7266710" y="6462145"/>
                  <a:pt x="7043006" y="6507125"/>
                </a:cubicBezTo>
                <a:cubicBezTo>
                  <a:pt x="6819302" y="6552105"/>
                  <a:pt x="6503498" y="6464456"/>
                  <a:pt x="6338706" y="6507125"/>
                </a:cubicBezTo>
                <a:cubicBezTo>
                  <a:pt x="6173914" y="6549794"/>
                  <a:pt x="6184575" y="6483218"/>
                  <a:pt x="6103939" y="6507125"/>
                </a:cubicBezTo>
                <a:cubicBezTo>
                  <a:pt x="6023303" y="6531032"/>
                  <a:pt x="5677300" y="6424778"/>
                  <a:pt x="5399638" y="6507125"/>
                </a:cubicBezTo>
                <a:cubicBezTo>
                  <a:pt x="5121976" y="6589472"/>
                  <a:pt x="5064059" y="6456168"/>
                  <a:pt x="4930104" y="6507125"/>
                </a:cubicBezTo>
                <a:cubicBezTo>
                  <a:pt x="4796149" y="6558082"/>
                  <a:pt x="4287006" y="6419485"/>
                  <a:pt x="4108420" y="6507125"/>
                </a:cubicBezTo>
                <a:cubicBezTo>
                  <a:pt x="3929834" y="6594765"/>
                  <a:pt x="3851012" y="6506127"/>
                  <a:pt x="3756270" y="6507125"/>
                </a:cubicBezTo>
                <a:cubicBezTo>
                  <a:pt x="3661528" y="6508123"/>
                  <a:pt x="3178681" y="6505194"/>
                  <a:pt x="2934586" y="6507125"/>
                </a:cubicBezTo>
                <a:cubicBezTo>
                  <a:pt x="2690491" y="6509056"/>
                  <a:pt x="2804760" y="6481921"/>
                  <a:pt x="2699819" y="6507125"/>
                </a:cubicBezTo>
                <a:cubicBezTo>
                  <a:pt x="2594878" y="6532329"/>
                  <a:pt x="2131310" y="6492863"/>
                  <a:pt x="1878135" y="6507125"/>
                </a:cubicBezTo>
                <a:cubicBezTo>
                  <a:pt x="1624960" y="6521387"/>
                  <a:pt x="1497787" y="6488583"/>
                  <a:pt x="1173834" y="6507125"/>
                </a:cubicBezTo>
                <a:cubicBezTo>
                  <a:pt x="849881" y="6525667"/>
                  <a:pt x="834993" y="6490955"/>
                  <a:pt x="704301" y="6507125"/>
                </a:cubicBezTo>
                <a:cubicBezTo>
                  <a:pt x="573609" y="6523295"/>
                  <a:pt x="308132" y="6478693"/>
                  <a:pt x="0" y="6507125"/>
                </a:cubicBezTo>
                <a:cubicBezTo>
                  <a:pt x="-29938" y="6329998"/>
                  <a:pt x="56135" y="6044585"/>
                  <a:pt x="0" y="5785426"/>
                </a:cubicBezTo>
                <a:cubicBezTo>
                  <a:pt x="-56135" y="5526267"/>
                  <a:pt x="39316" y="5376750"/>
                  <a:pt x="0" y="5193869"/>
                </a:cubicBezTo>
                <a:cubicBezTo>
                  <a:pt x="-39316" y="5010988"/>
                  <a:pt x="32117" y="4985215"/>
                  <a:pt x="0" y="4797526"/>
                </a:cubicBezTo>
                <a:cubicBezTo>
                  <a:pt x="-32117" y="4609837"/>
                  <a:pt x="57743" y="4276268"/>
                  <a:pt x="0" y="4075826"/>
                </a:cubicBezTo>
                <a:cubicBezTo>
                  <a:pt x="-57743" y="3875384"/>
                  <a:pt x="207" y="3518980"/>
                  <a:pt x="0" y="3354127"/>
                </a:cubicBezTo>
                <a:cubicBezTo>
                  <a:pt x="-207" y="3189274"/>
                  <a:pt x="26299" y="3135377"/>
                  <a:pt x="0" y="2957784"/>
                </a:cubicBezTo>
                <a:cubicBezTo>
                  <a:pt x="-26299" y="2780191"/>
                  <a:pt x="43986" y="2618936"/>
                  <a:pt x="0" y="2431299"/>
                </a:cubicBezTo>
                <a:cubicBezTo>
                  <a:pt x="-43986" y="2243663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buClrTx/>
              <a:buFontTx/>
              <a:buNone/>
            </a:pPr>
            <a:endParaRPr lang="en-US" kern="1200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868546-2164-4C33-8F22-32B28A4FD9F0}"/>
              </a:ext>
            </a:extLst>
          </p:cNvPr>
          <p:cNvSpPr txBox="1"/>
          <p:nvPr userDrawn="1"/>
        </p:nvSpPr>
        <p:spPr>
          <a:xfrm>
            <a:off x="6706953" y="-23924"/>
            <a:ext cx="2437048" cy="20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buClrTx/>
              <a:buFontTx/>
              <a:buNone/>
            </a:pP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900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lang="en-US" sz="9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200" kern="1200" dirty="0">
              <a:solidFill>
                <a:prstClr val="black"/>
              </a:solidFill>
              <a:latin typeface="UTM Av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301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61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PHỤC VỤ BẢN THÂN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1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4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6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6" y="1175972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9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3" tIns="91423" rIns="91423" bIns="9142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70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7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2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5" y="264721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674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7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91423" rIns="91423" bIns="9142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8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166" y="710196"/>
            <a:ext cx="3707295" cy="21351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GIA ĐÌNH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THÂN THƯƠNG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91423" rIns="91423" bIns="91423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91423" rIns="91423" bIns="91423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922851" y="4876800"/>
            <a:ext cx="1605064" cy="2154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FeistyForwarders_0968120672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80" r:id="rId5"/>
    <p:sldLayoutId id="2147483672" r:id="rId6"/>
    <p:sldLayoutId id="2147483681" r:id="rId7"/>
    <p:sldLayoutId id="2147483673" r:id="rId8"/>
    <p:sldLayoutId id="2147483682" r:id="rId9"/>
    <p:sldLayoutId id="2147483674" r:id="rId10"/>
    <p:sldLayoutId id="2147483683" r:id="rId11"/>
    <p:sldLayoutId id="2147483675" r:id="rId12"/>
    <p:sldLayoutId id="2147483684" r:id="rId13"/>
    <p:sldLayoutId id="2147483677" r:id="rId14"/>
    <p:sldLayoutId id="2147483685" r:id="rId15"/>
    <p:sldLayoutId id="2147483678" r:id="rId16"/>
    <p:sldLayoutId id="214748365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08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498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0BCC62-9A93-4244-8DFB-42623DC30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9115425" cy="5129873"/>
          </a:xfrm>
          <a:prstGeom prst="rect">
            <a:avLst/>
          </a:prstGeom>
        </p:spPr>
      </p:pic>
      <p:sp>
        <p:nvSpPr>
          <p:cNvPr id="2" name="WordArt 12">
            <a:extLst>
              <a:ext uri="{FF2B5EF4-FFF2-40B4-BE49-F238E27FC236}">
                <a16:creationId xmlns:a16="http://schemas.microsoft.com/office/drawing/2014/main" id="{659DF7ED-BC06-4736-BB62-5A9C607C8E5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35921" y="1889522"/>
            <a:ext cx="4572000" cy="742950"/>
          </a:xfrm>
          <a:prstGeom prst="rect">
            <a:avLst/>
          </a:prstGeom>
        </p:spPr>
        <p:txBody>
          <a:bodyPr wrap="none" lIns="68577" tIns="34289" rIns="68577" bIns="34289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defTabSz="685766">
              <a:buClrTx/>
            </a:pPr>
            <a:r>
              <a:rPr lang="en-US" sz="27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cs typeface="Times New Roman" panose="02020603050405020304" pitchFamily="18" charset="0"/>
              </a:rPr>
              <a:t>MÔN: HOẠT ĐỘNG TRẢI NGHIỆM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D25B8B42-C83D-4D21-96A3-917567DC3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19" y="527869"/>
            <a:ext cx="9143999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altLang="en-US" sz="2100" b="1" dirty="0">
                <a:solidFill>
                  <a:srgbClr val="003300"/>
                </a:solidFill>
                <a:cs typeface="Times New Roman" panose="02020603050405020304" pitchFamily="18" charset="0"/>
              </a:rPr>
              <a:t>ỦY BAN NHÂN DÂN QUẬN LONG BIÊN</a:t>
            </a:r>
          </a:p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altLang="en-US" sz="2100" b="1" dirty="0">
                <a:solidFill>
                  <a:srgbClr val="003300"/>
                </a:solidFill>
                <a:cs typeface="Times New Roman" panose="02020603050405020304" pitchFamily="18" charset="0"/>
              </a:rPr>
              <a:t>TRƯỜNG TIỂU HỌC ÁI MỘ B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C807C2C6-1984-4320-9819-09188EF17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6122" y="3652838"/>
            <a:ext cx="6400800" cy="1038225"/>
          </a:xfrm>
          <a:prstGeom prst="rect">
            <a:avLst/>
          </a:prstGeom>
          <a:noFill/>
          <a:ln>
            <a:noFill/>
          </a:ln>
        </p:spPr>
        <p:txBody>
          <a:bodyPr lIns="68577" tIns="34289" rIns="68577" bIns="34289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defTabSz="685766" eaLnBrk="1" hangingPunct="1">
              <a:spcBef>
                <a:spcPct val="50000"/>
              </a:spcBef>
              <a:buClrTx/>
              <a:defRPr/>
            </a:pPr>
            <a:r>
              <a:rPr lang="en-US" altLang="en-US" sz="2100" b="1" dirty="0">
                <a:solidFill>
                  <a:srgbClr val="44546A">
                    <a:lumMod val="85000"/>
                    <a:lumOff val="15000"/>
                  </a:srgbClr>
                </a:solidFill>
              </a:rPr>
              <a:t>BÀI 3: LUYỆN TAY CHO KHÉO</a:t>
            </a:r>
          </a:p>
          <a:p>
            <a:pPr algn="ctr" defTabSz="685766" eaLnBrk="1" hangingPunct="1">
              <a:buClrTx/>
              <a:defRPr/>
            </a:pPr>
            <a:r>
              <a:rPr lang="en-US" sz="2100" b="1" i="1" dirty="0">
                <a:solidFill>
                  <a:srgbClr val="E7E6E6">
                    <a:lumMod val="60000"/>
                    <a:lumOff val="40000"/>
                  </a:srgbClr>
                </a:solidFill>
                <a:cs typeface="Times New Roman" pitchFamily="18" charset="0"/>
              </a:rPr>
              <a:t>.</a:t>
            </a:r>
          </a:p>
          <a:p>
            <a:pPr algn="ctr" defTabSz="685766" eaLnBrk="1" hangingPunct="1">
              <a:buClrTx/>
              <a:defRPr/>
            </a:pPr>
            <a:endParaRPr lang="en-US" sz="2100" b="1" i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B1F64381-8417-42D8-96A2-A6875EF4F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7" y="2903456"/>
            <a:ext cx="911542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defTabSz="685766" eaLnBrk="1" hangingPunct="1">
              <a:buClrTx/>
            </a:pPr>
            <a:r>
              <a:rPr lang="en-US" altLang="en-US" sz="2700" b="1" dirty="0">
                <a:solidFill>
                  <a:srgbClr val="FF0000"/>
                </a:solidFill>
                <a:cs typeface="Times New Roman" panose="02020603050405020304" pitchFamily="18" charset="0"/>
              </a:rPr>
              <a:t>LỚP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EE2FA2-DB1A-4D9E-B5EC-9F24E9392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71" y="89058"/>
            <a:ext cx="1300931" cy="13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63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25457" y="4856813"/>
            <a:ext cx="1881265" cy="224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99" y="240012"/>
            <a:ext cx="730728" cy="80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300" y="379052"/>
            <a:ext cx="8077101" cy="21236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7C0A"/>
                </a:solidFill>
              </a:rPr>
              <a:t>        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b="1" dirty="0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7C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2400" b="1" dirty="0">
              <a:solidFill>
                <a:srgbClr val="FF7C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" t="68375" r="73998" b="16099"/>
          <a:stretch/>
        </p:blipFill>
        <p:spPr bwMode="auto">
          <a:xfrm>
            <a:off x="400051" y="2654964"/>
            <a:ext cx="1459923" cy="167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6" t="68375" r="44610" b="16099"/>
          <a:stretch/>
        </p:blipFill>
        <p:spPr bwMode="auto">
          <a:xfrm>
            <a:off x="1859973" y="2641752"/>
            <a:ext cx="1672936" cy="167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6" t="68375" r="9210" b="16099"/>
          <a:stretch/>
        </p:blipFill>
        <p:spPr bwMode="auto">
          <a:xfrm>
            <a:off x="3532910" y="2641752"/>
            <a:ext cx="2078182" cy="167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09856" y="2569014"/>
            <a:ext cx="841663" cy="45474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109856" y="3123691"/>
            <a:ext cx="841663" cy="45474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46375" y="4146653"/>
            <a:ext cx="1236519" cy="36834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109856" y="3678368"/>
            <a:ext cx="841663" cy="37266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rắn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46375" y="2574002"/>
            <a:ext cx="1319644" cy="4497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346374" y="3123691"/>
            <a:ext cx="1132608" cy="45474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346374" y="3678369"/>
            <a:ext cx="1194954" cy="36834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dĩa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109856" y="4146653"/>
            <a:ext cx="841663" cy="36834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87811" y="4868056"/>
            <a:ext cx="2027590" cy="26232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6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3064" y="397167"/>
            <a:ext cx="7907482" cy="46166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léo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20180682"/>
              </p:ext>
            </p:extLst>
          </p:nvPr>
        </p:nvGraphicFramePr>
        <p:xfrm>
          <a:off x="848591" y="1070264"/>
          <a:ext cx="4159827" cy="3138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03"/>
          <a:stretch/>
        </p:blipFill>
        <p:spPr>
          <a:xfrm>
            <a:off x="1038973" y="1288474"/>
            <a:ext cx="294102" cy="4902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8" r="57422" b="-7703"/>
          <a:stretch/>
        </p:blipFill>
        <p:spPr>
          <a:xfrm>
            <a:off x="1272249" y="2007346"/>
            <a:ext cx="391816" cy="5280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3" t="-2856" r="26468" b="-7703"/>
          <a:stretch/>
        </p:blipFill>
        <p:spPr>
          <a:xfrm>
            <a:off x="1272248" y="2732811"/>
            <a:ext cx="442251" cy="5420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9" t="-2856" r="-1508" b="-7703"/>
          <a:stretch/>
        </p:blipFill>
        <p:spPr>
          <a:xfrm>
            <a:off x="964898" y="3470565"/>
            <a:ext cx="442251" cy="542042"/>
          </a:xfrm>
          <a:prstGeom prst="rect">
            <a:avLst/>
          </a:prstGeom>
        </p:spPr>
      </p:pic>
      <p:pic>
        <p:nvPicPr>
          <p:cNvPr id="2050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9" t="6213" r="50504" b="76500"/>
          <a:stretch/>
        </p:blipFill>
        <p:spPr bwMode="auto">
          <a:xfrm>
            <a:off x="5579915" y="720237"/>
            <a:ext cx="2229429" cy="191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62" t="6213" r="18551" b="76500"/>
          <a:stretch/>
        </p:blipFill>
        <p:spPr bwMode="auto">
          <a:xfrm>
            <a:off x="5694337" y="2732811"/>
            <a:ext cx="2229429" cy="191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60152" y="4873678"/>
            <a:ext cx="1926236" cy="269823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9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0209564-2562-41E2-BC1B-1074A8D22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20209564-2562-41E2-BC1B-1074A8D22B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216AAFA-1B8B-4F06-B447-1EFB183A2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dgm id="{6216AAFA-1B8B-4F06-B447-1EFB183A2D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9F82658-EE7C-45FB-9177-4A7C0C8FB7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D9F82658-EE7C-45FB-9177-4A7C0C8FB7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768B18-FE64-4D55-A481-935A5F811C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D7768B18-FE64-4D55-A481-935A5F811C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C59BA3A-1B38-4D18-8E98-EEEEA9986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2C59BA3A-1B38-4D18-8E98-EEEEA9986F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34C6E0-82A5-4DFC-9CBF-17D5094E74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graphicEl>
                                              <a:dgm id="{A634C6E0-82A5-4DFC-9CBF-17D5094E74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1ECD428-0A5E-468A-B218-84FF31FE1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graphicEl>
                                              <a:dgm id="{E1ECD428-0A5E-468A-B218-84FF31FE10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CEE58EB-2449-4E6A-911E-87E5A4A494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graphicEl>
                                              <a:dgm id="{9CEE58EB-2449-4E6A-911E-87E5A4A494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2E3EDCD-6FDB-435F-BEB0-179EE19D6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graphicEl>
                                              <a:dgm id="{82E3EDCD-6FDB-435F-BEB0-179EE19D6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27538" y="345722"/>
            <a:ext cx="839313" cy="839146"/>
            <a:chOff x="-3602297" y="1528382"/>
            <a:chExt cx="3184284" cy="3183652"/>
          </a:xfrm>
        </p:grpSpPr>
        <p:grpSp>
          <p:nvGrpSpPr>
            <p:cNvPr id="4" name="Google Shape;212;p25"/>
            <p:cNvGrpSpPr/>
            <p:nvPr/>
          </p:nvGrpSpPr>
          <p:grpSpPr>
            <a:xfrm rot="-668250">
              <a:off x="-2862848" y="2161956"/>
              <a:ext cx="849903" cy="571578"/>
              <a:chOff x="6429375" y="2405775"/>
              <a:chExt cx="528050" cy="355125"/>
            </a:xfrm>
          </p:grpSpPr>
          <p:sp>
            <p:nvSpPr>
              <p:cNvPr id="27" name="Google Shape;213;p25"/>
              <p:cNvSpPr/>
              <p:nvPr/>
            </p:nvSpPr>
            <p:spPr>
              <a:xfrm>
                <a:off x="6499025" y="2449250"/>
                <a:ext cx="219100" cy="294700"/>
              </a:xfrm>
              <a:custGeom>
                <a:avLst/>
                <a:gdLst/>
                <a:ahLst/>
                <a:cxnLst/>
                <a:rect l="l" t="t" r="r" b="b"/>
                <a:pathLst>
                  <a:path w="8764" h="11788" extrusionOk="0">
                    <a:moveTo>
                      <a:pt x="8680" y="0"/>
                    </a:moveTo>
                    <a:cubicBezTo>
                      <a:pt x="8680" y="357"/>
                      <a:pt x="8692" y="619"/>
                      <a:pt x="8680" y="893"/>
                    </a:cubicBezTo>
                    <a:cubicBezTo>
                      <a:pt x="8382" y="4489"/>
                      <a:pt x="8763" y="8108"/>
                      <a:pt x="8596" y="11787"/>
                    </a:cubicBezTo>
                    <a:cubicBezTo>
                      <a:pt x="8358" y="11692"/>
                      <a:pt x="8203" y="11632"/>
                      <a:pt x="8049" y="11573"/>
                    </a:cubicBezTo>
                    <a:cubicBezTo>
                      <a:pt x="7108" y="11144"/>
                      <a:pt x="6179" y="10716"/>
                      <a:pt x="5227" y="10299"/>
                    </a:cubicBezTo>
                    <a:cubicBezTo>
                      <a:pt x="4048" y="9775"/>
                      <a:pt x="2858" y="9287"/>
                      <a:pt x="1667" y="8775"/>
                    </a:cubicBezTo>
                    <a:cubicBezTo>
                      <a:pt x="1215" y="8585"/>
                      <a:pt x="786" y="8346"/>
                      <a:pt x="333" y="8156"/>
                    </a:cubicBezTo>
                    <a:cubicBezTo>
                      <a:pt x="83" y="8049"/>
                      <a:pt x="0" y="7870"/>
                      <a:pt x="0" y="7608"/>
                    </a:cubicBezTo>
                    <a:cubicBezTo>
                      <a:pt x="12" y="6775"/>
                      <a:pt x="24" y="5918"/>
                      <a:pt x="24" y="5072"/>
                    </a:cubicBezTo>
                    <a:cubicBezTo>
                      <a:pt x="24" y="4763"/>
                      <a:pt x="143" y="4572"/>
                      <a:pt x="405" y="4405"/>
                    </a:cubicBezTo>
                    <a:cubicBezTo>
                      <a:pt x="1060" y="4001"/>
                      <a:pt x="1691" y="3596"/>
                      <a:pt x="2334" y="3179"/>
                    </a:cubicBezTo>
                    <a:cubicBezTo>
                      <a:pt x="4179" y="1988"/>
                      <a:pt x="6144" y="1036"/>
                      <a:pt x="8156" y="143"/>
                    </a:cubicBezTo>
                    <a:cubicBezTo>
                      <a:pt x="8275" y="107"/>
                      <a:pt x="8406" y="72"/>
                      <a:pt x="8680" y="0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8" name="Google Shape;214;p25"/>
              <p:cNvSpPr/>
              <p:nvPr/>
            </p:nvSpPr>
            <p:spPr>
              <a:xfrm>
                <a:off x="6440675" y="2537350"/>
                <a:ext cx="48550" cy="1461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5847" extrusionOk="0">
                    <a:moveTo>
                      <a:pt x="1917" y="3334"/>
                    </a:moveTo>
                    <a:lnTo>
                      <a:pt x="1917" y="5215"/>
                    </a:lnTo>
                    <a:cubicBezTo>
                      <a:pt x="1917" y="5715"/>
                      <a:pt x="1846" y="5811"/>
                      <a:pt x="1346" y="5823"/>
                    </a:cubicBezTo>
                    <a:cubicBezTo>
                      <a:pt x="36" y="5846"/>
                      <a:pt x="191" y="5751"/>
                      <a:pt x="131" y="4739"/>
                    </a:cubicBezTo>
                    <a:cubicBezTo>
                      <a:pt x="72" y="3787"/>
                      <a:pt x="24" y="2834"/>
                      <a:pt x="12" y="1858"/>
                    </a:cubicBezTo>
                    <a:cubicBezTo>
                      <a:pt x="0" y="1477"/>
                      <a:pt x="72" y="1084"/>
                      <a:pt x="120" y="703"/>
                    </a:cubicBezTo>
                    <a:cubicBezTo>
                      <a:pt x="120" y="655"/>
                      <a:pt x="131" y="631"/>
                      <a:pt x="131" y="584"/>
                    </a:cubicBezTo>
                    <a:cubicBezTo>
                      <a:pt x="191" y="310"/>
                      <a:pt x="381" y="274"/>
                      <a:pt x="608" y="238"/>
                    </a:cubicBezTo>
                    <a:cubicBezTo>
                      <a:pt x="977" y="191"/>
                      <a:pt x="1370" y="0"/>
                      <a:pt x="1739" y="250"/>
                    </a:cubicBezTo>
                    <a:cubicBezTo>
                      <a:pt x="1810" y="298"/>
                      <a:pt x="1810" y="465"/>
                      <a:pt x="1822" y="584"/>
                    </a:cubicBezTo>
                    <a:cubicBezTo>
                      <a:pt x="1870" y="1501"/>
                      <a:pt x="1917" y="2417"/>
                      <a:pt x="1941" y="3334"/>
                    </a:cubicBezTo>
                    <a:cubicBezTo>
                      <a:pt x="1929" y="3322"/>
                      <a:pt x="1929" y="3334"/>
                      <a:pt x="1917" y="333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9" name="Google Shape;215;p25"/>
              <p:cNvSpPr/>
              <p:nvPr/>
            </p:nvSpPr>
            <p:spPr>
              <a:xfrm>
                <a:off x="6837450" y="2423950"/>
                <a:ext cx="104800" cy="3143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12574" extrusionOk="0">
                    <a:moveTo>
                      <a:pt x="358" y="11680"/>
                    </a:moveTo>
                    <a:cubicBezTo>
                      <a:pt x="453" y="11513"/>
                      <a:pt x="560" y="11359"/>
                      <a:pt x="643" y="11192"/>
                    </a:cubicBezTo>
                    <a:cubicBezTo>
                      <a:pt x="1013" y="10573"/>
                      <a:pt x="1239" y="9906"/>
                      <a:pt x="1286" y="9192"/>
                    </a:cubicBezTo>
                    <a:cubicBezTo>
                      <a:pt x="1370" y="7632"/>
                      <a:pt x="1453" y="6060"/>
                      <a:pt x="1048" y="4524"/>
                    </a:cubicBezTo>
                    <a:cubicBezTo>
                      <a:pt x="834" y="3739"/>
                      <a:pt x="512" y="2977"/>
                      <a:pt x="179" y="2215"/>
                    </a:cubicBezTo>
                    <a:cubicBezTo>
                      <a:pt x="0" y="1810"/>
                      <a:pt x="36" y="1512"/>
                      <a:pt x="346" y="1215"/>
                    </a:cubicBezTo>
                    <a:cubicBezTo>
                      <a:pt x="691" y="893"/>
                      <a:pt x="1013" y="560"/>
                      <a:pt x="1346" y="226"/>
                    </a:cubicBezTo>
                    <a:cubicBezTo>
                      <a:pt x="1572" y="0"/>
                      <a:pt x="1775" y="48"/>
                      <a:pt x="2013" y="202"/>
                    </a:cubicBezTo>
                    <a:cubicBezTo>
                      <a:pt x="2715" y="714"/>
                      <a:pt x="3072" y="1453"/>
                      <a:pt x="3334" y="2227"/>
                    </a:cubicBezTo>
                    <a:cubicBezTo>
                      <a:pt x="3989" y="4120"/>
                      <a:pt x="4191" y="6072"/>
                      <a:pt x="3977" y="8061"/>
                    </a:cubicBezTo>
                    <a:cubicBezTo>
                      <a:pt x="3846" y="9251"/>
                      <a:pt x="3513" y="10359"/>
                      <a:pt x="2941" y="11394"/>
                    </a:cubicBezTo>
                    <a:cubicBezTo>
                      <a:pt x="2727" y="11775"/>
                      <a:pt x="2429" y="12097"/>
                      <a:pt x="2167" y="12430"/>
                    </a:cubicBezTo>
                    <a:cubicBezTo>
                      <a:pt x="2084" y="12514"/>
                      <a:pt x="1905" y="12573"/>
                      <a:pt x="1810" y="12549"/>
                    </a:cubicBezTo>
                    <a:cubicBezTo>
                      <a:pt x="1298" y="12383"/>
                      <a:pt x="751" y="12204"/>
                      <a:pt x="358" y="1168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30" name="Google Shape;216;p25"/>
              <p:cNvSpPr/>
              <p:nvPr/>
            </p:nvSpPr>
            <p:spPr>
              <a:xfrm>
                <a:off x="6760950" y="2507875"/>
                <a:ext cx="71750" cy="185775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7431" extrusionOk="0">
                    <a:moveTo>
                      <a:pt x="1203" y="1"/>
                    </a:moveTo>
                    <a:cubicBezTo>
                      <a:pt x="2525" y="1191"/>
                      <a:pt x="2870" y="5918"/>
                      <a:pt x="1775" y="7430"/>
                    </a:cubicBezTo>
                    <a:cubicBezTo>
                      <a:pt x="1239" y="7371"/>
                      <a:pt x="822" y="7037"/>
                      <a:pt x="417" y="6704"/>
                    </a:cubicBezTo>
                    <a:cubicBezTo>
                      <a:pt x="132" y="6454"/>
                      <a:pt x="251" y="6120"/>
                      <a:pt x="298" y="5811"/>
                    </a:cubicBezTo>
                    <a:cubicBezTo>
                      <a:pt x="429" y="4882"/>
                      <a:pt x="441" y="3977"/>
                      <a:pt x="298" y="3061"/>
                    </a:cubicBezTo>
                    <a:cubicBezTo>
                      <a:pt x="227" y="2596"/>
                      <a:pt x="191" y="2120"/>
                      <a:pt x="84" y="1656"/>
                    </a:cubicBezTo>
                    <a:cubicBezTo>
                      <a:pt x="1" y="1275"/>
                      <a:pt x="120" y="953"/>
                      <a:pt x="382" y="703"/>
                    </a:cubicBezTo>
                    <a:cubicBezTo>
                      <a:pt x="644" y="477"/>
                      <a:pt x="905" y="263"/>
                      <a:pt x="12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Google Shape;217;p25"/>
              <p:cNvSpPr/>
              <p:nvPr/>
            </p:nvSpPr>
            <p:spPr>
              <a:xfrm>
                <a:off x="6429375" y="2433475"/>
                <a:ext cx="300950" cy="327425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13097" extrusionOk="0">
                    <a:moveTo>
                      <a:pt x="12013" y="679"/>
                    </a:moveTo>
                    <a:cubicBezTo>
                      <a:pt x="12013" y="405"/>
                      <a:pt x="12002" y="214"/>
                      <a:pt x="11882" y="95"/>
                    </a:cubicBezTo>
                    <a:cubicBezTo>
                      <a:pt x="11823" y="36"/>
                      <a:pt x="11728" y="0"/>
                      <a:pt x="11644" y="0"/>
                    </a:cubicBezTo>
                    <a:cubicBezTo>
                      <a:pt x="11525" y="0"/>
                      <a:pt x="11382" y="48"/>
                      <a:pt x="11180" y="143"/>
                    </a:cubicBezTo>
                    <a:cubicBezTo>
                      <a:pt x="10870" y="286"/>
                      <a:pt x="10549" y="417"/>
                      <a:pt x="10239" y="572"/>
                    </a:cubicBezTo>
                    <a:cubicBezTo>
                      <a:pt x="9882" y="738"/>
                      <a:pt x="9513" y="917"/>
                      <a:pt x="9156" y="1072"/>
                    </a:cubicBezTo>
                    <a:cubicBezTo>
                      <a:pt x="7596" y="1774"/>
                      <a:pt x="6060" y="2619"/>
                      <a:pt x="4465" y="3679"/>
                    </a:cubicBezTo>
                    <a:cubicBezTo>
                      <a:pt x="3989" y="3989"/>
                      <a:pt x="3500" y="4322"/>
                      <a:pt x="2917" y="4513"/>
                    </a:cubicBezTo>
                    <a:cubicBezTo>
                      <a:pt x="2917" y="4501"/>
                      <a:pt x="2917" y="4501"/>
                      <a:pt x="2905" y="4489"/>
                    </a:cubicBezTo>
                    <a:cubicBezTo>
                      <a:pt x="2869" y="4382"/>
                      <a:pt x="2846" y="4286"/>
                      <a:pt x="2846" y="4203"/>
                    </a:cubicBezTo>
                    <a:cubicBezTo>
                      <a:pt x="2834" y="3834"/>
                      <a:pt x="2631" y="3631"/>
                      <a:pt x="2298" y="3631"/>
                    </a:cubicBezTo>
                    <a:lnTo>
                      <a:pt x="2191" y="3631"/>
                    </a:lnTo>
                    <a:lnTo>
                      <a:pt x="1976" y="3667"/>
                    </a:lnTo>
                    <a:cubicBezTo>
                      <a:pt x="1655" y="3691"/>
                      <a:pt x="1298" y="3739"/>
                      <a:pt x="964" y="3786"/>
                    </a:cubicBezTo>
                    <a:cubicBezTo>
                      <a:pt x="250" y="3893"/>
                      <a:pt x="191" y="3965"/>
                      <a:pt x="119" y="4679"/>
                    </a:cubicBezTo>
                    <a:cubicBezTo>
                      <a:pt x="60" y="5239"/>
                      <a:pt x="0" y="5989"/>
                      <a:pt x="12" y="6739"/>
                    </a:cubicBezTo>
                    <a:cubicBezTo>
                      <a:pt x="24" y="7441"/>
                      <a:pt x="60" y="8156"/>
                      <a:pt x="107" y="8846"/>
                    </a:cubicBezTo>
                    <a:cubicBezTo>
                      <a:pt x="119" y="9192"/>
                      <a:pt x="131" y="9513"/>
                      <a:pt x="143" y="9858"/>
                    </a:cubicBezTo>
                    <a:cubicBezTo>
                      <a:pt x="167" y="10323"/>
                      <a:pt x="476" y="10442"/>
                      <a:pt x="714" y="10454"/>
                    </a:cubicBezTo>
                    <a:cubicBezTo>
                      <a:pt x="905" y="10466"/>
                      <a:pt x="1095" y="10478"/>
                      <a:pt x="1298" y="10478"/>
                    </a:cubicBezTo>
                    <a:cubicBezTo>
                      <a:pt x="1560" y="10501"/>
                      <a:pt x="1845" y="10513"/>
                      <a:pt x="2107" y="10525"/>
                    </a:cubicBezTo>
                    <a:lnTo>
                      <a:pt x="2203" y="10525"/>
                    </a:lnTo>
                    <a:cubicBezTo>
                      <a:pt x="2619" y="10525"/>
                      <a:pt x="2727" y="10382"/>
                      <a:pt x="2846" y="9978"/>
                    </a:cubicBezTo>
                    <a:cubicBezTo>
                      <a:pt x="2881" y="9811"/>
                      <a:pt x="2917" y="9632"/>
                      <a:pt x="2965" y="9454"/>
                    </a:cubicBezTo>
                    <a:cubicBezTo>
                      <a:pt x="2965" y="9430"/>
                      <a:pt x="2977" y="9394"/>
                      <a:pt x="2977" y="9346"/>
                    </a:cubicBezTo>
                    <a:lnTo>
                      <a:pt x="3703" y="9644"/>
                    </a:lnTo>
                    <a:cubicBezTo>
                      <a:pt x="4393" y="9930"/>
                      <a:pt x="5072" y="10228"/>
                      <a:pt x="5763" y="10513"/>
                    </a:cubicBezTo>
                    <a:lnTo>
                      <a:pt x="6156" y="10692"/>
                    </a:lnTo>
                    <a:cubicBezTo>
                      <a:pt x="6965" y="11037"/>
                      <a:pt x="7799" y="11394"/>
                      <a:pt x="8620" y="11752"/>
                    </a:cubicBezTo>
                    <a:cubicBezTo>
                      <a:pt x="9275" y="12049"/>
                      <a:pt x="9930" y="12347"/>
                      <a:pt x="10561" y="12644"/>
                    </a:cubicBezTo>
                    <a:cubicBezTo>
                      <a:pt x="10859" y="12775"/>
                      <a:pt x="11156" y="12918"/>
                      <a:pt x="11478" y="13061"/>
                    </a:cubicBezTo>
                    <a:lnTo>
                      <a:pt x="11573" y="13097"/>
                    </a:lnTo>
                    <a:lnTo>
                      <a:pt x="11656" y="13025"/>
                    </a:lnTo>
                    <a:cubicBezTo>
                      <a:pt x="11990" y="12668"/>
                      <a:pt x="12037" y="12299"/>
                      <a:pt x="12025" y="11942"/>
                    </a:cubicBezTo>
                    <a:lnTo>
                      <a:pt x="11990" y="9073"/>
                    </a:lnTo>
                    <a:cubicBezTo>
                      <a:pt x="11990" y="8823"/>
                      <a:pt x="11978" y="8596"/>
                      <a:pt x="11978" y="8358"/>
                    </a:cubicBezTo>
                    <a:cubicBezTo>
                      <a:pt x="11966" y="7834"/>
                      <a:pt x="11966" y="7311"/>
                      <a:pt x="11966" y="6787"/>
                    </a:cubicBezTo>
                    <a:lnTo>
                      <a:pt x="12013" y="3536"/>
                    </a:lnTo>
                    <a:cubicBezTo>
                      <a:pt x="11978" y="2560"/>
                      <a:pt x="12002" y="1607"/>
                      <a:pt x="12013" y="679"/>
                    </a:cubicBezTo>
                    <a:close/>
                    <a:moveTo>
                      <a:pt x="3191" y="8632"/>
                    </a:moveTo>
                    <a:cubicBezTo>
                      <a:pt x="2988" y="8549"/>
                      <a:pt x="2929" y="8442"/>
                      <a:pt x="2929" y="8215"/>
                    </a:cubicBezTo>
                    <a:cubicBezTo>
                      <a:pt x="2965" y="7227"/>
                      <a:pt x="2965" y="6418"/>
                      <a:pt x="2965" y="5691"/>
                    </a:cubicBezTo>
                    <a:cubicBezTo>
                      <a:pt x="2965" y="5441"/>
                      <a:pt x="3048" y="5275"/>
                      <a:pt x="3262" y="5144"/>
                    </a:cubicBezTo>
                    <a:cubicBezTo>
                      <a:pt x="3905" y="4739"/>
                      <a:pt x="4560" y="4334"/>
                      <a:pt x="5191" y="3917"/>
                    </a:cubicBezTo>
                    <a:cubicBezTo>
                      <a:pt x="7120" y="2679"/>
                      <a:pt x="9204" y="1703"/>
                      <a:pt x="10989" y="893"/>
                    </a:cubicBezTo>
                    <a:cubicBezTo>
                      <a:pt x="11049" y="869"/>
                      <a:pt x="11120" y="857"/>
                      <a:pt x="11240" y="822"/>
                    </a:cubicBezTo>
                    <a:cubicBezTo>
                      <a:pt x="11251" y="822"/>
                      <a:pt x="11287" y="810"/>
                      <a:pt x="11299" y="810"/>
                    </a:cubicBezTo>
                    <a:lnTo>
                      <a:pt x="11299" y="953"/>
                    </a:lnTo>
                    <a:lnTo>
                      <a:pt x="11299" y="1512"/>
                    </a:lnTo>
                    <a:cubicBezTo>
                      <a:pt x="11132" y="3536"/>
                      <a:pt x="11180" y="5596"/>
                      <a:pt x="11228" y="7596"/>
                    </a:cubicBezTo>
                    <a:cubicBezTo>
                      <a:pt x="11251" y="9096"/>
                      <a:pt x="11299" y="10656"/>
                      <a:pt x="11240" y="12204"/>
                    </a:cubicBezTo>
                    <a:cubicBezTo>
                      <a:pt x="11228" y="12204"/>
                      <a:pt x="11204" y="12192"/>
                      <a:pt x="11192" y="12192"/>
                    </a:cubicBezTo>
                    <a:cubicBezTo>
                      <a:pt x="11073" y="12144"/>
                      <a:pt x="10966" y="12121"/>
                      <a:pt x="10882" y="12073"/>
                    </a:cubicBezTo>
                    <a:cubicBezTo>
                      <a:pt x="10537" y="11918"/>
                      <a:pt x="10192" y="11763"/>
                      <a:pt x="9870" y="11609"/>
                    </a:cubicBezTo>
                    <a:cubicBezTo>
                      <a:pt x="9275" y="11347"/>
                      <a:pt x="8668" y="11061"/>
                      <a:pt x="8049" y="10787"/>
                    </a:cubicBezTo>
                    <a:cubicBezTo>
                      <a:pt x="7394" y="10513"/>
                      <a:pt x="6739" y="10228"/>
                      <a:pt x="6108" y="9954"/>
                    </a:cubicBezTo>
                    <a:cubicBezTo>
                      <a:pt x="5572" y="9739"/>
                      <a:pt x="5036" y="9513"/>
                      <a:pt x="4501" y="9275"/>
                    </a:cubicBezTo>
                    <a:cubicBezTo>
                      <a:pt x="4262" y="9168"/>
                      <a:pt x="4036" y="9061"/>
                      <a:pt x="3798" y="8942"/>
                    </a:cubicBezTo>
                    <a:cubicBezTo>
                      <a:pt x="3620" y="8846"/>
                      <a:pt x="3393" y="8739"/>
                      <a:pt x="3191" y="8632"/>
                    </a:cubicBezTo>
                    <a:close/>
                    <a:moveTo>
                      <a:pt x="1488" y="9823"/>
                    </a:moveTo>
                    <a:cubicBezTo>
                      <a:pt x="774" y="9823"/>
                      <a:pt x="774" y="9811"/>
                      <a:pt x="750" y="9168"/>
                    </a:cubicBezTo>
                    <a:cubicBezTo>
                      <a:pt x="750" y="9085"/>
                      <a:pt x="726" y="8989"/>
                      <a:pt x="726" y="8894"/>
                    </a:cubicBezTo>
                    <a:cubicBezTo>
                      <a:pt x="667" y="7965"/>
                      <a:pt x="631" y="7001"/>
                      <a:pt x="607" y="6037"/>
                    </a:cubicBezTo>
                    <a:cubicBezTo>
                      <a:pt x="607" y="5775"/>
                      <a:pt x="643" y="5513"/>
                      <a:pt x="667" y="5239"/>
                    </a:cubicBezTo>
                    <a:lnTo>
                      <a:pt x="714" y="4882"/>
                    </a:lnTo>
                    <a:cubicBezTo>
                      <a:pt x="714" y="4858"/>
                      <a:pt x="726" y="4822"/>
                      <a:pt x="726" y="4786"/>
                    </a:cubicBezTo>
                    <a:cubicBezTo>
                      <a:pt x="762" y="4632"/>
                      <a:pt x="833" y="4584"/>
                      <a:pt x="1072" y="4560"/>
                    </a:cubicBezTo>
                    <a:cubicBezTo>
                      <a:pt x="1179" y="4548"/>
                      <a:pt x="1286" y="4524"/>
                      <a:pt x="1381" y="4501"/>
                    </a:cubicBezTo>
                    <a:cubicBezTo>
                      <a:pt x="1524" y="4465"/>
                      <a:pt x="1655" y="4441"/>
                      <a:pt x="1774" y="4441"/>
                    </a:cubicBezTo>
                    <a:cubicBezTo>
                      <a:pt x="1893" y="4441"/>
                      <a:pt x="2000" y="4465"/>
                      <a:pt x="2096" y="4524"/>
                    </a:cubicBezTo>
                    <a:cubicBezTo>
                      <a:pt x="2107" y="4572"/>
                      <a:pt x="2131" y="4703"/>
                      <a:pt x="2131" y="4751"/>
                    </a:cubicBezTo>
                    <a:cubicBezTo>
                      <a:pt x="2155" y="5465"/>
                      <a:pt x="2191" y="6168"/>
                      <a:pt x="2215" y="6882"/>
                    </a:cubicBezTo>
                    <a:lnTo>
                      <a:pt x="2226" y="7358"/>
                    </a:lnTo>
                    <a:lnTo>
                      <a:pt x="2203" y="7358"/>
                    </a:lnTo>
                    <a:lnTo>
                      <a:pt x="2203" y="9382"/>
                    </a:lnTo>
                    <a:cubicBezTo>
                      <a:pt x="2203" y="9811"/>
                      <a:pt x="2191" y="9823"/>
                      <a:pt x="1786" y="9847"/>
                    </a:cubicBezTo>
                    <a:cubicBezTo>
                      <a:pt x="1679" y="9823"/>
                      <a:pt x="1584" y="9823"/>
                      <a:pt x="1488" y="982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32" name="Google Shape;218;p25"/>
              <p:cNvSpPr/>
              <p:nvPr/>
            </p:nvSpPr>
            <p:spPr>
              <a:xfrm>
                <a:off x="6821075" y="2405775"/>
                <a:ext cx="136350" cy="354250"/>
              </a:xfrm>
              <a:custGeom>
                <a:avLst/>
                <a:gdLst/>
                <a:ahLst/>
                <a:cxnLst/>
                <a:rect l="l" t="t" r="r" b="b"/>
                <a:pathLst>
                  <a:path w="5454" h="14170" extrusionOk="0">
                    <a:moveTo>
                      <a:pt x="5061" y="4478"/>
                    </a:moveTo>
                    <a:cubicBezTo>
                      <a:pt x="4823" y="3287"/>
                      <a:pt x="4454" y="2275"/>
                      <a:pt x="3930" y="1346"/>
                    </a:cubicBezTo>
                    <a:cubicBezTo>
                      <a:pt x="3620" y="799"/>
                      <a:pt x="3156" y="429"/>
                      <a:pt x="2739" y="144"/>
                    </a:cubicBezTo>
                    <a:cubicBezTo>
                      <a:pt x="2596" y="37"/>
                      <a:pt x="2465" y="1"/>
                      <a:pt x="2322" y="1"/>
                    </a:cubicBezTo>
                    <a:cubicBezTo>
                      <a:pt x="2191" y="1"/>
                      <a:pt x="2072" y="60"/>
                      <a:pt x="1965" y="144"/>
                    </a:cubicBezTo>
                    <a:cubicBezTo>
                      <a:pt x="1822" y="310"/>
                      <a:pt x="1644" y="453"/>
                      <a:pt x="1489" y="608"/>
                    </a:cubicBezTo>
                    <a:cubicBezTo>
                      <a:pt x="1001" y="1072"/>
                      <a:pt x="501" y="1549"/>
                      <a:pt x="144" y="2168"/>
                    </a:cubicBezTo>
                    <a:cubicBezTo>
                      <a:pt x="48" y="2323"/>
                      <a:pt x="1" y="2561"/>
                      <a:pt x="84" y="2715"/>
                    </a:cubicBezTo>
                    <a:cubicBezTo>
                      <a:pt x="179" y="2954"/>
                      <a:pt x="286" y="3192"/>
                      <a:pt x="405" y="3418"/>
                    </a:cubicBezTo>
                    <a:cubicBezTo>
                      <a:pt x="513" y="3632"/>
                      <a:pt x="620" y="3835"/>
                      <a:pt x="703" y="4049"/>
                    </a:cubicBezTo>
                    <a:cubicBezTo>
                      <a:pt x="1156" y="5097"/>
                      <a:pt x="1370" y="6013"/>
                      <a:pt x="1417" y="6883"/>
                    </a:cubicBezTo>
                    <a:cubicBezTo>
                      <a:pt x="1453" y="7537"/>
                      <a:pt x="1453" y="8216"/>
                      <a:pt x="1453" y="8847"/>
                    </a:cubicBezTo>
                    <a:lnTo>
                      <a:pt x="1453" y="9121"/>
                    </a:lnTo>
                    <a:cubicBezTo>
                      <a:pt x="1453" y="10264"/>
                      <a:pt x="1108" y="11276"/>
                      <a:pt x="417" y="12121"/>
                    </a:cubicBezTo>
                    <a:cubicBezTo>
                      <a:pt x="322" y="12264"/>
                      <a:pt x="215" y="12407"/>
                      <a:pt x="227" y="12574"/>
                    </a:cubicBezTo>
                    <a:cubicBezTo>
                      <a:pt x="239" y="12717"/>
                      <a:pt x="358" y="12836"/>
                      <a:pt x="477" y="12919"/>
                    </a:cubicBezTo>
                    <a:cubicBezTo>
                      <a:pt x="1179" y="13431"/>
                      <a:pt x="1941" y="13836"/>
                      <a:pt x="2799" y="14133"/>
                    </a:cubicBezTo>
                    <a:lnTo>
                      <a:pt x="2894" y="14169"/>
                    </a:lnTo>
                    <a:lnTo>
                      <a:pt x="2953" y="14086"/>
                    </a:lnTo>
                    <a:cubicBezTo>
                      <a:pt x="3989" y="12895"/>
                      <a:pt x="4692" y="11586"/>
                      <a:pt x="5001" y="10193"/>
                    </a:cubicBezTo>
                    <a:cubicBezTo>
                      <a:pt x="5418" y="8299"/>
                      <a:pt x="5454" y="6383"/>
                      <a:pt x="5061" y="4478"/>
                    </a:cubicBezTo>
                    <a:close/>
                    <a:moveTo>
                      <a:pt x="2537" y="13157"/>
                    </a:moveTo>
                    <a:lnTo>
                      <a:pt x="2477" y="13121"/>
                    </a:lnTo>
                    <a:cubicBezTo>
                      <a:pt x="2001" y="12955"/>
                      <a:pt x="1548" y="12800"/>
                      <a:pt x="1215" y="12395"/>
                    </a:cubicBezTo>
                    <a:lnTo>
                      <a:pt x="1239" y="12336"/>
                    </a:lnTo>
                    <a:cubicBezTo>
                      <a:pt x="1298" y="12217"/>
                      <a:pt x="1370" y="12109"/>
                      <a:pt x="1429" y="11990"/>
                    </a:cubicBezTo>
                    <a:cubicBezTo>
                      <a:pt x="1834" y="11336"/>
                      <a:pt x="2060" y="10633"/>
                      <a:pt x="2108" y="9943"/>
                    </a:cubicBezTo>
                    <a:cubicBezTo>
                      <a:pt x="2203" y="8252"/>
                      <a:pt x="2251" y="6740"/>
                      <a:pt x="1870" y="5216"/>
                    </a:cubicBezTo>
                    <a:cubicBezTo>
                      <a:pt x="1656" y="4418"/>
                      <a:pt x="1334" y="3668"/>
                      <a:pt x="1001" y="2894"/>
                    </a:cubicBezTo>
                    <a:cubicBezTo>
                      <a:pt x="834" y="2525"/>
                      <a:pt x="870" y="2323"/>
                      <a:pt x="1120" y="2084"/>
                    </a:cubicBezTo>
                    <a:cubicBezTo>
                      <a:pt x="1406" y="1811"/>
                      <a:pt x="1668" y="1525"/>
                      <a:pt x="1941" y="1263"/>
                    </a:cubicBezTo>
                    <a:lnTo>
                      <a:pt x="2120" y="1084"/>
                    </a:lnTo>
                    <a:cubicBezTo>
                      <a:pt x="2227" y="977"/>
                      <a:pt x="2287" y="977"/>
                      <a:pt x="2322" y="977"/>
                    </a:cubicBezTo>
                    <a:cubicBezTo>
                      <a:pt x="2406" y="977"/>
                      <a:pt x="2489" y="1025"/>
                      <a:pt x="2596" y="1096"/>
                    </a:cubicBezTo>
                    <a:cubicBezTo>
                      <a:pt x="3299" y="1608"/>
                      <a:pt x="3632" y="2358"/>
                      <a:pt x="3870" y="3049"/>
                    </a:cubicBezTo>
                    <a:cubicBezTo>
                      <a:pt x="4513" y="4882"/>
                      <a:pt x="4727" y="6811"/>
                      <a:pt x="4501" y="8823"/>
                    </a:cubicBezTo>
                    <a:cubicBezTo>
                      <a:pt x="4370" y="10026"/>
                      <a:pt x="4037" y="11097"/>
                      <a:pt x="3477" y="12098"/>
                    </a:cubicBezTo>
                    <a:cubicBezTo>
                      <a:pt x="3299" y="12407"/>
                      <a:pt x="3037" y="12705"/>
                      <a:pt x="2799" y="12990"/>
                    </a:cubicBezTo>
                    <a:lnTo>
                      <a:pt x="2715" y="13098"/>
                    </a:lnTo>
                    <a:cubicBezTo>
                      <a:pt x="2703" y="13110"/>
                      <a:pt x="2608" y="13157"/>
                      <a:pt x="2537" y="13157"/>
                    </a:cubicBezTo>
                    <a:lnTo>
                      <a:pt x="2537" y="1315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33" name="Google Shape;219;p25"/>
              <p:cNvSpPr/>
              <p:nvPr/>
            </p:nvSpPr>
            <p:spPr>
              <a:xfrm>
                <a:off x="6747550" y="2489125"/>
                <a:ext cx="89325" cy="228325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9133" extrusionOk="0">
                    <a:moveTo>
                      <a:pt x="3358" y="3013"/>
                    </a:moveTo>
                    <a:cubicBezTo>
                      <a:pt x="3275" y="2346"/>
                      <a:pt x="3025" y="1703"/>
                      <a:pt x="2763" y="1084"/>
                    </a:cubicBezTo>
                    <a:cubicBezTo>
                      <a:pt x="2644" y="774"/>
                      <a:pt x="2406" y="501"/>
                      <a:pt x="2180" y="251"/>
                    </a:cubicBezTo>
                    <a:lnTo>
                      <a:pt x="2144" y="191"/>
                    </a:lnTo>
                    <a:cubicBezTo>
                      <a:pt x="2037" y="72"/>
                      <a:pt x="1906" y="1"/>
                      <a:pt x="1751" y="1"/>
                    </a:cubicBezTo>
                    <a:cubicBezTo>
                      <a:pt x="1608" y="1"/>
                      <a:pt x="1477" y="48"/>
                      <a:pt x="1358" y="191"/>
                    </a:cubicBezTo>
                    <a:cubicBezTo>
                      <a:pt x="941" y="620"/>
                      <a:pt x="548" y="1024"/>
                      <a:pt x="191" y="1441"/>
                    </a:cubicBezTo>
                    <a:cubicBezTo>
                      <a:pt x="72" y="1584"/>
                      <a:pt x="1" y="1822"/>
                      <a:pt x="25" y="2037"/>
                    </a:cubicBezTo>
                    <a:cubicBezTo>
                      <a:pt x="60" y="2310"/>
                      <a:pt x="120" y="2584"/>
                      <a:pt x="167" y="2858"/>
                    </a:cubicBezTo>
                    <a:cubicBezTo>
                      <a:pt x="203" y="3096"/>
                      <a:pt x="251" y="3346"/>
                      <a:pt x="287" y="3596"/>
                    </a:cubicBezTo>
                    <a:lnTo>
                      <a:pt x="298" y="3715"/>
                    </a:lnTo>
                    <a:cubicBezTo>
                      <a:pt x="382" y="4430"/>
                      <a:pt x="489" y="5156"/>
                      <a:pt x="370" y="5894"/>
                    </a:cubicBezTo>
                    <a:cubicBezTo>
                      <a:pt x="322" y="6132"/>
                      <a:pt x="310" y="6370"/>
                      <a:pt x="298" y="6585"/>
                    </a:cubicBezTo>
                    <a:cubicBezTo>
                      <a:pt x="287" y="6728"/>
                      <a:pt x="263" y="6870"/>
                      <a:pt x="251" y="7001"/>
                    </a:cubicBezTo>
                    <a:cubicBezTo>
                      <a:pt x="191" y="7513"/>
                      <a:pt x="358" y="7882"/>
                      <a:pt x="763" y="8109"/>
                    </a:cubicBezTo>
                    <a:lnTo>
                      <a:pt x="2549" y="9133"/>
                    </a:lnTo>
                    <a:lnTo>
                      <a:pt x="2620" y="9002"/>
                    </a:lnTo>
                    <a:cubicBezTo>
                      <a:pt x="2668" y="8930"/>
                      <a:pt x="2704" y="8871"/>
                      <a:pt x="2739" y="8811"/>
                    </a:cubicBezTo>
                    <a:cubicBezTo>
                      <a:pt x="2823" y="8680"/>
                      <a:pt x="2882" y="8561"/>
                      <a:pt x="2930" y="8454"/>
                    </a:cubicBezTo>
                    <a:cubicBezTo>
                      <a:pt x="2989" y="8240"/>
                      <a:pt x="3049" y="8013"/>
                      <a:pt x="3108" y="7811"/>
                    </a:cubicBezTo>
                    <a:cubicBezTo>
                      <a:pt x="3287" y="7216"/>
                      <a:pt x="3466" y="6597"/>
                      <a:pt x="3513" y="5977"/>
                    </a:cubicBezTo>
                    <a:cubicBezTo>
                      <a:pt x="3573" y="5132"/>
                      <a:pt x="3525" y="4192"/>
                      <a:pt x="3358" y="3013"/>
                    </a:cubicBezTo>
                    <a:close/>
                    <a:moveTo>
                      <a:pt x="1037" y="7347"/>
                    </a:moveTo>
                    <a:cubicBezTo>
                      <a:pt x="882" y="7204"/>
                      <a:pt x="894" y="7025"/>
                      <a:pt x="953" y="6728"/>
                    </a:cubicBezTo>
                    <a:cubicBezTo>
                      <a:pt x="965" y="6680"/>
                      <a:pt x="965" y="6632"/>
                      <a:pt x="977" y="6585"/>
                    </a:cubicBezTo>
                    <a:cubicBezTo>
                      <a:pt x="1132" y="5596"/>
                      <a:pt x="1132" y="4680"/>
                      <a:pt x="977" y="3787"/>
                    </a:cubicBezTo>
                    <a:cubicBezTo>
                      <a:pt x="953" y="3608"/>
                      <a:pt x="941" y="3430"/>
                      <a:pt x="906" y="3251"/>
                    </a:cubicBezTo>
                    <a:cubicBezTo>
                      <a:pt x="882" y="2977"/>
                      <a:pt x="834" y="2679"/>
                      <a:pt x="775" y="2394"/>
                    </a:cubicBezTo>
                    <a:cubicBezTo>
                      <a:pt x="703" y="2060"/>
                      <a:pt x="775" y="1810"/>
                      <a:pt x="1025" y="1584"/>
                    </a:cubicBezTo>
                    <a:cubicBezTo>
                      <a:pt x="1203" y="1429"/>
                      <a:pt x="1382" y="1275"/>
                      <a:pt x="1572" y="1108"/>
                    </a:cubicBezTo>
                    <a:cubicBezTo>
                      <a:pt x="1632" y="1072"/>
                      <a:pt x="1680" y="1024"/>
                      <a:pt x="1739" y="977"/>
                    </a:cubicBezTo>
                    <a:cubicBezTo>
                      <a:pt x="2882" y="2227"/>
                      <a:pt x="3215" y="6561"/>
                      <a:pt x="2251" y="8037"/>
                    </a:cubicBezTo>
                    <a:cubicBezTo>
                      <a:pt x="1751" y="7942"/>
                      <a:pt x="1370" y="7632"/>
                      <a:pt x="1037" y="73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5" name="Google Shape;491;p33"/>
            <p:cNvGrpSpPr/>
            <p:nvPr/>
          </p:nvGrpSpPr>
          <p:grpSpPr>
            <a:xfrm>
              <a:off x="-3231929" y="3084851"/>
              <a:ext cx="613895" cy="521910"/>
              <a:chOff x="1168000" y="1750950"/>
              <a:chExt cx="405425" cy="344700"/>
            </a:xfrm>
          </p:grpSpPr>
          <p:sp>
            <p:nvSpPr>
              <p:cNvPr id="20" name="Google Shape;492;p33"/>
              <p:cNvSpPr/>
              <p:nvPr/>
            </p:nvSpPr>
            <p:spPr>
              <a:xfrm>
                <a:off x="1364750" y="1767600"/>
                <a:ext cx="190525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7621" h="10324" extrusionOk="0">
                    <a:moveTo>
                      <a:pt x="5239" y="1"/>
                    </a:moveTo>
                    <a:cubicBezTo>
                      <a:pt x="5025" y="1"/>
                      <a:pt x="4810" y="60"/>
                      <a:pt x="4596" y="84"/>
                    </a:cubicBezTo>
                    <a:cubicBezTo>
                      <a:pt x="4251" y="132"/>
                      <a:pt x="3917" y="191"/>
                      <a:pt x="3572" y="239"/>
                    </a:cubicBezTo>
                    <a:cubicBezTo>
                      <a:pt x="3346" y="263"/>
                      <a:pt x="3120" y="334"/>
                      <a:pt x="2905" y="394"/>
                    </a:cubicBezTo>
                    <a:cubicBezTo>
                      <a:pt x="2489" y="513"/>
                      <a:pt x="2084" y="668"/>
                      <a:pt x="1691" y="858"/>
                    </a:cubicBezTo>
                    <a:cubicBezTo>
                      <a:pt x="1619" y="906"/>
                      <a:pt x="1536" y="906"/>
                      <a:pt x="1441" y="918"/>
                    </a:cubicBezTo>
                    <a:cubicBezTo>
                      <a:pt x="1238" y="953"/>
                      <a:pt x="1060" y="1049"/>
                      <a:pt x="905" y="1191"/>
                    </a:cubicBezTo>
                    <a:cubicBezTo>
                      <a:pt x="595" y="1501"/>
                      <a:pt x="238" y="1787"/>
                      <a:pt x="84" y="2227"/>
                    </a:cubicBezTo>
                    <a:cubicBezTo>
                      <a:pt x="72" y="2287"/>
                      <a:pt x="24" y="2323"/>
                      <a:pt x="0" y="2358"/>
                    </a:cubicBezTo>
                    <a:cubicBezTo>
                      <a:pt x="131" y="3227"/>
                      <a:pt x="262" y="4025"/>
                      <a:pt x="405" y="4835"/>
                    </a:cubicBezTo>
                    <a:cubicBezTo>
                      <a:pt x="441" y="5121"/>
                      <a:pt x="524" y="5406"/>
                      <a:pt x="595" y="5668"/>
                    </a:cubicBezTo>
                    <a:cubicBezTo>
                      <a:pt x="703" y="6037"/>
                      <a:pt x="786" y="6418"/>
                      <a:pt x="846" y="6799"/>
                    </a:cubicBezTo>
                    <a:cubicBezTo>
                      <a:pt x="893" y="7097"/>
                      <a:pt x="941" y="7395"/>
                      <a:pt x="1012" y="7692"/>
                    </a:cubicBezTo>
                    <a:cubicBezTo>
                      <a:pt x="1238" y="8514"/>
                      <a:pt x="1500" y="9312"/>
                      <a:pt x="1596" y="10169"/>
                    </a:cubicBezTo>
                    <a:cubicBezTo>
                      <a:pt x="1608" y="10240"/>
                      <a:pt x="1608" y="10312"/>
                      <a:pt x="1727" y="10324"/>
                    </a:cubicBezTo>
                    <a:cubicBezTo>
                      <a:pt x="2036" y="10085"/>
                      <a:pt x="2393" y="9907"/>
                      <a:pt x="2631" y="9573"/>
                    </a:cubicBezTo>
                    <a:cubicBezTo>
                      <a:pt x="2739" y="9419"/>
                      <a:pt x="2917" y="9312"/>
                      <a:pt x="3096" y="9276"/>
                    </a:cubicBezTo>
                    <a:cubicBezTo>
                      <a:pt x="3441" y="9181"/>
                      <a:pt x="3763" y="9050"/>
                      <a:pt x="4096" y="8883"/>
                    </a:cubicBezTo>
                    <a:cubicBezTo>
                      <a:pt x="4191" y="8835"/>
                      <a:pt x="4310" y="8811"/>
                      <a:pt x="4417" y="8800"/>
                    </a:cubicBezTo>
                    <a:cubicBezTo>
                      <a:pt x="5072" y="8692"/>
                      <a:pt x="5727" y="8597"/>
                      <a:pt x="6382" y="8514"/>
                    </a:cubicBezTo>
                    <a:cubicBezTo>
                      <a:pt x="6463" y="8506"/>
                      <a:pt x="6545" y="8486"/>
                      <a:pt x="6622" y="8486"/>
                    </a:cubicBezTo>
                    <a:cubicBezTo>
                      <a:pt x="6658" y="8486"/>
                      <a:pt x="6693" y="8491"/>
                      <a:pt x="6727" y="8502"/>
                    </a:cubicBezTo>
                    <a:cubicBezTo>
                      <a:pt x="6989" y="8573"/>
                      <a:pt x="7263" y="8526"/>
                      <a:pt x="7525" y="8585"/>
                    </a:cubicBezTo>
                    <a:cubicBezTo>
                      <a:pt x="7549" y="8585"/>
                      <a:pt x="7573" y="8561"/>
                      <a:pt x="7620" y="8526"/>
                    </a:cubicBezTo>
                    <a:cubicBezTo>
                      <a:pt x="7489" y="8180"/>
                      <a:pt x="7442" y="7788"/>
                      <a:pt x="7382" y="7383"/>
                    </a:cubicBezTo>
                    <a:cubicBezTo>
                      <a:pt x="7323" y="7026"/>
                      <a:pt x="7275" y="6668"/>
                      <a:pt x="7215" y="6311"/>
                    </a:cubicBezTo>
                    <a:cubicBezTo>
                      <a:pt x="7203" y="6156"/>
                      <a:pt x="7192" y="6014"/>
                      <a:pt x="7132" y="5894"/>
                    </a:cubicBezTo>
                    <a:cubicBezTo>
                      <a:pt x="6930" y="5406"/>
                      <a:pt x="6894" y="4882"/>
                      <a:pt x="6811" y="4370"/>
                    </a:cubicBezTo>
                    <a:cubicBezTo>
                      <a:pt x="6787" y="4228"/>
                      <a:pt x="6775" y="4061"/>
                      <a:pt x="6715" y="3918"/>
                    </a:cubicBezTo>
                    <a:cubicBezTo>
                      <a:pt x="6596" y="3597"/>
                      <a:pt x="6537" y="3275"/>
                      <a:pt x="6489" y="2942"/>
                    </a:cubicBezTo>
                    <a:lnTo>
                      <a:pt x="6358" y="1965"/>
                    </a:lnTo>
                    <a:cubicBezTo>
                      <a:pt x="6322" y="1811"/>
                      <a:pt x="6299" y="1644"/>
                      <a:pt x="6239" y="1501"/>
                    </a:cubicBezTo>
                    <a:cubicBezTo>
                      <a:pt x="6144" y="1311"/>
                      <a:pt x="6096" y="1096"/>
                      <a:pt x="6072" y="870"/>
                    </a:cubicBezTo>
                    <a:cubicBezTo>
                      <a:pt x="6060" y="703"/>
                      <a:pt x="6025" y="501"/>
                      <a:pt x="6001" y="322"/>
                    </a:cubicBezTo>
                    <a:cubicBezTo>
                      <a:pt x="5977" y="239"/>
                      <a:pt x="5941" y="144"/>
                      <a:pt x="5906" y="60"/>
                    </a:cubicBezTo>
                    <a:cubicBezTo>
                      <a:pt x="5668" y="25"/>
                      <a:pt x="5465" y="1"/>
                      <a:pt x="52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1" name="Google Shape;493;p33"/>
              <p:cNvSpPr/>
              <p:nvPr/>
            </p:nvSpPr>
            <p:spPr>
              <a:xfrm>
                <a:off x="1182875" y="1809700"/>
                <a:ext cx="204525" cy="245175"/>
              </a:xfrm>
              <a:custGeom>
                <a:avLst/>
                <a:gdLst/>
                <a:ahLst/>
                <a:cxnLst/>
                <a:rect l="l" t="t" r="r" b="b"/>
                <a:pathLst>
                  <a:path w="8181" h="9807" extrusionOk="0">
                    <a:moveTo>
                      <a:pt x="4383" y="1"/>
                    </a:moveTo>
                    <a:cubicBezTo>
                      <a:pt x="3995" y="1"/>
                      <a:pt x="3611" y="79"/>
                      <a:pt x="3227" y="139"/>
                    </a:cubicBezTo>
                    <a:cubicBezTo>
                      <a:pt x="2286" y="317"/>
                      <a:pt x="1382" y="615"/>
                      <a:pt x="501" y="948"/>
                    </a:cubicBezTo>
                    <a:cubicBezTo>
                      <a:pt x="322" y="1008"/>
                      <a:pt x="179" y="1115"/>
                      <a:pt x="0" y="1198"/>
                    </a:cubicBezTo>
                    <a:cubicBezTo>
                      <a:pt x="72" y="1317"/>
                      <a:pt x="108" y="1412"/>
                      <a:pt x="179" y="1484"/>
                    </a:cubicBezTo>
                    <a:cubicBezTo>
                      <a:pt x="322" y="1663"/>
                      <a:pt x="405" y="1853"/>
                      <a:pt x="417" y="2079"/>
                    </a:cubicBezTo>
                    <a:cubicBezTo>
                      <a:pt x="441" y="2341"/>
                      <a:pt x="524" y="2579"/>
                      <a:pt x="643" y="2817"/>
                    </a:cubicBezTo>
                    <a:cubicBezTo>
                      <a:pt x="679" y="2901"/>
                      <a:pt x="703" y="2984"/>
                      <a:pt x="715" y="3079"/>
                    </a:cubicBezTo>
                    <a:cubicBezTo>
                      <a:pt x="846" y="3627"/>
                      <a:pt x="977" y="4163"/>
                      <a:pt x="1096" y="4711"/>
                    </a:cubicBezTo>
                    <a:cubicBezTo>
                      <a:pt x="1239" y="5342"/>
                      <a:pt x="1370" y="5973"/>
                      <a:pt x="1501" y="6616"/>
                    </a:cubicBezTo>
                    <a:cubicBezTo>
                      <a:pt x="1536" y="6746"/>
                      <a:pt x="1560" y="6866"/>
                      <a:pt x="1596" y="6985"/>
                    </a:cubicBezTo>
                    <a:cubicBezTo>
                      <a:pt x="1751" y="7568"/>
                      <a:pt x="1905" y="8163"/>
                      <a:pt x="1965" y="8759"/>
                    </a:cubicBezTo>
                    <a:cubicBezTo>
                      <a:pt x="1977" y="8937"/>
                      <a:pt x="2013" y="9104"/>
                      <a:pt x="2036" y="9271"/>
                    </a:cubicBezTo>
                    <a:cubicBezTo>
                      <a:pt x="2072" y="9473"/>
                      <a:pt x="2191" y="9652"/>
                      <a:pt x="2286" y="9806"/>
                    </a:cubicBezTo>
                    <a:cubicBezTo>
                      <a:pt x="2584" y="9592"/>
                      <a:pt x="2846" y="9390"/>
                      <a:pt x="3120" y="9211"/>
                    </a:cubicBezTo>
                    <a:cubicBezTo>
                      <a:pt x="3763" y="8818"/>
                      <a:pt x="4453" y="8509"/>
                      <a:pt x="5203" y="8413"/>
                    </a:cubicBezTo>
                    <a:cubicBezTo>
                      <a:pt x="5584" y="8378"/>
                      <a:pt x="5954" y="8330"/>
                      <a:pt x="6323" y="8259"/>
                    </a:cubicBezTo>
                    <a:cubicBezTo>
                      <a:pt x="6453" y="8230"/>
                      <a:pt x="6581" y="8217"/>
                      <a:pt x="6707" y="8217"/>
                    </a:cubicBezTo>
                    <a:cubicBezTo>
                      <a:pt x="7108" y="8217"/>
                      <a:pt x="7487" y="8348"/>
                      <a:pt x="7859" y="8520"/>
                    </a:cubicBezTo>
                    <a:cubicBezTo>
                      <a:pt x="7930" y="8552"/>
                      <a:pt x="7996" y="8595"/>
                      <a:pt x="8068" y="8595"/>
                    </a:cubicBezTo>
                    <a:cubicBezTo>
                      <a:pt x="8103" y="8595"/>
                      <a:pt x="8140" y="8584"/>
                      <a:pt x="8180" y="8556"/>
                    </a:cubicBezTo>
                    <a:cubicBezTo>
                      <a:pt x="8180" y="8497"/>
                      <a:pt x="8180" y="8413"/>
                      <a:pt x="8168" y="8342"/>
                    </a:cubicBezTo>
                    <a:cubicBezTo>
                      <a:pt x="8121" y="7925"/>
                      <a:pt x="7990" y="7508"/>
                      <a:pt x="7870" y="7092"/>
                    </a:cubicBezTo>
                    <a:cubicBezTo>
                      <a:pt x="7680" y="6413"/>
                      <a:pt x="7489" y="5734"/>
                      <a:pt x="7406" y="5032"/>
                    </a:cubicBezTo>
                    <a:cubicBezTo>
                      <a:pt x="7394" y="4818"/>
                      <a:pt x="7335" y="4615"/>
                      <a:pt x="7275" y="4401"/>
                    </a:cubicBezTo>
                    <a:cubicBezTo>
                      <a:pt x="7156" y="3972"/>
                      <a:pt x="7049" y="3544"/>
                      <a:pt x="7013" y="3091"/>
                    </a:cubicBezTo>
                    <a:cubicBezTo>
                      <a:pt x="6918" y="2317"/>
                      <a:pt x="6835" y="1543"/>
                      <a:pt x="6751" y="770"/>
                    </a:cubicBezTo>
                    <a:cubicBezTo>
                      <a:pt x="6739" y="662"/>
                      <a:pt x="6716" y="543"/>
                      <a:pt x="6692" y="460"/>
                    </a:cubicBezTo>
                    <a:cubicBezTo>
                      <a:pt x="6561" y="424"/>
                      <a:pt x="6442" y="412"/>
                      <a:pt x="6335" y="365"/>
                    </a:cubicBezTo>
                    <a:cubicBezTo>
                      <a:pt x="5932" y="163"/>
                      <a:pt x="5510" y="37"/>
                      <a:pt x="5061" y="37"/>
                    </a:cubicBezTo>
                    <a:cubicBezTo>
                      <a:pt x="5006" y="37"/>
                      <a:pt x="4950" y="39"/>
                      <a:pt x="4894" y="43"/>
                    </a:cubicBezTo>
                    <a:lnTo>
                      <a:pt x="4846" y="43"/>
                    </a:lnTo>
                    <a:cubicBezTo>
                      <a:pt x="4691" y="13"/>
                      <a:pt x="4537" y="1"/>
                      <a:pt x="43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2" name="Google Shape;494;p33"/>
              <p:cNvSpPr/>
              <p:nvPr/>
            </p:nvSpPr>
            <p:spPr>
              <a:xfrm>
                <a:off x="1247475" y="2032225"/>
                <a:ext cx="127700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787" extrusionOk="0">
                    <a:moveTo>
                      <a:pt x="3977" y="0"/>
                    </a:moveTo>
                    <a:cubicBezTo>
                      <a:pt x="3608" y="36"/>
                      <a:pt x="3239" y="120"/>
                      <a:pt x="2858" y="143"/>
                    </a:cubicBezTo>
                    <a:cubicBezTo>
                      <a:pt x="2227" y="203"/>
                      <a:pt x="1631" y="429"/>
                      <a:pt x="1072" y="739"/>
                    </a:cubicBezTo>
                    <a:cubicBezTo>
                      <a:pt x="691" y="965"/>
                      <a:pt x="310" y="1203"/>
                      <a:pt x="0" y="1572"/>
                    </a:cubicBezTo>
                    <a:cubicBezTo>
                      <a:pt x="60" y="1644"/>
                      <a:pt x="119" y="1727"/>
                      <a:pt x="167" y="1786"/>
                    </a:cubicBezTo>
                    <a:cubicBezTo>
                      <a:pt x="333" y="1679"/>
                      <a:pt x="464" y="1548"/>
                      <a:pt x="631" y="1501"/>
                    </a:cubicBezTo>
                    <a:cubicBezTo>
                      <a:pt x="869" y="1429"/>
                      <a:pt x="1072" y="1310"/>
                      <a:pt x="1298" y="1203"/>
                    </a:cubicBezTo>
                    <a:cubicBezTo>
                      <a:pt x="1869" y="905"/>
                      <a:pt x="2477" y="739"/>
                      <a:pt x="3096" y="655"/>
                    </a:cubicBezTo>
                    <a:cubicBezTo>
                      <a:pt x="3215" y="632"/>
                      <a:pt x="3334" y="620"/>
                      <a:pt x="3429" y="572"/>
                    </a:cubicBezTo>
                    <a:cubicBezTo>
                      <a:pt x="3596" y="477"/>
                      <a:pt x="3786" y="453"/>
                      <a:pt x="3965" y="417"/>
                    </a:cubicBezTo>
                    <a:cubicBezTo>
                      <a:pt x="4322" y="358"/>
                      <a:pt x="4667" y="274"/>
                      <a:pt x="5108" y="203"/>
                    </a:cubicBezTo>
                    <a:cubicBezTo>
                      <a:pt x="4763" y="120"/>
                      <a:pt x="4524" y="60"/>
                      <a:pt x="4310" y="12"/>
                    </a:cubicBezTo>
                    <a:cubicBezTo>
                      <a:pt x="4203" y="0"/>
                      <a:pt x="4084" y="0"/>
                      <a:pt x="39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3" name="Google Shape;495;p33"/>
              <p:cNvSpPr/>
              <p:nvPr/>
            </p:nvSpPr>
            <p:spPr>
              <a:xfrm>
                <a:off x="1416825" y="1995825"/>
                <a:ext cx="136350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5454" h="1737" extrusionOk="0">
                    <a:moveTo>
                      <a:pt x="4423" y="0"/>
                    </a:moveTo>
                    <a:cubicBezTo>
                      <a:pt x="4303" y="0"/>
                      <a:pt x="4183" y="12"/>
                      <a:pt x="4061" y="40"/>
                    </a:cubicBezTo>
                    <a:cubicBezTo>
                      <a:pt x="3870" y="87"/>
                      <a:pt x="3668" y="99"/>
                      <a:pt x="3465" y="123"/>
                    </a:cubicBezTo>
                    <a:cubicBezTo>
                      <a:pt x="2787" y="206"/>
                      <a:pt x="2096" y="325"/>
                      <a:pt x="1477" y="647"/>
                    </a:cubicBezTo>
                    <a:cubicBezTo>
                      <a:pt x="1441" y="659"/>
                      <a:pt x="1418" y="683"/>
                      <a:pt x="1406" y="683"/>
                    </a:cubicBezTo>
                    <a:cubicBezTo>
                      <a:pt x="1025" y="778"/>
                      <a:pt x="703" y="1004"/>
                      <a:pt x="370" y="1218"/>
                    </a:cubicBezTo>
                    <a:cubicBezTo>
                      <a:pt x="191" y="1337"/>
                      <a:pt x="60" y="1492"/>
                      <a:pt x="1" y="1707"/>
                    </a:cubicBezTo>
                    <a:cubicBezTo>
                      <a:pt x="46" y="1727"/>
                      <a:pt x="86" y="1736"/>
                      <a:pt x="123" y="1736"/>
                    </a:cubicBezTo>
                    <a:cubicBezTo>
                      <a:pt x="211" y="1736"/>
                      <a:pt x="279" y="1686"/>
                      <a:pt x="346" y="1635"/>
                    </a:cubicBezTo>
                    <a:cubicBezTo>
                      <a:pt x="632" y="1421"/>
                      <a:pt x="941" y="1302"/>
                      <a:pt x="1263" y="1183"/>
                    </a:cubicBezTo>
                    <a:lnTo>
                      <a:pt x="1715" y="1052"/>
                    </a:lnTo>
                    <a:cubicBezTo>
                      <a:pt x="1787" y="1016"/>
                      <a:pt x="1894" y="1016"/>
                      <a:pt x="1953" y="980"/>
                    </a:cubicBezTo>
                    <a:cubicBezTo>
                      <a:pt x="2120" y="825"/>
                      <a:pt x="2311" y="814"/>
                      <a:pt x="2513" y="778"/>
                    </a:cubicBezTo>
                    <a:cubicBezTo>
                      <a:pt x="2739" y="754"/>
                      <a:pt x="2977" y="718"/>
                      <a:pt x="3204" y="683"/>
                    </a:cubicBezTo>
                    <a:cubicBezTo>
                      <a:pt x="3311" y="659"/>
                      <a:pt x="3406" y="659"/>
                      <a:pt x="3489" y="599"/>
                    </a:cubicBezTo>
                    <a:cubicBezTo>
                      <a:pt x="3680" y="456"/>
                      <a:pt x="3918" y="444"/>
                      <a:pt x="4144" y="409"/>
                    </a:cubicBezTo>
                    <a:cubicBezTo>
                      <a:pt x="4573" y="337"/>
                      <a:pt x="5001" y="266"/>
                      <a:pt x="5454" y="206"/>
                    </a:cubicBezTo>
                    <a:cubicBezTo>
                      <a:pt x="5108" y="100"/>
                      <a:pt x="4770" y="0"/>
                      <a:pt x="44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4" name="Google Shape;496;p33"/>
              <p:cNvSpPr/>
              <p:nvPr/>
            </p:nvSpPr>
            <p:spPr>
              <a:xfrm>
                <a:off x="1168000" y="1750950"/>
                <a:ext cx="405425" cy="344700"/>
              </a:xfrm>
              <a:custGeom>
                <a:avLst/>
                <a:gdLst/>
                <a:ahLst/>
                <a:cxnLst/>
                <a:rect l="l" t="t" r="r" b="b"/>
                <a:pathLst>
                  <a:path w="16217" h="13788" extrusionOk="0">
                    <a:moveTo>
                      <a:pt x="2739" y="13133"/>
                    </a:moveTo>
                    <a:cubicBezTo>
                      <a:pt x="2679" y="13121"/>
                      <a:pt x="2631" y="13097"/>
                      <a:pt x="2584" y="13097"/>
                    </a:cubicBezTo>
                    <a:cubicBezTo>
                      <a:pt x="2322" y="13061"/>
                      <a:pt x="2215" y="12895"/>
                      <a:pt x="2167" y="12656"/>
                    </a:cubicBezTo>
                    <a:cubicBezTo>
                      <a:pt x="2143" y="12478"/>
                      <a:pt x="2108" y="12287"/>
                      <a:pt x="1988" y="12144"/>
                    </a:cubicBezTo>
                    <a:cubicBezTo>
                      <a:pt x="1953" y="12061"/>
                      <a:pt x="1953" y="11978"/>
                      <a:pt x="1929" y="11883"/>
                    </a:cubicBezTo>
                    <a:cubicBezTo>
                      <a:pt x="1905" y="11704"/>
                      <a:pt x="1869" y="11513"/>
                      <a:pt x="1858" y="11335"/>
                    </a:cubicBezTo>
                    <a:cubicBezTo>
                      <a:pt x="1786" y="10835"/>
                      <a:pt x="1715" y="10311"/>
                      <a:pt x="1572" y="9799"/>
                    </a:cubicBezTo>
                    <a:cubicBezTo>
                      <a:pt x="1477" y="9418"/>
                      <a:pt x="1417" y="9013"/>
                      <a:pt x="1322" y="8632"/>
                    </a:cubicBezTo>
                    <a:cubicBezTo>
                      <a:pt x="1203" y="8061"/>
                      <a:pt x="1072" y="7501"/>
                      <a:pt x="941" y="6941"/>
                    </a:cubicBezTo>
                    <a:cubicBezTo>
                      <a:pt x="857" y="6608"/>
                      <a:pt x="774" y="6275"/>
                      <a:pt x="703" y="5929"/>
                    </a:cubicBezTo>
                    <a:cubicBezTo>
                      <a:pt x="667" y="5810"/>
                      <a:pt x="643" y="5679"/>
                      <a:pt x="595" y="5560"/>
                    </a:cubicBezTo>
                    <a:cubicBezTo>
                      <a:pt x="476" y="5239"/>
                      <a:pt x="381" y="4905"/>
                      <a:pt x="345" y="4560"/>
                    </a:cubicBezTo>
                    <a:cubicBezTo>
                      <a:pt x="322" y="4465"/>
                      <a:pt x="310" y="4358"/>
                      <a:pt x="250" y="4286"/>
                    </a:cubicBezTo>
                    <a:cubicBezTo>
                      <a:pt x="107" y="4024"/>
                      <a:pt x="83" y="3727"/>
                      <a:pt x="0" y="3465"/>
                    </a:cubicBezTo>
                    <a:cubicBezTo>
                      <a:pt x="238" y="3179"/>
                      <a:pt x="500" y="2989"/>
                      <a:pt x="834" y="2858"/>
                    </a:cubicBezTo>
                    <a:cubicBezTo>
                      <a:pt x="2036" y="2346"/>
                      <a:pt x="3262" y="1965"/>
                      <a:pt x="4548" y="1786"/>
                    </a:cubicBezTo>
                    <a:cubicBezTo>
                      <a:pt x="4632" y="1762"/>
                      <a:pt x="4703" y="1750"/>
                      <a:pt x="4763" y="1750"/>
                    </a:cubicBezTo>
                    <a:cubicBezTo>
                      <a:pt x="5287" y="1762"/>
                      <a:pt x="5798" y="1750"/>
                      <a:pt x="6310" y="1822"/>
                    </a:cubicBezTo>
                    <a:cubicBezTo>
                      <a:pt x="6668" y="1881"/>
                      <a:pt x="7037" y="1988"/>
                      <a:pt x="7346" y="2215"/>
                    </a:cubicBezTo>
                    <a:cubicBezTo>
                      <a:pt x="7430" y="2274"/>
                      <a:pt x="7525" y="2274"/>
                      <a:pt x="7620" y="2298"/>
                    </a:cubicBezTo>
                    <a:cubicBezTo>
                      <a:pt x="7930" y="1881"/>
                      <a:pt x="8275" y="1512"/>
                      <a:pt x="8680" y="1215"/>
                    </a:cubicBezTo>
                    <a:cubicBezTo>
                      <a:pt x="8811" y="1107"/>
                      <a:pt x="8977" y="1036"/>
                      <a:pt x="9156" y="1012"/>
                    </a:cubicBezTo>
                    <a:cubicBezTo>
                      <a:pt x="9275" y="988"/>
                      <a:pt x="9406" y="929"/>
                      <a:pt x="9525" y="893"/>
                    </a:cubicBezTo>
                    <a:cubicBezTo>
                      <a:pt x="9811" y="750"/>
                      <a:pt x="10073" y="595"/>
                      <a:pt x="10418" y="560"/>
                    </a:cubicBezTo>
                    <a:cubicBezTo>
                      <a:pt x="10430" y="560"/>
                      <a:pt x="10442" y="560"/>
                      <a:pt x="10466" y="548"/>
                    </a:cubicBezTo>
                    <a:cubicBezTo>
                      <a:pt x="10942" y="274"/>
                      <a:pt x="11490" y="274"/>
                      <a:pt x="12014" y="191"/>
                    </a:cubicBezTo>
                    <a:cubicBezTo>
                      <a:pt x="12264" y="143"/>
                      <a:pt x="12526" y="119"/>
                      <a:pt x="12787" y="72"/>
                    </a:cubicBezTo>
                    <a:cubicBezTo>
                      <a:pt x="13026" y="24"/>
                      <a:pt x="13264" y="0"/>
                      <a:pt x="13514" y="72"/>
                    </a:cubicBezTo>
                    <a:cubicBezTo>
                      <a:pt x="13597" y="95"/>
                      <a:pt x="13704" y="72"/>
                      <a:pt x="13811" y="72"/>
                    </a:cubicBezTo>
                    <a:cubicBezTo>
                      <a:pt x="14121" y="72"/>
                      <a:pt x="14335" y="238"/>
                      <a:pt x="14371" y="548"/>
                    </a:cubicBezTo>
                    <a:cubicBezTo>
                      <a:pt x="14419" y="786"/>
                      <a:pt x="14454" y="1036"/>
                      <a:pt x="14478" y="1274"/>
                    </a:cubicBezTo>
                    <a:cubicBezTo>
                      <a:pt x="14526" y="1548"/>
                      <a:pt x="14550" y="1810"/>
                      <a:pt x="14692" y="2060"/>
                    </a:cubicBezTo>
                    <a:cubicBezTo>
                      <a:pt x="14752" y="2179"/>
                      <a:pt x="14776" y="2334"/>
                      <a:pt x="14788" y="2477"/>
                    </a:cubicBezTo>
                    <a:cubicBezTo>
                      <a:pt x="14847" y="2810"/>
                      <a:pt x="14895" y="3131"/>
                      <a:pt x="14942" y="3465"/>
                    </a:cubicBezTo>
                    <a:cubicBezTo>
                      <a:pt x="14990" y="3786"/>
                      <a:pt x="15062" y="4120"/>
                      <a:pt x="15169" y="4429"/>
                    </a:cubicBezTo>
                    <a:cubicBezTo>
                      <a:pt x="15240" y="4655"/>
                      <a:pt x="15264" y="4905"/>
                      <a:pt x="15300" y="5144"/>
                    </a:cubicBezTo>
                    <a:cubicBezTo>
                      <a:pt x="15359" y="5572"/>
                      <a:pt x="15443" y="5989"/>
                      <a:pt x="15585" y="6406"/>
                    </a:cubicBezTo>
                    <a:cubicBezTo>
                      <a:pt x="15681" y="6691"/>
                      <a:pt x="15704" y="7001"/>
                      <a:pt x="15740" y="7299"/>
                    </a:cubicBezTo>
                    <a:cubicBezTo>
                      <a:pt x="15776" y="7501"/>
                      <a:pt x="15824" y="7692"/>
                      <a:pt x="15907" y="7882"/>
                    </a:cubicBezTo>
                    <a:cubicBezTo>
                      <a:pt x="16026" y="8168"/>
                      <a:pt x="16121" y="8477"/>
                      <a:pt x="16181" y="8787"/>
                    </a:cubicBezTo>
                    <a:cubicBezTo>
                      <a:pt x="16216" y="9061"/>
                      <a:pt x="16193" y="9323"/>
                      <a:pt x="16157" y="9608"/>
                    </a:cubicBezTo>
                    <a:cubicBezTo>
                      <a:pt x="16145" y="9704"/>
                      <a:pt x="16062" y="9775"/>
                      <a:pt x="16002" y="9882"/>
                    </a:cubicBezTo>
                    <a:cubicBezTo>
                      <a:pt x="16050" y="10132"/>
                      <a:pt x="16181" y="10382"/>
                      <a:pt x="16074" y="10656"/>
                    </a:cubicBezTo>
                    <a:cubicBezTo>
                      <a:pt x="15883" y="10740"/>
                      <a:pt x="15704" y="10740"/>
                      <a:pt x="15526" y="10668"/>
                    </a:cubicBezTo>
                    <a:cubicBezTo>
                      <a:pt x="15300" y="10573"/>
                      <a:pt x="15073" y="10561"/>
                      <a:pt x="14847" y="10620"/>
                    </a:cubicBezTo>
                    <a:cubicBezTo>
                      <a:pt x="14633" y="10668"/>
                      <a:pt x="14395" y="10680"/>
                      <a:pt x="14169" y="10728"/>
                    </a:cubicBezTo>
                    <a:cubicBezTo>
                      <a:pt x="14002" y="10751"/>
                      <a:pt x="13823" y="10775"/>
                      <a:pt x="13669" y="10870"/>
                    </a:cubicBezTo>
                    <a:cubicBezTo>
                      <a:pt x="13585" y="10930"/>
                      <a:pt x="13466" y="10954"/>
                      <a:pt x="13347" y="10966"/>
                    </a:cubicBezTo>
                    <a:cubicBezTo>
                      <a:pt x="13121" y="11013"/>
                      <a:pt x="12883" y="11025"/>
                      <a:pt x="12656" y="11073"/>
                    </a:cubicBezTo>
                    <a:cubicBezTo>
                      <a:pt x="12478" y="11097"/>
                      <a:pt x="12287" y="11097"/>
                      <a:pt x="12121" y="11228"/>
                    </a:cubicBezTo>
                    <a:cubicBezTo>
                      <a:pt x="12085" y="11263"/>
                      <a:pt x="12025" y="11287"/>
                      <a:pt x="11966" y="11287"/>
                    </a:cubicBezTo>
                    <a:cubicBezTo>
                      <a:pt x="11573" y="11287"/>
                      <a:pt x="11228" y="11466"/>
                      <a:pt x="10871" y="11561"/>
                    </a:cubicBezTo>
                    <a:cubicBezTo>
                      <a:pt x="10597" y="11632"/>
                      <a:pt x="10311" y="11763"/>
                      <a:pt x="10073" y="11966"/>
                    </a:cubicBezTo>
                    <a:cubicBezTo>
                      <a:pt x="9918" y="12085"/>
                      <a:pt x="9787" y="12121"/>
                      <a:pt x="9597" y="12049"/>
                    </a:cubicBezTo>
                    <a:cubicBezTo>
                      <a:pt x="9418" y="11978"/>
                      <a:pt x="9204" y="11918"/>
                      <a:pt x="9013" y="11966"/>
                    </a:cubicBezTo>
                    <a:cubicBezTo>
                      <a:pt x="8406" y="11799"/>
                      <a:pt x="7823" y="11990"/>
                      <a:pt x="7227" y="12121"/>
                    </a:cubicBezTo>
                    <a:cubicBezTo>
                      <a:pt x="6941" y="12180"/>
                      <a:pt x="6668" y="12264"/>
                      <a:pt x="6382" y="12299"/>
                    </a:cubicBezTo>
                    <a:cubicBezTo>
                      <a:pt x="5668" y="12442"/>
                      <a:pt x="5001" y="12692"/>
                      <a:pt x="4382" y="13073"/>
                    </a:cubicBezTo>
                    <a:cubicBezTo>
                      <a:pt x="4370" y="13097"/>
                      <a:pt x="4358" y="13097"/>
                      <a:pt x="4358" y="13109"/>
                    </a:cubicBezTo>
                    <a:cubicBezTo>
                      <a:pt x="4060" y="13240"/>
                      <a:pt x="3763" y="13359"/>
                      <a:pt x="3560" y="13645"/>
                    </a:cubicBezTo>
                    <a:cubicBezTo>
                      <a:pt x="3501" y="13716"/>
                      <a:pt x="3346" y="13752"/>
                      <a:pt x="3239" y="13764"/>
                    </a:cubicBezTo>
                    <a:cubicBezTo>
                      <a:pt x="3108" y="13788"/>
                      <a:pt x="2989" y="13716"/>
                      <a:pt x="2917" y="13597"/>
                    </a:cubicBezTo>
                    <a:cubicBezTo>
                      <a:pt x="2881" y="13407"/>
                      <a:pt x="2810" y="13276"/>
                      <a:pt x="2739" y="13133"/>
                    </a:cubicBezTo>
                    <a:close/>
                    <a:moveTo>
                      <a:pt x="7882" y="3024"/>
                    </a:moveTo>
                    <a:cubicBezTo>
                      <a:pt x="8013" y="3893"/>
                      <a:pt x="8156" y="4691"/>
                      <a:pt x="8287" y="5501"/>
                    </a:cubicBezTo>
                    <a:cubicBezTo>
                      <a:pt x="8335" y="5787"/>
                      <a:pt x="8406" y="6072"/>
                      <a:pt x="8477" y="6334"/>
                    </a:cubicBezTo>
                    <a:cubicBezTo>
                      <a:pt x="8585" y="6703"/>
                      <a:pt x="8680" y="7084"/>
                      <a:pt x="8727" y="7465"/>
                    </a:cubicBezTo>
                    <a:cubicBezTo>
                      <a:pt x="8775" y="7763"/>
                      <a:pt x="8823" y="8061"/>
                      <a:pt x="8894" y="8358"/>
                    </a:cubicBezTo>
                    <a:cubicBezTo>
                      <a:pt x="9120" y="9180"/>
                      <a:pt x="9394" y="9978"/>
                      <a:pt x="9478" y="10835"/>
                    </a:cubicBezTo>
                    <a:cubicBezTo>
                      <a:pt x="9489" y="10906"/>
                      <a:pt x="9489" y="10978"/>
                      <a:pt x="9608" y="10990"/>
                    </a:cubicBezTo>
                    <a:cubicBezTo>
                      <a:pt x="9918" y="10751"/>
                      <a:pt x="10275" y="10573"/>
                      <a:pt x="10513" y="10239"/>
                    </a:cubicBezTo>
                    <a:cubicBezTo>
                      <a:pt x="10621" y="10085"/>
                      <a:pt x="10799" y="9978"/>
                      <a:pt x="10978" y="9942"/>
                    </a:cubicBezTo>
                    <a:cubicBezTo>
                      <a:pt x="11323" y="9847"/>
                      <a:pt x="11656" y="9716"/>
                      <a:pt x="11978" y="9549"/>
                    </a:cubicBezTo>
                    <a:cubicBezTo>
                      <a:pt x="12085" y="9501"/>
                      <a:pt x="12204" y="9477"/>
                      <a:pt x="12311" y="9466"/>
                    </a:cubicBezTo>
                    <a:cubicBezTo>
                      <a:pt x="12954" y="9358"/>
                      <a:pt x="13621" y="9263"/>
                      <a:pt x="14264" y="9180"/>
                    </a:cubicBezTo>
                    <a:cubicBezTo>
                      <a:pt x="14395" y="9168"/>
                      <a:pt x="14514" y="9132"/>
                      <a:pt x="14609" y="9168"/>
                    </a:cubicBezTo>
                    <a:cubicBezTo>
                      <a:pt x="14883" y="9239"/>
                      <a:pt x="15145" y="9192"/>
                      <a:pt x="15419" y="9251"/>
                    </a:cubicBezTo>
                    <a:cubicBezTo>
                      <a:pt x="15431" y="9251"/>
                      <a:pt x="15454" y="9227"/>
                      <a:pt x="15502" y="9192"/>
                    </a:cubicBezTo>
                    <a:cubicBezTo>
                      <a:pt x="15335" y="8835"/>
                      <a:pt x="15300" y="8430"/>
                      <a:pt x="15240" y="8037"/>
                    </a:cubicBezTo>
                    <a:cubicBezTo>
                      <a:pt x="15181" y="7680"/>
                      <a:pt x="15133" y="7322"/>
                      <a:pt x="15073" y="6965"/>
                    </a:cubicBezTo>
                    <a:cubicBezTo>
                      <a:pt x="15062" y="6810"/>
                      <a:pt x="15038" y="6668"/>
                      <a:pt x="14978" y="6549"/>
                    </a:cubicBezTo>
                    <a:cubicBezTo>
                      <a:pt x="14788" y="6048"/>
                      <a:pt x="14740" y="5537"/>
                      <a:pt x="14669" y="5025"/>
                    </a:cubicBezTo>
                    <a:cubicBezTo>
                      <a:pt x="14645" y="4882"/>
                      <a:pt x="14621" y="4715"/>
                      <a:pt x="14561" y="4560"/>
                    </a:cubicBezTo>
                    <a:cubicBezTo>
                      <a:pt x="14442" y="4251"/>
                      <a:pt x="14383" y="3929"/>
                      <a:pt x="14347" y="3596"/>
                    </a:cubicBezTo>
                    <a:lnTo>
                      <a:pt x="14204" y="2619"/>
                    </a:lnTo>
                    <a:cubicBezTo>
                      <a:pt x="14180" y="2465"/>
                      <a:pt x="14145" y="2298"/>
                      <a:pt x="14085" y="2155"/>
                    </a:cubicBezTo>
                    <a:cubicBezTo>
                      <a:pt x="14002" y="1965"/>
                      <a:pt x="13954" y="1750"/>
                      <a:pt x="13930" y="1524"/>
                    </a:cubicBezTo>
                    <a:cubicBezTo>
                      <a:pt x="13907" y="1346"/>
                      <a:pt x="13883" y="1155"/>
                      <a:pt x="13847" y="976"/>
                    </a:cubicBezTo>
                    <a:cubicBezTo>
                      <a:pt x="13835" y="893"/>
                      <a:pt x="13788" y="798"/>
                      <a:pt x="13764" y="714"/>
                    </a:cubicBezTo>
                    <a:cubicBezTo>
                      <a:pt x="13526" y="679"/>
                      <a:pt x="13311" y="655"/>
                      <a:pt x="13097" y="655"/>
                    </a:cubicBezTo>
                    <a:cubicBezTo>
                      <a:pt x="12883" y="655"/>
                      <a:pt x="12656" y="714"/>
                      <a:pt x="12454" y="738"/>
                    </a:cubicBezTo>
                    <a:cubicBezTo>
                      <a:pt x="12109" y="786"/>
                      <a:pt x="11764" y="845"/>
                      <a:pt x="11430" y="893"/>
                    </a:cubicBezTo>
                    <a:cubicBezTo>
                      <a:pt x="11204" y="917"/>
                      <a:pt x="10978" y="988"/>
                      <a:pt x="10751" y="1048"/>
                    </a:cubicBezTo>
                    <a:cubicBezTo>
                      <a:pt x="10335" y="1167"/>
                      <a:pt x="9942" y="1322"/>
                      <a:pt x="9549" y="1512"/>
                    </a:cubicBezTo>
                    <a:cubicBezTo>
                      <a:pt x="9478" y="1560"/>
                      <a:pt x="9382" y="1560"/>
                      <a:pt x="9299" y="1572"/>
                    </a:cubicBezTo>
                    <a:cubicBezTo>
                      <a:pt x="9085" y="1607"/>
                      <a:pt x="8906" y="1703"/>
                      <a:pt x="8763" y="1846"/>
                    </a:cubicBezTo>
                    <a:cubicBezTo>
                      <a:pt x="8454" y="2155"/>
                      <a:pt x="8096" y="2429"/>
                      <a:pt x="7942" y="2881"/>
                    </a:cubicBezTo>
                    <a:cubicBezTo>
                      <a:pt x="7954" y="2953"/>
                      <a:pt x="7918" y="3000"/>
                      <a:pt x="7882" y="3024"/>
                    </a:cubicBezTo>
                    <a:close/>
                    <a:moveTo>
                      <a:pt x="584" y="3572"/>
                    </a:moveTo>
                    <a:cubicBezTo>
                      <a:pt x="655" y="3691"/>
                      <a:pt x="679" y="3774"/>
                      <a:pt x="762" y="3846"/>
                    </a:cubicBezTo>
                    <a:cubicBezTo>
                      <a:pt x="905" y="4024"/>
                      <a:pt x="976" y="4215"/>
                      <a:pt x="1000" y="4441"/>
                    </a:cubicBezTo>
                    <a:cubicBezTo>
                      <a:pt x="1024" y="4715"/>
                      <a:pt x="1096" y="4953"/>
                      <a:pt x="1215" y="5191"/>
                    </a:cubicBezTo>
                    <a:cubicBezTo>
                      <a:pt x="1262" y="5263"/>
                      <a:pt x="1274" y="5358"/>
                      <a:pt x="1298" y="5441"/>
                    </a:cubicBezTo>
                    <a:cubicBezTo>
                      <a:pt x="1429" y="5989"/>
                      <a:pt x="1560" y="6525"/>
                      <a:pt x="1679" y="7072"/>
                    </a:cubicBezTo>
                    <a:cubicBezTo>
                      <a:pt x="1810" y="7703"/>
                      <a:pt x="1953" y="8346"/>
                      <a:pt x="2084" y="8977"/>
                    </a:cubicBezTo>
                    <a:cubicBezTo>
                      <a:pt x="2108" y="9120"/>
                      <a:pt x="2143" y="9239"/>
                      <a:pt x="2167" y="9358"/>
                    </a:cubicBezTo>
                    <a:cubicBezTo>
                      <a:pt x="2334" y="9930"/>
                      <a:pt x="2489" y="10525"/>
                      <a:pt x="2548" y="11121"/>
                    </a:cubicBezTo>
                    <a:cubicBezTo>
                      <a:pt x="2560" y="11299"/>
                      <a:pt x="2584" y="11466"/>
                      <a:pt x="2620" y="11632"/>
                    </a:cubicBezTo>
                    <a:cubicBezTo>
                      <a:pt x="2643" y="11835"/>
                      <a:pt x="2762" y="12013"/>
                      <a:pt x="2870" y="12168"/>
                    </a:cubicBezTo>
                    <a:cubicBezTo>
                      <a:pt x="3167" y="11954"/>
                      <a:pt x="3417" y="11752"/>
                      <a:pt x="3703" y="11573"/>
                    </a:cubicBezTo>
                    <a:cubicBezTo>
                      <a:pt x="4346" y="11180"/>
                      <a:pt x="5025" y="10870"/>
                      <a:pt x="5787" y="10787"/>
                    </a:cubicBezTo>
                    <a:cubicBezTo>
                      <a:pt x="6156" y="10740"/>
                      <a:pt x="6537" y="10692"/>
                      <a:pt x="6906" y="10620"/>
                    </a:cubicBezTo>
                    <a:cubicBezTo>
                      <a:pt x="7453" y="10501"/>
                      <a:pt x="7942" y="10668"/>
                      <a:pt x="8442" y="10882"/>
                    </a:cubicBezTo>
                    <a:cubicBezTo>
                      <a:pt x="8537" y="10930"/>
                      <a:pt x="8644" y="11001"/>
                      <a:pt x="8763" y="10918"/>
                    </a:cubicBezTo>
                    <a:cubicBezTo>
                      <a:pt x="8763" y="10859"/>
                      <a:pt x="8763" y="10787"/>
                      <a:pt x="8751" y="10704"/>
                    </a:cubicBezTo>
                    <a:cubicBezTo>
                      <a:pt x="8704" y="10275"/>
                      <a:pt x="8585" y="9858"/>
                      <a:pt x="8465" y="9442"/>
                    </a:cubicBezTo>
                    <a:cubicBezTo>
                      <a:pt x="8275" y="8763"/>
                      <a:pt x="8084" y="8084"/>
                      <a:pt x="8001" y="7370"/>
                    </a:cubicBezTo>
                    <a:cubicBezTo>
                      <a:pt x="7989" y="7168"/>
                      <a:pt x="7930" y="6953"/>
                      <a:pt x="7870" y="6751"/>
                    </a:cubicBezTo>
                    <a:cubicBezTo>
                      <a:pt x="7751" y="6322"/>
                      <a:pt x="7644" y="5882"/>
                      <a:pt x="7608" y="5441"/>
                    </a:cubicBezTo>
                    <a:cubicBezTo>
                      <a:pt x="7513" y="4667"/>
                      <a:pt x="7430" y="3893"/>
                      <a:pt x="7346" y="3120"/>
                    </a:cubicBezTo>
                    <a:cubicBezTo>
                      <a:pt x="7334" y="3012"/>
                      <a:pt x="7311" y="2893"/>
                      <a:pt x="7287" y="2810"/>
                    </a:cubicBezTo>
                    <a:cubicBezTo>
                      <a:pt x="7156" y="2774"/>
                      <a:pt x="7037" y="2762"/>
                      <a:pt x="6930" y="2715"/>
                    </a:cubicBezTo>
                    <a:cubicBezTo>
                      <a:pt x="6477" y="2489"/>
                      <a:pt x="6001" y="2358"/>
                      <a:pt x="5489" y="2393"/>
                    </a:cubicBezTo>
                    <a:lnTo>
                      <a:pt x="5441" y="2393"/>
                    </a:lnTo>
                    <a:cubicBezTo>
                      <a:pt x="4894" y="2286"/>
                      <a:pt x="4358" y="2405"/>
                      <a:pt x="3822" y="2489"/>
                    </a:cubicBezTo>
                    <a:cubicBezTo>
                      <a:pt x="2881" y="2667"/>
                      <a:pt x="1977" y="2965"/>
                      <a:pt x="1096" y="3298"/>
                    </a:cubicBezTo>
                    <a:cubicBezTo>
                      <a:pt x="905" y="3370"/>
                      <a:pt x="762" y="3477"/>
                      <a:pt x="584" y="3572"/>
                    </a:cubicBezTo>
                    <a:close/>
                    <a:moveTo>
                      <a:pt x="8299" y="11454"/>
                    </a:moveTo>
                    <a:cubicBezTo>
                      <a:pt x="7954" y="11359"/>
                      <a:pt x="7727" y="11311"/>
                      <a:pt x="7501" y="11263"/>
                    </a:cubicBezTo>
                    <a:cubicBezTo>
                      <a:pt x="7394" y="11240"/>
                      <a:pt x="7275" y="11228"/>
                      <a:pt x="7156" y="11240"/>
                    </a:cubicBezTo>
                    <a:cubicBezTo>
                      <a:pt x="6787" y="11287"/>
                      <a:pt x="6418" y="11359"/>
                      <a:pt x="6037" y="11394"/>
                    </a:cubicBezTo>
                    <a:cubicBezTo>
                      <a:pt x="5406" y="11454"/>
                      <a:pt x="4810" y="11680"/>
                      <a:pt x="4251" y="11990"/>
                    </a:cubicBezTo>
                    <a:cubicBezTo>
                      <a:pt x="3870" y="12216"/>
                      <a:pt x="3489" y="12454"/>
                      <a:pt x="3179" y="12823"/>
                    </a:cubicBezTo>
                    <a:cubicBezTo>
                      <a:pt x="3239" y="12895"/>
                      <a:pt x="3298" y="12978"/>
                      <a:pt x="3346" y="13037"/>
                    </a:cubicBezTo>
                    <a:cubicBezTo>
                      <a:pt x="3512" y="12930"/>
                      <a:pt x="3643" y="12787"/>
                      <a:pt x="3810" y="12752"/>
                    </a:cubicBezTo>
                    <a:cubicBezTo>
                      <a:pt x="4048" y="12680"/>
                      <a:pt x="4251" y="12549"/>
                      <a:pt x="4477" y="12454"/>
                    </a:cubicBezTo>
                    <a:cubicBezTo>
                      <a:pt x="5048" y="12156"/>
                      <a:pt x="5656" y="11990"/>
                      <a:pt x="6275" y="11906"/>
                    </a:cubicBezTo>
                    <a:cubicBezTo>
                      <a:pt x="6394" y="11883"/>
                      <a:pt x="6513" y="11871"/>
                      <a:pt x="6608" y="11823"/>
                    </a:cubicBezTo>
                    <a:cubicBezTo>
                      <a:pt x="6775" y="11728"/>
                      <a:pt x="6965" y="11704"/>
                      <a:pt x="7144" y="11656"/>
                    </a:cubicBezTo>
                    <a:cubicBezTo>
                      <a:pt x="7501" y="11609"/>
                      <a:pt x="7858" y="11549"/>
                      <a:pt x="8299" y="11454"/>
                    </a:cubicBezTo>
                    <a:close/>
                    <a:moveTo>
                      <a:pt x="15383" y="9978"/>
                    </a:moveTo>
                    <a:cubicBezTo>
                      <a:pt x="14931" y="9858"/>
                      <a:pt x="14478" y="9727"/>
                      <a:pt x="14002" y="9835"/>
                    </a:cubicBezTo>
                    <a:cubicBezTo>
                      <a:pt x="13811" y="9882"/>
                      <a:pt x="13597" y="9894"/>
                      <a:pt x="13407" y="9918"/>
                    </a:cubicBezTo>
                    <a:cubicBezTo>
                      <a:pt x="12728" y="10001"/>
                      <a:pt x="12037" y="10120"/>
                      <a:pt x="11418" y="10442"/>
                    </a:cubicBezTo>
                    <a:cubicBezTo>
                      <a:pt x="11383" y="10454"/>
                      <a:pt x="11359" y="10478"/>
                      <a:pt x="11335" y="10478"/>
                    </a:cubicBezTo>
                    <a:cubicBezTo>
                      <a:pt x="10966" y="10573"/>
                      <a:pt x="10644" y="10799"/>
                      <a:pt x="10311" y="11013"/>
                    </a:cubicBezTo>
                    <a:cubicBezTo>
                      <a:pt x="10132" y="11132"/>
                      <a:pt x="10001" y="11287"/>
                      <a:pt x="9942" y="11502"/>
                    </a:cubicBezTo>
                    <a:cubicBezTo>
                      <a:pt x="10085" y="11573"/>
                      <a:pt x="10192" y="11502"/>
                      <a:pt x="10287" y="11430"/>
                    </a:cubicBezTo>
                    <a:cubicBezTo>
                      <a:pt x="10561" y="11216"/>
                      <a:pt x="10882" y="11097"/>
                      <a:pt x="11204" y="10978"/>
                    </a:cubicBezTo>
                    <a:lnTo>
                      <a:pt x="11656" y="10847"/>
                    </a:lnTo>
                    <a:cubicBezTo>
                      <a:pt x="11728" y="10811"/>
                      <a:pt x="11835" y="10811"/>
                      <a:pt x="11894" y="10775"/>
                    </a:cubicBezTo>
                    <a:cubicBezTo>
                      <a:pt x="12049" y="10620"/>
                      <a:pt x="12252" y="10609"/>
                      <a:pt x="12454" y="10573"/>
                    </a:cubicBezTo>
                    <a:cubicBezTo>
                      <a:pt x="12680" y="10549"/>
                      <a:pt x="12918" y="10513"/>
                      <a:pt x="13145" y="10478"/>
                    </a:cubicBezTo>
                    <a:cubicBezTo>
                      <a:pt x="13240" y="10454"/>
                      <a:pt x="13347" y="10454"/>
                      <a:pt x="13418" y="10394"/>
                    </a:cubicBezTo>
                    <a:cubicBezTo>
                      <a:pt x="13621" y="10251"/>
                      <a:pt x="13859" y="10239"/>
                      <a:pt x="14073" y="10204"/>
                    </a:cubicBezTo>
                    <a:cubicBezTo>
                      <a:pt x="14526" y="10132"/>
                      <a:pt x="14954" y="10061"/>
                      <a:pt x="15383" y="997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5" name="Google Shape;497;p33"/>
              <p:cNvSpPr/>
              <p:nvPr/>
            </p:nvSpPr>
            <p:spPr>
              <a:xfrm>
                <a:off x="1404625" y="1833700"/>
                <a:ext cx="89925" cy="110150"/>
              </a:xfrm>
              <a:custGeom>
                <a:avLst/>
                <a:gdLst/>
                <a:ahLst/>
                <a:cxnLst/>
                <a:rect l="l" t="t" r="r" b="b"/>
                <a:pathLst>
                  <a:path w="3597" h="4406" extrusionOk="0">
                    <a:moveTo>
                      <a:pt x="1679" y="1834"/>
                    </a:moveTo>
                    <a:cubicBezTo>
                      <a:pt x="1846" y="1488"/>
                      <a:pt x="2025" y="1167"/>
                      <a:pt x="2037" y="762"/>
                    </a:cubicBezTo>
                    <a:cubicBezTo>
                      <a:pt x="1906" y="762"/>
                      <a:pt x="1798" y="774"/>
                      <a:pt x="1679" y="774"/>
                    </a:cubicBezTo>
                    <a:cubicBezTo>
                      <a:pt x="1310" y="822"/>
                      <a:pt x="941" y="869"/>
                      <a:pt x="560" y="893"/>
                    </a:cubicBezTo>
                    <a:cubicBezTo>
                      <a:pt x="441" y="917"/>
                      <a:pt x="346" y="917"/>
                      <a:pt x="227" y="893"/>
                    </a:cubicBezTo>
                    <a:cubicBezTo>
                      <a:pt x="108" y="881"/>
                      <a:pt x="13" y="774"/>
                      <a:pt x="1" y="655"/>
                    </a:cubicBezTo>
                    <a:cubicBezTo>
                      <a:pt x="1" y="560"/>
                      <a:pt x="48" y="452"/>
                      <a:pt x="143" y="417"/>
                    </a:cubicBezTo>
                    <a:cubicBezTo>
                      <a:pt x="274" y="381"/>
                      <a:pt x="417" y="322"/>
                      <a:pt x="560" y="298"/>
                    </a:cubicBezTo>
                    <a:cubicBezTo>
                      <a:pt x="1072" y="214"/>
                      <a:pt x="1596" y="119"/>
                      <a:pt x="2096" y="60"/>
                    </a:cubicBezTo>
                    <a:cubicBezTo>
                      <a:pt x="2572" y="0"/>
                      <a:pt x="2906" y="357"/>
                      <a:pt x="2787" y="833"/>
                    </a:cubicBezTo>
                    <a:cubicBezTo>
                      <a:pt x="2703" y="1119"/>
                      <a:pt x="2608" y="1381"/>
                      <a:pt x="2501" y="1655"/>
                    </a:cubicBezTo>
                    <a:lnTo>
                      <a:pt x="2322" y="2096"/>
                    </a:lnTo>
                    <a:cubicBezTo>
                      <a:pt x="2394" y="2179"/>
                      <a:pt x="2465" y="2227"/>
                      <a:pt x="2513" y="2274"/>
                    </a:cubicBezTo>
                    <a:cubicBezTo>
                      <a:pt x="2644" y="2441"/>
                      <a:pt x="2584" y="2667"/>
                      <a:pt x="2394" y="2727"/>
                    </a:cubicBezTo>
                    <a:cubicBezTo>
                      <a:pt x="2287" y="2750"/>
                      <a:pt x="2168" y="2774"/>
                      <a:pt x="2048" y="2798"/>
                    </a:cubicBezTo>
                    <a:cubicBezTo>
                      <a:pt x="1977" y="3012"/>
                      <a:pt x="1810" y="3203"/>
                      <a:pt x="1906" y="3441"/>
                    </a:cubicBezTo>
                    <a:cubicBezTo>
                      <a:pt x="2037" y="3500"/>
                      <a:pt x="2144" y="3453"/>
                      <a:pt x="2227" y="3393"/>
                    </a:cubicBezTo>
                    <a:cubicBezTo>
                      <a:pt x="2549" y="3215"/>
                      <a:pt x="2906" y="3215"/>
                      <a:pt x="3239" y="3203"/>
                    </a:cubicBezTo>
                    <a:cubicBezTo>
                      <a:pt x="3418" y="3191"/>
                      <a:pt x="3572" y="3322"/>
                      <a:pt x="3584" y="3465"/>
                    </a:cubicBezTo>
                    <a:cubicBezTo>
                      <a:pt x="3596" y="3620"/>
                      <a:pt x="3513" y="3762"/>
                      <a:pt x="3334" y="3822"/>
                    </a:cubicBezTo>
                    <a:cubicBezTo>
                      <a:pt x="3275" y="3846"/>
                      <a:pt x="3227" y="3858"/>
                      <a:pt x="3168" y="3870"/>
                    </a:cubicBezTo>
                    <a:cubicBezTo>
                      <a:pt x="2727" y="3917"/>
                      <a:pt x="2322" y="4120"/>
                      <a:pt x="1906" y="4286"/>
                    </a:cubicBezTo>
                    <a:cubicBezTo>
                      <a:pt x="1727" y="4358"/>
                      <a:pt x="1513" y="4393"/>
                      <a:pt x="1310" y="4393"/>
                    </a:cubicBezTo>
                    <a:cubicBezTo>
                      <a:pt x="1060" y="4405"/>
                      <a:pt x="894" y="4215"/>
                      <a:pt x="953" y="3977"/>
                    </a:cubicBezTo>
                    <a:cubicBezTo>
                      <a:pt x="1001" y="3762"/>
                      <a:pt x="977" y="3548"/>
                      <a:pt x="1156" y="3381"/>
                    </a:cubicBezTo>
                    <a:cubicBezTo>
                      <a:pt x="1179" y="3370"/>
                      <a:pt x="1191" y="3322"/>
                      <a:pt x="1191" y="3310"/>
                    </a:cubicBezTo>
                    <a:cubicBezTo>
                      <a:pt x="1156" y="3084"/>
                      <a:pt x="1298" y="2893"/>
                      <a:pt x="1370" y="2691"/>
                    </a:cubicBezTo>
                    <a:cubicBezTo>
                      <a:pt x="1394" y="2631"/>
                      <a:pt x="1394" y="2560"/>
                      <a:pt x="1429" y="2477"/>
                    </a:cubicBezTo>
                    <a:cubicBezTo>
                      <a:pt x="1298" y="2417"/>
                      <a:pt x="1191" y="2369"/>
                      <a:pt x="1072" y="2310"/>
                    </a:cubicBezTo>
                    <a:cubicBezTo>
                      <a:pt x="1001" y="2274"/>
                      <a:pt x="905" y="2250"/>
                      <a:pt x="834" y="2203"/>
                    </a:cubicBezTo>
                    <a:cubicBezTo>
                      <a:pt x="727" y="2143"/>
                      <a:pt x="715" y="2000"/>
                      <a:pt x="786" y="1905"/>
                    </a:cubicBezTo>
                    <a:cubicBezTo>
                      <a:pt x="894" y="1774"/>
                      <a:pt x="1036" y="1715"/>
                      <a:pt x="1203" y="1762"/>
                    </a:cubicBezTo>
                    <a:cubicBezTo>
                      <a:pt x="1370" y="1762"/>
                      <a:pt x="1513" y="1786"/>
                      <a:pt x="1679" y="183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26" name="Google Shape;498;p33"/>
              <p:cNvSpPr/>
              <p:nvPr/>
            </p:nvSpPr>
            <p:spPr>
              <a:xfrm>
                <a:off x="1254025" y="1863150"/>
                <a:ext cx="75025" cy="122375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4895" extrusionOk="0">
                    <a:moveTo>
                      <a:pt x="1786" y="2977"/>
                    </a:moveTo>
                    <a:cubicBezTo>
                      <a:pt x="1584" y="3037"/>
                      <a:pt x="1405" y="3096"/>
                      <a:pt x="1226" y="3144"/>
                    </a:cubicBezTo>
                    <a:cubicBezTo>
                      <a:pt x="1072" y="3192"/>
                      <a:pt x="893" y="3192"/>
                      <a:pt x="691" y="3215"/>
                    </a:cubicBezTo>
                    <a:cubicBezTo>
                      <a:pt x="679" y="3513"/>
                      <a:pt x="595" y="3799"/>
                      <a:pt x="631" y="4097"/>
                    </a:cubicBezTo>
                    <a:cubicBezTo>
                      <a:pt x="667" y="4323"/>
                      <a:pt x="679" y="4561"/>
                      <a:pt x="572" y="4775"/>
                    </a:cubicBezTo>
                    <a:cubicBezTo>
                      <a:pt x="536" y="4882"/>
                      <a:pt x="393" y="4894"/>
                      <a:pt x="333" y="4811"/>
                    </a:cubicBezTo>
                    <a:cubicBezTo>
                      <a:pt x="274" y="4739"/>
                      <a:pt x="214" y="4644"/>
                      <a:pt x="191" y="4561"/>
                    </a:cubicBezTo>
                    <a:cubicBezTo>
                      <a:pt x="83" y="4239"/>
                      <a:pt x="0" y="3930"/>
                      <a:pt x="71" y="3585"/>
                    </a:cubicBezTo>
                    <a:cubicBezTo>
                      <a:pt x="83" y="3501"/>
                      <a:pt x="83" y="3394"/>
                      <a:pt x="83" y="3287"/>
                    </a:cubicBezTo>
                    <a:lnTo>
                      <a:pt x="83" y="2775"/>
                    </a:lnTo>
                    <a:cubicBezTo>
                      <a:pt x="83" y="2668"/>
                      <a:pt x="95" y="2561"/>
                      <a:pt x="83" y="2477"/>
                    </a:cubicBezTo>
                    <a:cubicBezTo>
                      <a:pt x="12" y="1918"/>
                      <a:pt x="71" y="1382"/>
                      <a:pt x="95" y="834"/>
                    </a:cubicBezTo>
                    <a:cubicBezTo>
                      <a:pt x="119" y="596"/>
                      <a:pt x="191" y="394"/>
                      <a:pt x="333" y="191"/>
                    </a:cubicBezTo>
                    <a:cubicBezTo>
                      <a:pt x="488" y="1"/>
                      <a:pt x="691" y="1"/>
                      <a:pt x="857" y="167"/>
                    </a:cubicBezTo>
                    <a:cubicBezTo>
                      <a:pt x="929" y="239"/>
                      <a:pt x="976" y="334"/>
                      <a:pt x="1036" y="406"/>
                    </a:cubicBezTo>
                    <a:cubicBezTo>
                      <a:pt x="1453" y="989"/>
                      <a:pt x="1869" y="1584"/>
                      <a:pt x="2179" y="2239"/>
                    </a:cubicBezTo>
                    <a:cubicBezTo>
                      <a:pt x="2417" y="2727"/>
                      <a:pt x="2655" y="3215"/>
                      <a:pt x="2941" y="3680"/>
                    </a:cubicBezTo>
                    <a:cubicBezTo>
                      <a:pt x="3000" y="3763"/>
                      <a:pt x="3000" y="3906"/>
                      <a:pt x="3000" y="4001"/>
                    </a:cubicBezTo>
                    <a:cubicBezTo>
                      <a:pt x="3000" y="4168"/>
                      <a:pt x="2893" y="4287"/>
                      <a:pt x="2762" y="4335"/>
                    </a:cubicBezTo>
                    <a:cubicBezTo>
                      <a:pt x="2643" y="4358"/>
                      <a:pt x="2512" y="4299"/>
                      <a:pt x="2441" y="4180"/>
                    </a:cubicBezTo>
                    <a:cubicBezTo>
                      <a:pt x="2346" y="4025"/>
                      <a:pt x="2262" y="3858"/>
                      <a:pt x="2179" y="3692"/>
                    </a:cubicBezTo>
                    <a:cubicBezTo>
                      <a:pt x="2084" y="3430"/>
                      <a:pt x="1941" y="3192"/>
                      <a:pt x="1786" y="2977"/>
                    </a:cubicBezTo>
                    <a:close/>
                    <a:moveTo>
                      <a:pt x="738" y="2620"/>
                    </a:moveTo>
                    <a:cubicBezTo>
                      <a:pt x="1036" y="2608"/>
                      <a:pt x="1286" y="2549"/>
                      <a:pt x="1500" y="2322"/>
                    </a:cubicBezTo>
                    <a:cubicBezTo>
                      <a:pt x="1250" y="1906"/>
                      <a:pt x="1084" y="1465"/>
                      <a:pt x="714" y="1108"/>
                    </a:cubicBezTo>
                    <a:cubicBezTo>
                      <a:pt x="607" y="1584"/>
                      <a:pt x="619" y="2144"/>
                      <a:pt x="738" y="26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6" name="Google Shape;603;p35"/>
            <p:cNvGrpSpPr/>
            <p:nvPr/>
          </p:nvGrpSpPr>
          <p:grpSpPr>
            <a:xfrm>
              <a:off x="-2211960" y="3059607"/>
              <a:ext cx="1056044" cy="547154"/>
              <a:chOff x="1223650" y="2936500"/>
              <a:chExt cx="625100" cy="323875"/>
            </a:xfrm>
          </p:grpSpPr>
          <p:sp>
            <p:nvSpPr>
              <p:cNvPr id="14" name="Google Shape;604;p35"/>
              <p:cNvSpPr/>
              <p:nvPr/>
            </p:nvSpPr>
            <p:spPr>
              <a:xfrm>
                <a:off x="1404625" y="2944250"/>
                <a:ext cx="2563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10252" h="11657" extrusionOk="0">
                    <a:moveTo>
                      <a:pt x="6013" y="381"/>
                    </a:moveTo>
                    <a:lnTo>
                      <a:pt x="6513" y="381"/>
                    </a:lnTo>
                    <a:cubicBezTo>
                      <a:pt x="8514" y="453"/>
                      <a:pt x="9919" y="1762"/>
                      <a:pt x="10109" y="3739"/>
                    </a:cubicBezTo>
                    <a:cubicBezTo>
                      <a:pt x="10180" y="4560"/>
                      <a:pt x="10252" y="5382"/>
                      <a:pt x="10240" y="6179"/>
                    </a:cubicBezTo>
                    <a:cubicBezTo>
                      <a:pt x="10216" y="7715"/>
                      <a:pt x="9526" y="9013"/>
                      <a:pt x="8645" y="10204"/>
                    </a:cubicBezTo>
                    <a:cubicBezTo>
                      <a:pt x="7847" y="11275"/>
                      <a:pt x="6549" y="11478"/>
                      <a:pt x="5347" y="11585"/>
                    </a:cubicBezTo>
                    <a:cubicBezTo>
                      <a:pt x="4489" y="11656"/>
                      <a:pt x="3584" y="11656"/>
                      <a:pt x="2751" y="11240"/>
                    </a:cubicBezTo>
                    <a:cubicBezTo>
                      <a:pt x="1977" y="10871"/>
                      <a:pt x="1382" y="10370"/>
                      <a:pt x="1025" y="9573"/>
                    </a:cubicBezTo>
                    <a:cubicBezTo>
                      <a:pt x="358" y="8096"/>
                      <a:pt x="1" y="6584"/>
                      <a:pt x="179" y="4965"/>
                    </a:cubicBezTo>
                    <a:cubicBezTo>
                      <a:pt x="477" y="2179"/>
                      <a:pt x="3453" y="0"/>
                      <a:pt x="6013" y="381"/>
                    </a:cubicBezTo>
                    <a:close/>
                    <a:moveTo>
                      <a:pt x="6263" y="8716"/>
                    </a:moveTo>
                    <a:cubicBezTo>
                      <a:pt x="6859" y="8537"/>
                      <a:pt x="6847" y="8239"/>
                      <a:pt x="6751" y="7894"/>
                    </a:cubicBezTo>
                    <a:cubicBezTo>
                      <a:pt x="6632" y="7442"/>
                      <a:pt x="6561" y="6989"/>
                      <a:pt x="6418" y="6537"/>
                    </a:cubicBezTo>
                    <a:cubicBezTo>
                      <a:pt x="6085" y="5477"/>
                      <a:pt x="5847" y="4382"/>
                      <a:pt x="5025" y="3548"/>
                    </a:cubicBezTo>
                    <a:cubicBezTo>
                      <a:pt x="4596" y="3120"/>
                      <a:pt x="4299" y="3155"/>
                      <a:pt x="4073" y="3739"/>
                    </a:cubicBezTo>
                    <a:cubicBezTo>
                      <a:pt x="3882" y="4263"/>
                      <a:pt x="3703" y="4786"/>
                      <a:pt x="3525" y="5322"/>
                    </a:cubicBezTo>
                    <a:cubicBezTo>
                      <a:pt x="3239" y="6156"/>
                      <a:pt x="2965" y="6989"/>
                      <a:pt x="2727" y="7823"/>
                    </a:cubicBezTo>
                    <a:cubicBezTo>
                      <a:pt x="2632" y="8096"/>
                      <a:pt x="2489" y="8442"/>
                      <a:pt x="2858" y="8656"/>
                    </a:cubicBezTo>
                    <a:cubicBezTo>
                      <a:pt x="2930" y="8620"/>
                      <a:pt x="3025" y="8620"/>
                      <a:pt x="3037" y="8573"/>
                    </a:cubicBezTo>
                    <a:cubicBezTo>
                      <a:pt x="3108" y="8454"/>
                      <a:pt x="3203" y="8335"/>
                      <a:pt x="3239" y="8204"/>
                    </a:cubicBezTo>
                    <a:cubicBezTo>
                      <a:pt x="3656" y="6965"/>
                      <a:pt x="3656" y="6965"/>
                      <a:pt x="4966" y="7049"/>
                    </a:cubicBezTo>
                    <a:lnTo>
                      <a:pt x="5144" y="7049"/>
                    </a:lnTo>
                    <a:cubicBezTo>
                      <a:pt x="5597" y="7049"/>
                      <a:pt x="5847" y="7287"/>
                      <a:pt x="5954" y="7703"/>
                    </a:cubicBezTo>
                    <a:cubicBezTo>
                      <a:pt x="6037" y="8025"/>
                      <a:pt x="6156" y="8335"/>
                      <a:pt x="6263" y="87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5" name="Google Shape;605;p35"/>
              <p:cNvSpPr/>
              <p:nvPr/>
            </p:nvSpPr>
            <p:spPr>
              <a:xfrm>
                <a:off x="1248950" y="2967150"/>
                <a:ext cx="206900" cy="261975"/>
              </a:xfrm>
              <a:custGeom>
                <a:avLst/>
                <a:gdLst/>
                <a:ahLst/>
                <a:cxnLst/>
                <a:rect l="l" t="t" r="r" b="b"/>
                <a:pathLst>
                  <a:path w="8276" h="10479" extrusionOk="0">
                    <a:moveTo>
                      <a:pt x="1" y="4609"/>
                    </a:moveTo>
                    <a:cubicBezTo>
                      <a:pt x="1882" y="2585"/>
                      <a:pt x="6156" y="72"/>
                      <a:pt x="8275" y="1"/>
                    </a:cubicBezTo>
                    <a:cubicBezTo>
                      <a:pt x="7311" y="953"/>
                      <a:pt x="6394" y="1846"/>
                      <a:pt x="6109" y="3168"/>
                    </a:cubicBezTo>
                    <a:cubicBezTo>
                      <a:pt x="5835" y="4418"/>
                      <a:pt x="5739" y="5656"/>
                      <a:pt x="6001" y="6918"/>
                    </a:cubicBezTo>
                    <a:cubicBezTo>
                      <a:pt x="6275" y="8181"/>
                      <a:pt x="6728" y="9371"/>
                      <a:pt x="7549" y="10431"/>
                    </a:cubicBezTo>
                    <a:cubicBezTo>
                      <a:pt x="5561" y="10478"/>
                      <a:pt x="977" y="6811"/>
                      <a:pt x="1" y="46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6" name="Google Shape;606;p35"/>
              <p:cNvSpPr/>
              <p:nvPr/>
            </p:nvSpPr>
            <p:spPr>
              <a:xfrm>
                <a:off x="1638000" y="2982650"/>
                <a:ext cx="190800" cy="233075"/>
              </a:xfrm>
              <a:custGeom>
                <a:avLst/>
                <a:gdLst/>
                <a:ahLst/>
                <a:cxnLst/>
                <a:rect l="l" t="t" r="r" b="b"/>
                <a:pathLst>
                  <a:path w="7632" h="9323" extrusionOk="0">
                    <a:moveTo>
                      <a:pt x="1107" y="0"/>
                    </a:moveTo>
                    <a:cubicBezTo>
                      <a:pt x="1691" y="286"/>
                      <a:pt x="2286" y="524"/>
                      <a:pt x="2834" y="857"/>
                    </a:cubicBezTo>
                    <a:cubicBezTo>
                      <a:pt x="3989" y="1548"/>
                      <a:pt x="5179" y="2227"/>
                      <a:pt x="6215" y="3060"/>
                    </a:cubicBezTo>
                    <a:cubicBezTo>
                      <a:pt x="7442" y="4036"/>
                      <a:pt x="7632" y="4036"/>
                      <a:pt x="6406" y="5382"/>
                    </a:cubicBezTo>
                    <a:cubicBezTo>
                      <a:pt x="5715" y="6156"/>
                      <a:pt x="4834" y="6787"/>
                      <a:pt x="3953" y="7358"/>
                    </a:cubicBezTo>
                    <a:cubicBezTo>
                      <a:pt x="2870" y="8037"/>
                      <a:pt x="1691" y="8573"/>
                      <a:pt x="560" y="9168"/>
                    </a:cubicBezTo>
                    <a:cubicBezTo>
                      <a:pt x="441" y="9227"/>
                      <a:pt x="298" y="9251"/>
                      <a:pt x="0" y="9323"/>
                    </a:cubicBezTo>
                    <a:cubicBezTo>
                      <a:pt x="476" y="8275"/>
                      <a:pt x="1036" y="7382"/>
                      <a:pt x="1286" y="6406"/>
                    </a:cubicBezTo>
                    <a:cubicBezTo>
                      <a:pt x="1560" y="5382"/>
                      <a:pt x="1572" y="4262"/>
                      <a:pt x="1607" y="3191"/>
                    </a:cubicBezTo>
                    <a:cubicBezTo>
                      <a:pt x="1631" y="2143"/>
                      <a:pt x="1441" y="1107"/>
                      <a:pt x="976" y="143"/>
                    </a:cubicBezTo>
                    <a:cubicBezTo>
                      <a:pt x="1012" y="83"/>
                      <a:pt x="1048" y="48"/>
                      <a:pt x="11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7" name="Google Shape;607;p35"/>
              <p:cNvSpPr/>
              <p:nvPr/>
            </p:nvSpPr>
            <p:spPr>
              <a:xfrm>
                <a:off x="1467125" y="3022225"/>
                <a:ext cx="108975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4359" h="5597" extrusionOk="0">
                    <a:moveTo>
                      <a:pt x="3763" y="5597"/>
                    </a:moveTo>
                    <a:cubicBezTo>
                      <a:pt x="3656" y="5216"/>
                      <a:pt x="3537" y="4906"/>
                      <a:pt x="3466" y="4584"/>
                    </a:cubicBezTo>
                    <a:cubicBezTo>
                      <a:pt x="3358" y="4168"/>
                      <a:pt x="3108" y="3930"/>
                      <a:pt x="2668" y="3930"/>
                    </a:cubicBezTo>
                    <a:lnTo>
                      <a:pt x="2489" y="3930"/>
                    </a:lnTo>
                    <a:cubicBezTo>
                      <a:pt x="1180" y="3858"/>
                      <a:pt x="1180" y="3858"/>
                      <a:pt x="763" y="5085"/>
                    </a:cubicBezTo>
                    <a:cubicBezTo>
                      <a:pt x="715" y="5216"/>
                      <a:pt x="644" y="5346"/>
                      <a:pt x="549" y="5466"/>
                    </a:cubicBezTo>
                    <a:cubicBezTo>
                      <a:pt x="525" y="5501"/>
                      <a:pt x="441" y="5501"/>
                      <a:pt x="370" y="5537"/>
                    </a:cubicBezTo>
                    <a:cubicBezTo>
                      <a:pt x="1" y="5311"/>
                      <a:pt x="168" y="4977"/>
                      <a:pt x="239" y="4704"/>
                    </a:cubicBezTo>
                    <a:cubicBezTo>
                      <a:pt x="489" y="3870"/>
                      <a:pt x="775" y="3037"/>
                      <a:pt x="1037" y="2203"/>
                    </a:cubicBezTo>
                    <a:cubicBezTo>
                      <a:pt x="1215" y="1679"/>
                      <a:pt x="1394" y="1144"/>
                      <a:pt x="1596" y="620"/>
                    </a:cubicBezTo>
                    <a:cubicBezTo>
                      <a:pt x="1811" y="48"/>
                      <a:pt x="2108" y="1"/>
                      <a:pt x="2549" y="429"/>
                    </a:cubicBezTo>
                    <a:cubicBezTo>
                      <a:pt x="3382" y="1263"/>
                      <a:pt x="3620" y="2370"/>
                      <a:pt x="3930" y="3418"/>
                    </a:cubicBezTo>
                    <a:cubicBezTo>
                      <a:pt x="4061" y="3870"/>
                      <a:pt x="4156" y="4334"/>
                      <a:pt x="4275" y="4775"/>
                    </a:cubicBezTo>
                    <a:cubicBezTo>
                      <a:pt x="4359" y="5120"/>
                      <a:pt x="4359" y="5418"/>
                      <a:pt x="3763" y="5597"/>
                    </a:cubicBezTo>
                    <a:close/>
                    <a:moveTo>
                      <a:pt x="2977" y="3096"/>
                    </a:moveTo>
                    <a:cubicBezTo>
                      <a:pt x="2870" y="2275"/>
                      <a:pt x="2751" y="1715"/>
                      <a:pt x="2096" y="1322"/>
                    </a:cubicBezTo>
                    <a:cubicBezTo>
                      <a:pt x="1739" y="1810"/>
                      <a:pt x="1561" y="2334"/>
                      <a:pt x="1489" y="3037"/>
                    </a:cubicBezTo>
                    <a:cubicBezTo>
                      <a:pt x="1989" y="3049"/>
                      <a:pt x="2430" y="3084"/>
                      <a:pt x="2977" y="309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8" name="Google Shape;608;p35"/>
              <p:cNvSpPr/>
              <p:nvPr/>
            </p:nvSpPr>
            <p:spPr>
              <a:xfrm>
                <a:off x="1504650" y="3055275"/>
                <a:ext cx="3692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1775" extrusionOk="0">
                    <a:moveTo>
                      <a:pt x="1476" y="1774"/>
                    </a:moveTo>
                    <a:cubicBezTo>
                      <a:pt x="929" y="1738"/>
                      <a:pt x="488" y="1727"/>
                      <a:pt x="0" y="1715"/>
                    </a:cubicBezTo>
                    <a:cubicBezTo>
                      <a:pt x="72" y="1000"/>
                      <a:pt x="250" y="488"/>
                      <a:pt x="607" y="0"/>
                    </a:cubicBezTo>
                    <a:cubicBezTo>
                      <a:pt x="1250" y="393"/>
                      <a:pt x="1369" y="965"/>
                      <a:pt x="1476" y="17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9" name="Google Shape;609;p35"/>
              <p:cNvSpPr/>
              <p:nvPr/>
            </p:nvSpPr>
            <p:spPr>
              <a:xfrm>
                <a:off x="1223650" y="2936500"/>
                <a:ext cx="625100" cy="323875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12955" extrusionOk="0">
                    <a:moveTo>
                      <a:pt x="24932" y="5763"/>
                    </a:moveTo>
                    <a:cubicBezTo>
                      <a:pt x="24837" y="5668"/>
                      <a:pt x="24754" y="5585"/>
                      <a:pt x="24670" y="5513"/>
                    </a:cubicBezTo>
                    <a:cubicBezTo>
                      <a:pt x="24492" y="5335"/>
                      <a:pt x="24313" y="5180"/>
                      <a:pt x="24123" y="5025"/>
                    </a:cubicBezTo>
                    <a:cubicBezTo>
                      <a:pt x="22480" y="3620"/>
                      <a:pt x="20634" y="2418"/>
                      <a:pt x="18646" y="1477"/>
                    </a:cubicBezTo>
                    <a:cubicBezTo>
                      <a:pt x="18467" y="1394"/>
                      <a:pt x="18277" y="1298"/>
                      <a:pt x="18098" y="1215"/>
                    </a:cubicBezTo>
                    <a:cubicBezTo>
                      <a:pt x="16884" y="620"/>
                      <a:pt x="15634" y="1"/>
                      <a:pt x="14181" y="1"/>
                    </a:cubicBezTo>
                    <a:lnTo>
                      <a:pt x="14050" y="1"/>
                    </a:lnTo>
                    <a:cubicBezTo>
                      <a:pt x="13824" y="1"/>
                      <a:pt x="13586" y="24"/>
                      <a:pt x="13288" y="24"/>
                    </a:cubicBezTo>
                    <a:lnTo>
                      <a:pt x="12490" y="24"/>
                    </a:lnTo>
                    <a:cubicBezTo>
                      <a:pt x="11728" y="24"/>
                      <a:pt x="10847" y="36"/>
                      <a:pt x="10002" y="179"/>
                    </a:cubicBezTo>
                    <a:cubicBezTo>
                      <a:pt x="6728" y="798"/>
                      <a:pt x="3727" y="2429"/>
                      <a:pt x="536" y="5299"/>
                    </a:cubicBezTo>
                    <a:cubicBezTo>
                      <a:pt x="13" y="5775"/>
                      <a:pt x="1" y="6061"/>
                      <a:pt x="477" y="6632"/>
                    </a:cubicBezTo>
                    <a:cubicBezTo>
                      <a:pt x="894" y="7121"/>
                      <a:pt x="1346" y="7609"/>
                      <a:pt x="1775" y="8073"/>
                    </a:cubicBezTo>
                    <a:cubicBezTo>
                      <a:pt x="2013" y="8323"/>
                      <a:pt x="2251" y="8573"/>
                      <a:pt x="2477" y="8847"/>
                    </a:cubicBezTo>
                    <a:cubicBezTo>
                      <a:pt x="3763" y="10276"/>
                      <a:pt x="5430" y="11216"/>
                      <a:pt x="7025" y="12026"/>
                    </a:cubicBezTo>
                    <a:cubicBezTo>
                      <a:pt x="7490" y="12264"/>
                      <a:pt x="8014" y="12466"/>
                      <a:pt x="8549" y="12585"/>
                    </a:cubicBezTo>
                    <a:cubicBezTo>
                      <a:pt x="9609" y="12836"/>
                      <a:pt x="10681" y="12955"/>
                      <a:pt x="11728" y="12955"/>
                    </a:cubicBezTo>
                    <a:cubicBezTo>
                      <a:pt x="13086" y="12955"/>
                      <a:pt x="14467" y="12740"/>
                      <a:pt x="15824" y="12359"/>
                    </a:cubicBezTo>
                    <a:cubicBezTo>
                      <a:pt x="17991" y="11716"/>
                      <a:pt x="20122" y="10621"/>
                      <a:pt x="22313" y="8978"/>
                    </a:cubicBezTo>
                    <a:cubicBezTo>
                      <a:pt x="23182" y="8323"/>
                      <a:pt x="24266" y="7406"/>
                      <a:pt x="24968" y="5954"/>
                    </a:cubicBezTo>
                    <a:lnTo>
                      <a:pt x="25004" y="5858"/>
                    </a:lnTo>
                    <a:close/>
                    <a:moveTo>
                      <a:pt x="12550" y="11752"/>
                    </a:moveTo>
                    <a:cubicBezTo>
                      <a:pt x="12264" y="11776"/>
                      <a:pt x="12026" y="11788"/>
                      <a:pt x="11812" y="11788"/>
                    </a:cubicBezTo>
                    <a:lnTo>
                      <a:pt x="11812" y="11788"/>
                    </a:lnTo>
                    <a:cubicBezTo>
                      <a:pt x="11121" y="11788"/>
                      <a:pt x="10538" y="11669"/>
                      <a:pt x="10049" y="11431"/>
                    </a:cubicBezTo>
                    <a:cubicBezTo>
                      <a:pt x="9228" y="11026"/>
                      <a:pt x="8704" y="10526"/>
                      <a:pt x="8395" y="9835"/>
                    </a:cubicBezTo>
                    <a:cubicBezTo>
                      <a:pt x="7680" y="8264"/>
                      <a:pt x="7394" y="6787"/>
                      <a:pt x="7561" y="5299"/>
                    </a:cubicBezTo>
                    <a:cubicBezTo>
                      <a:pt x="7835" y="2906"/>
                      <a:pt x="10216" y="798"/>
                      <a:pt x="12681" y="798"/>
                    </a:cubicBezTo>
                    <a:cubicBezTo>
                      <a:pt x="12871" y="798"/>
                      <a:pt x="13050" y="810"/>
                      <a:pt x="13252" y="834"/>
                    </a:cubicBezTo>
                    <a:lnTo>
                      <a:pt x="13264" y="834"/>
                    </a:lnTo>
                    <a:lnTo>
                      <a:pt x="13371" y="834"/>
                    </a:lnTo>
                    <a:lnTo>
                      <a:pt x="13550" y="834"/>
                    </a:lnTo>
                    <a:lnTo>
                      <a:pt x="13764" y="834"/>
                    </a:lnTo>
                    <a:cubicBezTo>
                      <a:pt x="15693" y="905"/>
                      <a:pt x="17038" y="2179"/>
                      <a:pt x="17217" y="4073"/>
                    </a:cubicBezTo>
                    <a:cubicBezTo>
                      <a:pt x="17300" y="4799"/>
                      <a:pt x="17372" y="5656"/>
                      <a:pt x="17360" y="6489"/>
                    </a:cubicBezTo>
                    <a:cubicBezTo>
                      <a:pt x="17336" y="8109"/>
                      <a:pt x="16503" y="9442"/>
                      <a:pt x="15788" y="10419"/>
                    </a:cubicBezTo>
                    <a:cubicBezTo>
                      <a:pt x="15002" y="11454"/>
                      <a:pt x="13752" y="11645"/>
                      <a:pt x="12550" y="11752"/>
                    </a:cubicBezTo>
                    <a:close/>
                    <a:moveTo>
                      <a:pt x="8895" y="1417"/>
                    </a:moveTo>
                    <a:cubicBezTo>
                      <a:pt x="8025" y="2287"/>
                      <a:pt x="7240" y="3144"/>
                      <a:pt x="6966" y="4370"/>
                    </a:cubicBezTo>
                    <a:cubicBezTo>
                      <a:pt x="6656" y="5835"/>
                      <a:pt x="6632" y="7049"/>
                      <a:pt x="6871" y="8180"/>
                    </a:cubicBezTo>
                    <a:cubicBezTo>
                      <a:pt x="7132" y="9466"/>
                      <a:pt x="7597" y="10561"/>
                      <a:pt x="8252" y="11490"/>
                    </a:cubicBezTo>
                    <a:cubicBezTo>
                      <a:pt x="6251" y="11216"/>
                      <a:pt x="2203" y="8025"/>
                      <a:pt x="1179" y="5870"/>
                    </a:cubicBezTo>
                    <a:cubicBezTo>
                      <a:pt x="2894" y="4073"/>
                      <a:pt x="6704" y="1751"/>
                      <a:pt x="8895" y="1417"/>
                    </a:cubicBezTo>
                    <a:close/>
                    <a:moveTo>
                      <a:pt x="18003" y="10395"/>
                    </a:moveTo>
                    <a:cubicBezTo>
                      <a:pt x="17681" y="10561"/>
                      <a:pt x="17360" y="10716"/>
                      <a:pt x="17050" y="10883"/>
                    </a:cubicBezTo>
                    <a:cubicBezTo>
                      <a:pt x="16991" y="10919"/>
                      <a:pt x="16931" y="10931"/>
                      <a:pt x="16824" y="10942"/>
                    </a:cubicBezTo>
                    <a:cubicBezTo>
                      <a:pt x="16931" y="10716"/>
                      <a:pt x="17050" y="10490"/>
                      <a:pt x="17146" y="10276"/>
                    </a:cubicBezTo>
                    <a:cubicBezTo>
                      <a:pt x="17491" y="9597"/>
                      <a:pt x="17824" y="8966"/>
                      <a:pt x="18003" y="8275"/>
                    </a:cubicBezTo>
                    <a:cubicBezTo>
                      <a:pt x="18265" y="7240"/>
                      <a:pt x="18301" y="6120"/>
                      <a:pt x="18312" y="5037"/>
                    </a:cubicBezTo>
                    <a:cubicBezTo>
                      <a:pt x="18336" y="3953"/>
                      <a:pt x="18134" y="2953"/>
                      <a:pt x="17729" y="2025"/>
                    </a:cubicBezTo>
                    <a:cubicBezTo>
                      <a:pt x="17884" y="2096"/>
                      <a:pt x="18027" y="2156"/>
                      <a:pt x="18181" y="2239"/>
                    </a:cubicBezTo>
                    <a:cubicBezTo>
                      <a:pt x="18562" y="2418"/>
                      <a:pt x="18967" y="2596"/>
                      <a:pt x="19336" y="2810"/>
                    </a:cubicBezTo>
                    <a:cubicBezTo>
                      <a:pt x="19551" y="2930"/>
                      <a:pt x="19753" y="3072"/>
                      <a:pt x="19967" y="3191"/>
                    </a:cubicBezTo>
                    <a:cubicBezTo>
                      <a:pt x="20896" y="3751"/>
                      <a:pt x="21849" y="4334"/>
                      <a:pt x="22706" y="5001"/>
                    </a:cubicBezTo>
                    <a:lnTo>
                      <a:pt x="22908" y="5168"/>
                    </a:lnTo>
                    <a:cubicBezTo>
                      <a:pt x="23373" y="5537"/>
                      <a:pt x="23658" y="5751"/>
                      <a:pt x="23670" y="5954"/>
                    </a:cubicBezTo>
                    <a:cubicBezTo>
                      <a:pt x="23682" y="6180"/>
                      <a:pt x="23432" y="6513"/>
                      <a:pt x="22884" y="7109"/>
                    </a:cubicBezTo>
                    <a:cubicBezTo>
                      <a:pt x="22265" y="7775"/>
                      <a:pt x="21479" y="8406"/>
                      <a:pt x="20456" y="9049"/>
                    </a:cubicBezTo>
                    <a:cubicBezTo>
                      <a:pt x="19646" y="9561"/>
                      <a:pt x="18812" y="9978"/>
                      <a:pt x="18003" y="1039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-3602297" y="1528382"/>
              <a:ext cx="3184284" cy="3183652"/>
            </a:xfrm>
            <a:prstGeom prst="ellipse">
              <a:avLst/>
            </a:prstGeom>
            <a:solidFill>
              <a:srgbClr val="00A651"/>
            </a:solidFill>
            <a:ln>
              <a:solidFill>
                <a:srgbClr val="1A8C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-3333384" y="1978510"/>
              <a:ext cx="2714625" cy="2130425"/>
            </a:xfrm>
            <a:custGeom>
              <a:avLst/>
              <a:gdLst>
                <a:gd name="connsiteX0" fmla="*/ 85725 w 2714625"/>
                <a:gd name="connsiteY0" fmla="*/ 1038225 h 2124075"/>
                <a:gd name="connsiteX1" fmla="*/ 1166812 w 2714625"/>
                <a:gd name="connsiteY1" fmla="*/ 190500 h 2124075"/>
                <a:gd name="connsiteX2" fmla="*/ 1700212 w 2714625"/>
                <a:gd name="connsiteY2" fmla="*/ 466725 h 2124075"/>
                <a:gd name="connsiteX3" fmla="*/ 1700212 w 2714625"/>
                <a:gd name="connsiteY3" fmla="*/ 219075 h 2124075"/>
                <a:gd name="connsiteX4" fmla="*/ 1909762 w 2714625"/>
                <a:gd name="connsiteY4" fmla="*/ 219075 h 2124075"/>
                <a:gd name="connsiteX5" fmla="*/ 1909762 w 2714625"/>
                <a:gd name="connsiteY5" fmla="*/ 633413 h 2124075"/>
                <a:gd name="connsiteX6" fmla="*/ 2357437 w 2714625"/>
                <a:gd name="connsiteY6" fmla="*/ 1081088 h 2124075"/>
                <a:gd name="connsiteX7" fmla="*/ 2176462 w 2714625"/>
                <a:gd name="connsiteY7" fmla="*/ 1162050 h 2124075"/>
                <a:gd name="connsiteX8" fmla="*/ 2176462 w 2714625"/>
                <a:gd name="connsiteY8" fmla="*/ 1924050 h 2124075"/>
                <a:gd name="connsiteX9" fmla="*/ 1857375 w 2714625"/>
                <a:gd name="connsiteY9" fmla="*/ 1924050 h 2124075"/>
                <a:gd name="connsiteX10" fmla="*/ 1857375 w 2714625"/>
                <a:gd name="connsiteY10" fmla="*/ 1385888 h 2124075"/>
                <a:gd name="connsiteX11" fmla="*/ 1390650 w 2714625"/>
                <a:gd name="connsiteY11" fmla="*/ 1385888 h 2124075"/>
                <a:gd name="connsiteX12" fmla="*/ 1390650 w 2714625"/>
                <a:gd name="connsiteY12" fmla="*/ 1905000 h 2124075"/>
                <a:gd name="connsiteX13" fmla="*/ 1066800 w 2714625"/>
                <a:gd name="connsiteY13" fmla="*/ 1581150 h 2124075"/>
                <a:gd name="connsiteX14" fmla="*/ 52387 w 2714625"/>
                <a:gd name="connsiteY14" fmla="*/ 1181100 h 2124075"/>
                <a:gd name="connsiteX15" fmla="*/ 52387 w 2714625"/>
                <a:gd name="connsiteY15" fmla="*/ 1371600 h 2124075"/>
                <a:gd name="connsiteX16" fmla="*/ 847725 w 2714625"/>
                <a:gd name="connsiteY16" fmla="*/ 1666875 h 2124075"/>
                <a:gd name="connsiteX17" fmla="*/ 738187 w 2714625"/>
                <a:gd name="connsiteY17" fmla="*/ 1757363 h 2124075"/>
                <a:gd name="connsiteX18" fmla="*/ 138112 w 2714625"/>
                <a:gd name="connsiteY18" fmla="*/ 1543050 h 2124075"/>
                <a:gd name="connsiteX19" fmla="*/ 138112 w 2714625"/>
                <a:gd name="connsiteY19" fmla="*/ 1695450 h 2124075"/>
                <a:gd name="connsiteX20" fmla="*/ 776287 w 2714625"/>
                <a:gd name="connsiteY20" fmla="*/ 1924050 h 2124075"/>
                <a:gd name="connsiteX21" fmla="*/ 757237 w 2714625"/>
                <a:gd name="connsiteY21" fmla="*/ 1947863 h 2124075"/>
                <a:gd name="connsiteX22" fmla="*/ 219075 w 2714625"/>
                <a:gd name="connsiteY22" fmla="*/ 1747838 h 2124075"/>
                <a:gd name="connsiteX23" fmla="*/ 176212 w 2714625"/>
                <a:gd name="connsiteY23" fmla="*/ 1862138 h 2124075"/>
                <a:gd name="connsiteX24" fmla="*/ 776287 w 2714625"/>
                <a:gd name="connsiteY24" fmla="*/ 2100263 h 2124075"/>
                <a:gd name="connsiteX25" fmla="*/ 1162050 w 2714625"/>
                <a:gd name="connsiteY25" fmla="*/ 2124075 h 2124075"/>
                <a:gd name="connsiteX26" fmla="*/ 1162050 w 2714625"/>
                <a:gd name="connsiteY26" fmla="*/ 2066925 h 2124075"/>
                <a:gd name="connsiteX27" fmla="*/ 1576387 w 2714625"/>
                <a:gd name="connsiteY27" fmla="*/ 2066925 h 2124075"/>
                <a:gd name="connsiteX28" fmla="*/ 1576387 w 2714625"/>
                <a:gd name="connsiteY28" fmla="*/ 1743075 h 2124075"/>
                <a:gd name="connsiteX29" fmla="*/ 1538287 w 2714625"/>
                <a:gd name="connsiteY29" fmla="*/ 1743075 h 2124075"/>
                <a:gd name="connsiteX30" fmla="*/ 1538287 w 2714625"/>
                <a:gd name="connsiteY30" fmla="*/ 1519238 h 2124075"/>
                <a:gd name="connsiteX31" fmla="*/ 1695450 w 2714625"/>
                <a:gd name="connsiteY31" fmla="*/ 1519238 h 2124075"/>
                <a:gd name="connsiteX32" fmla="*/ 1695450 w 2714625"/>
                <a:gd name="connsiteY32" fmla="*/ 2124075 h 2124075"/>
                <a:gd name="connsiteX33" fmla="*/ 1871662 w 2714625"/>
                <a:gd name="connsiteY33" fmla="*/ 2124075 h 2124075"/>
                <a:gd name="connsiteX34" fmla="*/ 1871662 w 2714625"/>
                <a:gd name="connsiteY34" fmla="*/ 2066925 h 2124075"/>
                <a:gd name="connsiteX35" fmla="*/ 2352675 w 2714625"/>
                <a:gd name="connsiteY35" fmla="*/ 2066925 h 2124075"/>
                <a:gd name="connsiteX36" fmla="*/ 2352675 w 2714625"/>
                <a:gd name="connsiteY36" fmla="*/ 1766888 h 2124075"/>
                <a:gd name="connsiteX37" fmla="*/ 2400300 w 2714625"/>
                <a:gd name="connsiteY37" fmla="*/ 1766888 h 2124075"/>
                <a:gd name="connsiteX38" fmla="*/ 2400300 w 2714625"/>
                <a:gd name="connsiteY38" fmla="*/ 1266825 h 2124075"/>
                <a:gd name="connsiteX39" fmla="*/ 2447925 w 2714625"/>
                <a:gd name="connsiteY39" fmla="*/ 1266825 h 2124075"/>
                <a:gd name="connsiteX40" fmla="*/ 2447925 w 2714625"/>
                <a:gd name="connsiteY40" fmla="*/ 1223963 h 2124075"/>
                <a:gd name="connsiteX41" fmla="*/ 2714625 w 2714625"/>
                <a:gd name="connsiteY41" fmla="*/ 1223963 h 2124075"/>
                <a:gd name="connsiteX42" fmla="*/ 2714625 w 2714625"/>
                <a:gd name="connsiteY42" fmla="*/ 1138238 h 2124075"/>
                <a:gd name="connsiteX43" fmla="*/ 2686050 w 2714625"/>
                <a:gd name="connsiteY43" fmla="*/ 1138238 h 2124075"/>
                <a:gd name="connsiteX44" fmla="*/ 2686050 w 2714625"/>
                <a:gd name="connsiteY44" fmla="*/ 1085850 h 2124075"/>
                <a:gd name="connsiteX45" fmla="*/ 2595562 w 2714625"/>
                <a:gd name="connsiteY45" fmla="*/ 1085850 h 2124075"/>
                <a:gd name="connsiteX46" fmla="*/ 2043112 w 2714625"/>
                <a:gd name="connsiteY46" fmla="*/ 533400 h 2124075"/>
                <a:gd name="connsiteX47" fmla="*/ 2043112 w 2714625"/>
                <a:gd name="connsiteY47" fmla="*/ 95250 h 2124075"/>
                <a:gd name="connsiteX48" fmla="*/ 1562100 w 2714625"/>
                <a:gd name="connsiteY48" fmla="*/ 95250 h 2124075"/>
                <a:gd name="connsiteX49" fmla="*/ 1562100 w 2714625"/>
                <a:gd name="connsiteY49" fmla="*/ 223838 h 2124075"/>
                <a:gd name="connsiteX50" fmla="*/ 1166812 w 2714625"/>
                <a:gd name="connsiteY50" fmla="*/ 0 h 2124075"/>
                <a:gd name="connsiteX51" fmla="*/ 0 w 2714625"/>
                <a:gd name="connsiteY51" fmla="*/ 890588 h 2124075"/>
                <a:gd name="connsiteX52" fmla="*/ 85725 w 2714625"/>
                <a:gd name="connsiteY52" fmla="*/ 1038225 h 212407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57237 w 2714625"/>
                <a:gd name="connsiteY21" fmla="*/ 1954213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64381 w 2714625"/>
                <a:gd name="connsiteY21" fmla="*/ 1947070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14625" h="2130425">
                  <a:moveTo>
                    <a:pt x="85725" y="1044575"/>
                  </a:moveTo>
                  <a:lnTo>
                    <a:pt x="1166812" y="196850"/>
                  </a:lnTo>
                  <a:lnTo>
                    <a:pt x="1700212" y="473075"/>
                  </a:lnTo>
                  <a:lnTo>
                    <a:pt x="1700212" y="225425"/>
                  </a:lnTo>
                  <a:lnTo>
                    <a:pt x="1909762" y="225425"/>
                  </a:lnTo>
                  <a:lnTo>
                    <a:pt x="1909762" y="639763"/>
                  </a:lnTo>
                  <a:lnTo>
                    <a:pt x="2357437" y="1087438"/>
                  </a:lnTo>
                  <a:lnTo>
                    <a:pt x="2176462" y="1168400"/>
                  </a:lnTo>
                  <a:lnTo>
                    <a:pt x="2176462" y="1930400"/>
                  </a:lnTo>
                  <a:lnTo>
                    <a:pt x="1857375" y="1930400"/>
                  </a:lnTo>
                  <a:lnTo>
                    <a:pt x="1857375" y="1392238"/>
                  </a:lnTo>
                  <a:lnTo>
                    <a:pt x="1390650" y="1392238"/>
                  </a:lnTo>
                  <a:lnTo>
                    <a:pt x="1390650" y="1911350"/>
                  </a:lnTo>
                  <a:lnTo>
                    <a:pt x="1066800" y="1587500"/>
                  </a:lnTo>
                  <a:lnTo>
                    <a:pt x="52387" y="1187450"/>
                  </a:lnTo>
                  <a:lnTo>
                    <a:pt x="52387" y="1377950"/>
                  </a:lnTo>
                  <a:lnTo>
                    <a:pt x="847725" y="1673225"/>
                  </a:lnTo>
                  <a:lnTo>
                    <a:pt x="738187" y="1763713"/>
                  </a:lnTo>
                  <a:lnTo>
                    <a:pt x="138112" y="1549400"/>
                  </a:lnTo>
                  <a:lnTo>
                    <a:pt x="138112" y="1701800"/>
                  </a:lnTo>
                  <a:lnTo>
                    <a:pt x="776287" y="1930400"/>
                  </a:lnTo>
                  <a:lnTo>
                    <a:pt x="764381" y="1947070"/>
                  </a:lnTo>
                  <a:lnTo>
                    <a:pt x="219075" y="1754188"/>
                  </a:lnTo>
                  <a:lnTo>
                    <a:pt x="176212" y="1868488"/>
                  </a:lnTo>
                  <a:lnTo>
                    <a:pt x="776287" y="2106613"/>
                  </a:lnTo>
                  <a:lnTo>
                    <a:pt x="1162050" y="2130425"/>
                  </a:lnTo>
                  <a:lnTo>
                    <a:pt x="1162050" y="2073275"/>
                  </a:lnTo>
                  <a:lnTo>
                    <a:pt x="1576387" y="2073275"/>
                  </a:lnTo>
                  <a:lnTo>
                    <a:pt x="1576387" y="1749425"/>
                  </a:lnTo>
                  <a:lnTo>
                    <a:pt x="1538287" y="1749425"/>
                  </a:lnTo>
                  <a:lnTo>
                    <a:pt x="1538287" y="1525588"/>
                  </a:lnTo>
                  <a:lnTo>
                    <a:pt x="1695450" y="1525588"/>
                  </a:lnTo>
                  <a:lnTo>
                    <a:pt x="1695450" y="2130425"/>
                  </a:lnTo>
                  <a:lnTo>
                    <a:pt x="1871662" y="2130425"/>
                  </a:lnTo>
                  <a:lnTo>
                    <a:pt x="1871662" y="2073275"/>
                  </a:lnTo>
                  <a:lnTo>
                    <a:pt x="2352675" y="2073275"/>
                  </a:lnTo>
                  <a:lnTo>
                    <a:pt x="2352675" y="1773238"/>
                  </a:lnTo>
                  <a:lnTo>
                    <a:pt x="2400300" y="1773238"/>
                  </a:lnTo>
                  <a:lnTo>
                    <a:pt x="2400300" y="1273175"/>
                  </a:lnTo>
                  <a:lnTo>
                    <a:pt x="2447925" y="1273175"/>
                  </a:lnTo>
                  <a:lnTo>
                    <a:pt x="2447925" y="1230313"/>
                  </a:lnTo>
                  <a:lnTo>
                    <a:pt x="2714625" y="1230313"/>
                  </a:lnTo>
                  <a:lnTo>
                    <a:pt x="2714625" y="1144588"/>
                  </a:lnTo>
                  <a:lnTo>
                    <a:pt x="2686050" y="1144588"/>
                  </a:lnTo>
                  <a:lnTo>
                    <a:pt x="2686050" y="1092200"/>
                  </a:lnTo>
                  <a:lnTo>
                    <a:pt x="2595562" y="1092200"/>
                  </a:lnTo>
                  <a:lnTo>
                    <a:pt x="2043112" y="539750"/>
                  </a:lnTo>
                  <a:lnTo>
                    <a:pt x="2043112" y="101600"/>
                  </a:lnTo>
                  <a:lnTo>
                    <a:pt x="1562100" y="101600"/>
                  </a:lnTo>
                  <a:lnTo>
                    <a:pt x="1562100" y="230188"/>
                  </a:lnTo>
                  <a:lnTo>
                    <a:pt x="1135062" y="0"/>
                  </a:lnTo>
                  <a:lnTo>
                    <a:pt x="0" y="896938"/>
                  </a:lnTo>
                  <a:lnTo>
                    <a:pt x="85725" y="10445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-1228478" y="2113506"/>
              <a:ext cx="427928" cy="492474"/>
            </a:xfrm>
            <a:custGeom>
              <a:avLst/>
              <a:gdLst>
                <a:gd name="connsiteX0" fmla="*/ 155609 w 427928"/>
                <a:gd name="connsiteY0" fmla="*/ 70 h 492474"/>
                <a:gd name="connsiteX1" fmla="*/ 57184 w 427928"/>
                <a:gd name="connsiteY1" fmla="*/ 111195 h 492474"/>
                <a:gd name="connsiteX2" fmla="*/ 34 w 427928"/>
                <a:gd name="connsiteY2" fmla="*/ 235020 h 492474"/>
                <a:gd name="connsiteX3" fmla="*/ 50834 w 427928"/>
                <a:gd name="connsiteY3" fmla="*/ 393770 h 492474"/>
                <a:gd name="connsiteX4" fmla="*/ 171484 w 427928"/>
                <a:gd name="connsiteY4" fmla="*/ 469970 h 492474"/>
                <a:gd name="connsiteX5" fmla="*/ 292134 w 427928"/>
                <a:gd name="connsiteY5" fmla="*/ 492195 h 492474"/>
                <a:gd name="connsiteX6" fmla="*/ 349284 w 427928"/>
                <a:gd name="connsiteY6" fmla="*/ 479495 h 492474"/>
                <a:gd name="connsiteX7" fmla="*/ 412784 w 427928"/>
                <a:gd name="connsiteY7" fmla="*/ 438220 h 492474"/>
                <a:gd name="connsiteX8" fmla="*/ 406434 w 427928"/>
                <a:gd name="connsiteY8" fmla="*/ 422345 h 492474"/>
                <a:gd name="connsiteX9" fmla="*/ 184184 w 427928"/>
                <a:gd name="connsiteY9" fmla="*/ 215970 h 492474"/>
                <a:gd name="connsiteX10" fmla="*/ 168309 w 427928"/>
                <a:gd name="connsiteY10" fmla="*/ 171520 h 492474"/>
                <a:gd name="connsiteX11" fmla="*/ 165134 w 427928"/>
                <a:gd name="connsiteY11" fmla="*/ 95320 h 492474"/>
                <a:gd name="connsiteX12" fmla="*/ 155609 w 427928"/>
                <a:gd name="connsiteY12" fmla="*/ 70 h 49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28" h="492474">
                  <a:moveTo>
                    <a:pt x="155609" y="70"/>
                  </a:moveTo>
                  <a:cubicBezTo>
                    <a:pt x="137617" y="2716"/>
                    <a:pt x="83113" y="72037"/>
                    <a:pt x="57184" y="111195"/>
                  </a:cubicBezTo>
                  <a:cubicBezTo>
                    <a:pt x="31255" y="150353"/>
                    <a:pt x="1092" y="187924"/>
                    <a:pt x="34" y="235020"/>
                  </a:cubicBezTo>
                  <a:cubicBezTo>
                    <a:pt x="-1024" y="282116"/>
                    <a:pt x="22259" y="354612"/>
                    <a:pt x="50834" y="393770"/>
                  </a:cubicBezTo>
                  <a:cubicBezTo>
                    <a:pt x="79409" y="432928"/>
                    <a:pt x="131267" y="453566"/>
                    <a:pt x="171484" y="469970"/>
                  </a:cubicBezTo>
                  <a:cubicBezTo>
                    <a:pt x="211701" y="486374"/>
                    <a:pt x="262501" y="490608"/>
                    <a:pt x="292134" y="492195"/>
                  </a:cubicBezTo>
                  <a:cubicBezTo>
                    <a:pt x="321767" y="493782"/>
                    <a:pt x="329176" y="488491"/>
                    <a:pt x="349284" y="479495"/>
                  </a:cubicBezTo>
                  <a:cubicBezTo>
                    <a:pt x="369392" y="470499"/>
                    <a:pt x="403259" y="447745"/>
                    <a:pt x="412784" y="438220"/>
                  </a:cubicBezTo>
                  <a:cubicBezTo>
                    <a:pt x="422309" y="428695"/>
                    <a:pt x="444534" y="459387"/>
                    <a:pt x="406434" y="422345"/>
                  </a:cubicBezTo>
                  <a:cubicBezTo>
                    <a:pt x="368334" y="385303"/>
                    <a:pt x="223872" y="257774"/>
                    <a:pt x="184184" y="215970"/>
                  </a:cubicBezTo>
                  <a:cubicBezTo>
                    <a:pt x="144496" y="174166"/>
                    <a:pt x="171484" y="191628"/>
                    <a:pt x="168309" y="171520"/>
                  </a:cubicBezTo>
                  <a:cubicBezTo>
                    <a:pt x="165134" y="151412"/>
                    <a:pt x="165663" y="120720"/>
                    <a:pt x="165134" y="95320"/>
                  </a:cubicBezTo>
                  <a:cubicBezTo>
                    <a:pt x="164605" y="69920"/>
                    <a:pt x="173601" y="-2576"/>
                    <a:pt x="155609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-2373102" y="2524096"/>
              <a:ext cx="492747" cy="482717"/>
              <a:chOff x="4307387" y="2033964"/>
              <a:chExt cx="492747" cy="48271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307387" y="2033964"/>
                <a:ext cx="492747" cy="4827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451323" y="2173759"/>
                <a:ext cx="209434" cy="204240"/>
              </a:xfrm>
              <a:prstGeom prst="rect">
                <a:avLst/>
              </a:prstGeom>
              <a:solidFill>
                <a:srgbClr val="00A6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Freeform 10"/>
            <p:cNvSpPr/>
            <p:nvPr/>
          </p:nvSpPr>
          <p:spPr>
            <a:xfrm>
              <a:off x="-2466288" y="3666203"/>
              <a:ext cx="266700" cy="311944"/>
            </a:xfrm>
            <a:custGeom>
              <a:avLst/>
              <a:gdLst>
                <a:gd name="connsiteX0" fmla="*/ 266700 w 266700"/>
                <a:gd name="connsiteY0" fmla="*/ 97631 h 311944"/>
                <a:gd name="connsiteX1" fmla="*/ 266700 w 266700"/>
                <a:gd name="connsiteY1" fmla="*/ 311944 h 311944"/>
                <a:gd name="connsiteX2" fmla="*/ 85725 w 266700"/>
                <a:gd name="connsiteY2" fmla="*/ 311944 h 311944"/>
                <a:gd name="connsiteX3" fmla="*/ 85725 w 266700"/>
                <a:gd name="connsiteY3" fmla="*/ 276225 h 311944"/>
                <a:gd name="connsiteX4" fmla="*/ 190500 w 266700"/>
                <a:gd name="connsiteY4" fmla="*/ 276225 h 311944"/>
                <a:gd name="connsiteX5" fmla="*/ 104775 w 266700"/>
                <a:gd name="connsiteY5" fmla="*/ 190500 h 311944"/>
                <a:gd name="connsiteX6" fmla="*/ 0 w 266700"/>
                <a:gd name="connsiteY6" fmla="*/ 190500 h 311944"/>
                <a:gd name="connsiteX7" fmla="*/ 0 w 266700"/>
                <a:gd name="connsiteY7" fmla="*/ 140494 h 311944"/>
                <a:gd name="connsiteX8" fmla="*/ 69056 w 266700"/>
                <a:gd name="connsiteY8" fmla="*/ 140494 h 311944"/>
                <a:gd name="connsiteX9" fmla="*/ 69056 w 266700"/>
                <a:gd name="connsiteY9" fmla="*/ 104775 h 311944"/>
                <a:gd name="connsiteX10" fmla="*/ 130969 w 266700"/>
                <a:gd name="connsiteY10" fmla="*/ 104775 h 311944"/>
                <a:gd name="connsiteX11" fmla="*/ 130969 w 266700"/>
                <a:gd name="connsiteY11" fmla="*/ 64294 h 311944"/>
                <a:gd name="connsiteX12" fmla="*/ 83344 w 266700"/>
                <a:gd name="connsiteY12" fmla="*/ 64294 h 311944"/>
                <a:gd name="connsiteX13" fmla="*/ 83344 w 266700"/>
                <a:gd name="connsiteY13" fmla="*/ 0 h 311944"/>
                <a:gd name="connsiteX14" fmla="*/ 154781 w 266700"/>
                <a:gd name="connsiteY14" fmla="*/ 0 h 311944"/>
                <a:gd name="connsiteX15" fmla="*/ 266700 w 266700"/>
                <a:gd name="connsiteY15" fmla="*/ 97631 h 3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" h="311944">
                  <a:moveTo>
                    <a:pt x="266700" y="97631"/>
                  </a:moveTo>
                  <a:lnTo>
                    <a:pt x="266700" y="311944"/>
                  </a:lnTo>
                  <a:lnTo>
                    <a:pt x="85725" y="311944"/>
                  </a:lnTo>
                  <a:lnTo>
                    <a:pt x="85725" y="276225"/>
                  </a:lnTo>
                  <a:lnTo>
                    <a:pt x="190500" y="276225"/>
                  </a:lnTo>
                  <a:lnTo>
                    <a:pt x="104775" y="190500"/>
                  </a:lnTo>
                  <a:lnTo>
                    <a:pt x="0" y="190500"/>
                  </a:lnTo>
                  <a:lnTo>
                    <a:pt x="0" y="140494"/>
                  </a:lnTo>
                  <a:lnTo>
                    <a:pt x="69056" y="140494"/>
                  </a:lnTo>
                  <a:lnTo>
                    <a:pt x="69056" y="104775"/>
                  </a:lnTo>
                  <a:lnTo>
                    <a:pt x="130969" y="104775"/>
                  </a:lnTo>
                  <a:lnTo>
                    <a:pt x="130969" y="64294"/>
                  </a:lnTo>
                  <a:lnTo>
                    <a:pt x="83344" y="64294"/>
                  </a:lnTo>
                  <a:lnTo>
                    <a:pt x="83344" y="0"/>
                  </a:lnTo>
                  <a:lnTo>
                    <a:pt x="154781" y="0"/>
                  </a:lnTo>
                  <a:lnTo>
                    <a:pt x="266700" y="97631"/>
                  </a:ln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04950" y="487519"/>
            <a:ext cx="8343801" cy="1200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651"/>
                </a:solidFill>
              </a:rPr>
              <a:t>         </a:t>
            </a:r>
            <a:r>
              <a:rPr lang="en-US" sz="2400" b="1" dirty="0" err="1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b="1" dirty="0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b="1" dirty="0">
              <a:solidFill>
                <a:srgbClr val="00A65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892" indent="-342892">
              <a:lnSpc>
                <a:spcPct val="150000"/>
              </a:lnSpc>
              <a:buFontTx/>
              <a:buChar char="-"/>
            </a:pP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xiếc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0" t="38016" r="19501" b="36668"/>
          <a:stretch/>
        </p:blipFill>
        <p:spPr bwMode="auto">
          <a:xfrm>
            <a:off x="2193106" y="1687848"/>
            <a:ext cx="5092669" cy="3090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6895476" y="4924269"/>
            <a:ext cx="1963712" cy="18925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9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29" y="183495"/>
            <a:ext cx="1000265" cy="9335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0200" y="374949"/>
            <a:ext cx="8343801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651"/>
                </a:solidFill>
              </a:rPr>
              <a:t>         </a:t>
            </a:r>
            <a:r>
              <a:rPr lang="en-US" sz="2400" b="1" dirty="0" err="1">
                <a:solidFill>
                  <a:srgbClr val="05A8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05A8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5A8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rgbClr val="05A8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5A8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Chia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xiếc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892" indent="-342892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892" indent="-342892">
              <a:lnSpc>
                <a:spcPct val="150000"/>
              </a:lnSpc>
              <a:buFontTx/>
              <a:buChar char="-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9" t="80770" r="6557" b="6500"/>
          <a:stretch/>
        </p:blipFill>
        <p:spPr bwMode="auto">
          <a:xfrm>
            <a:off x="535828" y="2769082"/>
            <a:ext cx="8286054" cy="178961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65495" y="4894290"/>
            <a:ext cx="1881266" cy="194872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6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ch tạo bóng con vật bằng bàn tay gợi trí tưởng tượng - How to create an animal silhouett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27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9319" y="323416"/>
            <a:ext cx="7793182" cy="43836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19" y="323415"/>
            <a:ext cx="1000265" cy="9335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07903" y="4909279"/>
            <a:ext cx="1738859" cy="17988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1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0210409092710_wm_shs-hoat-dong-trai-nghiem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12500" r="10702" b="59121"/>
          <a:stretch/>
        </p:blipFill>
        <p:spPr bwMode="auto">
          <a:xfrm>
            <a:off x="1638300" y="1518129"/>
            <a:ext cx="6305550" cy="320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1" y="317800"/>
            <a:ext cx="8591549" cy="120032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6955436" y="4931764"/>
            <a:ext cx="1641423" cy="12741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83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02AFCD-7907-472B-9662-F1BE47594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773" y="391888"/>
            <a:ext cx="5290457" cy="396784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77C45E-BC63-4FAF-8206-7E11352EAFD3}"/>
              </a:ext>
            </a:extLst>
          </p:cNvPr>
          <p:cNvSpPr txBox="1">
            <a:spLocks/>
          </p:cNvSpPr>
          <p:nvPr/>
        </p:nvSpPr>
        <p:spPr>
          <a:xfrm>
            <a:off x="2610231" y="2648998"/>
            <a:ext cx="7886700" cy="994172"/>
          </a:xfrm>
          <a:prstGeom prst="rect">
            <a:avLst/>
          </a:prstGeom>
        </p:spPr>
        <p:txBody>
          <a:bodyPr lIns="68579" tIns="34289" rIns="68579" bIns="34289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  <a:buNone/>
            </a:pPr>
            <a:r>
              <a:rPr lang="en-US" sz="45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 bài học</a:t>
            </a:r>
            <a:endParaRPr lang="en-US" sz="45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44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f95fdf695f04f1c48b1fccd8b1fcab8e887478"/>
</p:tagLst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UTM Avo"/>
        <a:ea typeface="UTM Avo"/>
        <a:cs typeface=""/>
      </a:majorFont>
      <a:minorFont>
        <a:latin typeface="UTM Avo"/>
        <a:ea typeface="UTM Av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UTM Avo"/>
        <a:ea typeface="UTM Avo"/>
        <a:cs typeface=""/>
      </a:majorFont>
      <a:minorFont>
        <a:latin typeface="UTM Avo"/>
        <a:ea typeface="UTM Av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202</Words>
  <Application>Microsoft Office PowerPoint</Application>
  <PresentationFormat>On-screen Show (16:9)</PresentationFormat>
  <Paragraphs>33</Paragraphs>
  <Slides>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UTM Androgyne</vt:lpstr>
      <vt:lpstr>Calibri</vt:lpstr>
      <vt:lpstr>Arial</vt:lpstr>
      <vt:lpstr>Baloo 2</vt:lpstr>
      <vt:lpstr>等线</vt:lpstr>
      <vt:lpstr>UTM Cookies</vt:lpstr>
      <vt:lpstr>Arial-Rounded</vt:lpstr>
      <vt:lpstr>UTM Avo</vt:lpstr>
      <vt:lpstr>Times New Roman</vt:lpstr>
      <vt:lpstr>Pangolin</vt:lpstr>
      <vt:lpstr>English Vocabulary Workshop by Slidesgo</vt:lpstr>
      <vt:lpstr>1_Office Theme</vt:lpstr>
      <vt:lpstr>2_Office Theme</vt:lpstr>
      <vt:lpstr>PowerPoint Presentation</vt:lpstr>
      <vt:lpstr>Bài 3: Luyện tay cho khéo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Huyền Trang</cp:lastModifiedBy>
  <cp:revision>41</cp:revision>
  <dcterms:modified xsi:type="dcterms:W3CDTF">2021-10-18T14:55:01Z</dcterms:modified>
</cp:coreProperties>
</file>