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4" r:id="rId2"/>
  </p:sldMasterIdLst>
  <p:sldIdLst>
    <p:sldId id="276" r:id="rId3"/>
    <p:sldId id="257" r:id="rId4"/>
    <p:sldId id="278" r:id="rId5"/>
    <p:sldId id="256" r:id="rId6"/>
    <p:sldId id="258" r:id="rId7"/>
    <p:sldId id="268" r:id="rId8"/>
    <p:sldId id="269" r:id="rId9"/>
    <p:sldId id="265" r:id="rId10"/>
    <p:sldId id="270" r:id="rId11"/>
    <p:sldId id="272" r:id="rId12"/>
    <p:sldId id="271" r:id="rId13"/>
    <p:sldId id="273" r:id="rId14"/>
    <p:sldId id="274" r:id="rId15"/>
    <p:sldId id="266" r:id="rId16"/>
    <p:sldId id="267" r:id="rId17"/>
    <p:sldId id="277" r:id="rId18"/>
    <p:sldId id="275" r:id="rId19"/>
  </p:sldIdLst>
  <p:sldSz cx="12192000" cy="6858000"/>
  <p:notesSz cx="6858000" cy="9144000"/>
  <p:custDataLst>
    <p:tags r:id="rId2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6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6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6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01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61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C0CCC1F2-EC4C-438A-A626-EF38FEB19E62}" type="datetimeFigureOut">
              <a:rPr lang="en-US" smtClean="0">
                <a:solidFill>
                  <a:prstClr val="black"/>
                </a:solidFill>
                <a:latin typeface="UTM Avo"/>
              </a:rPr>
              <a:pPr defTabSz="914377"/>
              <a:t>9/22/2021</a:t>
            </a:fld>
            <a:endParaRPr lang="en-US">
              <a:solidFill>
                <a:prstClr val="black"/>
              </a:solidFill>
              <a:latin typeface="UTM Avo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en-US">
              <a:solidFill>
                <a:prstClr val="black"/>
              </a:solidFill>
              <a:latin typeface="UTM Avo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F9B525D6-B33C-4B02-B16B-D7EC1E9A098D}" type="slidenum">
              <a:rPr lang="en-US" smtClean="0">
                <a:solidFill>
                  <a:prstClr val="black"/>
                </a:solidFill>
                <a:latin typeface="UTM Avo"/>
              </a:rPr>
              <a:pPr defTabSz="914377"/>
              <a:t>‹#›</a:t>
            </a:fld>
            <a:endParaRPr lang="en-US">
              <a:solidFill>
                <a:prstClr val="black"/>
              </a:solidFill>
              <a:latin typeface="UTM Avo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8" tIns="45719" rIns="91438" bIns="45719" rtlCol="0" anchor="ctr">
            <a:noAutofit/>
          </a:bodyPr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9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5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70" y="344266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1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3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4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3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4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buFontTx/>
                <a:buNone/>
                <a:defRPr/>
              </a:pPr>
              <a:endParaRPr kumimoji="1" lang="zh-CN" altLang="en-US" kern="1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buFontTx/>
                <a:buNone/>
                <a:defRPr/>
              </a:pPr>
              <a:endParaRPr kumimoji="1" lang="zh-CN" altLang="en-US" kern="1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7"/>
            <a:ext cx="528639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7"/>
            <a:ext cx="528639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7"/>
            <a:ext cx="528639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3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51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7017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>
                <a:solidFill>
                  <a:prstClr val="black"/>
                </a:solidFill>
              </a:rPr>
              <a:pPr/>
              <a:t>9/22/2021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5741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68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/>
                </a:solidFill>
              </a:rPr>
              <a:pPr/>
              <a:t>2021/9/22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06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6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9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98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2.png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1.wdp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0.wdp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5.png"/><Relationship Id="rId4" Type="http://schemas.openxmlformats.org/officeDocument/2006/relationships/image" Target="../media/image4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0BCC62-9A93-4244-8DFB-42623DC30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53900" cy="6839831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:a16="http://schemas.microsoft.com/office/drawing/2014/main" id="{659DF7ED-BC06-4736-BB62-5A9C607C8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3"/>
            <a:ext cx="6096000" cy="990600"/>
          </a:xfrm>
          <a:prstGeom prst="rect">
            <a:avLst/>
          </a:prstGeom>
        </p:spPr>
        <p:txBody>
          <a:bodyPr wrap="none" lIns="91436" tIns="45718" rIns="91436" bIns="45718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ĐẠO ĐỨC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D25B8B42-C83D-4D21-96A3-917567DC3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5" y="703825"/>
            <a:ext cx="121919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914354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C807C2C6-1984-4320-9819-09188EF1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1"/>
            <a:ext cx="8534400" cy="1600434"/>
          </a:xfrm>
          <a:prstGeom prst="rect">
            <a:avLst/>
          </a:prstGeom>
          <a:noFill/>
          <a:ln>
            <a:noFill/>
          </a:ln>
        </p:spPr>
        <p:txBody>
          <a:bodyPr lIns="91436" tIns="45718" rIns="91436" bIns="4571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 eaLnBrk="1" hangingPunct="1">
              <a:spcBef>
                <a:spcPct val="50000"/>
              </a:spcBef>
              <a:defRPr/>
            </a:pPr>
            <a:r>
              <a:rPr lang="en-US" altLang="en-US" sz="2800" b="1">
                <a:solidFill>
                  <a:srgbClr val="44546A">
                    <a:lumMod val="85000"/>
                    <a:lumOff val="15000"/>
                  </a:srgbClr>
                </a:solidFill>
              </a:rPr>
              <a:t>BÀI 2: </a:t>
            </a:r>
            <a:r>
              <a:rPr lang="en-US" altLang="en-US" sz="2800" b="1" dirty="0">
                <a:solidFill>
                  <a:srgbClr val="44546A">
                    <a:lumMod val="85000"/>
                    <a:lumOff val="15000"/>
                  </a:srgbClr>
                </a:solidFill>
              </a:rPr>
              <a:t>EM YÊU QUÊ HƯƠNG</a:t>
            </a:r>
          </a:p>
          <a:p>
            <a:pPr algn="ctr" defTabSz="914354" eaLnBrk="1" hangingPunct="1">
              <a:spcBef>
                <a:spcPct val="50000"/>
              </a:spcBef>
              <a:defRPr/>
            </a:pPr>
            <a:endParaRPr lang="en-US" sz="2800" b="1" i="1" dirty="0">
              <a:solidFill>
                <a:srgbClr val="E7E6E6">
                  <a:lumMod val="60000"/>
                  <a:lumOff val="40000"/>
                </a:srgbClr>
              </a:solidFill>
              <a:cs typeface="Times New Roman" pitchFamily="18" charset="0"/>
            </a:endParaRPr>
          </a:p>
          <a:p>
            <a:pPr algn="ctr" defTabSz="914354" eaLnBrk="1" hangingPunct="1">
              <a:defRPr/>
            </a:pPr>
            <a:endParaRPr lang="en-US" sz="2800" b="1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B1F64381-8417-42D8-96A2-A6875EF4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2" y="3871275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 eaLnBrk="1" hangingPunct="1"/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E2FA2-DB1A-4D9E-B5EC-9F24E9392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7" y="118744"/>
            <a:ext cx="1734575" cy="17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41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980645" cy="1288726"/>
            <a:chOff x="500062" y="2851475"/>
            <a:chExt cx="2980645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4992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vi-V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56866" y="6411191"/>
            <a:ext cx="1773134" cy="2182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980645" cy="1288726"/>
            <a:chOff x="500062" y="2851475"/>
            <a:chExt cx="2980645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1.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77251" y="2191747"/>
            <a:ext cx="37147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ngườiZZ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/DDODOOED03099EKEKE3KE3KE3IIE]4\TRF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42764" y="6411191"/>
            <a:ext cx="1911927" cy="19742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2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84327" y="6388405"/>
            <a:ext cx="1723551" cy="1994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980645" cy="1288726"/>
            <a:chOff x="500062" y="2851475"/>
            <a:chExt cx="2980645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3.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05109" y="6411191"/>
            <a:ext cx="1808018" cy="23899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9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980645" cy="1288726"/>
            <a:chOff x="500062" y="2851475"/>
            <a:chExt cx="2980645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9705109" y="6421582"/>
            <a:ext cx="1568137" cy="19742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7850" y="259357"/>
            <a:ext cx="2780653" cy="1274454"/>
            <a:chOff x="479771" y="4186500"/>
            <a:chExt cx="2780653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2111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2AFCD-7907-472B-9662-F1BE47594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28" y="522515"/>
            <a:ext cx="7053943" cy="52904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A77C45E-BC63-4FAF-8206-7E11352EAFD3}"/>
              </a:ext>
            </a:extLst>
          </p:cNvPr>
          <p:cNvSpPr txBox="1">
            <a:spLocks/>
          </p:cNvSpPr>
          <p:nvPr/>
        </p:nvSpPr>
        <p:spPr>
          <a:xfrm>
            <a:off x="3480308" y="353199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44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03400"/>
            <a:ext cx="1574800" cy="1346200"/>
          </a:xfrm>
          <a:prstGeom prst="rect">
            <a:avLst/>
          </a:prstGeom>
          <a:solidFill>
            <a:srgbClr val="3E6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QUÊ HƯƠNG</a:t>
            </a:r>
            <a:endParaRPr lang="vi-VN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36282" y="6452755"/>
            <a:ext cx="1579418" cy="2078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4D1D83-1BB3-4808-AFA9-57549635947B}"/>
              </a:ext>
            </a:extLst>
          </p:cNvPr>
          <p:cNvSpPr/>
          <p:nvPr/>
        </p:nvSpPr>
        <p:spPr>
          <a:xfrm>
            <a:off x="9559636" y="6243782"/>
            <a:ext cx="1801091" cy="3325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ài 1 - Quê Hương Tươi Đẹp - Âm Nhạc Lớp 1 -- Tập Hát Theo Lời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A81B9A2F-AA66-4EDE-BFA3-99297C880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273" y="411894"/>
            <a:ext cx="10671175" cy="59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5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629169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</a:rPr>
              <a:t>TÌNH QUÊ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16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16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rả 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16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16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451492" y="3576918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4530666" y="6495418"/>
            <a:ext cx="13067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 flipV="1">
            <a:off x="8247047" y="6553474"/>
            <a:ext cx="3150626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9725891" y="6473536"/>
            <a:ext cx="1693718" cy="16045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80418" y="6411191"/>
            <a:ext cx="2088573" cy="18703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94718" y="6431973"/>
            <a:ext cx="1756064" cy="1766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753600" y="6421582"/>
            <a:ext cx="1519646" cy="16625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bậy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663545" y="6348845"/>
            <a:ext cx="1683328" cy="25977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b8fd5f846a4b912f2f1c50ecdb901c3d173aac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</TotalTime>
  <Words>509</Words>
  <Application>Microsoft Office PowerPoint</Application>
  <PresentationFormat>Widescreen</PresentationFormat>
  <Paragraphs>78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Arial</vt:lpstr>
      <vt:lpstr>Arial-Rounded</vt:lpstr>
      <vt:lpstr>Calibri</vt:lpstr>
      <vt:lpstr>Times New Roman</vt:lpstr>
      <vt:lpstr>UTM Avo</vt:lpstr>
      <vt:lpstr>UTM Cookies</vt:lpstr>
      <vt:lpstr>Cute Sticker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Thị Huyền Trang</cp:lastModifiedBy>
  <cp:revision>32</cp:revision>
  <dcterms:created xsi:type="dcterms:W3CDTF">2021-06-11T02:39:36Z</dcterms:created>
  <dcterms:modified xsi:type="dcterms:W3CDTF">2021-09-22T14:45:34Z</dcterms:modified>
</cp:coreProperties>
</file>