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handoutMasterIdLst>
    <p:handoutMasterId r:id="rId15"/>
  </p:handoutMasterIdLst>
  <p:sldIdLst>
    <p:sldId id="308" r:id="rId3"/>
    <p:sldId id="295" r:id="rId4"/>
    <p:sldId id="298" r:id="rId5"/>
    <p:sldId id="300" r:id="rId6"/>
    <p:sldId id="299" r:id="rId7"/>
    <p:sldId id="297" r:id="rId8"/>
    <p:sldId id="280" r:id="rId9"/>
    <p:sldId id="301" r:id="rId10"/>
    <p:sldId id="304" r:id="rId11"/>
    <p:sldId id="305" r:id="rId12"/>
    <p:sldId id="306" r:id="rId13"/>
    <p:sldId id="307" r:id="rId14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F81"/>
    <a:srgbClr val="E5C53E"/>
    <a:srgbClr val="13AF5E"/>
    <a:srgbClr val="47B298"/>
    <a:srgbClr val="FF6969"/>
    <a:srgbClr val="F9DAD8"/>
    <a:srgbClr val="6FCDE9"/>
    <a:srgbClr val="FA2C42"/>
    <a:srgbClr val="C4E8F5"/>
    <a:srgbClr val="F8A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9A3B4-6055-40E7-A16C-36A0F839D8C1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B470A-BC82-481A-8A02-69DECA66C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244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D4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742868" y="652652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337537" y="323567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40BF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25713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40BFB6"/>
          </a:solidFill>
          <a:ln>
            <a:solidFill>
              <a:srgbClr val="ABE1F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8822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890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940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742868" y="652652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rgbClr val="FFC9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337537" y="323567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EF83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18710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EF83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51298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FFC9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877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5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5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47B298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338909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8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55608" y="0"/>
            <a:ext cx="994142" cy="138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9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8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55608" y="0"/>
            <a:ext cx="994142" cy="138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85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8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55608" y="0"/>
            <a:ext cx="994142" cy="138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6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08C5FC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806189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08C5FC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054000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schemeClr val="bg1"/>
                </a:solidFill>
                <a:latin typeface="+mj-lt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23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08C5FC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84863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24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03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9F5FCF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2606777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1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69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486547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811510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15146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889206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47B298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671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576901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4B8BBD-A89F-4C03-8BF2-F84B38772531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5/10/2022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A9C10-21C4-44E5-A46E-E83D9AB0E239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6969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593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ABE1FE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7965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09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C8419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717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53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1708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455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7" r:id="rId5"/>
    <p:sldLayoutId id="2147483655" r:id="rId6"/>
    <p:sldLayoutId id="2147483658" r:id="rId7"/>
    <p:sldLayoutId id="2147483656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25032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819400" y="1676400"/>
            <a:ext cx="6781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00" b="1" i="0" u="none" strike="noStrike" kern="10" cap="none" spc="0" normalizeH="0" baseline="0" noProof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818340" y="2262481"/>
            <a:ext cx="6173260" cy="722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MÔN: TỰ NHIÊN VÀ XÃ HỘI</a:t>
            </a: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2" y="-14288"/>
            <a:ext cx="12256654" cy="6837363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752600" y="533401"/>
            <a:ext cx="9331036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977476" y="4145456"/>
            <a:ext cx="853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9029" y="5045759"/>
            <a:ext cx="853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Luyện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tập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ứng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phó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với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thiên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tai.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06" y="178288"/>
            <a:ext cx="1523999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4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025" y="294373"/>
            <a:ext cx="5724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1. </a:t>
            </a:r>
            <a:r>
              <a:rPr lang="en-US" sz="2800" dirty="0" err="1" smtClean="0"/>
              <a:t>Đọc</a:t>
            </a:r>
            <a:r>
              <a:rPr lang="en-US" sz="2800" dirty="0" smtClean="0"/>
              <a:t> </a:t>
            </a:r>
            <a:r>
              <a:rPr lang="en-US" sz="2800" dirty="0" err="1" smtClean="0"/>
              <a:t>thông</a:t>
            </a:r>
            <a:r>
              <a:rPr lang="en-US" sz="2800" dirty="0" smtClean="0"/>
              <a:t> tin </a:t>
            </a:r>
            <a:r>
              <a:rPr lang="en-US" sz="2800" dirty="0" err="1" smtClean="0"/>
              <a:t>hướng</a:t>
            </a:r>
            <a:r>
              <a:rPr lang="en-US" sz="2800" dirty="0" smtClean="0"/>
              <a:t> </a:t>
            </a:r>
            <a:r>
              <a:rPr lang="en-US" sz="2800" dirty="0" err="1" smtClean="0"/>
              <a:t>dẫn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268731" y="1712943"/>
            <a:ext cx="10610850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en-US" sz="2800" dirty="0" err="1" smtClean="0"/>
              <a:t>Lắng</a:t>
            </a:r>
            <a:r>
              <a:rPr lang="en-US" sz="2800" dirty="0" smtClean="0"/>
              <a:t> </a:t>
            </a:r>
            <a:r>
              <a:rPr lang="en-US" sz="2800" dirty="0" err="1" smtClean="0"/>
              <a:t>nghe</a:t>
            </a:r>
            <a:r>
              <a:rPr lang="en-US" sz="2800" dirty="0" smtClean="0"/>
              <a:t> </a:t>
            </a:r>
            <a:r>
              <a:rPr lang="en-US" sz="2800" dirty="0" err="1" smtClean="0"/>
              <a:t>thông</a:t>
            </a:r>
            <a:r>
              <a:rPr lang="en-US" sz="2800" dirty="0" smtClean="0"/>
              <a:t> tin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thực</a:t>
            </a:r>
            <a:r>
              <a:rPr lang="en-US" sz="2800" dirty="0" smtClean="0"/>
              <a:t> </a:t>
            </a:r>
            <a:r>
              <a:rPr lang="en-US" sz="2800" dirty="0" err="1" smtClean="0"/>
              <a:t>hiện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hướng</a:t>
            </a:r>
            <a:r>
              <a:rPr lang="en-US" sz="2800" dirty="0" smtClean="0"/>
              <a:t> </a:t>
            </a:r>
            <a:r>
              <a:rPr lang="en-US" sz="2800" dirty="0" err="1" smtClean="0"/>
              <a:t>dẫn</a:t>
            </a:r>
            <a:r>
              <a:rPr lang="en-US" sz="2800" dirty="0" smtClean="0"/>
              <a:t> </a:t>
            </a:r>
            <a:r>
              <a:rPr lang="en-US" sz="2800" dirty="0" err="1" smtClean="0"/>
              <a:t>từ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</a:t>
            </a:r>
            <a:r>
              <a:rPr lang="en-US" sz="2800" dirty="0" err="1" smtClean="0"/>
              <a:t>quyền</a:t>
            </a:r>
            <a:r>
              <a:rPr lang="en-US" sz="2800" dirty="0" smtClean="0"/>
              <a:t> </a:t>
            </a:r>
            <a:r>
              <a:rPr lang="en-US" sz="2800" dirty="0" err="1" smtClean="0"/>
              <a:t>đia</a:t>
            </a:r>
            <a:r>
              <a:rPr lang="en-US" sz="2800" dirty="0" smtClean="0"/>
              <a:t>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.</a:t>
            </a:r>
          </a:p>
          <a:p>
            <a:pPr marL="457200" indent="-4572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sơ</a:t>
            </a:r>
            <a:r>
              <a:rPr lang="en-US" sz="2800" dirty="0" smtClean="0"/>
              <a:t> </a:t>
            </a:r>
            <a:r>
              <a:rPr lang="en-US" sz="2800" dirty="0" err="1" smtClean="0"/>
              <a:t>tán</a:t>
            </a:r>
            <a:r>
              <a:rPr lang="en-US" sz="2800" dirty="0" smtClean="0"/>
              <a:t> </a:t>
            </a:r>
            <a:r>
              <a:rPr lang="en-US" sz="2800" dirty="0" err="1" smtClean="0"/>
              <a:t>cần</a:t>
            </a:r>
            <a:r>
              <a:rPr lang="en-US" sz="2800" dirty="0" smtClean="0"/>
              <a:t> </a:t>
            </a:r>
            <a:r>
              <a:rPr lang="en-US" sz="2800" dirty="0" err="1" smtClean="0"/>
              <a:t>lưu</a:t>
            </a:r>
            <a:r>
              <a:rPr lang="en-US" sz="2800" dirty="0" smtClean="0"/>
              <a:t> ý:</a:t>
            </a:r>
          </a:p>
          <a:p>
            <a:pPr marL="457200" indent="-457200">
              <a:lnSpc>
                <a:spcPts val="4000"/>
              </a:lnSpc>
              <a:buFontTx/>
              <a:buChar char="-"/>
            </a:pPr>
            <a:r>
              <a:rPr lang="en-US" sz="2800" dirty="0" err="1" smtClean="0"/>
              <a:t>Mang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thiết</a:t>
            </a:r>
            <a:r>
              <a:rPr lang="en-US" sz="2800" dirty="0" smtClean="0"/>
              <a:t> </a:t>
            </a:r>
          </a:p>
          <a:p>
            <a:pPr marL="457200" indent="-457200">
              <a:lnSpc>
                <a:spcPts val="4000"/>
              </a:lnSpc>
              <a:buFontTx/>
              <a:buChar char="-"/>
            </a:pPr>
            <a:r>
              <a:rPr lang="en-US" sz="2800" dirty="0" err="1" smtClean="0"/>
              <a:t>Nhanh</a:t>
            </a:r>
            <a:r>
              <a:rPr lang="en-US" sz="2800" dirty="0" smtClean="0"/>
              <a:t> </a:t>
            </a:r>
            <a:r>
              <a:rPr lang="en-US" sz="2800" dirty="0" err="1" smtClean="0"/>
              <a:t>chóng</a:t>
            </a:r>
            <a:r>
              <a:rPr lang="en-US" sz="2800" dirty="0" smtClean="0"/>
              <a:t> di </a:t>
            </a:r>
            <a:r>
              <a:rPr lang="en-US" sz="2800" dirty="0" err="1" smtClean="0"/>
              <a:t>chuyển</a:t>
            </a:r>
            <a:r>
              <a:rPr lang="en-US" sz="2800" dirty="0" smtClean="0"/>
              <a:t> </a:t>
            </a:r>
            <a:r>
              <a:rPr lang="en-US" sz="2800" dirty="0" err="1" smtClean="0"/>
              <a:t>đến</a:t>
            </a:r>
            <a:r>
              <a:rPr lang="en-US" sz="2800" dirty="0" smtClean="0"/>
              <a:t> </a:t>
            </a:r>
            <a:r>
              <a:rPr lang="en-US" sz="2800" dirty="0" err="1" smtClean="0"/>
              <a:t>nơi</a:t>
            </a:r>
            <a:r>
              <a:rPr lang="en-US" sz="2800" dirty="0" smtClean="0"/>
              <a:t> an </a:t>
            </a:r>
            <a:r>
              <a:rPr lang="en-US" sz="2800" dirty="0" err="1" smtClean="0"/>
              <a:t>toàn</a:t>
            </a:r>
            <a:r>
              <a:rPr lang="en-US" sz="2800" dirty="0" smtClean="0"/>
              <a:t> </a:t>
            </a:r>
          </a:p>
          <a:p>
            <a:pPr marL="457200" indent="-457200">
              <a:lnSpc>
                <a:spcPts val="4000"/>
              </a:lnSpc>
              <a:buFontTx/>
              <a:buChar char="-"/>
            </a:pPr>
            <a:r>
              <a:rPr lang="en-US" sz="2800" dirty="0" err="1" smtClean="0"/>
              <a:t>Tránh</a:t>
            </a:r>
            <a:r>
              <a:rPr lang="en-US" sz="2800" dirty="0" smtClean="0"/>
              <a:t> </a:t>
            </a:r>
            <a:r>
              <a:rPr lang="en-US" sz="2800" dirty="0" err="1" smtClean="0"/>
              <a:t>xa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nơi</a:t>
            </a:r>
            <a:r>
              <a:rPr lang="en-US" sz="2800" dirty="0" smtClean="0"/>
              <a:t> </a:t>
            </a:r>
            <a:r>
              <a:rPr lang="en-US" sz="2800" dirty="0" err="1" smtClean="0"/>
              <a:t>nguy</a:t>
            </a:r>
            <a:r>
              <a:rPr lang="en-US" sz="2800" dirty="0" smtClean="0"/>
              <a:t> </a:t>
            </a:r>
            <a:r>
              <a:rPr lang="en-US" sz="2800" dirty="0" err="1" smtClean="0"/>
              <a:t>hiểm</a:t>
            </a:r>
            <a:r>
              <a:rPr lang="en-US" sz="2800" dirty="0" smtClean="0"/>
              <a:t> </a:t>
            </a:r>
            <a:r>
              <a:rPr lang="en-US" sz="2800" dirty="0" err="1" smtClean="0"/>
              <a:t>như</a:t>
            </a:r>
            <a:r>
              <a:rPr lang="en-US" sz="2800" dirty="0" smtClean="0"/>
              <a:t> </a:t>
            </a:r>
            <a:r>
              <a:rPr lang="en-US" sz="2800" dirty="0" err="1" smtClean="0"/>
              <a:t>vùng</a:t>
            </a:r>
            <a:r>
              <a:rPr lang="en-US" sz="2800" dirty="0" smtClean="0"/>
              <a:t> </a:t>
            </a:r>
            <a:r>
              <a:rPr lang="en-US" sz="2800" dirty="0" err="1" smtClean="0"/>
              <a:t>trũng</a:t>
            </a:r>
            <a:r>
              <a:rPr lang="en-US" sz="2800" dirty="0" smtClean="0"/>
              <a:t> </a:t>
            </a:r>
            <a:r>
              <a:rPr lang="en-US" sz="2800" dirty="0" err="1" smtClean="0"/>
              <a:t>thấp</a:t>
            </a:r>
            <a:r>
              <a:rPr lang="en-US" sz="2800" dirty="0" smtClean="0"/>
              <a:t>, </a:t>
            </a:r>
            <a:r>
              <a:rPr lang="en-US" sz="2800" dirty="0" err="1" smtClean="0"/>
              <a:t>sông</a:t>
            </a:r>
            <a:r>
              <a:rPr lang="en-US" sz="2800" dirty="0" smtClean="0"/>
              <a:t>, </a:t>
            </a:r>
            <a:r>
              <a:rPr lang="en-US" sz="2800" dirty="0" err="1" smtClean="0"/>
              <a:t>suối</a:t>
            </a:r>
            <a:r>
              <a:rPr lang="en-US" sz="2800" dirty="0" smtClean="0"/>
              <a:t>; </a:t>
            </a:r>
            <a:r>
              <a:rPr lang="en-US" sz="2800" dirty="0" err="1" smtClean="0"/>
              <a:t>hồ</a:t>
            </a:r>
            <a:r>
              <a:rPr lang="en-US" sz="2800" dirty="0" smtClean="0"/>
              <a:t> , </a:t>
            </a:r>
            <a:r>
              <a:rPr lang="en-US" sz="2800" dirty="0" err="1" smtClean="0"/>
              <a:t>ao</a:t>
            </a:r>
            <a:r>
              <a:rPr lang="en-US" sz="2800" dirty="0" smtClean="0"/>
              <a:t>,..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8499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13" b="4038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7408" y="163745"/>
            <a:ext cx="7193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1. </a:t>
            </a:r>
            <a:r>
              <a:rPr lang="en-US" sz="2800" dirty="0" err="1" smtClean="0"/>
              <a:t>Nếu</a:t>
            </a:r>
            <a:r>
              <a:rPr lang="en-US" sz="2800" dirty="0" smtClean="0"/>
              <a:t> </a:t>
            </a:r>
            <a:r>
              <a:rPr lang="en-US" sz="2800" dirty="0" err="1" smtClean="0"/>
              <a:t>nơi</a:t>
            </a:r>
            <a:r>
              <a:rPr lang="en-US" sz="2800" dirty="0" smtClean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sống</a:t>
            </a:r>
            <a:r>
              <a:rPr lang="en-US" sz="2800" dirty="0" smtClean="0"/>
              <a:t> </a:t>
            </a:r>
            <a:r>
              <a:rPr lang="en-US" sz="2800" dirty="0" err="1" smtClean="0"/>
              <a:t>sắp</a:t>
            </a:r>
            <a:r>
              <a:rPr lang="en-US" sz="2800" dirty="0" smtClean="0"/>
              <a:t> </a:t>
            </a:r>
            <a:r>
              <a:rPr lang="en-US" sz="2800" dirty="0" err="1" smtClean="0"/>
              <a:t>xảy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</a:t>
            </a:r>
            <a:r>
              <a:rPr lang="en-US" sz="2800" dirty="0" err="1" smtClean="0"/>
              <a:t>bão</a:t>
            </a:r>
            <a:r>
              <a:rPr lang="en-US" sz="2800" dirty="0" smtClean="0"/>
              <a:t> </a:t>
            </a:r>
            <a:r>
              <a:rPr lang="en-US" sz="2800" dirty="0" err="1" smtClean="0"/>
              <a:t>lớn</a:t>
            </a:r>
            <a:r>
              <a:rPr lang="en-US" sz="2800" dirty="0" smtClean="0"/>
              <a:t>,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cần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gì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phòng</a:t>
            </a:r>
            <a:r>
              <a:rPr lang="en-US" sz="2800" dirty="0" smtClean="0"/>
              <a:t> </a:t>
            </a:r>
            <a:r>
              <a:rPr lang="en-US" sz="2800" dirty="0" err="1" smtClean="0"/>
              <a:t>tránh</a:t>
            </a:r>
            <a:r>
              <a:rPr lang="en-US" sz="2800" dirty="0" smtClean="0"/>
              <a:t> </a:t>
            </a:r>
            <a:r>
              <a:rPr lang="en-US" sz="2800" dirty="0" err="1" smtClean="0"/>
              <a:t>bão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26471" y="5676271"/>
            <a:ext cx="7193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2. Chia </a:t>
            </a:r>
            <a:r>
              <a:rPr lang="en-US" sz="2800" dirty="0" err="1" smtClean="0"/>
              <a:t>sẻ</a:t>
            </a:r>
            <a:r>
              <a:rPr lang="en-US" sz="2800" dirty="0" smtClean="0"/>
              <a:t> </a:t>
            </a:r>
            <a:r>
              <a:rPr lang="en-US" sz="2800" dirty="0" err="1" smtClean="0"/>
              <a:t>với</a:t>
            </a:r>
            <a:r>
              <a:rPr lang="en-US" sz="2800" dirty="0" smtClean="0"/>
              <a:t>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thân</a:t>
            </a:r>
            <a:r>
              <a:rPr lang="en-US" sz="2800" dirty="0" smtClean="0"/>
              <a:t> </a:t>
            </a:r>
            <a:r>
              <a:rPr lang="en-US" sz="2800" dirty="0" err="1" smtClean="0"/>
              <a:t>cách</a:t>
            </a:r>
            <a:r>
              <a:rPr lang="en-US" sz="2800" dirty="0" smtClean="0"/>
              <a:t> </a:t>
            </a:r>
            <a:r>
              <a:rPr lang="en-US" sz="2800" dirty="0" err="1" smtClean="0"/>
              <a:t>phòng</a:t>
            </a:r>
            <a:r>
              <a:rPr lang="en-US" sz="2800" dirty="0" smtClean="0"/>
              <a:t> </a:t>
            </a:r>
            <a:r>
              <a:rPr lang="en-US" sz="2800" dirty="0" err="1" smtClean="0"/>
              <a:t>tránh</a:t>
            </a:r>
            <a:r>
              <a:rPr lang="en-US" sz="2800" dirty="0" smtClean="0"/>
              <a:t>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621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" t="61899" r="-120" b="5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33371" y="0"/>
            <a:ext cx="4412343" cy="174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0659862" y="5503439"/>
            <a:ext cx="889200" cy="606850"/>
            <a:chOff x="10659862" y="5503439"/>
            <a:chExt cx="889200" cy="606850"/>
          </a:xfrm>
        </p:grpSpPr>
        <p:sp>
          <p:nvSpPr>
            <p:cNvPr id="4" name="Rectangle 3"/>
            <p:cNvSpPr/>
            <p:nvPr/>
          </p:nvSpPr>
          <p:spPr>
            <a:xfrm rot="20539067">
              <a:off x="10772774" y="5853114"/>
              <a:ext cx="776288" cy="257175"/>
            </a:xfrm>
            <a:prstGeom prst="rect">
              <a:avLst/>
            </a:prstGeom>
            <a:solidFill>
              <a:srgbClr val="E5C53E"/>
            </a:solidFill>
            <a:ln>
              <a:solidFill>
                <a:srgbClr val="E5C5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 rot="20539067">
              <a:off x="10659862" y="5503439"/>
              <a:ext cx="776288" cy="356996"/>
            </a:xfrm>
            <a:prstGeom prst="rect">
              <a:avLst/>
            </a:prstGeom>
            <a:solidFill>
              <a:srgbClr val="F5EF81"/>
            </a:solidFill>
            <a:ln>
              <a:solidFill>
                <a:srgbClr val="F5E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284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4" t="4874"/>
          <a:stretch/>
        </p:blipFill>
        <p:spPr>
          <a:xfrm>
            <a:off x="2665200" y="2025373"/>
            <a:ext cx="6832569" cy="4091179"/>
          </a:xfrm>
          <a:prstGeom prst="roundRect">
            <a:avLst>
              <a:gd name="adj" fmla="val 10165"/>
            </a:avLst>
          </a:prstGeom>
        </p:spPr>
      </p:pic>
      <p:sp>
        <p:nvSpPr>
          <p:cNvPr id="3" name="TextBox 2"/>
          <p:cNvSpPr txBox="1"/>
          <p:nvPr/>
        </p:nvSpPr>
        <p:spPr>
          <a:xfrm>
            <a:off x="4325257" y="213359"/>
            <a:ext cx="7866743" cy="1573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bên</a:t>
            </a:r>
            <a:r>
              <a:rPr lang="en-US" sz="2800" dirty="0" smtClean="0"/>
              <a:t> </a:t>
            </a:r>
            <a:r>
              <a:rPr lang="en-US" sz="2800" dirty="0" err="1" smtClean="0"/>
              <a:t>miêu</a:t>
            </a:r>
            <a:r>
              <a:rPr lang="en-US" sz="2800" dirty="0" smtClean="0"/>
              <a:t> </a:t>
            </a:r>
            <a:r>
              <a:rPr lang="en-US" sz="2800" dirty="0" err="1" smtClean="0"/>
              <a:t>tả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thiệt</a:t>
            </a:r>
            <a:r>
              <a:rPr lang="en-US" sz="2800" dirty="0" smtClean="0"/>
              <a:t> </a:t>
            </a:r>
            <a:r>
              <a:rPr lang="en-US" sz="2800" dirty="0" err="1" smtClean="0"/>
              <a:t>hại</a:t>
            </a:r>
            <a:r>
              <a:rPr lang="en-US" sz="2800" dirty="0" smtClean="0"/>
              <a:t> do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gây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? Theo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chúng</a:t>
            </a:r>
            <a:r>
              <a:rPr lang="en-US" sz="2800" dirty="0" smtClean="0"/>
              <a:t> ta </a:t>
            </a:r>
            <a:r>
              <a:rPr lang="en-US" sz="2800" dirty="0" err="1" smtClean="0"/>
              <a:t>cần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gì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phó</a:t>
            </a:r>
            <a:r>
              <a:rPr lang="en-US" sz="2800" dirty="0" smtClean="0"/>
              <a:t> </a:t>
            </a:r>
            <a:r>
              <a:rPr lang="en-US" sz="2800" dirty="0" err="1" smtClean="0"/>
              <a:t>với</a:t>
            </a:r>
            <a:r>
              <a:rPr lang="en-US" sz="2800" dirty="0" smtClean="0"/>
              <a:t>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 </a:t>
            </a:r>
            <a:r>
              <a:rPr lang="en-US" sz="2800" dirty="0" err="1" smtClean="0"/>
              <a:t>đó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0" y="3414693"/>
            <a:ext cx="2587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8A513"/>
                </a:solidFill>
              </a:rPr>
              <a:t>Bay </a:t>
            </a:r>
            <a:r>
              <a:rPr lang="en-US" sz="2800" b="1" dirty="0" err="1" smtClean="0">
                <a:solidFill>
                  <a:srgbClr val="F8A513"/>
                </a:solidFill>
              </a:rPr>
              <a:t>ngói</a:t>
            </a:r>
            <a:r>
              <a:rPr lang="en-US" sz="2800" b="1" dirty="0" smtClean="0">
                <a:solidFill>
                  <a:srgbClr val="F8A513"/>
                </a:solidFill>
              </a:rPr>
              <a:t> </a:t>
            </a:r>
            <a:r>
              <a:rPr lang="en-US" sz="2800" b="1" dirty="0" err="1" smtClean="0">
                <a:solidFill>
                  <a:srgbClr val="F8A513"/>
                </a:solidFill>
              </a:rPr>
              <a:t>trên</a:t>
            </a:r>
            <a:r>
              <a:rPr lang="en-US" sz="2800" b="1" dirty="0" smtClean="0">
                <a:solidFill>
                  <a:srgbClr val="F8A513"/>
                </a:solidFill>
              </a:rPr>
              <a:t> </a:t>
            </a:r>
            <a:r>
              <a:rPr lang="en-US" sz="2800" b="1" dirty="0" err="1" smtClean="0">
                <a:solidFill>
                  <a:srgbClr val="F8A513"/>
                </a:solidFill>
              </a:rPr>
              <a:t>mái</a:t>
            </a:r>
            <a:r>
              <a:rPr lang="en-US" sz="2800" b="1" dirty="0" smtClean="0">
                <a:solidFill>
                  <a:srgbClr val="F8A513"/>
                </a:solidFill>
              </a:rPr>
              <a:t> </a:t>
            </a:r>
            <a:r>
              <a:rPr lang="en-US" sz="2800" b="1" dirty="0" err="1" smtClean="0">
                <a:solidFill>
                  <a:srgbClr val="F8A513"/>
                </a:solidFill>
              </a:rPr>
              <a:t>nhà</a:t>
            </a:r>
            <a:endParaRPr lang="en-US" sz="2800" b="1" dirty="0">
              <a:solidFill>
                <a:srgbClr val="F8A513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844800" y="2598057"/>
            <a:ext cx="2627086" cy="1770743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31542" y="2598057"/>
            <a:ext cx="899887" cy="1378857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20289197">
            <a:off x="5696125" y="4749190"/>
            <a:ext cx="899887" cy="1378857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9907371" y="3287485"/>
            <a:ext cx="2587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8A513"/>
                </a:solidFill>
              </a:rPr>
              <a:t>Cột</a:t>
            </a:r>
            <a:r>
              <a:rPr lang="en-US" sz="2800" b="1" dirty="0" smtClean="0">
                <a:solidFill>
                  <a:srgbClr val="F8A513"/>
                </a:solidFill>
              </a:rPr>
              <a:t> </a:t>
            </a:r>
            <a:r>
              <a:rPr lang="en-US" sz="2800" b="1" dirty="0" err="1" smtClean="0">
                <a:solidFill>
                  <a:srgbClr val="F8A513"/>
                </a:solidFill>
              </a:rPr>
              <a:t>điện</a:t>
            </a:r>
            <a:r>
              <a:rPr lang="en-US" sz="2800" b="1" dirty="0" smtClean="0">
                <a:solidFill>
                  <a:srgbClr val="F8A513"/>
                </a:solidFill>
              </a:rPr>
              <a:t>, </a:t>
            </a:r>
            <a:r>
              <a:rPr lang="en-US" sz="2800" b="1" dirty="0" err="1" smtClean="0">
                <a:solidFill>
                  <a:srgbClr val="F8A513"/>
                </a:solidFill>
              </a:rPr>
              <a:t>cây</a:t>
            </a:r>
            <a:r>
              <a:rPr lang="en-US" sz="2800" b="1" dirty="0" smtClean="0">
                <a:solidFill>
                  <a:srgbClr val="F8A513"/>
                </a:solidFill>
              </a:rPr>
              <a:t> </a:t>
            </a:r>
            <a:r>
              <a:rPr lang="en-US" sz="2800" b="1" dirty="0" err="1" smtClean="0">
                <a:solidFill>
                  <a:srgbClr val="F8A513"/>
                </a:solidFill>
              </a:rPr>
              <a:t>đổ</a:t>
            </a:r>
            <a:endParaRPr lang="en-US" sz="2800" b="1" dirty="0">
              <a:solidFill>
                <a:srgbClr val="F8A513"/>
              </a:solidFill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3942001" y="6187732"/>
            <a:ext cx="469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47B298"/>
                </a:solidFill>
              </a:rPr>
              <a:t>Thiệt</a:t>
            </a:r>
            <a:r>
              <a:rPr lang="en-US" sz="2800" b="1" dirty="0" smtClean="0">
                <a:solidFill>
                  <a:srgbClr val="47B298"/>
                </a:solidFill>
              </a:rPr>
              <a:t> </a:t>
            </a:r>
            <a:r>
              <a:rPr lang="en-US" sz="2800" b="1" dirty="0" err="1" smtClean="0">
                <a:solidFill>
                  <a:srgbClr val="47B298"/>
                </a:solidFill>
              </a:rPr>
              <a:t>hãi</a:t>
            </a:r>
            <a:r>
              <a:rPr lang="en-US" sz="2800" b="1" dirty="0" smtClean="0">
                <a:solidFill>
                  <a:srgbClr val="47B298"/>
                </a:solidFill>
              </a:rPr>
              <a:t> do </a:t>
            </a:r>
            <a:r>
              <a:rPr lang="en-US" sz="2800" b="1" dirty="0" err="1" smtClean="0">
                <a:solidFill>
                  <a:srgbClr val="47B298"/>
                </a:solidFill>
              </a:rPr>
              <a:t>bão</a:t>
            </a:r>
            <a:r>
              <a:rPr lang="en-US" sz="2800" b="1" dirty="0" smtClean="0">
                <a:solidFill>
                  <a:srgbClr val="47B298"/>
                </a:solidFill>
              </a:rPr>
              <a:t> </a:t>
            </a:r>
            <a:r>
              <a:rPr lang="en-US" sz="2800" b="1" dirty="0" err="1" smtClean="0">
                <a:solidFill>
                  <a:srgbClr val="47B298"/>
                </a:solidFill>
              </a:rPr>
              <a:t>gây</a:t>
            </a:r>
            <a:r>
              <a:rPr lang="en-US" sz="2800" b="1" dirty="0" smtClean="0">
                <a:solidFill>
                  <a:srgbClr val="47B298"/>
                </a:solidFill>
              </a:rPr>
              <a:t> </a:t>
            </a:r>
            <a:r>
              <a:rPr lang="en-US" sz="2800" b="1" dirty="0" err="1" smtClean="0">
                <a:solidFill>
                  <a:srgbClr val="47B298"/>
                </a:solidFill>
              </a:rPr>
              <a:t>ra</a:t>
            </a:r>
            <a:endParaRPr lang="en-US" sz="2800" b="1" dirty="0">
              <a:solidFill>
                <a:srgbClr val="47B2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9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8" grpId="0" animBg="1"/>
      <p:bldP spid="11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98207" y="136949"/>
            <a:ext cx="994142" cy="1389539"/>
          </a:xfrm>
          <a:prstGeom prst="roundRect">
            <a:avLst>
              <a:gd name="adj" fmla="val 4426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92349" y="331093"/>
            <a:ext cx="669801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 smtClean="0"/>
              <a:t>Nêu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biện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r>
              <a:rPr lang="en-US" sz="2400" dirty="0" smtClean="0"/>
              <a:t> </a:t>
            </a:r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tránh</a:t>
            </a:r>
            <a:r>
              <a:rPr lang="en-US" sz="2400" dirty="0" smtClean="0"/>
              <a:t> </a:t>
            </a:r>
            <a:r>
              <a:rPr lang="en-US" sz="2400" dirty="0" err="1" smtClean="0"/>
              <a:t>thiên</a:t>
            </a:r>
            <a:r>
              <a:rPr lang="en-US" sz="2400" dirty="0" smtClean="0"/>
              <a:t> tai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907143" y="5868014"/>
            <a:ext cx="298212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 smtClean="0"/>
              <a:t>Giông</a:t>
            </a:r>
            <a:r>
              <a:rPr lang="en-US" sz="2800" dirty="0" smtClean="0"/>
              <a:t> </a:t>
            </a:r>
            <a:r>
              <a:rPr lang="en-US" sz="2800" dirty="0" err="1" smtClean="0"/>
              <a:t>sét</a:t>
            </a:r>
            <a:r>
              <a:rPr lang="en-US" sz="2800" dirty="0" smtClean="0"/>
              <a:t>, </a:t>
            </a:r>
            <a:r>
              <a:rPr lang="en-US" sz="2800" dirty="0" err="1" smtClean="0"/>
              <a:t>bão</a:t>
            </a:r>
            <a:endParaRPr lang="en-US" sz="2800" dirty="0"/>
          </a:p>
        </p:txBody>
      </p:sp>
      <p:pic>
        <p:nvPicPr>
          <p:cNvPr id="18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3" t="44129" r="9616" b="35994"/>
          <a:stretch/>
        </p:blipFill>
        <p:spPr bwMode="auto">
          <a:xfrm>
            <a:off x="783769" y="1435047"/>
            <a:ext cx="10147426" cy="364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77082" y="4913907"/>
            <a:ext cx="4458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trú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mưa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gốc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800" i="1" dirty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giông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sét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7722" y="4970001"/>
            <a:ext cx="4627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Nghe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tai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tivi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đài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,…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50293" y="5868014"/>
            <a:ext cx="5556225" cy="547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 smtClean="0"/>
              <a:t>Tất</a:t>
            </a:r>
            <a:r>
              <a:rPr lang="en-US" sz="2800" dirty="0" smtClean="0"/>
              <a:t> </a:t>
            </a:r>
            <a:r>
              <a:rPr lang="en-US" sz="2800" dirty="0" err="1" smtClean="0"/>
              <a:t>cả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loại</a:t>
            </a:r>
            <a:r>
              <a:rPr lang="en-US" sz="2800" dirty="0" smtClean="0"/>
              <a:t>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2197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9" grpId="0"/>
      <p:bldP spid="10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3" t="68335" r="9616" b="11788"/>
          <a:stretch/>
        </p:blipFill>
        <p:spPr bwMode="auto">
          <a:xfrm>
            <a:off x="783769" y="1435047"/>
            <a:ext cx="10147426" cy="364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98207" y="136949"/>
            <a:ext cx="994142" cy="1389539"/>
          </a:xfrm>
          <a:prstGeom prst="roundRect">
            <a:avLst>
              <a:gd name="adj" fmla="val 4426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92349" y="331093"/>
            <a:ext cx="669801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 smtClean="0"/>
              <a:t>Nêu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biện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r>
              <a:rPr lang="en-US" sz="2400" dirty="0" smtClean="0"/>
              <a:t> </a:t>
            </a:r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tránh</a:t>
            </a:r>
            <a:r>
              <a:rPr lang="en-US" sz="2400" dirty="0" smtClean="0"/>
              <a:t> </a:t>
            </a:r>
            <a:r>
              <a:rPr lang="en-US" sz="2400" dirty="0" err="1" smtClean="0"/>
              <a:t>thiên</a:t>
            </a:r>
            <a:r>
              <a:rPr lang="en-US" sz="2400" dirty="0" smtClean="0"/>
              <a:t> tai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783769" y="4913907"/>
            <a:ext cx="4984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tán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quyền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90412" y="4970001"/>
            <a:ext cx="4399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Chằng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cửa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7278" y="5868014"/>
            <a:ext cx="4437389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 smtClean="0"/>
              <a:t>Tất</a:t>
            </a:r>
            <a:r>
              <a:rPr lang="en-US" sz="2800" dirty="0" smtClean="0"/>
              <a:t> </a:t>
            </a:r>
            <a:r>
              <a:rPr lang="en-US" sz="2800" dirty="0" err="1" smtClean="0"/>
              <a:t>cả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loại</a:t>
            </a:r>
            <a:r>
              <a:rPr lang="en-US" sz="2800" dirty="0" smtClean="0"/>
              <a:t>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7311136" y="5437127"/>
            <a:ext cx="235730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 smtClean="0"/>
              <a:t>Giông</a:t>
            </a:r>
            <a:r>
              <a:rPr lang="en-US" sz="2800" dirty="0" smtClean="0"/>
              <a:t>, </a:t>
            </a:r>
            <a:r>
              <a:rPr lang="en-US" sz="2800" dirty="0" err="1" smtClean="0"/>
              <a:t>bão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4684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98207" y="136949"/>
            <a:ext cx="994142" cy="1389539"/>
          </a:xfrm>
          <a:prstGeom prst="roundRect">
            <a:avLst>
              <a:gd name="adj" fmla="val 4426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92349" y="331093"/>
            <a:ext cx="669801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 smtClean="0"/>
              <a:t>Nêu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biện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r>
              <a:rPr lang="en-US" sz="2400" dirty="0" smtClean="0"/>
              <a:t> </a:t>
            </a:r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tránh</a:t>
            </a:r>
            <a:r>
              <a:rPr lang="en-US" sz="2400" dirty="0" smtClean="0"/>
              <a:t> </a:t>
            </a:r>
            <a:r>
              <a:rPr lang="en-US" sz="2400" dirty="0" err="1" smtClean="0"/>
              <a:t>thiên</a:t>
            </a:r>
            <a:r>
              <a:rPr lang="en-US" sz="2400" dirty="0" smtClean="0"/>
              <a:t> tai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668970" y="4913907"/>
            <a:ext cx="345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trữ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sạch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16442" y="4970001"/>
            <a:ext cx="2971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Trồng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20" y="1435047"/>
            <a:ext cx="10262575" cy="355723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75477" y="5437127"/>
            <a:ext cx="24454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- </a:t>
            </a:r>
            <a:r>
              <a:rPr lang="en-US" sz="2800" dirty="0" err="1" smtClean="0"/>
              <a:t>Hạn</a:t>
            </a:r>
            <a:r>
              <a:rPr lang="en-US" sz="2800" dirty="0" smtClean="0"/>
              <a:t> </a:t>
            </a:r>
            <a:r>
              <a:rPr lang="en-US" sz="2800" dirty="0" err="1" smtClean="0"/>
              <a:t>hán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6127794" y="5437127"/>
            <a:ext cx="4589449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 smtClean="0"/>
              <a:t>Lũ</a:t>
            </a:r>
            <a:r>
              <a:rPr lang="en-US" sz="2800" dirty="0" smtClean="0"/>
              <a:t> </a:t>
            </a:r>
            <a:r>
              <a:rPr lang="en-US" sz="2800" dirty="0" err="1" smtClean="0"/>
              <a:t>lụt</a:t>
            </a:r>
            <a:r>
              <a:rPr lang="en-US" sz="2800" dirty="0" smtClean="0"/>
              <a:t>, </a:t>
            </a:r>
            <a:r>
              <a:rPr lang="en-US" sz="2800" dirty="0" err="1" smtClean="0"/>
              <a:t>lũ</a:t>
            </a:r>
            <a:r>
              <a:rPr lang="en-US" sz="2800" dirty="0" smtClean="0"/>
              <a:t> </a:t>
            </a:r>
            <a:r>
              <a:rPr lang="en-US" sz="2800" dirty="0" err="1" smtClean="0"/>
              <a:t>quét</a:t>
            </a:r>
            <a:r>
              <a:rPr lang="en-US" sz="2800" dirty="0" smtClean="0"/>
              <a:t>, </a:t>
            </a:r>
            <a:r>
              <a:rPr lang="en-US" sz="2800" dirty="0" err="1" smtClean="0"/>
              <a:t>sạt</a:t>
            </a:r>
            <a:r>
              <a:rPr lang="en-US" sz="2800" dirty="0" smtClean="0"/>
              <a:t> </a:t>
            </a:r>
            <a:r>
              <a:rPr lang="en-US" sz="2800" dirty="0" err="1" smtClean="0"/>
              <a:t>lở</a:t>
            </a:r>
            <a:r>
              <a:rPr lang="en-US" sz="2800" dirty="0" smtClean="0"/>
              <a:t> </a:t>
            </a:r>
            <a:r>
              <a:rPr lang="en-US" sz="2800" dirty="0" err="1" smtClean="0"/>
              <a:t>đất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592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ững điều cần lưu ý khi sấm sét để phòng chống, tránh những điều đáng tiếc xảy r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5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285" y="361035"/>
            <a:ext cx="111125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2. </a:t>
            </a:r>
            <a:r>
              <a:rPr lang="en-US" sz="2800" dirty="0" err="1" smtClean="0"/>
              <a:t>Quan</a:t>
            </a:r>
            <a:r>
              <a:rPr lang="en-US" sz="2800" dirty="0" smtClean="0"/>
              <a:t> </a:t>
            </a:r>
            <a:r>
              <a:rPr lang="en-US" sz="2800" dirty="0" err="1" smtClean="0"/>
              <a:t>sát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cho</a:t>
            </a:r>
            <a:r>
              <a:rPr lang="en-US" sz="2800" dirty="0" smtClean="0"/>
              <a:t> </a:t>
            </a:r>
            <a:r>
              <a:rPr lang="en-US" sz="2800" dirty="0" err="1" smtClean="0"/>
              <a:t>biết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mỗi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 </a:t>
            </a:r>
            <a:r>
              <a:rPr lang="en-US" sz="2800" dirty="0" err="1" smtClean="0"/>
              <a:t>gặp</a:t>
            </a:r>
            <a:r>
              <a:rPr lang="en-US" sz="2800" dirty="0" smtClean="0"/>
              <a:t>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 </a:t>
            </a:r>
            <a:r>
              <a:rPr lang="en-US" sz="2800" dirty="0" err="1" smtClean="0"/>
              <a:t>nào</a:t>
            </a:r>
            <a:r>
              <a:rPr lang="en-US" sz="2800" dirty="0" smtClean="0"/>
              <a:t>? </a:t>
            </a:r>
            <a:r>
              <a:rPr lang="en-US" sz="2800" dirty="0" err="1" smtClean="0"/>
              <a:t>Nhận</a:t>
            </a:r>
            <a:r>
              <a:rPr lang="en-US" sz="2800" dirty="0" smtClean="0"/>
              <a:t> </a:t>
            </a:r>
            <a:r>
              <a:rPr lang="en-US" sz="2800" dirty="0" err="1" smtClean="0"/>
              <a:t>xét</a:t>
            </a:r>
            <a:r>
              <a:rPr lang="en-US" sz="2800" dirty="0" smtClean="0"/>
              <a:t> </a:t>
            </a:r>
            <a:r>
              <a:rPr lang="en-US" sz="2800" dirty="0" err="1" smtClean="0"/>
              <a:t>cách</a:t>
            </a:r>
            <a:r>
              <a:rPr lang="en-US" sz="2800" dirty="0" smtClean="0"/>
              <a:t> </a:t>
            </a:r>
            <a:r>
              <a:rPr lang="en-US" sz="2800" dirty="0" err="1" smtClean="0"/>
              <a:t>xử</a:t>
            </a:r>
            <a:r>
              <a:rPr lang="en-US" sz="2800" dirty="0" smtClean="0"/>
              <a:t> </a:t>
            </a:r>
            <a:r>
              <a:rPr lang="en-US" sz="2800" dirty="0" err="1" smtClean="0"/>
              <a:t>lí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100397" y="1600199"/>
            <a:ext cx="9972339" cy="4175312"/>
            <a:chOff x="1100397" y="1721223"/>
            <a:chExt cx="9972339" cy="4175312"/>
          </a:xfrm>
        </p:grpSpPr>
        <p:pic>
          <p:nvPicPr>
            <p:cNvPr id="4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95" t="41017" r="8058" b="35853"/>
            <a:stretch/>
          </p:blipFill>
          <p:spPr bwMode="auto">
            <a:xfrm>
              <a:off x="1100397" y="1721223"/>
              <a:ext cx="9972339" cy="4034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4329953" y="5614147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901953" y="5614147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579561" y="5526740"/>
            <a:ext cx="4984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Giông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sét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bão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62067" y="5526740"/>
            <a:ext cx="1647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Bão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lụt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67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00397" y="1244546"/>
            <a:ext cx="9972339" cy="4389770"/>
            <a:chOff x="1100397" y="1365570"/>
            <a:chExt cx="9972339" cy="4389770"/>
          </a:xfrm>
        </p:grpSpPr>
        <p:pic>
          <p:nvPicPr>
            <p:cNvPr id="4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15" t="62999" r="7638" b="12335"/>
            <a:stretch/>
          </p:blipFill>
          <p:spPr bwMode="auto">
            <a:xfrm>
              <a:off x="1100397" y="1453435"/>
              <a:ext cx="9972339" cy="430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266022" y="1365570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954436" y="1375578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0285" y="361035"/>
            <a:ext cx="111125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2. </a:t>
            </a:r>
            <a:r>
              <a:rPr lang="en-US" sz="2800" dirty="0" err="1" smtClean="0"/>
              <a:t>Quan</a:t>
            </a:r>
            <a:r>
              <a:rPr lang="en-US" sz="2800" dirty="0" smtClean="0"/>
              <a:t> </a:t>
            </a:r>
            <a:r>
              <a:rPr lang="en-US" sz="2800" dirty="0" err="1" smtClean="0"/>
              <a:t>sát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cho</a:t>
            </a:r>
            <a:r>
              <a:rPr lang="en-US" sz="2800" dirty="0" smtClean="0"/>
              <a:t> </a:t>
            </a:r>
            <a:r>
              <a:rPr lang="en-US" sz="2800" dirty="0" err="1" smtClean="0"/>
              <a:t>biết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mỗi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 </a:t>
            </a:r>
            <a:r>
              <a:rPr lang="en-US" sz="2800" dirty="0" err="1" smtClean="0"/>
              <a:t>gặp</a:t>
            </a:r>
            <a:r>
              <a:rPr lang="en-US" sz="2800" dirty="0" smtClean="0"/>
              <a:t>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 </a:t>
            </a:r>
            <a:r>
              <a:rPr lang="en-US" sz="2800" dirty="0" err="1" smtClean="0"/>
              <a:t>nào</a:t>
            </a:r>
            <a:r>
              <a:rPr lang="en-US" sz="2800" dirty="0" smtClean="0"/>
              <a:t>? </a:t>
            </a:r>
            <a:r>
              <a:rPr lang="en-US" sz="2800" dirty="0" err="1" smtClean="0"/>
              <a:t>Nhận</a:t>
            </a:r>
            <a:r>
              <a:rPr lang="en-US" sz="2800" dirty="0" smtClean="0"/>
              <a:t> </a:t>
            </a:r>
            <a:r>
              <a:rPr lang="en-US" sz="2800" dirty="0" err="1" smtClean="0"/>
              <a:t>xét</a:t>
            </a:r>
            <a:r>
              <a:rPr lang="en-US" sz="2800" dirty="0" smtClean="0"/>
              <a:t> </a:t>
            </a:r>
            <a:r>
              <a:rPr lang="en-US" sz="2800" dirty="0" err="1" smtClean="0"/>
              <a:t>cách</a:t>
            </a:r>
            <a:r>
              <a:rPr lang="en-US" sz="2800" dirty="0" smtClean="0"/>
              <a:t> </a:t>
            </a:r>
            <a:r>
              <a:rPr lang="en-US" sz="2800" dirty="0" err="1" smtClean="0"/>
              <a:t>xử</a:t>
            </a:r>
            <a:r>
              <a:rPr lang="en-US" sz="2800" dirty="0" smtClean="0"/>
              <a:t> </a:t>
            </a:r>
            <a:r>
              <a:rPr lang="en-US" sz="2800" dirty="0" err="1" smtClean="0"/>
              <a:t>lí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710192" y="5526740"/>
            <a:ext cx="1848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Giông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sét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62067" y="5526740"/>
            <a:ext cx="1647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Bão</a:t>
            </a:r>
            <a:r>
              <a:rPr lang="en-US" sz="2800" i="1" dirty="0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 smtClean="0">
                <a:solidFill>
                  <a:srgbClr val="13AF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lụt</a:t>
            </a:r>
            <a:endParaRPr lang="en-US" sz="2800" i="1" dirty="0">
              <a:solidFill>
                <a:srgbClr val="13AF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41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50"/>
          <a:stretch/>
        </p:blipFill>
        <p:spPr bwMode="auto">
          <a:xfrm>
            <a:off x="3771900" y="-262155"/>
            <a:ext cx="8420100" cy="712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857625" y="0"/>
            <a:ext cx="283845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5715000"/>
            <a:ext cx="37719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1399415" y="1202423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6725" y="2218423"/>
            <a:ext cx="33051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Luyện</a:t>
            </a:r>
            <a:r>
              <a:rPr lang="en-US" sz="2800" dirty="0" smtClean="0"/>
              <a:t> </a:t>
            </a:r>
            <a:r>
              <a:rPr lang="en-US" sz="2800" dirty="0" err="1" smtClean="0"/>
              <a:t>tập</a:t>
            </a:r>
            <a:r>
              <a:rPr lang="en-US" sz="2800" dirty="0" smtClean="0"/>
              <a:t>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phó</a:t>
            </a:r>
            <a:r>
              <a:rPr lang="en-US" sz="2800" dirty="0" smtClean="0"/>
              <a:t> </a:t>
            </a:r>
            <a:r>
              <a:rPr lang="en-US" sz="2800" dirty="0" err="1" smtClean="0"/>
              <a:t>với</a:t>
            </a:r>
            <a:r>
              <a:rPr lang="en-US" sz="2800" dirty="0" smtClean="0"/>
              <a:t> </a:t>
            </a:r>
            <a:r>
              <a:rPr lang="en-US" sz="2800" dirty="0" err="1" smtClean="0"/>
              <a:t>thiên</a:t>
            </a:r>
            <a:r>
              <a:rPr lang="en-US" sz="2800" dirty="0" smtClean="0"/>
              <a:t> tai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8983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UTM Cookies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UTM Cookies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347</Words>
  <Application>Microsoft Office PowerPoint</Application>
  <PresentationFormat>Widescreen</PresentationFormat>
  <Paragraphs>39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UTM Avo</vt:lpstr>
      <vt:lpstr>UTM Cookies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Huyen</cp:lastModifiedBy>
  <cp:revision>85</cp:revision>
  <dcterms:created xsi:type="dcterms:W3CDTF">2021-06-02T02:35:09Z</dcterms:created>
  <dcterms:modified xsi:type="dcterms:W3CDTF">2022-05-10T07:57:18Z</dcterms:modified>
</cp:coreProperties>
</file>