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7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7" r:id="rId3"/>
    <p:sldMasterId id="2147483709" r:id="rId4"/>
    <p:sldMasterId id="2147483721" r:id="rId5"/>
    <p:sldMasterId id="2147483758" r:id="rId6"/>
    <p:sldMasterId id="2147483769" r:id="rId7"/>
    <p:sldMasterId id="2147483782" r:id="rId8"/>
  </p:sldMasterIdLst>
  <p:notesMasterIdLst>
    <p:notesMasterId r:id="rId19"/>
  </p:notesMasterIdLst>
  <p:sldIdLst>
    <p:sldId id="2007577136" r:id="rId9"/>
    <p:sldId id="2007577130" r:id="rId10"/>
    <p:sldId id="2007577131" r:id="rId11"/>
    <p:sldId id="2007577132" r:id="rId12"/>
    <p:sldId id="2007577133" r:id="rId13"/>
    <p:sldId id="305" r:id="rId14"/>
    <p:sldId id="2007577134" r:id="rId15"/>
    <p:sldId id="2007577135" r:id="rId16"/>
    <p:sldId id="439" r:id="rId17"/>
    <p:sldId id="258" r:id="rId18"/>
  </p:sldIdLst>
  <p:sldSz cx="12192000" cy="6858000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9" d="100"/>
          <a:sy n="69" d="100"/>
        </p:scale>
        <p:origin x="-56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CF9061-A35D-46B7-B637-3BD8E32F4EBD}" type="datetimeFigureOut">
              <a:rPr lang="en-US" smtClean="0"/>
              <a:t>5/7/22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EC5B1B-5542-44F1-9EC5-FEF3A0AEF3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678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67209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53214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5A2170-5E6D-4B0E-A217-036286DF3F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406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1.gif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2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0860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2793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7979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xmlns="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xmlns="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xmlns="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22920761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xmlns="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9822496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xmlns="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8605696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xmlns="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0178059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81133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2022/5/7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750279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2022/5/7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68690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2022/5/7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088773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7185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2022/5/7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82963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2022/5/7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865924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2022/5/7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483109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2022/5/7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527580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2022/5/7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615717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2022/5/7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480802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2022/5/7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744855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2022/5/7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3760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2022/5/7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290958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2022/5/7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407024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4628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2022/5/7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100619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2022/5/7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911686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2022/5/7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178984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2022/5/7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304320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2022/5/7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578573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2022/5/7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029197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2022/5/7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880586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2022/5/7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54413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2022/5/7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508861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xmlns="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9"/>
            <a:ext cx="12209445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xmlns="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xmlns="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8" y="4084499"/>
            <a:ext cx="3773430" cy="2705179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xmlns="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3" y="-215470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xmlns="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79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xmlns="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xmlns="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xmlns="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xmlns="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xmlns="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xmlns="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xmlns="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xmlns="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xmlns="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xmlns="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xmlns="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40"/>
            <a:ext cx="4465330" cy="2328677"/>
          </a:xfrm>
          <a:prstGeom prst="rect">
            <a:avLst/>
          </a:prstGeom>
        </p:spPr>
      </p:pic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xmlns="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80656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8081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5/7/22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xmlns="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xmlns="" id="{C14C9137-2D10-424B-A009-7AC8617014CB}"/>
              </a:ext>
            </a:extLst>
          </p:cNvPr>
          <p:cNvSpPr/>
          <p:nvPr userDrawn="1"/>
        </p:nvSpPr>
        <p:spPr>
          <a:xfrm>
            <a:off x="10059220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xmlns="" id="{9716026E-F2E9-43B9-ACD3-D607B1334955}"/>
              </a:ext>
            </a:extLst>
          </p:cNvPr>
          <p:cNvSpPr/>
          <p:nvPr userDrawn="1"/>
        </p:nvSpPr>
        <p:spPr>
          <a:xfrm>
            <a:off x="1538273" y="1186047"/>
            <a:ext cx="9398018" cy="4774401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xmlns="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5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05E1C943-43C2-45EC-9F62-0A38D90A0B7F}"/>
              </a:ext>
            </a:extLst>
          </p:cNvPr>
          <p:cNvSpPr/>
          <p:nvPr userDrawn="1"/>
        </p:nvSpPr>
        <p:spPr>
          <a:xfrm>
            <a:off x="867967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xmlns="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80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xmlns="" id="{6047DAB5-B329-4A18-A0D9-69C5C3BD7D3C}"/>
              </a:ext>
            </a:extLst>
          </p:cNvPr>
          <p:cNvSpPr/>
          <p:nvPr userDrawn="1"/>
        </p:nvSpPr>
        <p:spPr>
          <a:xfrm>
            <a:off x="193569" y="344265"/>
            <a:ext cx="947231" cy="947232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xmlns="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7" y="4602420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xmlns="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1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xmlns="" id="{EA6C425B-7238-4DD9-B228-6700E4407813}"/>
              </a:ext>
            </a:extLst>
          </p:cNvPr>
          <p:cNvSpPr/>
          <p:nvPr userDrawn="1"/>
        </p:nvSpPr>
        <p:spPr>
          <a:xfrm>
            <a:off x="11539853" y="750715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xmlns="" id="{4EC2650B-0F3B-447D-83AA-A966A9988A02}"/>
              </a:ext>
            </a:extLst>
          </p:cNvPr>
          <p:cNvSpPr/>
          <p:nvPr userDrawn="1"/>
        </p:nvSpPr>
        <p:spPr>
          <a:xfrm>
            <a:off x="254898" y="6059219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xmlns="" id="{481AEDB8-B1A6-4129-BC93-70B0544013BB}"/>
              </a:ext>
            </a:extLst>
          </p:cNvPr>
          <p:cNvSpPr/>
          <p:nvPr userDrawn="1"/>
        </p:nvSpPr>
        <p:spPr>
          <a:xfrm>
            <a:off x="689352" y="4237644"/>
            <a:ext cx="359357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xmlns="" id="{A0BC39FD-4813-49FA-9DA6-0CF2EBE8656C}"/>
              </a:ext>
            </a:extLst>
          </p:cNvPr>
          <p:cNvGrpSpPr/>
          <p:nvPr userDrawn="1"/>
        </p:nvGrpSpPr>
        <p:grpSpPr>
          <a:xfrm>
            <a:off x="2843213" y="5216310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xmlns="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xmlns="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xmlns="" id="{3B8CAB01-2B7D-4D0B-9578-C612F98A27B9}"/>
              </a:ext>
            </a:extLst>
          </p:cNvPr>
          <p:cNvSpPr/>
          <p:nvPr userDrawn="1"/>
        </p:nvSpPr>
        <p:spPr>
          <a:xfrm>
            <a:off x="4064370" y="5437765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xmlns="" id="{0C186285-9E91-4691-86D3-E46A74193EC4}"/>
              </a:ext>
            </a:extLst>
          </p:cNvPr>
          <p:cNvSpPr/>
          <p:nvPr userDrawn="1"/>
        </p:nvSpPr>
        <p:spPr>
          <a:xfrm>
            <a:off x="4764458" y="5437765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xmlns="" id="{A2705D01-A040-4E4A-883D-4BD5C29C021A}"/>
              </a:ext>
            </a:extLst>
          </p:cNvPr>
          <p:cNvSpPr/>
          <p:nvPr userDrawn="1"/>
        </p:nvSpPr>
        <p:spPr>
          <a:xfrm>
            <a:off x="8536359" y="5437765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xmlns="" id="{9EEF6288-0955-47AE-970F-1BDC347335AB}"/>
              </a:ext>
            </a:extLst>
          </p:cNvPr>
          <p:cNvSpPr/>
          <p:nvPr userDrawn="1"/>
        </p:nvSpPr>
        <p:spPr>
          <a:xfrm>
            <a:off x="1864527" y="304123"/>
            <a:ext cx="359137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xmlns="" id="{88A16611-3149-4D32-ADB6-394BBDB68EAE}"/>
              </a:ext>
            </a:extLst>
          </p:cNvPr>
          <p:cNvSpPr/>
          <p:nvPr userDrawn="1"/>
        </p:nvSpPr>
        <p:spPr>
          <a:xfrm>
            <a:off x="10059219" y="483691"/>
            <a:ext cx="359137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24296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xmlns="" id="{AC79E82E-725A-4A5C-8870-87B87B2217D2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xmlns="" id="{7704643A-27F9-4F01-AE4B-E1CF77BBF78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xmlns="" id="{52809BF3-EAF2-418A-8FE2-3182C056114E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xmlns="" id="{FFF22FB9-6783-415D-BC60-2669AA680D3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xmlns="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xmlns="" id="{E108BAEE-4A24-4598-AEF4-3244CF1E929F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55177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2022/5/7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xmlns="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xmlns="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6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xmlns="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8" y="459895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xmlns="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30" y="31135"/>
            <a:ext cx="1246992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xmlns="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9"/>
            <a:ext cx="7924137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xmlns="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1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xmlns="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3" y="2067454"/>
            <a:ext cx="722838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xmlns="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3" y="109484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xmlns="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1" y="286931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xmlns="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50" y="2953681"/>
            <a:ext cx="810243" cy="1469238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xmlns="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2" y="377786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xmlns="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50" y="487235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xmlns="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701" y="703322"/>
            <a:ext cx="1373271" cy="68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1437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xmlns="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1" y="2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1058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xmlns="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xmlns="" id="{85267853-B155-4C5A-B17D-13C99003FA45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xmlns="" id="{EAE8A449-7A3F-40C5-B305-E2A28C9FD942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xmlns="" id="{61A8C16D-6509-4108-98A5-625CBDF5F070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xmlns="" id="{F3B873EF-BA25-43F8-B507-68795F3111ED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xmlns="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xmlns="" id="{B20D4855-2AE0-48EF-9542-73C2EC19F99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82829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xmlns="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xmlns="" id="{05B45BC2-AFD2-4521-86C7-28EA6A142BF8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xmlns="" id="{73E6612B-E6CF-431F-83A1-B242A79A465C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xmlns="" id="{9B231B91-9FD3-46F5-8DB9-BCC8C6F58B0F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xmlns="" id="{75059DDB-9C2F-46FF-9EF1-50E22BC24E2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xmlns="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xmlns="" id="{BE790CA5-EC6C-4F0B-B555-50D8033BE031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E6DDB6A-D1EC-44AC-A42F-3D5C776DEBE6}"/>
              </a:ext>
            </a:extLst>
          </p:cNvPr>
          <p:cNvSpPr/>
          <p:nvPr userDrawn="1"/>
        </p:nvSpPr>
        <p:spPr>
          <a:xfrm rot="20410169">
            <a:off x="4016053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3A11163-4540-4661-A7E2-7E02DE00886F}"/>
              </a:ext>
            </a:extLst>
          </p:cNvPr>
          <p:cNvSpPr txBox="1"/>
          <p:nvPr userDrawn="1"/>
        </p:nvSpPr>
        <p:spPr>
          <a:xfrm>
            <a:off x="5353382" y="1982712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THỰC HÀNH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xmlns="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8" y="1150964"/>
            <a:ext cx="1481296" cy="49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0891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xmlns="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xmlns="" id="{26859808-0E4C-4601-BFD5-C6BA5BCC44FE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xmlns="" id="{C20B859B-7433-488D-AD26-C313806026F3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xmlns="" id="{26C76A02-5C8B-42AD-8662-686E30606D34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xmlns="" id="{C6F4EA04-890C-4306-9211-FB1733E0C647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xmlns="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xmlns="" id="{0A2B951D-F19F-475D-B457-B86EF8DC984B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509803A-0360-4D33-9AB5-ED47ED9135D1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E0D0665-6999-4651-BD19-C7C402D30EEB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A77F017-DFC1-4D5F-8272-B3E76D6DA324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D542502-B1BA-4EEE-B113-19E670FE5796}"/>
              </a:ext>
            </a:extLst>
          </p:cNvPr>
          <p:cNvSpPr txBox="1"/>
          <p:nvPr userDrawn="1"/>
        </p:nvSpPr>
        <p:spPr>
          <a:xfrm>
            <a:off x="3155098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xmlns="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9"/>
            <a:ext cx="3028932" cy="384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7244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3599D6A8-8376-4469-B1C4-0D0AB8B9FCB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F6108594-A8DF-4763-BAD6-AFEBB0C3196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B8502FED-250A-4CBC-8EE4-50D3D012EADA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4B97A2AD-D2A2-4C3E-AA45-DF5B9EE1314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ECDDE16C-0075-42EB-A3AA-DDD1D96A76E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FB12868-D957-45A4-B5D8-783DBD98F2C6}"/>
              </a:ext>
            </a:extLst>
          </p:cNvPr>
          <p:cNvSpPr/>
          <p:nvPr userDrawn="1"/>
        </p:nvSpPr>
        <p:spPr>
          <a:xfrm>
            <a:off x="3667343" y="983094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2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xmlns="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5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15E454A-B08C-4576-8333-920008E55294}"/>
              </a:ext>
            </a:extLst>
          </p:cNvPr>
          <p:cNvSpPr txBox="1"/>
          <p:nvPr userDrawn="1"/>
        </p:nvSpPr>
        <p:spPr>
          <a:xfrm>
            <a:off x="7668011" y="6560137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4360963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474D555A-C16A-473D-AF7C-F4FD4B48A8D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C65B931E-2ABD-4CF8-84F6-335ECD99B19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E2A2EEE9-A456-4E8F-8852-B76D53D8FF96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1E2A3415-52F3-43A8-85D2-8D6B017D46B0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BC7E4DB5-7686-4871-BA09-0A5DDCFFD03D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A705815-50C6-489B-A39B-E7D336F21CDD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5E3F9D9-E86C-450A-BAA6-C085040D4067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847D38E-29D5-4F6D-990E-43B85D6A3CCA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D7DB6B0-739A-4370-B3E5-8A28161C766A}"/>
              </a:ext>
            </a:extLst>
          </p:cNvPr>
          <p:cNvSpPr txBox="1"/>
          <p:nvPr userDrawn="1"/>
        </p:nvSpPr>
        <p:spPr>
          <a:xfrm>
            <a:off x="3155098" y="2004298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xmlns="" id="{A7F7820E-B6A1-4ABA-87C3-90A18D28B9AB}"/>
              </a:ext>
            </a:extLst>
          </p:cNvPr>
          <p:cNvGrpSpPr/>
          <p:nvPr userDrawn="1"/>
        </p:nvGrpSpPr>
        <p:grpSpPr>
          <a:xfrm>
            <a:off x="7976030" y="2989411"/>
            <a:ext cx="2842230" cy="2927641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xmlns="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xmlns="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xmlns="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xmlns="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xmlns="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xmlns="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xmlns="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xmlns="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xmlns="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xmlns="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xmlns="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xmlns="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xmlns="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xmlns="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xmlns="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xmlns="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xmlns="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xmlns="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xmlns="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xmlns="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xmlns="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xmlns="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xmlns="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xmlns="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xmlns="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xmlns="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xmlns="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xmlns="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xmlns="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xmlns="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xmlns="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xmlns="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xmlns="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xmlns="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xmlns="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xmlns="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xmlns="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xmlns="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xmlns="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xmlns="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xmlns="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xmlns="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xmlns="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xmlns="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xmlns="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xmlns="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xmlns="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xmlns="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xmlns="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xmlns="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xmlns="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xmlns="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xmlns="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xmlns="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xmlns="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xmlns="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xmlns="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xmlns="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xmlns="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xmlns="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xmlns="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xmlns="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xmlns="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xmlns="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xmlns="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xmlns="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xmlns="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xmlns="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xmlns="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xmlns="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xmlns="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xmlns="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xmlns="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xmlns="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xmlns="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xmlns="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xmlns="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xmlns="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xmlns="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xmlns="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xmlns="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xmlns="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xmlns="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xmlns="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xmlns="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xmlns="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xmlns="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xmlns="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xmlns="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xmlns="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xmlns="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xmlns="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xmlns="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xmlns="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xmlns="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xmlns="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xmlns="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xmlns="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xmlns="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xmlns="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xmlns="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xmlns="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xmlns="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xmlns="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xmlns="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xmlns="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xmlns="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xmlns="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xmlns="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xmlns="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xmlns="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xmlns="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xmlns="" id="{23418162-C26E-4370-9D2F-33E57C0A0B7E}"/>
              </a:ext>
            </a:extLst>
          </p:cNvPr>
          <p:cNvSpPr txBox="1"/>
          <p:nvPr userDrawn="1"/>
        </p:nvSpPr>
        <p:spPr>
          <a:xfrm>
            <a:off x="7514756" y="651788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3541106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8CB28D7-CB5E-42A4-AC1B-49E9F84E1AA8}"/>
              </a:ext>
            </a:extLst>
          </p:cNvPr>
          <p:cNvSpPr/>
          <p:nvPr userDrawn="1"/>
        </p:nvSpPr>
        <p:spPr>
          <a:xfrm>
            <a:off x="212652" y="202019"/>
            <a:ext cx="11738344" cy="6507126"/>
          </a:xfrm>
          <a:custGeom>
            <a:avLst/>
            <a:gdLst>
              <a:gd name="connsiteX0" fmla="*/ 0 w 11738344"/>
              <a:gd name="connsiteY0" fmla="*/ 0 h 6507126"/>
              <a:gd name="connsiteX1" fmla="*/ 586917 w 11738344"/>
              <a:gd name="connsiteY1" fmla="*/ 0 h 6507126"/>
              <a:gd name="connsiteX2" fmla="*/ 939068 w 11738344"/>
              <a:gd name="connsiteY2" fmla="*/ 0 h 6507126"/>
              <a:gd name="connsiteX3" fmla="*/ 1525985 w 11738344"/>
              <a:gd name="connsiteY3" fmla="*/ 0 h 6507126"/>
              <a:gd name="connsiteX4" fmla="*/ 1760752 w 11738344"/>
              <a:gd name="connsiteY4" fmla="*/ 0 h 6507126"/>
              <a:gd name="connsiteX5" fmla="*/ 2347669 w 11738344"/>
              <a:gd name="connsiteY5" fmla="*/ 0 h 6507126"/>
              <a:gd name="connsiteX6" fmla="*/ 3051969 w 11738344"/>
              <a:gd name="connsiteY6" fmla="*/ 0 h 6507126"/>
              <a:gd name="connsiteX7" fmla="*/ 3521503 w 11738344"/>
              <a:gd name="connsiteY7" fmla="*/ 0 h 6507126"/>
              <a:gd name="connsiteX8" fmla="*/ 3756270 w 11738344"/>
              <a:gd name="connsiteY8" fmla="*/ 0 h 6507126"/>
              <a:gd name="connsiteX9" fmla="*/ 4577954 w 11738344"/>
              <a:gd name="connsiteY9" fmla="*/ 0 h 6507126"/>
              <a:gd name="connsiteX10" fmla="*/ 5164871 w 11738344"/>
              <a:gd name="connsiteY10" fmla="*/ 0 h 6507126"/>
              <a:gd name="connsiteX11" fmla="*/ 5751789 w 11738344"/>
              <a:gd name="connsiteY11" fmla="*/ 0 h 6507126"/>
              <a:gd name="connsiteX12" fmla="*/ 6221322 w 11738344"/>
              <a:gd name="connsiteY12" fmla="*/ 0 h 6507126"/>
              <a:gd name="connsiteX13" fmla="*/ 7043006 w 11738344"/>
              <a:gd name="connsiteY13" fmla="*/ 0 h 6507126"/>
              <a:gd name="connsiteX14" fmla="*/ 7277773 w 11738344"/>
              <a:gd name="connsiteY14" fmla="*/ 0 h 6507126"/>
              <a:gd name="connsiteX15" fmla="*/ 7629924 w 11738344"/>
              <a:gd name="connsiteY15" fmla="*/ 0 h 6507126"/>
              <a:gd name="connsiteX16" fmla="*/ 8216841 w 11738344"/>
              <a:gd name="connsiteY16" fmla="*/ 0 h 6507126"/>
              <a:gd name="connsiteX17" fmla="*/ 9038525 w 11738344"/>
              <a:gd name="connsiteY17" fmla="*/ 0 h 6507126"/>
              <a:gd name="connsiteX18" fmla="*/ 9273292 w 11738344"/>
              <a:gd name="connsiteY18" fmla="*/ 0 h 6507126"/>
              <a:gd name="connsiteX19" fmla="*/ 9742826 w 11738344"/>
              <a:gd name="connsiteY19" fmla="*/ 0 h 6507126"/>
              <a:gd name="connsiteX20" fmla="*/ 10564510 w 11738344"/>
              <a:gd name="connsiteY20" fmla="*/ 0 h 6507126"/>
              <a:gd name="connsiteX21" fmla="*/ 11151427 w 11738344"/>
              <a:gd name="connsiteY21" fmla="*/ 0 h 6507126"/>
              <a:gd name="connsiteX22" fmla="*/ 11738344 w 11738344"/>
              <a:gd name="connsiteY22" fmla="*/ 0 h 6507126"/>
              <a:gd name="connsiteX23" fmla="*/ 11738344 w 11738344"/>
              <a:gd name="connsiteY23" fmla="*/ 721699 h 6507126"/>
              <a:gd name="connsiteX24" fmla="*/ 11738344 w 11738344"/>
              <a:gd name="connsiteY24" fmla="*/ 1183114 h 6507126"/>
              <a:gd name="connsiteX25" fmla="*/ 11738344 w 11738344"/>
              <a:gd name="connsiteY25" fmla="*/ 1644528 h 6507126"/>
              <a:gd name="connsiteX26" fmla="*/ 11738344 w 11738344"/>
              <a:gd name="connsiteY26" fmla="*/ 2236085 h 6507126"/>
              <a:gd name="connsiteX27" fmla="*/ 11738344 w 11738344"/>
              <a:gd name="connsiteY27" fmla="*/ 2827642 h 6507126"/>
              <a:gd name="connsiteX28" fmla="*/ 11738344 w 11738344"/>
              <a:gd name="connsiteY28" fmla="*/ 3223985 h 6507126"/>
              <a:gd name="connsiteX29" fmla="*/ 11738344 w 11738344"/>
              <a:gd name="connsiteY29" fmla="*/ 3815542 h 6507126"/>
              <a:gd name="connsiteX30" fmla="*/ 11738344 w 11738344"/>
              <a:gd name="connsiteY30" fmla="*/ 4537241 h 6507126"/>
              <a:gd name="connsiteX31" fmla="*/ 11738344 w 11738344"/>
              <a:gd name="connsiteY31" fmla="*/ 4998656 h 6507126"/>
              <a:gd name="connsiteX32" fmla="*/ 11738344 w 11738344"/>
              <a:gd name="connsiteY32" fmla="*/ 5394999 h 6507126"/>
              <a:gd name="connsiteX33" fmla="*/ 11738344 w 11738344"/>
              <a:gd name="connsiteY33" fmla="*/ 5986556 h 6507126"/>
              <a:gd name="connsiteX34" fmla="*/ 11738344 w 11738344"/>
              <a:gd name="connsiteY34" fmla="*/ 6507126 h 6507126"/>
              <a:gd name="connsiteX35" fmla="*/ 11034043 w 11738344"/>
              <a:gd name="connsiteY35" fmla="*/ 6507126 h 6507126"/>
              <a:gd name="connsiteX36" fmla="*/ 10799276 w 11738344"/>
              <a:gd name="connsiteY36" fmla="*/ 6507126 h 6507126"/>
              <a:gd name="connsiteX37" fmla="*/ 10094976 w 11738344"/>
              <a:gd name="connsiteY37" fmla="*/ 6507126 h 6507126"/>
              <a:gd name="connsiteX38" fmla="*/ 9860209 w 11738344"/>
              <a:gd name="connsiteY38" fmla="*/ 6507126 h 6507126"/>
              <a:gd name="connsiteX39" fmla="*/ 9155908 w 11738344"/>
              <a:gd name="connsiteY39" fmla="*/ 6507126 h 6507126"/>
              <a:gd name="connsiteX40" fmla="*/ 8803758 w 11738344"/>
              <a:gd name="connsiteY40" fmla="*/ 6507126 h 6507126"/>
              <a:gd name="connsiteX41" fmla="*/ 8334224 w 11738344"/>
              <a:gd name="connsiteY41" fmla="*/ 6507126 h 6507126"/>
              <a:gd name="connsiteX42" fmla="*/ 8099457 w 11738344"/>
              <a:gd name="connsiteY42" fmla="*/ 6507126 h 6507126"/>
              <a:gd name="connsiteX43" fmla="*/ 7629924 w 11738344"/>
              <a:gd name="connsiteY43" fmla="*/ 6507126 h 6507126"/>
              <a:gd name="connsiteX44" fmla="*/ 6808240 w 11738344"/>
              <a:gd name="connsiteY44" fmla="*/ 6507126 h 6507126"/>
              <a:gd name="connsiteX45" fmla="*/ 6573473 w 11738344"/>
              <a:gd name="connsiteY45" fmla="*/ 6507126 h 6507126"/>
              <a:gd name="connsiteX46" fmla="*/ 5869172 w 11738344"/>
              <a:gd name="connsiteY46" fmla="*/ 6507126 h 6507126"/>
              <a:gd name="connsiteX47" fmla="*/ 5282255 w 11738344"/>
              <a:gd name="connsiteY47" fmla="*/ 6507126 h 6507126"/>
              <a:gd name="connsiteX48" fmla="*/ 4930104 w 11738344"/>
              <a:gd name="connsiteY48" fmla="*/ 6507126 h 6507126"/>
              <a:gd name="connsiteX49" fmla="*/ 4577954 w 11738344"/>
              <a:gd name="connsiteY49" fmla="*/ 6507126 h 6507126"/>
              <a:gd name="connsiteX50" fmla="*/ 4108420 w 11738344"/>
              <a:gd name="connsiteY50" fmla="*/ 6507126 h 6507126"/>
              <a:gd name="connsiteX51" fmla="*/ 3521503 w 11738344"/>
              <a:gd name="connsiteY51" fmla="*/ 6507126 h 6507126"/>
              <a:gd name="connsiteX52" fmla="*/ 2699819 w 11738344"/>
              <a:gd name="connsiteY52" fmla="*/ 6507126 h 6507126"/>
              <a:gd name="connsiteX53" fmla="*/ 1995518 w 11738344"/>
              <a:gd name="connsiteY53" fmla="*/ 6507126 h 6507126"/>
              <a:gd name="connsiteX54" fmla="*/ 1760752 w 11738344"/>
              <a:gd name="connsiteY54" fmla="*/ 6507126 h 6507126"/>
              <a:gd name="connsiteX55" fmla="*/ 939068 w 11738344"/>
              <a:gd name="connsiteY55" fmla="*/ 6507126 h 6507126"/>
              <a:gd name="connsiteX56" fmla="*/ 0 w 11738344"/>
              <a:gd name="connsiteY56" fmla="*/ 6507126 h 6507126"/>
              <a:gd name="connsiteX57" fmla="*/ 0 w 11738344"/>
              <a:gd name="connsiteY57" fmla="*/ 5785427 h 6507126"/>
              <a:gd name="connsiteX58" fmla="*/ 0 w 11738344"/>
              <a:gd name="connsiteY58" fmla="*/ 5128798 h 6507126"/>
              <a:gd name="connsiteX59" fmla="*/ 0 w 11738344"/>
              <a:gd name="connsiteY59" fmla="*/ 4537241 h 6507126"/>
              <a:gd name="connsiteX60" fmla="*/ 0 w 11738344"/>
              <a:gd name="connsiteY60" fmla="*/ 3880613 h 6507126"/>
              <a:gd name="connsiteX61" fmla="*/ 0 w 11738344"/>
              <a:gd name="connsiteY61" fmla="*/ 3158914 h 6507126"/>
              <a:gd name="connsiteX62" fmla="*/ 0 w 11738344"/>
              <a:gd name="connsiteY62" fmla="*/ 2437214 h 6507126"/>
              <a:gd name="connsiteX63" fmla="*/ 0 w 11738344"/>
              <a:gd name="connsiteY63" fmla="*/ 1715515 h 6507126"/>
              <a:gd name="connsiteX64" fmla="*/ 0 w 11738344"/>
              <a:gd name="connsiteY64" fmla="*/ 1319172 h 6507126"/>
              <a:gd name="connsiteX65" fmla="*/ 0 w 11738344"/>
              <a:gd name="connsiteY65" fmla="*/ 662544 h 6507126"/>
              <a:gd name="connsiteX66" fmla="*/ 0 w 11738344"/>
              <a:gd name="connsiteY66" fmla="*/ 0 h 6507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6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35524" y="3557626"/>
                  <a:pt x="11738344" y="3815542"/>
                </a:cubicBezTo>
                <a:cubicBezTo>
                  <a:pt x="11741164" y="4073458"/>
                  <a:pt x="11658072" y="4280800"/>
                  <a:pt x="11738344" y="4537241"/>
                </a:cubicBezTo>
                <a:cubicBezTo>
                  <a:pt x="11818616" y="4793682"/>
                  <a:pt x="11684921" y="4789508"/>
                  <a:pt x="11738344" y="4998656"/>
                </a:cubicBezTo>
                <a:cubicBezTo>
                  <a:pt x="11791767" y="5207804"/>
                  <a:pt x="11719250" y="5308583"/>
                  <a:pt x="11738344" y="5394999"/>
                </a:cubicBezTo>
                <a:cubicBezTo>
                  <a:pt x="11757438" y="5481415"/>
                  <a:pt x="11699476" y="5736460"/>
                  <a:pt x="11738344" y="5986556"/>
                </a:cubicBezTo>
                <a:cubicBezTo>
                  <a:pt x="11777212" y="6236652"/>
                  <a:pt x="11708423" y="6334875"/>
                  <a:pt x="11738344" y="6507126"/>
                </a:cubicBezTo>
                <a:cubicBezTo>
                  <a:pt x="11478827" y="6561765"/>
                  <a:pt x="11355604" y="6489110"/>
                  <a:pt x="11034043" y="6507126"/>
                </a:cubicBezTo>
                <a:cubicBezTo>
                  <a:pt x="10712482" y="6525142"/>
                  <a:pt x="10886680" y="6497142"/>
                  <a:pt x="10799276" y="6507126"/>
                </a:cubicBezTo>
                <a:cubicBezTo>
                  <a:pt x="10711872" y="6517110"/>
                  <a:pt x="10265533" y="6502057"/>
                  <a:pt x="10094976" y="6507126"/>
                </a:cubicBezTo>
                <a:cubicBezTo>
                  <a:pt x="9924419" y="6512195"/>
                  <a:pt x="9975231" y="6494614"/>
                  <a:pt x="9860209" y="6507126"/>
                </a:cubicBezTo>
                <a:cubicBezTo>
                  <a:pt x="9745187" y="6519638"/>
                  <a:pt x="9465544" y="6493150"/>
                  <a:pt x="9155908" y="6507126"/>
                </a:cubicBezTo>
                <a:cubicBezTo>
                  <a:pt x="8846272" y="6521102"/>
                  <a:pt x="8884191" y="6495077"/>
                  <a:pt x="8803758" y="6507126"/>
                </a:cubicBezTo>
                <a:cubicBezTo>
                  <a:pt x="8723325" y="6519175"/>
                  <a:pt x="8508753" y="6467332"/>
                  <a:pt x="8334224" y="6507126"/>
                </a:cubicBezTo>
                <a:cubicBezTo>
                  <a:pt x="8159695" y="6546920"/>
                  <a:pt x="8211920" y="6481972"/>
                  <a:pt x="8099457" y="6507126"/>
                </a:cubicBezTo>
                <a:cubicBezTo>
                  <a:pt x="7986994" y="6532280"/>
                  <a:pt x="7760338" y="6491343"/>
                  <a:pt x="7629924" y="6507126"/>
                </a:cubicBezTo>
                <a:cubicBezTo>
                  <a:pt x="7499510" y="6522909"/>
                  <a:pt x="7068285" y="6502087"/>
                  <a:pt x="6808240" y="6507126"/>
                </a:cubicBezTo>
                <a:cubicBezTo>
                  <a:pt x="6548195" y="6512165"/>
                  <a:pt x="6642810" y="6498575"/>
                  <a:pt x="6573473" y="6507126"/>
                </a:cubicBezTo>
                <a:cubicBezTo>
                  <a:pt x="6504136" y="6515677"/>
                  <a:pt x="6038855" y="6438772"/>
                  <a:pt x="5869172" y="6507126"/>
                </a:cubicBezTo>
                <a:cubicBezTo>
                  <a:pt x="5699489" y="6575480"/>
                  <a:pt x="5566362" y="6496886"/>
                  <a:pt x="5282255" y="6507126"/>
                </a:cubicBezTo>
                <a:cubicBezTo>
                  <a:pt x="4998148" y="6517366"/>
                  <a:pt x="5039221" y="6465906"/>
                  <a:pt x="4930104" y="6507126"/>
                </a:cubicBezTo>
                <a:cubicBezTo>
                  <a:pt x="4820987" y="6548346"/>
                  <a:pt x="4723325" y="6493649"/>
                  <a:pt x="4577954" y="6507126"/>
                </a:cubicBezTo>
                <a:cubicBezTo>
                  <a:pt x="4432583" y="6520603"/>
                  <a:pt x="4240580" y="6477187"/>
                  <a:pt x="4108420" y="6507126"/>
                </a:cubicBezTo>
                <a:cubicBezTo>
                  <a:pt x="3976260" y="6537065"/>
                  <a:pt x="3729849" y="6485757"/>
                  <a:pt x="3521503" y="6507126"/>
                </a:cubicBezTo>
                <a:cubicBezTo>
                  <a:pt x="3313157" y="6528495"/>
                  <a:pt x="2978184" y="6440522"/>
                  <a:pt x="2699819" y="6507126"/>
                </a:cubicBezTo>
                <a:cubicBezTo>
                  <a:pt x="2421454" y="6573730"/>
                  <a:pt x="2296956" y="6495817"/>
                  <a:pt x="1995518" y="6507126"/>
                </a:cubicBezTo>
                <a:cubicBezTo>
                  <a:pt x="1694080" y="6518435"/>
                  <a:pt x="1872133" y="6498124"/>
                  <a:pt x="1760752" y="6507126"/>
                </a:cubicBezTo>
                <a:cubicBezTo>
                  <a:pt x="1649371" y="6516128"/>
                  <a:pt x="1240399" y="6475881"/>
                  <a:pt x="939068" y="6507126"/>
                </a:cubicBezTo>
                <a:cubicBezTo>
                  <a:pt x="637737" y="6538371"/>
                  <a:pt x="388381" y="6477071"/>
                  <a:pt x="0" y="6507126"/>
                </a:cubicBezTo>
                <a:cubicBezTo>
                  <a:pt x="-47939" y="6337480"/>
                  <a:pt x="879" y="6060670"/>
                  <a:pt x="0" y="5785427"/>
                </a:cubicBezTo>
                <a:cubicBezTo>
                  <a:pt x="-879" y="5510184"/>
                  <a:pt x="75370" y="5361568"/>
                  <a:pt x="0" y="5128798"/>
                </a:cubicBezTo>
                <a:cubicBezTo>
                  <a:pt x="-75370" y="4896028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7529" y="3319715"/>
                  <a:pt x="0" y="3158914"/>
                </a:cubicBezTo>
                <a:cubicBezTo>
                  <a:pt x="-37529" y="2998113"/>
                  <a:pt x="75205" y="2722380"/>
                  <a:pt x="0" y="2437214"/>
                </a:cubicBezTo>
                <a:cubicBezTo>
                  <a:pt x="-75205" y="2152048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6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8938" y="1338382"/>
                  <a:pt x="11738344" y="1514386"/>
                </a:cubicBezTo>
                <a:cubicBezTo>
                  <a:pt x="11787750" y="1690390"/>
                  <a:pt x="11702678" y="1771995"/>
                  <a:pt x="11738344" y="1975800"/>
                </a:cubicBezTo>
                <a:cubicBezTo>
                  <a:pt x="11774010" y="2179605"/>
                  <a:pt x="11703875" y="2268637"/>
                  <a:pt x="11738344" y="2502286"/>
                </a:cubicBezTo>
                <a:cubicBezTo>
                  <a:pt x="11772813" y="2735935"/>
                  <a:pt x="11690625" y="2999405"/>
                  <a:pt x="11738344" y="3223985"/>
                </a:cubicBezTo>
                <a:cubicBezTo>
                  <a:pt x="11786063" y="3448565"/>
                  <a:pt x="11700748" y="3463165"/>
                  <a:pt x="11738344" y="3620328"/>
                </a:cubicBezTo>
                <a:cubicBezTo>
                  <a:pt x="11775940" y="3777491"/>
                  <a:pt x="11708752" y="4041558"/>
                  <a:pt x="11738344" y="4342028"/>
                </a:cubicBezTo>
                <a:cubicBezTo>
                  <a:pt x="11767936" y="4642498"/>
                  <a:pt x="11729213" y="4583819"/>
                  <a:pt x="11738344" y="4738371"/>
                </a:cubicBezTo>
                <a:cubicBezTo>
                  <a:pt x="11747475" y="4892923"/>
                  <a:pt x="11733578" y="4965084"/>
                  <a:pt x="11738344" y="5134714"/>
                </a:cubicBezTo>
                <a:cubicBezTo>
                  <a:pt x="11743110" y="5304344"/>
                  <a:pt x="11662322" y="5553419"/>
                  <a:pt x="11738344" y="5791342"/>
                </a:cubicBezTo>
                <a:cubicBezTo>
                  <a:pt x="11814366" y="6029265"/>
                  <a:pt x="11713020" y="6176137"/>
                  <a:pt x="11738344" y="6507126"/>
                </a:cubicBezTo>
                <a:cubicBezTo>
                  <a:pt x="11547327" y="6548974"/>
                  <a:pt x="11498077" y="6493047"/>
                  <a:pt x="11268810" y="6507126"/>
                </a:cubicBezTo>
                <a:cubicBezTo>
                  <a:pt x="11039543" y="6521205"/>
                  <a:pt x="11107069" y="6502335"/>
                  <a:pt x="11034043" y="6507126"/>
                </a:cubicBezTo>
                <a:cubicBezTo>
                  <a:pt x="10961017" y="6511917"/>
                  <a:pt x="10683932" y="6506700"/>
                  <a:pt x="10564510" y="6507126"/>
                </a:cubicBezTo>
                <a:cubicBezTo>
                  <a:pt x="10445088" y="6507552"/>
                  <a:pt x="10108637" y="6458163"/>
                  <a:pt x="9742826" y="6507126"/>
                </a:cubicBezTo>
                <a:cubicBezTo>
                  <a:pt x="9377015" y="6556089"/>
                  <a:pt x="9349509" y="6439683"/>
                  <a:pt x="9038525" y="6507126"/>
                </a:cubicBezTo>
                <a:cubicBezTo>
                  <a:pt x="8727541" y="6574569"/>
                  <a:pt x="8794847" y="6477169"/>
                  <a:pt x="8686375" y="6507126"/>
                </a:cubicBezTo>
                <a:cubicBezTo>
                  <a:pt x="8577903" y="6537083"/>
                  <a:pt x="8357039" y="6497361"/>
                  <a:pt x="8099457" y="6507126"/>
                </a:cubicBezTo>
                <a:cubicBezTo>
                  <a:pt x="7841875" y="6516891"/>
                  <a:pt x="7839028" y="6470905"/>
                  <a:pt x="7747307" y="6507126"/>
                </a:cubicBezTo>
                <a:cubicBezTo>
                  <a:pt x="7655586" y="6543347"/>
                  <a:pt x="7266710" y="6462146"/>
                  <a:pt x="7043006" y="6507126"/>
                </a:cubicBezTo>
                <a:cubicBezTo>
                  <a:pt x="6819302" y="6552106"/>
                  <a:pt x="6503498" y="6464457"/>
                  <a:pt x="6338706" y="6507126"/>
                </a:cubicBezTo>
                <a:cubicBezTo>
                  <a:pt x="6173914" y="6549795"/>
                  <a:pt x="6184575" y="6483219"/>
                  <a:pt x="6103939" y="6507126"/>
                </a:cubicBezTo>
                <a:cubicBezTo>
                  <a:pt x="6023303" y="6531033"/>
                  <a:pt x="5677300" y="6424779"/>
                  <a:pt x="5399638" y="6507126"/>
                </a:cubicBezTo>
                <a:cubicBezTo>
                  <a:pt x="5121976" y="6589473"/>
                  <a:pt x="5064059" y="6456169"/>
                  <a:pt x="4930104" y="6507126"/>
                </a:cubicBezTo>
                <a:cubicBezTo>
                  <a:pt x="4796149" y="6558083"/>
                  <a:pt x="4287006" y="6419486"/>
                  <a:pt x="4108420" y="6507126"/>
                </a:cubicBezTo>
                <a:cubicBezTo>
                  <a:pt x="3929834" y="6594766"/>
                  <a:pt x="3851012" y="6506128"/>
                  <a:pt x="3756270" y="6507126"/>
                </a:cubicBezTo>
                <a:cubicBezTo>
                  <a:pt x="3661528" y="6508124"/>
                  <a:pt x="3178681" y="6505195"/>
                  <a:pt x="2934586" y="6507126"/>
                </a:cubicBezTo>
                <a:cubicBezTo>
                  <a:pt x="2690491" y="6509057"/>
                  <a:pt x="2804760" y="6481922"/>
                  <a:pt x="2699819" y="6507126"/>
                </a:cubicBezTo>
                <a:cubicBezTo>
                  <a:pt x="2594878" y="6532330"/>
                  <a:pt x="2131310" y="6492864"/>
                  <a:pt x="1878135" y="6507126"/>
                </a:cubicBezTo>
                <a:cubicBezTo>
                  <a:pt x="1624960" y="6521388"/>
                  <a:pt x="1497787" y="6488584"/>
                  <a:pt x="1173834" y="6507126"/>
                </a:cubicBezTo>
                <a:cubicBezTo>
                  <a:pt x="849881" y="6525668"/>
                  <a:pt x="834993" y="6490956"/>
                  <a:pt x="704301" y="6507126"/>
                </a:cubicBezTo>
                <a:cubicBezTo>
                  <a:pt x="573609" y="6523296"/>
                  <a:pt x="308132" y="6478694"/>
                  <a:pt x="0" y="6507126"/>
                </a:cubicBezTo>
                <a:cubicBezTo>
                  <a:pt x="-29938" y="6329999"/>
                  <a:pt x="56135" y="6044586"/>
                  <a:pt x="0" y="5785427"/>
                </a:cubicBezTo>
                <a:cubicBezTo>
                  <a:pt x="-56135" y="5526268"/>
                  <a:pt x="39316" y="5376751"/>
                  <a:pt x="0" y="5193870"/>
                </a:cubicBezTo>
                <a:cubicBezTo>
                  <a:pt x="-39316" y="5010989"/>
                  <a:pt x="32117" y="4985216"/>
                  <a:pt x="0" y="4797527"/>
                </a:cubicBezTo>
                <a:cubicBezTo>
                  <a:pt x="-32117" y="4609838"/>
                  <a:pt x="57743" y="4276269"/>
                  <a:pt x="0" y="4075827"/>
                </a:cubicBezTo>
                <a:cubicBezTo>
                  <a:pt x="-57743" y="3875385"/>
                  <a:pt x="207" y="3518981"/>
                  <a:pt x="0" y="3354128"/>
                </a:cubicBezTo>
                <a:cubicBezTo>
                  <a:pt x="-207" y="3189275"/>
                  <a:pt x="26299" y="3135378"/>
                  <a:pt x="0" y="2957785"/>
                </a:cubicBezTo>
                <a:cubicBezTo>
                  <a:pt x="-26299" y="2780192"/>
                  <a:pt x="42753" y="2621236"/>
                  <a:pt x="0" y="2431299"/>
                </a:cubicBezTo>
                <a:cubicBezTo>
                  <a:pt x="-42753" y="2241362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</p:spTree>
    <p:extLst>
      <p:ext uri="{BB962C8B-B14F-4D97-AF65-F5344CB8AC3E}">
        <p14:creationId xmlns:p14="http://schemas.microsoft.com/office/powerpoint/2010/main" val="26666242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5/7/22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5232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01724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D4E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xmlns="" id="{BB42B104-1F7B-47E3-B464-B31E6CA11F66}"/>
              </a:ext>
            </a:extLst>
          </p:cNvPr>
          <p:cNvSpPr/>
          <p:nvPr userDrawn="1"/>
        </p:nvSpPr>
        <p:spPr>
          <a:xfrm>
            <a:off x="742868" y="652652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ABE1F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xmlns="" id="{216A2C20-46DA-4F84-A60C-9343BBF49682}"/>
              </a:ext>
            </a:extLst>
          </p:cNvPr>
          <p:cNvSpPr/>
          <p:nvPr userDrawn="1"/>
        </p:nvSpPr>
        <p:spPr>
          <a:xfrm>
            <a:off x="337537" y="323567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40BF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xmlns="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25713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40BFB6"/>
          </a:solidFill>
          <a:ln>
            <a:solidFill>
              <a:srgbClr val="ABE1FE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xmlns="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88226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ABE1F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482522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xmlns="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xmlns="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/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3118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xmlns="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47B298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xmlns="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xmlns="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318557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xmlns="" id="{85509A2E-D9F9-43F0-9D83-AA627D852E71}"/>
              </a:ext>
            </a:extLst>
          </p:cNvPr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ABE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239EE97-C42B-4EFE-B673-FEF1A48A1F8F}"/>
              </a:ext>
            </a:extLst>
          </p:cNvPr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xmlns="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ABE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4112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xmlns="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ABE1FE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xmlns="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xmlns="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3523926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xmlns="" id="{85509A2E-D9F9-43F0-9D83-AA627D852E71}"/>
              </a:ext>
            </a:extLst>
          </p:cNvPr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C84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xmlns="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FC84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/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7063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xmlns="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C8419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xmlns="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xmlns="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8613293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xmlns="" id="{85509A2E-D9F9-43F0-9D83-AA627D852E71}"/>
              </a:ext>
            </a:extLst>
          </p:cNvPr>
          <p:cNvSpPr/>
          <p:nvPr userDrawn="1"/>
        </p:nvSpPr>
        <p:spPr>
          <a:xfrm rot="5400000" flipH="1">
            <a:off x="657677" y="-657680"/>
            <a:ext cx="2075546" cy="339090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xmlns="" id="{1558FF4D-4E0B-4DF4-9A2B-3B954C82BC6C}"/>
              </a:ext>
            </a:extLst>
          </p:cNvPr>
          <p:cNvSpPr/>
          <p:nvPr userDrawn="1"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/>
        </p:blipFill>
        <p:spPr bwMode="auto">
          <a:xfrm>
            <a:off x="3396346" y="-3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5424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xmlns="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xmlns="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xmlns="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980272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5/7/22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8864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2396383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58347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2116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551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090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133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0213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508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531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093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5/7/22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2161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412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1333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971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6029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31" indent="0" algn="ctr">
              <a:buNone/>
              <a:defRPr sz="2000"/>
            </a:lvl2pPr>
            <a:lvl3pPr marL="914264" indent="0" algn="ctr">
              <a:buNone/>
              <a:defRPr sz="1867"/>
            </a:lvl3pPr>
            <a:lvl4pPr marL="1371396" indent="0" algn="ctr">
              <a:buNone/>
              <a:defRPr sz="1600"/>
            </a:lvl4pPr>
            <a:lvl5pPr marL="1828528" indent="0" algn="ctr">
              <a:buNone/>
              <a:defRPr sz="1600"/>
            </a:lvl5pPr>
            <a:lvl6pPr marL="2285662" indent="0" algn="ctr">
              <a:buNone/>
              <a:defRPr sz="1600"/>
            </a:lvl6pPr>
            <a:lvl7pPr marL="2742790" indent="0" algn="ctr">
              <a:buNone/>
              <a:defRPr sz="1600"/>
            </a:lvl7pPr>
            <a:lvl8pPr marL="3199920" indent="0" algn="ctr">
              <a:buNone/>
              <a:defRPr sz="1600"/>
            </a:lvl8pPr>
            <a:lvl9pPr marL="3657051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5/7/22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5845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5/7/22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11698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6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7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5/7/22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47498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5/7/22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803409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4" indent="0">
              <a:buNone/>
              <a:defRPr sz="1867" b="1"/>
            </a:lvl3pPr>
            <a:lvl4pPr marL="1371396" indent="0">
              <a:buNone/>
              <a:defRPr sz="1600" b="1"/>
            </a:lvl4pPr>
            <a:lvl5pPr marL="1828528" indent="0">
              <a:buNone/>
              <a:defRPr sz="1600" b="1"/>
            </a:lvl5pPr>
            <a:lvl6pPr marL="2285662" indent="0">
              <a:buNone/>
              <a:defRPr sz="1600" b="1"/>
            </a:lvl6pPr>
            <a:lvl7pPr marL="2742790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4" indent="0">
              <a:buNone/>
              <a:defRPr sz="1867" b="1"/>
            </a:lvl3pPr>
            <a:lvl4pPr marL="1371396" indent="0">
              <a:buNone/>
              <a:defRPr sz="1600" b="1"/>
            </a:lvl4pPr>
            <a:lvl5pPr marL="1828528" indent="0">
              <a:buNone/>
              <a:defRPr sz="1600" b="1"/>
            </a:lvl5pPr>
            <a:lvl6pPr marL="2285662" indent="0">
              <a:buNone/>
              <a:defRPr sz="1600" b="1"/>
            </a:lvl6pPr>
            <a:lvl7pPr marL="2742790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5/7/22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935584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5/7/22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180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512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5/7/22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71517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1" indent="0">
              <a:buNone/>
              <a:defRPr sz="1467"/>
            </a:lvl2pPr>
            <a:lvl3pPr marL="914264" indent="0">
              <a:buNone/>
              <a:defRPr sz="1200"/>
            </a:lvl3pPr>
            <a:lvl4pPr marL="1371396" indent="0">
              <a:buNone/>
              <a:defRPr sz="1067"/>
            </a:lvl4pPr>
            <a:lvl5pPr marL="1828528" indent="0">
              <a:buNone/>
              <a:defRPr sz="1067"/>
            </a:lvl5pPr>
            <a:lvl6pPr marL="2285662" indent="0">
              <a:buNone/>
              <a:defRPr sz="1067"/>
            </a:lvl6pPr>
            <a:lvl7pPr marL="2742790" indent="0">
              <a:buNone/>
              <a:defRPr sz="1067"/>
            </a:lvl7pPr>
            <a:lvl8pPr marL="3199920" indent="0">
              <a:buNone/>
              <a:defRPr sz="1067"/>
            </a:lvl8pPr>
            <a:lvl9pPr marL="3657051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5/7/22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58257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31" indent="0">
              <a:buNone/>
              <a:defRPr sz="2800"/>
            </a:lvl2pPr>
            <a:lvl3pPr marL="914264" indent="0">
              <a:buNone/>
              <a:defRPr sz="2400"/>
            </a:lvl3pPr>
            <a:lvl4pPr marL="1371396" indent="0">
              <a:buNone/>
              <a:defRPr sz="2000"/>
            </a:lvl4pPr>
            <a:lvl5pPr marL="1828528" indent="0">
              <a:buNone/>
              <a:defRPr sz="2000"/>
            </a:lvl5pPr>
            <a:lvl6pPr marL="2285662" indent="0">
              <a:buNone/>
              <a:defRPr sz="2000"/>
            </a:lvl6pPr>
            <a:lvl7pPr marL="2742790" indent="0">
              <a:buNone/>
              <a:defRPr sz="2000"/>
            </a:lvl7pPr>
            <a:lvl8pPr marL="3199920" indent="0">
              <a:buNone/>
              <a:defRPr sz="2000"/>
            </a:lvl8pPr>
            <a:lvl9pPr marL="3657051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1" indent="0">
              <a:buNone/>
              <a:defRPr sz="1467"/>
            </a:lvl2pPr>
            <a:lvl3pPr marL="914264" indent="0">
              <a:buNone/>
              <a:defRPr sz="1200"/>
            </a:lvl3pPr>
            <a:lvl4pPr marL="1371396" indent="0">
              <a:buNone/>
              <a:defRPr sz="1067"/>
            </a:lvl4pPr>
            <a:lvl5pPr marL="1828528" indent="0">
              <a:buNone/>
              <a:defRPr sz="1067"/>
            </a:lvl5pPr>
            <a:lvl6pPr marL="2285662" indent="0">
              <a:buNone/>
              <a:defRPr sz="1067"/>
            </a:lvl6pPr>
            <a:lvl7pPr marL="2742790" indent="0">
              <a:buNone/>
              <a:defRPr sz="1067"/>
            </a:lvl7pPr>
            <a:lvl8pPr marL="3199920" indent="0">
              <a:buNone/>
              <a:defRPr sz="1067"/>
            </a:lvl8pPr>
            <a:lvl9pPr marL="3657051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5/7/22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77770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5/7/22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53015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33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33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5/7/22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539880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6"/>
            <a:ext cx="28448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604" y="6501344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0275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0989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5C661-2F9E-4D47-AA12-CA27E6F2246B}" type="datetimeFigureOut">
              <a:rPr lang="en-US" smtClean="0"/>
              <a:t>5/7/22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819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0147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2022/5/7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80346E4-A210-4C2A-B899-1318E67B4576}"/>
              </a:ext>
            </a:extLst>
          </p:cNvPr>
          <p:cNvSpPr txBox="1"/>
          <p:nvPr userDrawn="1"/>
        </p:nvSpPr>
        <p:spPr>
          <a:xfrm>
            <a:off x="8973879" y="6503396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530227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2022/5/7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52359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5544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</p:sldLayoutIdLst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xmlns="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xmlns="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791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95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2022/5/7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863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0" tIns="45715" rIns="91430" bIns="45715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5/7/22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9191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</p:sldLayoutIdLst>
  <p:timing>
    <p:tnLst>
      <p:par>
        <p:cTn id="1" dur="indefinite" restart="never" nodeType="tmRoot"/>
      </p:par>
    </p:tnLst>
  </p:timing>
  <p:txStyles>
    <p:titleStyle>
      <a:lvl1pPr algn="l" defTabSz="91426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8" indent="-228568" algn="l" defTabSz="91426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02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0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0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091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4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6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8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5622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6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31" algn="l" defTabSz="91426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264" algn="l" defTabSz="91426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8" algn="l" defTabSz="91426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662" algn="l" defTabSz="91426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2790" algn="l" defTabSz="91426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1" algn="l" defTabSz="91426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6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63.xml"/><Relationship Id="rId7" Type="http://schemas.openxmlformats.org/officeDocument/2006/relationships/image" Target="../media/image4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0.emf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5.xml"/><Relationship Id="rId6" Type="http://schemas.microsoft.com/office/2007/relationships/hdphoto" Target="../media/hdphoto4.wdp"/><Relationship Id="rId5" Type="http://schemas.openxmlformats.org/officeDocument/2006/relationships/image" Target="../media/image52.png"/><Relationship Id="rId10" Type="http://schemas.openxmlformats.org/officeDocument/2006/relationships/image" Target="../media/image56.png"/><Relationship Id="rId4" Type="http://schemas.openxmlformats.org/officeDocument/2006/relationships/image" Target="../media/image51.png"/><Relationship Id="rId9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1" i="0" u="none" strike="noStrike" kern="10" cap="none" spc="0" normalizeH="0" baseline="0" noProof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909060" y="2785992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MÔN: </a:t>
            </a:r>
            <a:r>
              <a:rPr lang="en-US" sz="36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TNXH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sy="50000" kx="2453608" rotWithShape="0">
                  <a:srgbClr val="868686">
                    <a:alpha val="50000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ỦY BAN NHÂN DÂN 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xmlns="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319" y="4975745"/>
            <a:ext cx="115776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lang="en-US" sz="3600" b="1" dirty="0" err="1" smtClean="0">
                <a:solidFill>
                  <a:srgbClr val="7030A0"/>
                </a:solidFill>
                <a:cs typeface="Times New Roman" pitchFamily="18" charset="0"/>
              </a:rPr>
              <a:t>Luyện</a:t>
            </a:r>
            <a:r>
              <a:rPr lang="en-US" sz="3600" b="1" dirty="0" smtClean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cs typeface="Times New Roman" pitchFamily="18" charset="0"/>
              </a:rPr>
              <a:t>tập</a:t>
            </a:r>
            <a:r>
              <a:rPr lang="en-US" sz="3600" b="1" dirty="0" smtClean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cs typeface="Times New Roman" pitchFamily="18" charset="0"/>
              </a:rPr>
              <a:t>ứng</a:t>
            </a:r>
            <a:r>
              <a:rPr lang="en-US" sz="3600" b="1" dirty="0" smtClean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cs typeface="Times New Roman" pitchFamily="18" charset="0"/>
              </a:rPr>
              <a:t>phó</a:t>
            </a:r>
            <a:r>
              <a:rPr lang="en-US" sz="3600" b="1" dirty="0" smtClean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cs typeface="Times New Roman" pitchFamily="18" charset="0"/>
              </a:rPr>
              <a:t>với</a:t>
            </a:r>
            <a:r>
              <a:rPr lang="en-US" sz="3600" b="1" dirty="0" smtClean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cs typeface="Times New Roman" pitchFamily="18" charset="0"/>
              </a:rPr>
              <a:t>thiên</a:t>
            </a:r>
            <a:r>
              <a:rPr lang="en-US" sz="3600" b="1" dirty="0" smtClean="0">
                <a:solidFill>
                  <a:srgbClr val="7030A0"/>
                </a:solidFill>
                <a:cs typeface="Times New Roman" pitchFamily="18" charset="0"/>
              </a:rPr>
              <a:t> tai (</a:t>
            </a:r>
            <a:r>
              <a:rPr lang="en-US" sz="3600" b="1" err="1" smtClean="0">
                <a:solidFill>
                  <a:srgbClr val="7030A0"/>
                </a:solidFill>
                <a:cs typeface="Times New Roman" pitchFamily="18" charset="0"/>
              </a:rPr>
              <a:t>Tiết</a:t>
            </a:r>
            <a:r>
              <a:rPr lang="en-US" sz="3600" b="1" smtClean="0">
                <a:solidFill>
                  <a:srgbClr val="7030A0"/>
                </a:solidFill>
                <a:cs typeface="Times New Roman" pitchFamily="18" charset="0"/>
              </a:rPr>
              <a:t> 2)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736428" y="6362163"/>
            <a:ext cx="1674254" cy="3772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45954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553" y="572621"/>
            <a:ext cx="2657988" cy="452474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68" y="3369292"/>
            <a:ext cx="2036252" cy="3488708"/>
          </a:xfrm>
          <a:prstGeom prst="rect">
            <a:avLst/>
          </a:prstGeom>
        </p:spPr>
      </p:pic>
      <p:pic>
        <p:nvPicPr>
          <p:cNvPr id="2" name="中央人民广播电台少年广播合唱团 - 六一国际儿童节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08273" y="-1948972"/>
            <a:ext cx="609600" cy="609600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xmlns="" id="{BA89188E-3F93-418D-AF2E-29E64A21F7FC}"/>
              </a:ext>
            </a:extLst>
          </p:cNvPr>
          <p:cNvSpPr/>
          <p:nvPr/>
        </p:nvSpPr>
        <p:spPr>
          <a:xfrm>
            <a:off x="259413" y="391868"/>
            <a:ext cx="2319120" cy="1105786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xmlns="" id="{FAF951A8-2BB8-4EAE-8520-36CFF6F2195B}"/>
              </a:ext>
            </a:extLst>
          </p:cNvPr>
          <p:cNvSpPr/>
          <p:nvPr/>
        </p:nvSpPr>
        <p:spPr>
          <a:xfrm>
            <a:off x="1652869" y="931899"/>
            <a:ext cx="2319120" cy="1105786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xmlns="" id="{DD3452AC-AF31-4E99-B655-4E6F06B9CCBC}"/>
              </a:ext>
            </a:extLst>
          </p:cNvPr>
          <p:cNvSpPr/>
          <p:nvPr/>
        </p:nvSpPr>
        <p:spPr>
          <a:xfrm>
            <a:off x="26108" y="1351687"/>
            <a:ext cx="2036252" cy="843487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037BD6E-691F-46B8-9F0C-54F488264C6A}"/>
              </a:ext>
            </a:extLst>
          </p:cNvPr>
          <p:cNvSpPr txBox="1"/>
          <p:nvPr/>
        </p:nvSpPr>
        <p:spPr>
          <a:xfrm>
            <a:off x="2367913" y="2309092"/>
            <a:ext cx="69457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>
                <a:solidFill>
                  <a:srgbClr val="FF0000"/>
                </a:solidFill>
                <a:latin typeface="UTM Cooper Black" panose="02040603050506020204" pitchFamily="18" charset="0"/>
              </a:rPr>
              <a:t>CHÀO TẠM BIỆT VÀ HẸN GẶP LẠI!</a:t>
            </a:r>
            <a:endParaRPr lang="en-US" sz="5400">
              <a:solidFill>
                <a:srgbClr val="FF0000"/>
              </a:solidFill>
              <a:latin typeface="UTM Cooper Black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7394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C533C84-413F-449A-B559-B47D175C9C9C}"/>
              </a:ext>
            </a:extLst>
          </p:cNvPr>
          <p:cNvGrpSpPr/>
          <p:nvPr/>
        </p:nvGrpSpPr>
        <p:grpSpPr>
          <a:xfrm>
            <a:off x="492695" y="-449060"/>
            <a:ext cx="11031795" cy="6769511"/>
            <a:chOff x="6362693" y="362006"/>
            <a:chExt cx="3114102" cy="4519819"/>
          </a:xfrm>
        </p:grpSpPr>
        <p:grpSp>
          <p:nvGrpSpPr>
            <p:cNvPr id="19" name="组合 6">
              <a:extLst>
                <a:ext uri="{FF2B5EF4-FFF2-40B4-BE49-F238E27FC236}">
                  <a16:creationId xmlns:a16="http://schemas.microsoft.com/office/drawing/2014/main" xmlns="" id="{2D3D3D96-65D3-4CE8-9B8C-D1E69150DC88}"/>
                </a:ext>
              </a:extLst>
            </p:cNvPr>
            <p:cNvGrpSpPr/>
            <p:nvPr/>
          </p:nvGrpSpPr>
          <p:grpSpPr>
            <a:xfrm>
              <a:off x="6378273" y="1282490"/>
              <a:ext cx="3083430" cy="3599335"/>
              <a:chOff x="1249363" y="868048"/>
              <a:chExt cx="9126536" cy="535334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0" name="矩形 11">
                <a:extLst>
                  <a:ext uri="{FF2B5EF4-FFF2-40B4-BE49-F238E27FC236}">
                    <a16:creationId xmlns:a16="http://schemas.microsoft.com/office/drawing/2014/main" xmlns="" id="{0EBEE8E8-F4F7-41DC-94FD-EEA1B11A9305}"/>
                  </a:ext>
                </a:extLst>
              </p:cNvPr>
              <p:cNvSpPr/>
              <p:nvPr/>
            </p:nvSpPr>
            <p:spPr>
              <a:xfrm>
                <a:off x="1249363" y="868048"/>
                <a:ext cx="9126536" cy="53533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  <a:sym typeface="Arial"/>
                </a:endParaRPr>
              </a:p>
            </p:txBody>
          </p:sp>
          <p:sp>
            <p:nvSpPr>
              <p:cNvPr id="24" name="矩形 12">
                <a:extLst>
                  <a:ext uri="{FF2B5EF4-FFF2-40B4-BE49-F238E27FC236}">
                    <a16:creationId xmlns:a16="http://schemas.microsoft.com/office/drawing/2014/main" xmlns="" id="{A78E7E37-0473-4F1C-AC93-D3DAB47A52EF}"/>
                  </a:ext>
                </a:extLst>
              </p:cNvPr>
              <p:cNvSpPr/>
              <p:nvPr/>
            </p:nvSpPr>
            <p:spPr>
              <a:xfrm>
                <a:off x="1613648" y="1082203"/>
                <a:ext cx="8433138" cy="496753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83E1F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  <a:sym typeface="Arial"/>
                </a:endParaRPr>
              </a:p>
            </p:txBody>
          </p:sp>
        </p:grpSp>
        <p:cxnSp>
          <p:nvCxnSpPr>
            <p:cNvPr id="25" name="直接连接符 8">
              <a:extLst>
                <a:ext uri="{FF2B5EF4-FFF2-40B4-BE49-F238E27FC236}">
                  <a16:creationId xmlns:a16="http://schemas.microsoft.com/office/drawing/2014/main" xmlns="" id="{FEC5F0C0-3B86-4811-B358-283B8AE169C8}"/>
                </a:ext>
              </a:extLst>
            </p:cNvPr>
            <p:cNvCxnSpPr/>
            <p:nvPr/>
          </p:nvCxnSpPr>
          <p:spPr>
            <a:xfrm flipV="1">
              <a:off x="6362693" y="680236"/>
              <a:ext cx="1725666" cy="602255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9">
              <a:extLst>
                <a:ext uri="{FF2B5EF4-FFF2-40B4-BE49-F238E27FC236}">
                  <a16:creationId xmlns:a16="http://schemas.microsoft.com/office/drawing/2014/main" xmlns="" id="{B91C31B9-0CAA-4F30-A85B-4B7B285CD950}"/>
                </a:ext>
              </a:extLst>
            </p:cNvPr>
            <p:cNvCxnSpPr/>
            <p:nvPr/>
          </p:nvCxnSpPr>
          <p:spPr>
            <a:xfrm flipH="1" flipV="1">
              <a:off x="7751129" y="663134"/>
              <a:ext cx="1725666" cy="602255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椭圆 10">
              <a:extLst>
                <a:ext uri="{FF2B5EF4-FFF2-40B4-BE49-F238E27FC236}">
                  <a16:creationId xmlns:a16="http://schemas.microsoft.com/office/drawing/2014/main" xmlns="" id="{37425E6D-3E47-4A44-8094-D81C1A64442F}"/>
                </a:ext>
              </a:extLst>
            </p:cNvPr>
            <p:cNvSpPr/>
            <p:nvPr/>
          </p:nvSpPr>
          <p:spPr>
            <a:xfrm>
              <a:off x="7705692" y="362006"/>
              <a:ext cx="440475" cy="776497"/>
            </a:xfrm>
            <a:prstGeom prst="ellipse">
              <a:avLst/>
            </a:prstGeom>
            <a:solidFill>
              <a:srgbClr val="FFA400"/>
            </a:solidFill>
            <a:ln w="5715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  <a:sym typeface="Arial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08" b="21217"/>
          <a:stretch/>
        </p:blipFill>
        <p:spPr>
          <a:xfrm>
            <a:off x="1066800" y="1190558"/>
            <a:ext cx="10058400" cy="4957039"/>
          </a:xfrm>
          <a:prstGeom prst="rect">
            <a:avLst/>
          </a:prstGeom>
        </p:spPr>
      </p:pic>
      <p:pic>
        <p:nvPicPr>
          <p:cNvPr id="34" name="图片 3">
            <a:extLst>
              <a:ext uri="{FF2B5EF4-FFF2-40B4-BE49-F238E27FC236}">
                <a16:creationId xmlns:a16="http://schemas.microsoft.com/office/drawing/2014/main" xmlns="" id="{CE4B9917-223B-4425-9222-0FA6F26382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4512920"/>
            <a:ext cx="12230100" cy="234508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2545765" y="1555785"/>
            <a:ext cx="78565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461E64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Thứ 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461E64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461E64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ngày 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461E64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 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461E64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tháng 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461E64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 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461E64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năm 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461E64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2022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461E64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067006" y="2291236"/>
            <a:ext cx="48367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461E64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Tự nhiên xã hội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461E64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449679" y="2963391"/>
            <a:ext cx="101408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461E64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Bài 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461E64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Arial"/>
                <a:sym typeface="Arial"/>
              </a:rPr>
              <a:t>30: Luyện tập ứng phó với thiên tai ( t2) 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461E64"/>
              </a:solidFill>
              <a:effectLst/>
              <a:uLnTx/>
              <a:uFillTx/>
              <a:latin typeface="HP001 4 hàng" panose="020B0603050302020204" pitchFamily="34" charset="0"/>
              <a:ea typeface="HP001" panose="020B0603050302020204" pitchFamily="34" charset="0"/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BB5A133-9470-4182-A235-FE6BDACB9A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7972" y="4228769"/>
            <a:ext cx="3366935" cy="2069504"/>
          </a:xfrm>
          <a:prstGeom prst="rect">
            <a:avLst/>
          </a:prstGeom>
        </p:spPr>
      </p:pic>
      <p:pic>
        <p:nvPicPr>
          <p:cNvPr id="5" name="AutumnTale07-HoaTau-3088987">
            <a:hlinkClick r:id="" action="ppaction://media"/>
            <a:extLst>
              <a:ext uri="{FF2B5EF4-FFF2-40B4-BE49-F238E27FC236}">
                <a16:creationId xmlns:a16="http://schemas.microsoft.com/office/drawing/2014/main" xmlns="" id="{B2431BAE-8422-4A00-A2B6-EEF0495A07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45765" y="3857487"/>
            <a:ext cx="751617" cy="75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79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886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5" grpId="0"/>
      <p:bldP spid="36" grpId="0"/>
      <p:bldP spid="3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39218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C3C46AE-A726-4C9D-AE9A-980E799F4AD8}"/>
              </a:ext>
            </a:extLst>
          </p:cNvPr>
          <p:cNvSpPr/>
          <p:nvPr/>
        </p:nvSpPr>
        <p:spPr>
          <a:xfrm>
            <a:off x="977446" y="1011882"/>
            <a:ext cx="9603679" cy="4419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002060"/>
                </a:solidFill>
              </a:rPr>
              <a:t>Hoạt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động</a:t>
            </a:r>
            <a:r>
              <a:rPr lang="en-US" sz="3200" b="1" dirty="0">
                <a:solidFill>
                  <a:srgbClr val="002060"/>
                </a:solidFill>
              </a:rPr>
              <a:t> 1:</a:t>
            </a:r>
          </a:p>
          <a:p>
            <a:pPr algn="just">
              <a:lnSpc>
                <a:spcPct val="150000"/>
              </a:lnSpc>
            </a:pPr>
            <a:r>
              <a:rPr lang="en-US" sz="3200" b="1" i="1" dirty="0">
                <a:solidFill>
                  <a:srgbClr val="002060"/>
                </a:solidFill>
              </a:rPr>
              <a:t>L</a:t>
            </a:r>
            <a:r>
              <a:rPr lang="vi-VN" sz="3200" b="1" i="1" dirty="0">
                <a:solidFill>
                  <a:srgbClr val="002060"/>
                </a:solidFill>
              </a:rPr>
              <a:t>àm việc theo nhóm, đọc hướng dẫn theo câu hỏi gợi ý: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3200" dirty="0"/>
              <a:t>Khi có thiên tai xảy ra chúng ta cần theo </a:t>
            </a:r>
            <a:r>
              <a:rPr lang="en-US" sz="3200" dirty="0"/>
              <a:t>d</a:t>
            </a:r>
            <a:r>
              <a:rPr lang="vi-VN" sz="3200" dirty="0"/>
              <a:t>õi và lắng nghe thông tin từ đâu?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3200" dirty="0"/>
              <a:t>Khi được lệnh sơ tán cần lưu ý gì?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3AD706E-833D-49CE-B046-CB91A769BC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70250" y="3820743"/>
            <a:ext cx="3221750" cy="322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187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EF54194-C0E7-4305-8737-73BE29377FA9}"/>
              </a:ext>
            </a:extLst>
          </p:cNvPr>
          <p:cNvSpPr/>
          <p:nvPr/>
        </p:nvSpPr>
        <p:spPr>
          <a:xfrm>
            <a:off x="999666" y="223247"/>
            <a:ext cx="10342588" cy="5897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002060"/>
                </a:solidFill>
              </a:rPr>
              <a:t>Hoạt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động</a:t>
            </a:r>
            <a:r>
              <a:rPr lang="en-US" sz="3200" b="1" dirty="0">
                <a:solidFill>
                  <a:srgbClr val="002060"/>
                </a:solidFill>
              </a:rPr>
              <a:t> 1:</a:t>
            </a:r>
          </a:p>
          <a:p>
            <a:pPr algn="just">
              <a:lnSpc>
                <a:spcPct val="150000"/>
              </a:lnSpc>
            </a:pPr>
            <a:r>
              <a:rPr lang="en-US" sz="3200" b="1" i="1" dirty="0">
                <a:solidFill>
                  <a:srgbClr val="002060"/>
                </a:solidFill>
              </a:rPr>
              <a:t>L</a:t>
            </a:r>
            <a:r>
              <a:rPr lang="vi-VN" sz="3200" b="1" i="1" dirty="0">
                <a:solidFill>
                  <a:srgbClr val="002060"/>
                </a:solidFill>
              </a:rPr>
              <a:t>àm việc theo nhóm, đọc hướng dẫn theo câu hỏi gợi ý:</a:t>
            </a:r>
            <a:endParaRPr lang="en-US" sz="3200" b="1" i="1" dirty="0">
              <a:solidFill>
                <a:srgbClr val="002060"/>
              </a:solidFill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3200" dirty="0"/>
              <a:t>Những nơi nào là nguy hiểm cần tránh?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3200" dirty="0"/>
              <a:t>Những nơi nào an toàn cần di chuyển đến khi có lệnh?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3200" dirty="0"/>
              <a:t>Những đồ dùng thiết yếu nào cần mang theo nếu phải đi sơ tán?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802EA48-DB82-4B66-BB14-8D6D1CEA19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8424">
            <a:off x="8761798" y="4368265"/>
            <a:ext cx="3504093" cy="3504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637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72025" y="294373"/>
            <a:ext cx="6246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tin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hướng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dẫn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sau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31785" y="1361961"/>
            <a:ext cx="10610850" cy="3683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nghe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tin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thực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theo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hướng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dẫn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chính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quyền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đia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phương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Khi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lưu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ý:</a:t>
            </a:r>
          </a:p>
          <a:p>
            <a:pPr marL="457200" marR="0" lvl="0" indent="-45720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Mang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theo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dụng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</a:p>
          <a:p>
            <a:pPr marL="457200" marR="0" lvl="0" indent="-45720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Nhanh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chóng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di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chuyển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an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toàn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</a:p>
          <a:p>
            <a:pPr marL="457200" marR="0" lvl="0" indent="-45720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xa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nguy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hiểm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trũng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thấp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suối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;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,..</a:t>
            </a:r>
          </a:p>
        </p:txBody>
      </p:sp>
      <p:pic>
        <p:nvPicPr>
          <p:cNvPr id="4" name="图片 2">
            <a:extLst>
              <a:ext uri="{FF2B5EF4-FFF2-40B4-BE49-F238E27FC236}">
                <a16:creationId xmlns:a16="http://schemas.microsoft.com/office/drawing/2014/main" xmlns="" id="{AE4C859F-7F9E-498F-9AAB-679092380C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892" y="4662915"/>
            <a:ext cx="2183451" cy="219508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839459" y="6362163"/>
            <a:ext cx="1622738" cy="321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84991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10">
            <a:extLst>
              <a:ext uri="{FF2B5EF4-FFF2-40B4-BE49-F238E27FC236}">
                <a16:creationId xmlns:a16="http://schemas.microsoft.com/office/drawing/2014/main" xmlns="" id="{D485C330-46D0-433B-971B-D7BEB152D843}"/>
              </a:ext>
            </a:extLst>
          </p:cNvPr>
          <p:cNvSpPr/>
          <p:nvPr/>
        </p:nvSpPr>
        <p:spPr>
          <a:xfrm>
            <a:off x="7492558" y="1969710"/>
            <a:ext cx="4182205" cy="2011163"/>
          </a:xfrm>
          <a:prstGeom prst="wedgeRoundRectCallout">
            <a:avLst>
              <a:gd name="adj1" fmla="val -60011"/>
              <a:gd name="adj2" fmla="val 38512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BEBA69D-1CC6-4C81-BE96-6011F94329C9}"/>
              </a:ext>
            </a:extLst>
          </p:cNvPr>
          <p:cNvSpPr txBox="1"/>
          <p:nvPr/>
        </p:nvSpPr>
        <p:spPr>
          <a:xfrm>
            <a:off x="7492559" y="1969710"/>
            <a:ext cx="4006714" cy="1814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00" b="1" dirty="0" err="1"/>
              <a:t>Hoạt</a:t>
            </a:r>
            <a:r>
              <a:rPr lang="en-US" sz="2600" b="1" dirty="0"/>
              <a:t> </a:t>
            </a:r>
            <a:r>
              <a:rPr lang="en-US" sz="2600" b="1" dirty="0" err="1"/>
              <a:t>động</a:t>
            </a:r>
            <a:r>
              <a:rPr lang="en-US" sz="2600" b="1" dirty="0"/>
              <a:t> 2: </a:t>
            </a:r>
            <a:r>
              <a:rPr lang="en-US" sz="2600" b="1" dirty="0" err="1"/>
              <a:t>Luyện</a:t>
            </a:r>
            <a:r>
              <a:rPr lang="en-US" sz="2600" b="1" dirty="0"/>
              <a:t> </a:t>
            </a:r>
            <a:r>
              <a:rPr lang="en-US" sz="2600" b="1" err="1"/>
              <a:t>tập</a:t>
            </a:r>
            <a:r>
              <a:rPr lang="en-US" sz="2600" b="1"/>
              <a:t> </a:t>
            </a:r>
            <a:r>
              <a:rPr lang="vi-VN" sz="2600" b="1"/>
              <a:t>tình huống </a:t>
            </a:r>
            <a:r>
              <a:rPr lang="en-US" sz="2600" b="1"/>
              <a:t>ứng </a:t>
            </a:r>
            <a:r>
              <a:rPr lang="en-US" sz="2600" b="1" dirty="0" err="1"/>
              <a:t>phó</a:t>
            </a:r>
            <a:r>
              <a:rPr lang="en-US" sz="2600" b="1" dirty="0"/>
              <a:t> </a:t>
            </a:r>
            <a:r>
              <a:rPr lang="en-US" sz="2600" b="1" dirty="0" err="1"/>
              <a:t>với</a:t>
            </a:r>
            <a:r>
              <a:rPr lang="en-US" sz="2600" b="1" dirty="0"/>
              <a:t> </a:t>
            </a:r>
            <a:r>
              <a:rPr lang="en-US" sz="2600" b="1" err="1"/>
              <a:t>thiên</a:t>
            </a:r>
            <a:r>
              <a:rPr lang="en-US" sz="2600" b="1"/>
              <a:t> </a:t>
            </a:r>
            <a:r>
              <a:rPr lang="vi-VN" sz="2600" b="1"/>
              <a:t>tai.</a:t>
            </a:r>
            <a:endParaRPr lang="en-US" sz="2600" b="1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AF6697A4-35CD-46EB-B66E-B5DFF72E0AF3}"/>
              </a:ext>
            </a:extLst>
          </p:cNvPr>
          <p:cNvGrpSpPr/>
          <p:nvPr/>
        </p:nvGrpSpPr>
        <p:grpSpPr>
          <a:xfrm>
            <a:off x="243574" y="1969710"/>
            <a:ext cx="6822245" cy="3674991"/>
            <a:chOff x="1483113" y="2656253"/>
            <a:chExt cx="9225774" cy="398098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E2B55612-3A28-493C-A382-63E001C5EB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83113" y="3429000"/>
              <a:ext cx="9225774" cy="320824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EFC4437C-D7FE-48D0-AE2C-6E6B91F148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83346" y="2656253"/>
              <a:ext cx="3376211" cy="1567527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25820CA-3016-4FDD-8E81-B613979782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16928">
            <a:off x="3249305" y="1349999"/>
            <a:ext cx="810782" cy="81665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787944" y="6375042"/>
            <a:ext cx="1711329" cy="3090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90635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80">
            <a:extLst>
              <a:ext uri="{FF2B5EF4-FFF2-40B4-BE49-F238E27FC236}">
                <a16:creationId xmlns:a16="http://schemas.microsoft.com/office/drawing/2014/main" xmlns="" id="{907C3CED-E235-4039-97D9-72E9684D6D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6210" y="729017"/>
            <a:ext cx="3661245" cy="812909"/>
          </a:xfrm>
          <a:prstGeom prst="roundRect">
            <a:avLst>
              <a:gd name="adj" fmla="val 16667"/>
            </a:avLst>
          </a:prstGeom>
          <a:solidFill>
            <a:srgbClr val="FFE285"/>
          </a:solidFill>
          <a:ln w="9525" algn="ctr">
            <a:solidFill>
              <a:srgbClr val="FF6600"/>
            </a:solidFill>
            <a:round/>
            <a:headEnd/>
            <a:tailEnd/>
          </a:ln>
        </p:spPr>
        <p:txBody>
          <a:bodyPr lIns="91430" tIns="45715" rIns="91430" bIns="45715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CE017176-BC17-448B-9DAC-4247FEF68F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2207" y="795514"/>
            <a:ext cx="6547567" cy="574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Em đã học được gì?</a:t>
            </a:r>
          </a:p>
        </p:txBody>
      </p:sp>
      <p:sp>
        <p:nvSpPr>
          <p:cNvPr id="4" name="Rounded Rectangle 82">
            <a:extLst>
              <a:ext uri="{FF2B5EF4-FFF2-40B4-BE49-F238E27FC236}">
                <a16:creationId xmlns:a16="http://schemas.microsoft.com/office/drawing/2014/main" xmlns="" id="{814771E2-FF41-4611-8F17-2EC3BEB00A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0954" y="2314196"/>
            <a:ext cx="3661245" cy="2091549"/>
          </a:xfrm>
          <a:prstGeom prst="roundRect">
            <a:avLst>
              <a:gd name="adj" fmla="val 16667"/>
            </a:avLst>
          </a:prstGeom>
          <a:solidFill>
            <a:srgbClr val="FFE285"/>
          </a:solidFill>
          <a:ln w="9525" algn="ctr">
            <a:solidFill>
              <a:srgbClr val="FF6600"/>
            </a:solidFill>
            <a:round/>
            <a:headEnd/>
            <a:tailEnd/>
          </a:ln>
        </p:spPr>
        <p:txBody>
          <a:bodyPr lIns="91430" tIns="45715" rIns="91430" bIns="45715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80E3C19-F800-40A5-A3CB-1A3CEE8B72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8363" y="2484249"/>
            <a:ext cx="3140908" cy="159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/>
          <a:p>
            <a:pPr marL="285750" marR="0" lvl="0" indent="-285750" algn="just" defTabSz="121902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(Body)"/>
                <a:ea typeface="+mn-ea"/>
                <a:cs typeface="+mn-cs"/>
              </a:rPr>
              <a:t>Nêu được </a:t>
            </a:r>
            <a:r>
              <a:rPr kumimoji="0" lang="vi-VN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(Body)"/>
                <a:ea typeface="+mn-ea"/>
                <a:cs typeface="+mn-cs"/>
              </a:rPr>
              <a:t>những việc cần làm để tránh được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(Body)"/>
                <a:ea typeface="+mn-ea"/>
                <a:cs typeface="+mn-cs"/>
              </a:rPr>
              <a:t> thiên tai gây ra ở địa phương.</a:t>
            </a:r>
            <a:endParaRPr kumimoji="0" lang="vi-VN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(Body)"/>
              <a:ea typeface="+mn-ea"/>
              <a:cs typeface="+mn-cs"/>
            </a:endParaRPr>
          </a:p>
        </p:txBody>
      </p:sp>
      <p:cxnSp>
        <p:nvCxnSpPr>
          <p:cNvPr id="6" name="Curved Connector 30">
            <a:extLst>
              <a:ext uri="{FF2B5EF4-FFF2-40B4-BE49-F238E27FC236}">
                <a16:creationId xmlns:a16="http://schemas.microsoft.com/office/drawing/2014/main" xmlns="" id="{D40C68D2-7549-4B93-9761-EB282D782CC6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992207" y="1539945"/>
            <a:ext cx="1353631" cy="755711"/>
          </a:xfrm>
          <a:prstGeom prst="straightConnector1">
            <a:avLst/>
          </a:prstGeom>
          <a:noFill/>
          <a:ln w="28575" algn="ctr">
            <a:solidFill>
              <a:srgbClr val="00206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7" name="Picture 5" descr="Female Teacher Stock Vector Illustration and Royalty Free Female Teacher  Clipart">
            <a:extLst>
              <a:ext uri="{FF2B5EF4-FFF2-40B4-BE49-F238E27FC236}">
                <a16:creationId xmlns:a16="http://schemas.microsoft.com/office/drawing/2014/main" xmlns="" id="{A5AC87FB-B234-434B-81B4-F23DA86ED7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8" t="1269" r="14801" b="3963"/>
          <a:stretch/>
        </p:blipFill>
        <p:spPr bwMode="auto">
          <a:xfrm>
            <a:off x="449573" y="1126836"/>
            <a:ext cx="2959138" cy="5271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86">
            <a:extLst>
              <a:ext uri="{FF2B5EF4-FFF2-40B4-BE49-F238E27FC236}">
                <a16:creationId xmlns:a16="http://schemas.microsoft.com/office/drawing/2014/main" xmlns="" id="{220E555A-E0BB-4EB3-A367-A39933EAC3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0424" y="2326071"/>
            <a:ext cx="4055168" cy="1239166"/>
          </a:xfrm>
          <a:prstGeom prst="roundRect">
            <a:avLst>
              <a:gd name="adj" fmla="val 16667"/>
            </a:avLst>
          </a:prstGeom>
          <a:solidFill>
            <a:srgbClr val="FFE285"/>
          </a:solidFill>
          <a:ln w="9525" algn="ctr">
            <a:solidFill>
              <a:srgbClr val="FF6600"/>
            </a:solidFill>
            <a:round/>
            <a:headEnd/>
            <a:tailEnd/>
          </a:ln>
        </p:spPr>
        <p:txBody>
          <a:bodyPr lIns="91430" tIns="45715" rIns="91430" bIns="45715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F8382C7-AAE3-4957-AF73-D5310AAE75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5862" y="2514663"/>
            <a:ext cx="3924291" cy="82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/>
          <a:p>
            <a:pPr marL="342900" marR="0" lvl="0" indent="-342900" algn="just" defTabSz="121902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(Body)"/>
                <a:ea typeface="+mn-ea"/>
                <a:cs typeface="+mn-cs"/>
              </a:rPr>
              <a:t>Đóng vai xử lí tình huống để tránh được thiên tai.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(Body)"/>
              <a:ea typeface="+mn-ea"/>
              <a:cs typeface="+mn-cs"/>
            </a:endParaRPr>
          </a:p>
        </p:txBody>
      </p:sp>
      <p:cxnSp>
        <p:nvCxnSpPr>
          <p:cNvPr id="10" name="Curved Connector 30">
            <a:extLst>
              <a:ext uri="{FF2B5EF4-FFF2-40B4-BE49-F238E27FC236}">
                <a16:creationId xmlns:a16="http://schemas.microsoft.com/office/drawing/2014/main" xmlns="" id="{A07987B9-D04D-4945-AEC6-26A729A0ED1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345838" y="1526477"/>
            <a:ext cx="2151617" cy="799593"/>
          </a:xfrm>
          <a:prstGeom prst="straightConnector1">
            <a:avLst/>
          </a:prstGeom>
          <a:noFill/>
          <a:ln w="28575" algn="ctr">
            <a:solidFill>
              <a:srgbClr val="00206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Rectangle 10"/>
          <p:cNvSpPr/>
          <p:nvPr/>
        </p:nvSpPr>
        <p:spPr>
          <a:xfrm>
            <a:off x="9749307" y="6398704"/>
            <a:ext cx="1674254" cy="2725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25968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8" grpId="0" animBg="1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5" y="194902"/>
            <a:ext cx="7584843" cy="53047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375" y="356660"/>
            <a:ext cx="7874076" cy="3676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8" y="3958584"/>
            <a:ext cx="12194117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2342" y="1411425"/>
            <a:ext cx="3138047" cy="563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72644" y="-153893"/>
            <a:ext cx="2768533" cy="313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49" y="4363236"/>
            <a:ext cx="3139976" cy="21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>
            <a:extLst>
              <a:ext uri="{FF2B5EF4-FFF2-40B4-BE49-F238E27FC236}">
                <a16:creationId xmlns:a16="http://schemas.microsoft.com/office/drawing/2014/main" xmlns="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9596" y="352845"/>
            <a:ext cx="4060371" cy="615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7" tIns="60953" rIns="121907" bIns="60953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13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Củng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cố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 -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Dặn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dò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xmlns="" id="{B5491E47-8564-41CC-9A1C-B61CAEE93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8377" y="1086211"/>
            <a:ext cx="4376737" cy="615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7" tIns="60953" rIns="121907" bIns="60953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13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-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Nhận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xét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tiết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học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xmlns="" id="{B83557F6-4915-4A72-87D6-2CE1DFBBB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3135" y="1750320"/>
            <a:ext cx="7153291" cy="1600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7" tIns="60953" rIns="121907" bIns="60953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13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Chuẩn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bị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bài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sau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: Bài </a:t>
            </a: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30: Luyện tập ứng phó thiên tai (t3).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itchFamily="34" charset="0"/>
            </a:endParaRPr>
          </a:p>
          <a:p>
            <a:pPr marL="0" marR="0" lvl="0" indent="0" algn="l" defTabSz="45713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578410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e2ef3db68637ddd77317e228f602d8f1461aeb6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UTM Cookies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自定义设计方案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</TotalTime>
  <Words>311</Words>
  <Application>Microsoft Office PowerPoint</Application>
  <PresentationFormat>Custom</PresentationFormat>
  <Paragraphs>35</Paragraphs>
  <Slides>10</Slides>
  <Notes>3</Notes>
  <HiddenSlides>0</HiddenSlides>
  <MMClips>2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1_Office Theme</vt:lpstr>
      <vt:lpstr>Hoạt động</vt:lpstr>
      <vt:lpstr>Office 主题</vt:lpstr>
      <vt:lpstr>1_Office 主题</vt:lpstr>
      <vt:lpstr>2_Office Theme</vt:lpstr>
      <vt:lpstr>3_Office Theme</vt:lpstr>
      <vt:lpstr>2_Office 主题</vt:lpstr>
      <vt:lpstr>1_自定义设计方案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ismail - [2010]</cp:lastModifiedBy>
  <cp:revision>17</cp:revision>
  <dcterms:created xsi:type="dcterms:W3CDTF">2021-07-12T00:56:13Z</dcterms:created>
  <dcterms:modified xsi:type="dcterms:W3CDTF">2022-05-07T16:29:02Z</dcterms:modified>
</cp:coreProperties>
</file>