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0" r:id="rId1"/>
  </p:sldMasterIdLst>
  <p:notesMasterIdLst>
    <p:notesMasterId r:id="rId10"/>
  </p:notesMasterIdLst>
  <p:sldIdLst>
    <p:sldId id="321" r:id="rId2"/>
    <p:sldId id="305" r:id="rId3"/>
    <p:sldId id="316" r:id="rId4"/>
    <p:sldId id="306" r:id="rId5"/>
    <p:sldId id="319" r:id="rId6"/>
    <p:sldId id="320" r:id="rId7"/>
    <p:sldId id="314" r:id="rId8"/>
    <p:sldId id="311" r:id="rId9"/>
  </p:sldIdLst>
  <p:sldSz cx="9144000" cy="5143500" type="screen16x9"/>
  <p:notesSz cx="6858000" cy="9144000"/>
  <p:embeddedFontLst>
    <p:embeddedFont>
      <p:font typeface="Pangolin" panose="020B0604020202020204" charset="0"/>
      <p:regular r:id="rId11"/>
    </p:embeddedFont>
    <p:embeddedFont>
      <p:font typeface="Baloo 2" panose="020B0604020202020204" charset="0"/>
      <p:regular r:id="rId12"/>
      <p:bold r:id="rId1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8C54"/>
    <a:srgbClr val="62BB47"/>
    <a:srgbClr val="AC98C9"/>
    <a:srgbClr val="E5E1EE"/>
    <a:srgbClr val="BDD646"/>
    <a:srgbClr val="FED9D0"/>
    <a:srgbClr val="00A651"/>
    <a:srgbClr val="A165AB"/>
    <a:srgbClr val="FAD5E6"/>
    <a:srgbClr val="E8F0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CEC710F-8ECD-4C85-BF59-EB7B87D8E4C5}">
  <a:tblStyle styleId="{8CEC710F-8ECD-4C85-BF59-EB7B87D8E4C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02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rgbClr val="E5E1EE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AC98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165AB"/>
              </a:solidFill>
            </a:endParaRPr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bg2">
                <a:lumMod val="60000"/>
                <a:lumOff val="4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8" name="TextBox 17"/>
          <p:cNvSpPr txBox="1"/>
          <p:nvPr userDrawn="1"/>
        </p:nvSpPr>
        <p:spPr>
          <a:xfrm>
            <a:off x="6922851" y="4876800"/>
            <a:ext cx="1605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rgbClr val="AC98C9"/>
                </a:solidFill>
              </a:rPr>
              <a:t>FeistyForwarders_0968120672</a:t>
            </a:r>
            <a:endParaRPr lang="en-US" sz="800" dirty="0">
              <a:solidFill>
                <a:srgbClr val="AC98C9"/>
              </a:solidFill>
            </a:endParaRPr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rgbClr val="FFE0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TextBox 35"/>
            <p:cNvSpPr txBox="1"/>
            <p:nvPr userDrawn="1"/>
          </p:nvSpPr>
          <p:spPr>
            <a:xfrm>
              <a:off x="3693975" y="710267"/>
              <a:ext cx="16722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ln>
                    <a:solidFill>
                      <a:srgbClr val="A165AB"/>
                    </a:solidFill>
                  </a:ln>
                  <a:solidFill>
                    <a:srgbClr val="BA8CBA"/>
                  </a:solidFill>
                  <a:latin typeface="UTM Cookies" panose="02040603050506020204" pitchFamily="18" charset="0"/>
                </a:rPr>
                <a:t>CHỦ</a:t>
              </a:r>
              <a:r>
                <a:rPr lang="en-US" sz="2800" baseline="0" dirty="0" smtClean="0">
                  <a:ln>
                    <a:solidFill>
                      <a:srgbClr val="A165AB"/>
                    </a:solidFill>
                  </a:ln>
                  <a:solidFill>
                    <a:srgbClr val="BA8CBA"/>
                  </a:solidFill>
                  <a:latin typeface="UTM Cookies" panose="02040603050506020204" pitchFamily="18" charset="0"/>
                </a:rPr>
                <a:t> ĐỀ 9</a:t>
              </a:r>
              <a:endParaRPr lang="en-US" sz="2800" dirty="0">
                <a:ln>
                  <a:solidFill>
                    <a:srgbClr val="A165AB"/>
                  </a:solidFill>
                </a:ln>
                <a:solidFill>
                  <a:srgbClr val="BA8CBA"/>
                </a:solidFill>
                <a:latin typeface="UTM Cookies" panose="02040603050506020204" pitchFamily="18" charset="0"/>
              </a:endParaRPr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TextBox 48"/>
          <p:cNvSpPr txBox="1"/>
          <p:nvPr userDrawn="1"/>
        </p:nvSpPr>
        <p:spPr>
          <a:xfrm>
            <a:off x="5583758" y="551480"/>
            <a:ext cx="326985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ln w="9525" cmpd="thickThin">
                  <a:solidFill>
                    <a:srgbClr val="7030A0"/>
                  </a:solidFill>
                </a:ln>
                <a:solidFill>
                  <a:srgbClr val="FFC000"/>
                </a:solidFill>
                <a:latin typeface="UTM Cookies" panose="02040603050506020204" pitchFamily="18" charset="0"/>
              </a:rPr>
              <a:t>MÔI</a:t>
            </a:r>
            <a:r>
              <a:rPr lang="en-US" sz="4400" baseline="0" dirty="0" smtClean="0">
                <a:ln w="9525" cmpd="thickThin">
                  <a:solidFill>
                    <a:srgbClr val="7030A0"/>
                  </a:solidFill>
                </a:ln>
                <a:solidFill>
                  <a:srgbClr val="FFC000"/>
                </a:solidFill>
                <a:latin typeface="UTM Cookies" panose="02040603050506020204" pitchFamily="18" charset="0"/>
              </a:rPr>
              <a:t> TRƯỜNG QUANH EM</a:t>
            </a:r>
            <a:endParaRPr lang="en-US" sz="4400" dirty="0">
              <a:ln w="9525" cmpd="thickThin">
                <a:solidFill>
                  <a:srgbClr val="7030A0"/>
                </a:solidFill>
              </a:ln>
              <a:solidFill>
                <a:srgbClr val="FFC000"/>
              </a:solidFill>
              <a:latin typeface="UTM Cookies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566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rgbClr val="E5E1EE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AC98C9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0375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lt1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29917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rgbClr val="E5E1EE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1;p8"/>
          <p:cNvSpPr/>
          <p:nvPr userDrawn="1"/>
        </p:nvSpPr>
        <p:spPr>
          <a:xfrm rot="10800000">
            <a:off x="4212134" y="2071547"/>
            <a:ext cx="4931512" cy="307147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Google Shape;52;p8"/>
          <p:cNvSpPr/>
          <p:nvPr userDrawn="1"/>
        </p:nvSpPr>
        <p:spPr>
          <a:xfrm>
            <a:off x="11" y="-7050"/>
            <a:ext cx="4768588" cy="2356541"/>
          </a:xfrm>
          <a:custGeom>
            <a:avLst/>
            <a:gdLst/>
            <a:ahLst/>
            <a:cxnLst/>
            <a:rect l="l" t="t" r="r" b="b"/>
            <a:pathLst>
              <a:path w="32850" h="14118" extrusionOk="0">
                <a:moveTo>
                  <a:pt x="1" y="1"/>
                </a:moveTo>
                <a:lnTo>
                  <a:pt x="1" y="12945"/>
                </a:lnTo>
                <a:cubicBezTo>
                  <a:pt x="57" y="12959"/>
                  <a:pt x="113" y="13001"/>
                  <a:pt x="168" y="13015"/>
                </a:cubicBezTo>
                <a:cubicBezTo>
                  <a:pt x="1773" y="13750"/>
                  <a:pt x="3537" y="14117"/>
                  <a:pt x="5301" y="14117"/>
                </a:cubicBezTo>
                <a:cubicBezTo>
                  <a:pt x="7217" y="14117"/>
                  <a:pt x="9132" y="13684"/>
                  <a:pt x="10839" y="12820"/>
                </a:cubicBezTo>
                <a:cubicBezTo>
                  <a:pt x="13252" y="11578"/>
                  <a:pt x="15205" y="9598"/>
                  <a:pt x="17297" y="7868"/>
                </a:cubicBezTo>
                <a:cubicBezTo>
                  <a:pt x="19404" y="6124"/>
                  <a:pt x="21858" y="4576"/>
                  <a:pt x="24592" y="4506"/>
                </a:cubicBezTo>
                <a:cubicBezTo>
                  <a:pt x="24664" y="4504"/>
                  <a:pt x="24736" y="4503"/>
                  <a:pt x="24808" y="4503"/>
                </a:cubicBezTo>
                <a:cubicBezTo>
                  <a:pt x="26011" y="4503"/>
                  <a:pt x="27265" y="4752"/>
                  <a:pt x="28452" y="4752"/>
                </a:cubicBezTo>
                <a:cubicBezTo>
                  <a:pt x="29285" y="4752"/>
                  <a:pt x="30086" y="4630"/>
                  <a:pt x="30813" y="4213"/>
                </a:cubicBezTo>
                <a:cubicBezTo>
                  <a:pt x="32222" y="3404"/>
                  <a:pt x="32850" y="1521"/>
                  <a:pt x="32320" y="1"/>
                </a:cubicBezTo>
                <a:close/>
              </a:path>
            </a:pathLst>
          </a:custGeom>
          <a:solidFill>
            <a:srgbClr val="AC98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Google Shape;53;p8"/>
          <p:cNvSpPr/>
          <p:nvPr userDrawn="1"/>
        </p:nvSpPr>
        <p:spPr>
          <a:xfrm rot="10800000">
            <a:off x="4345570" y="2181385"/>
            <a:ext cx="4826380" cy="300404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1">
                <a:lumMod val="20000"/>
                <a:lumOff val="8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54;p8"/>
          <p:cNvSpPr txBox="1">
            <a:spLocks noGrp="1"/>
          </p:cNvSpPr>
          <p:nvPr>
            <p:ph type="title"/>
          </p:nvPr>
        </p:nvSpPr>
        <p:spPr>
          <a:xfrm>
            <a:off x="2125950" y="1116275"/>
            <a:ext cx="4892100" cy="247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716158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9"/>
          <p:cNvGrpSpPr/>
          <p:nvPr/>
        </p:nvGrpSpPr>
        <p:grpSpPr>
          <a:xfrm rot="10800000">
            <a:off x="-4" y="-6500"/>
            <a:ext cx="4915193" cy="5156400"/>
            <a:chOff x="4003316" y="-6500"/>
            <a:chExt cx="4826387" cy="5156400"/>
          </a:xfrm>
        </p:grpSpPr>
        <p:sp>
          <p:nvSpPr>
            <p:cNvPr id="57" name="Google Shape;57;p9"/>
            <p:cNvSpPr/>
            <p:nvPr/>
          </p:nvSpPr>
          <p:spPr>
            <a:xfrm rot="-5400000">
              <a:off x="2250685" y="1746286"/>
              <a:ext cx="5156245" cy="1650983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9"/>
            <p:cNvSpPr/>
            <p:nvPr/>
          </p:nvSpPr>
          <p:spPr>
            <a:xfrm rot="-5400000">
              <a:off x="4662404" y="982600"/>
              <a:ext cx="5156400" cy="3178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9" name="Google Shape;59;p9"/>
          <p:cNvSpPr txBox="1">
            <a:spLocks noGrp="1"/>
          </p:cNvSpPr>
          <p:nvPr>
            <p:ph type="title"/>
          </p:nvPr>
        </p:nvSpPr>
        <p:spPr>
          <a:xfrm>
            <a:off x="713100" y="1233175"/>
            <a:ext cx="31500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ubTitle" idx="1"/>
          </p:nvPr>
        </p:nvSpPr>
        <p:spPr>
          <a:xfrm>
            <a:off x="713100" y="2803075"/>
            <a:ext cx="3150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4914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marL="914400" lvl="1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371600" lvl="2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4pPr>
            <a:lvl5pPr marL="2286000" lvl="4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marL="2743200" lvl="5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6pPr>
            <a:lvl7pPr marL="3200400" lvl="6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marL="3657600" lvl="7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8pPr>
            <a:lvl9pPr marL="4114800" lvl="8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62" name="Google Shape;62;p9"/>
          <p:cNvSpPr/>
          <p:nvPr/>
        </p:nvSpPr>
        <p:spPr>
          <a:xfrm rot="10800000" flipH="1">
            <a:off x="7836575" y="-6"/>
            <a:ext cx="1307397" cy="688355"/>
          </a:xfrm>
          <a:custGeom>
            <a:avLst/>
            <a:gdLst/>
            <a:ahLst/>
            <a:cxnLst/>
            <a:rect l="l" t="t" r="r" b="b"/>
            <a:pathLst>
              <a:path w="38136" h="29948" extrusionOk="0">
                <a:moveTo>
                  <a:pt x="37163" y="0"/>
                </a:moveTo>
                <a:cubicBezTo>
                  <a:pt x="36732" y="0"/>
                  <a:pt x="36166" y="151"/>
                  <a:pt x="35481" y="658"/>
                </a:cubicBezTo>
                <a:cubicBezTo>
                  <a:pt x="33778" y="1908"/>
                  <a:pt x="33707" y="6147"/>
                  <a:pt x="31147" y="6992"/>
                </a:cubicBezTo>
                <a:cubicBezTo>
                  <a:pt x="30908" y="7072"/>
                  <a:pt x="30643" y="7108"/>
                  <a:pt x="30357" y="7108"/>
                </a:cubicBezTo>
                <a:cubicBezTo>
                  <a:pt x="28146" y="7108"/>
                  <a:pt x="24643" y="4988"/>
                  <a:pt x="21393" y="4988"/>
                </a:cubicBezTo>
                <a:cubicBezTo>
                  <a:pt x="20568" y="4988"/>
                  <a:pt x="19758" y="5125"/>
                  <a:pt x="18991" y="5468"/>
                </a:cubicBezTo>
                <a:cubicBezTo>
                  <a:pt x="14800" y="7337"/>
                  <a:pt x="16431" y="14755"/>
                  <a:pt x="13407" y="17934"/>
                </a:cubicBezTo>
                <a:cubicBezTo>
                  <a:pt x="10382" y="21113"/>
                  <a:pt x="8525" y="20803"/>
                  <a:pt x="4417" y="22351"/>
                </a:cubicBezTo>
                <a:cubicBezTo>
                  <a:pt x="416" y="23859"/>
                  <a:pt x="19" y="29638"/>
                  <a:pt x="1" y="29935"/>
                </a:cubicBezTo>
                <a:lnTo>
                  <a:pt x="38136" y="29935"/>
                </a:lnTo>
                <a:lnTo>
                  <a:pt x="38136" y="325"/>
                </a:lnTo>
                <a:cubicBezTo>
                  <a:pt x="38136" y="325"/>
                  <a:pt x="37795" y="0"/>
                  <a:pt x="37163" y="0"/>
                </a:cubicBezTo>
                <a:close/>
                <a:moveTo>
                  <a:pt x="0" y="29935"/>
                </a:moveTo>
                <a:lnTo>
                  <a:pt x="0" y="29947"/>
                </a:lnTo>
                <a:cubicBezTo>
                  <a:pt x="0" y="29947"/>
                  <a:pt x="0" y="29943"/>
                  <a:pt x="1" y="29935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32928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100" y="445025"/>
            <a:ext cx="77178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100" y="1152475"/>
            <a:ext cx="77178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●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1pPr>
            <a:lvl2pPr marL="914400" lvl="1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○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2pPr>
            <a:lvl3pPr marL="1371600" lvl="2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■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3pPr>
            <a:lvl4pPr marL="1828800" lvl="3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●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4pPr>
            <a:lvl5pPr marL="2286000" lvl="4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○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5pPr>
            <a:lvl6pPr marL="2743200" lvl="5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■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6pPr>
            <a:lvl7pPr marL="3200400" lvl="6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●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7pPr>
            <a:lvl8pPr marL="3657600" lvl="7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○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8pPr>
            <a:lvl9pPr marL="4114800" lvl="8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■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9pPr>
          </a:lstStyle>
          <a:p>
            <a:endParaRPr/>
          </a:p>
        </p:txBody>
      </p:sp>
      <p:sp>
        <p:nvSpPr>
          <p:cNvPr id="4" name="TextBox 3"/>
          <p:cNvSpPr txBox="1"/>
          <p:nvPr userDrawn="1"/>
        </p:nvSpPr>
        <p:spPr>
          <a:xfrm>
            <a:off x="6922851" y="4876800"/>
            <a:ext cx="1605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tx1"/>
                </a:solidFill>
              </a:rPr>
              <a:t>FeistyForwarders_0968120672</a:t>
            </a:r>
            <a:endParaRPr lang="en-US" sz="800" dirty="0">
              <a:solidFill>
                <a:schemeClr val="tx1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7" r:id="rId1"/>
    <p:sldLayoutId id="2147483685" r:id="rId2"/>
    <p:sldLayoutId id="2147483678" r:id="rId3"/>
    <p:sldLayoutId id="2147483686" r:id="rId4"/>
    <p:sldLayoutId id="2147483655" r:id="rId5"/>
    <p:sldLayoutId id="2147483687" r:id="rId6"/>
  </p:sldLayoutIdLst>
  <p:timing>
    <p:tnLst>
      <p:par>
        <p:cTn id="1" dur="indefinite" restart="never" nodeType="tmRoot"/>
      </p:par>
    </p:tnLst>
  </p:timing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5" Type="http://schemas.microsoft.com/office/2007/relationships/hdphoto" Target="../media/hdphoto3.wdp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7" name="WordArt 11"/>
          <p:cNvSpPr>
            <a:spLocks noChangeArrowheads="1" noChangeShapeType="1" noTextEdit="1"/>
          </p:cNvSpPr>
          <p:nvPr/>
        </p:nvSpPr>
        <p:spPr bwMode="auto">
          <a:xfrm>
            <a:off x="2114550" y="1257300"/>
            <a:ext cx="5086350" cy="1143000"/>
          </a:xfrm>
          <a:prstGeom prst="rect">
            <a:avLst/>
          </a:prstGeom>
        </p:spPr>
        <p:txBody>
          <a:bodyPr wrap="none" lIns="68577" tIns="34289" rIns="68577" bIns="34289" numCol="1" fromWordArt="1">
            <a:prstTxWarp prst="textPlain">
              <a:avLst>
                <a:gd name="adj" fmla="val 50000"/>
              </a:avLst>
            </a:prstTxWarp>
            <a:scene3d>
              <a:camera prst="legacyObliqueTopRight"/>
              <a:lightRig rig="legacyFlat3" dir="b"/>
            </a:scene3d>
            <a:sp3d extrusionH="430200" prstMaterial="legacyMatte">
              <a:extrusionClr>
                <a:srgbClr val="FFFF99"/>
              </a:extrusionClr>
            </a:sp3d>
          </a:bodyPr>
          <a:lstStyle/>
          <a:p>
            <a:pPr algn="ctr" defTabSz="685749">
              <a:buClrTx/>
              <a:defRPr/>
            </a:pPr>
            <a:endParaRPr lang="vi-VN" sz="800" b="1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000000"/>
                  </a:gs>
                  <a:gs pos="20000">
                    <a:srgbClr val="0A128C"/>
                  </a:gs>
                  <a:gs pos="35001">
                    <a:srgbClr val="181CC7"/>
                  </a:gs>
                  <a:gs pos="44000">
                    <a:srgbClr val="7005D4"/>
                  </a:gs>
                  <a:gs pos="50000">
                    <a:srgbClr val="8C3D91"/>
                  </a:gs>
                  <a:gs pos="56000">
                    <a:srgbClr val="7005D4"/>
                  </a:gs>
                  <a:gs pos="64999">
                    <a:srgbClr val="181CC7"/>
                  </a:gs>
                  <a:gs pos="80000">
                    <a:srgbClr val="0A128C"/>
                  </a:gs>
                  <a:gs pos="100000">
                    <a:srgbClr val="000000"/>
                  </a:gs>
                </a:gsLst>
                <a:lin ang="5400000" scaled="1"/>
              </a:gradFill>
              <a:latin typeface="Times New Roman"/>
              <a:ea typeface="+mn-ea"/>
              <a:cs typeface="Times New Roman"/>
            </a:endParaRPr>
          </a:p>
        </p:txBody>
      </p:sp>
      <p:sp>
        <p:nvSpPr>
          <p:cNvPr id="14348" name="WordArt 12"/>
          <p:cNvSpPr>
            <a:spLocks noChangeArrowheads="1" noChangeShapeType="1" noTextEdit="1"/>
          </p:cNvSpPr>
          <p:nvPr/>
        </p:nvSpPr>
        <p:spPr bwMode="auto">
          <a:xfrm>
            <a:off x="2181797" y="2089495"/>
            <a:ext cx="4629945" cy="541514"/>
          </a:xfrm>
          <a:prstGeom prst="rect">
            <a:avLst/>
          </a:prstGeom>
        </p:spPr>
        <p:txBody>
          <a:bodyPr wrap="none" lIns="68577" tIns="34289" rIns="68577" bIns="34289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914378">
              <a:defRPr/>
            </a:pPr>
            <a:r>
              <a:rPr lang="en-US" sz="2700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sy="50000" kx="2453608" rotWithShape="0">
                    <a:srgbClr val="868686">
                      <a:alpha val="50000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MÔN: HOẠT ĐỘNG TRẢI NGHIỆM</a:t>
            </a:r>
          </a:p>
        </p:txBody>
      </p:sp>
      <p:grpSp>
        <p:nvGrpSpPr>
          <p:cNvPr id="2053" name="Group 13"/>
          <p:cNvGrpSpPr>
            <a:grpSpLocks/>
          </p:cNvGrpSpPr>
          <p:nvPr/>
        </p:nvGrpSpPr>
        <p:grpSpPr bwMode="auto">
          <a:xfrm>
            <a:off x="4" y="-10716"/>
            <a:ext cx="9192491" cy="5128022"/>
            <a:chOff x="14" y="-9"/>
            <a:chExt cx="5781" cy="4329"/>
          </a:xfrm>
        </p:grpSpPr>
        <p:pic>
          <p:nvPicPr>
            <p:cNvPr id="2057" name="Picture 14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" y="0"/>
              <a:ext cx="5736" cy="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8" name="Picture 15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2127" y="2132"/>
              <a:ext cx="4329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9" name="Picture 16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" y="4267"/>
              <a:ext cx="5736" cy="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0" name="Picture 17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571" y="2132"/>
              <a:ext cx="4329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54" name="TextBox 12"/>
          <p:cNvSpPr txBox="1">
            <a:spLocks noChangeArrowheads="1"/>
          </p:cNvSpPr>
          <p:nvPr/>
        </p:nvSpPr>
        <p:spPr bwMode="auto">
          <a:xfrm>
            <a:off x="1314452" y="400052"/>
            <a:ext cx="6998277" cy="103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7" tIns="34289" rIns="68577" bIns="3428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defTabSz="685749" eaLnBrk="1" hangingPunct="1">
              <a:lnSpc>
                <a:spcPct val="150000"/>
              </a:lnSpc>
              <a:buClrTx/>
              <a:defRPr/>
            </a:pPr>
            <a:r>
              <a:rPr lang="en-US" sz="2100" b="1" kern="1200" dirty="0">
                <a:solidFill>
                  <a:srgbClr val="FF0000"/>
                </a:solidFill>
                <a:ea typeface="+mn-ea"/>
                <a:cs typeface="Times New Roman" pitchFamily="18" charset="0"/>
              </a:rPr>
              <a:t>ỦY BAN NHÂN DÂN QUẬN LONG BIÊN</a:t>
            </a:r>
          </a:p>
          <a:p>
            <a:pPr algn="ctr" defTabSz="685749" eaLnBrk="1" hangingPunct="1">
              <a:lnSpc>
                <a:spcPct val="150000"/>
              </a:lnSpc>
              <a:buClrTx/>
              <a:defRPr/>
            </a:pPr>
            <a:r>
              <a:rPr lang="en-US" sz="2100" b="1" kern="1200" dirty="0">
                <a:solidFill>
                  <a:srgbClr val="FF0000"/>
                </a:solidFill>
                <a:ea typeface="+mn-ea"/>
                <a:cs typeface="Times New Roman" pitchFamily="18" charset="0"/>
              </a:rPr>
              <a:t>TRƯỜNG TIỂU HỌC ÁI MỘ B</a:t>
            </a:r>
          </a:p>
        </p:txBody>
      </p:sp>
      <p:sp>
        <p:nvSpPr>
          <p:cNvPr id="2056" name="TextBox 14"/>
          <p:cNvSpPr txBox="1">
            <a:spLocks noChangeArrowheads="1"/>
          </p:cNvSpPr>
          <p:nvPr/>
        </p:nvSpPr>
        <p:spPr bwMode="auto">
          <a:xfrm>
            <a:off x="1483107" y="3109092"/>
            <a:ext cx="6400800" cy="484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7" tIns="34289" rIns="68577" bIns="3428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defTabSz="685749" eaLnBrk="1" hangingPunct="1">
              <a:buClrTx/>
              <a:defRPr/>
            </a:pPr>
            <a:r>
              <a:rPr lang="en-US" sz="2700" b="1" kern="1200" dirty="0">
                <a:solidFill>
                  <a:srgbClr val="FF0000"/>
                </a:solidFill>
                <a:ea typeface="+mn-ea"/>
                <a:cs typeface="Times New Roman" pitchFamily="18" charset="0"/>
              </a:rPr>
              <a:t>LỚP 2</a:t>
            </a:r>
          </a:p>
        </p:txBody>
      </p:sp>
      <p:sp>
        <p:nvSpPr>
          <p:cNvPr id="12" name="TextBox 14">
            <a:extLst>
              <a:ext uri="{FF2B5EF4-FFF2-40B4-BE49-F238E27FC236}">
                <a16:creationId xmlns:a16="http://schemas.microsoft.com/office/drawing/2014/main" id="{038EBA7F-34F2-4ECE-BCA6-B7BCB30B21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991" y="3731809"/>
            <a:ext cx="8683268" cy="484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7" tIns="34289" rIns="68577" bIns="3428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defTabSz="685749" eaLnBrk="1" hangingPunct="1">
              <a:buClrTx/>
              <a:defRPr/>
            </a:pPr>
            <a:r>
              <a:rPr lang="en-US" sz="2700" b="1" kern="1200" dirty="0" err="1">
                <a:solidFill>
                  <a:srgbClr val="7030A0"/>
                </a:solidFill>
                <a:ea typeface="+mn-ea"/>
                <a:cs typeface="Times New Roman" pitchFamily="18" charset="0"/>
              </a:rPr>
              <a:t>Bài</a:t>
            </a:r>
            <a:r>
              <a:rPr lang="en-US" sz="2700" b="1" kern="1200">
                <a:solidFill>
                  <a:srgbClr val="7030A0"/>
                </a:solidFill>
                <a:ea typeface="+mn-ea"/>
                <a:cs typeface="Times New Roman" pitchFamily="18" charset="0"/>
              </a:rPr>
              <a:t>: </a:t>
            </a:r>
            <a:r>
              <a:rPr lang="en-US" sz="2700" b="1" kern="1200" smtClean="0">
                <a:solidFill>
                  <a:srgbClr val="7030A0"/>
                </a:solidFill>
                <a:ea typeface="+mn-ea"/>
                <a:cs typeface="Times New Roman" pitchFamily="18" charset="0"/>
              </a:rPr>
              <a:t>Lớp học xanh</a:t>
            </a:r>
            <a:r>
              <a:rPr lang="vi-VN" sz="2700" b="1" kern="1200" smtClean="0">
                <a:solidFill>
                  <a:srgbClr val="7030A0"/>
                </a:solidFill>
                <a:ea typeface="+mn-ea"/>
                <a:cs typeface="Times New Roman" pitchFamily="18" charset="0"/>
              </a:rPr>
              <a:t>.</a:t>
            </a:r>
            <a:endParaRPr lang="en-US" sz="2700" b="1" kern="1200" dirty="0">
              <a:solidFill>
                <a:srgbClr val="7030A0"/>
              </a:solidFill>
              <a:ea typeface="+mn-ea"/>
              <a:cs typeface="Times New Roman" pitchFamily="18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C8C3591-1849-4523-A500-493EB0D6E0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882" y="133719"/>
            <a:ext cx="1142999" cy="1142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721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repeatCount="2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7323" y="2621748"/>
            <a:ext cx="4503668" cy="1426500"/>
          </a:xfrm>
        </p:spPr>
        <p:txBody>
          <a:bodyPr/>
          <a:lstStyle/>
          <a:p>
            <a:r>
              <a:rPr lang="en-US" dirty="0" err="1" smtClean="0"/>
              <a:t>Bài</a:t>
            </a:r>
            <a:r>
              <a:rPr lang="en-US" dirty="0" smtClean="0"/>
              <a:t> 31: </a:t>
            </a:r>
            <a:br>
              <a:rPr lang="en-US" dirty="0" smtClean="0"/>
            </a:br>
            <a:r>
              <a:rPr lang="en-US" dirty="0" err="1" smtClean="0"/>
              <a:t>Lớp</a:t>
            </a:r>
            <a:r>
              <a:rPr lang="en-US" dirty="0" smtClean="0"/>
              <a:t> </a:t>
            </a:r>
            <a:r>
              <a:rPr lang="en-US" dirty="0" err="1" smtClean="0"/>
              <a:t>học</a:t>
            </a:r>
            <a:r>
              <a:rPr lang="en-US" dirty="0" smtClean="0"/>
              <a:t> </a:t>
            </a:r>
            <a:r>
              <a:rPr lang="en-US" dirty="0" err="1" smtClean="0"/>
              <a:t>xanh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6952891" y="4822166"/>
            <a:ext cx="1621766" cy="2501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723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rái đất này là của chúng mình_ Ca nhạc thiếu nhi Trái đất này_ Lyric trái đất này là của chúng mình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6072" end="19964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591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99" y="183537"/>
            <a:ext cx="710478" cy="78483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09699" y="326570"/>
            <a:ext cx="80771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7C0A"/>
                </a:solidFill>
              </a:rPr>
              <a:t>         </a:t>
            </a:r>
            <a:r>
              <a:rPr lang="en-US" sz="2400" b="1" dirty="0" err="1" smtClean="0">
                <a:solidFill>
                  <a:srgbClr val="FF7C0A"/>
                </a:solidFill>
              </a:rPr>
              <a:t>Hoạt</a:t>
            </a:r>
            <a:r>
              <a:rPr lang="en-US" sz="2400" b="1" dirty="0" smtClean="0">
                <a:solidFill>
                  <a:srgbClr val="FF7C0A"/>
                </a:solidFill>
              </a:rPr>
              <a:t> </a:t>
            </a:r>
            <a:r>
              <a:rPr lang="en-US" sz="2400" b="1" dirty="0" err="1" smtClean="0">
                <a:solidFill>
                  <a:srgbClr val="FF7C0A"/>
                </a:solidFill>
              </a:rPr>
              <a:t>động</a:t>
            </a:r>
            <a:r>
              <a:rPr lang="en-US" sz="2400" b="1" dirty="0" smtClean="0">
                <a:solidFill>
                  <a:srgbClr val="FF7C0A"/>
                </a:solidFill>
              </a:rPr>
              <a:t> </a:t>
            </a:r>
            <a:r>
              <a:rPr lang="en-US" sz="2400" b="1" dirty="0" err="1" smtClean="0">
                <a:solidFill>
                  <a:srgbClr val="FF7C0A"/>
                </a:solidFill>
              </a:rPr>
              <a:t>giáo</a:t>
            </a:r>
            <a:r>
              <a:rPr lang="en-US" sz="2400" b="1" dirty="0" smtClean="0">
                <a:solidFill>
                  <a:srgbClr val="FF7C0A"/>
                </a:solidFill>
              </a:rPr>
              <a:t> </a:t>
            </a:r>
            <a:r>
              <a:rPr lang="en-US" sz="2400" b="1" dirty="0" err="1" smtClean="0">
                <a:solidFill>
                  <a:srgbClr val="FF7C0A"/>
                </a:solidFill>
              </a:rPr>
              <a:t>dục</a:t>
            </a:r>
            <a:r>
              <a:rPr lang="en-US" sz="2400" b="1" dirty="0" smtClean="0">
                <a:solidFill>
                  <a:srgbClr val="FF7C0A"/>
                </a:solidFill>
              </a:rPr>
              <a:t> </a:t>
            </a:r>
            <a:r>
              <a:rPr lang="en-US" sz="2400" b="1" dirty="0" err="1" smtClean="0">
                <a:solidFill>
                  <a:srgbClr val="FF7C0A"/>
                </a:solidFill>
              </a:rPr>
              <a:t>theo</a:t>
            </a:r>
            <a:r>
              <a:rPr lang="en-US" sz="2400" b="1" dirty="0" smtClean="0">
                <a:solidFill>
                  <a:srgbClr val="FF7C0A"/>
                </a:solidFill>
              </a:rPr>
              <a:t> </a:t>
            </a:r>
            <a:r>
              <a:rPr lang="en-US" sz="2400" b="1" dirty="0" err="1" smtClean="0">
                <a:solidFill>
                  <a:srgbClr val="FF7C0A"/>
                </a:solidFill>
              </a:rPr>
              <a:t>chủ</a:t>
            </a:r>
            <a:r>
              <a:rPr lang="en-US" sz="2400" b="1" dirty="0" smtClean="0">
                <a:solidFill>
                  <a:srgbClr val="FF7C0A"/>
                </a:solidFill>
              </a:rPr>
              <a:t> </a:t>
            </a:r>
            <a:r>
              <a:rPr lang="en-US" sz="2400" b="1" dirty="0" err="1" smtClean="0">
                <a:solidFill>
                  <a:srgbClr val="FF7C0A"/>
                </a:solidFill>
              </a:rPr>
              <a:t>đề</a:t>
            </a:r>
            <a:endParaRPr lang="en-US" sz="2400" b="1" dirty="0" smtClean="0">
              <a:solidFill>
                <a:srgbClr val="FF7C0A"/>
              </a:solidFill>
            </a:endParaRPr>
          </a:p>
          <a:p>
            <a:endParaRPr lang="en-US" sz="2400" b="1" dirty="0" smtClean="0">
              <a:solidFill>
                <a:srgbClr val="FF7C0A"/>
              </a:solidFill>
            </a:endParaRPr>
          </a:p>
          <a:p>
            <a:r>
              <a:rPr lang="en-US" sz="2400" dirty="0" err="1" smtClean="0">
                <a:solidFill>
                  <a:schemeClr val="tx2">
                    <a:lumMod val="10000"/>
                  </a:schemeClr>
                </a:solidFill>
              </a:rPr>
              <a:t>Làm</a:t>
            </a:r>
            <a:r>
              <a:rPr lang="en-US" sz="2400" dirty="0" smtClean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2">
                    <a:lumMod val="10000"/>
                  </a:schemeClr>
                </a:solidFill>
              </a:rPr>
              <a:t>những</a:t>
            </a:r>
            <a:r>
              <a:rPr lang="en-US" sz="2400" dirty="0" smtClean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2">
                    <a:lumMod val="10000"/>
                  </a:schemeClr>
                </a:solidFill>
              </a:rPr>
              <a:t>tấm</a:t>
            </a:r>
            <a:r>
              <a:rPr lang="en-US" sz="2400" dirty="0" smtClean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2">
                    <a:lumMod val="10000"/>
                  </a:schemeClr>
                </a:solidFill>
              </a:rPr>
              <a:t>biển</a:t>
            </a:r>
            <a:r>
              <a:rPr lang="en-US" sz="2400" dirty="0" smtClean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2">
                    <a:lumMod val="10000"/>
                  </a:schemeClr>
                </a:solidFill>
              </a:rPr>
              <a:t>nhắc</a:t>
            </a:r>
            <a:r>
              <a:rPr lang="en-US" sz="2400" dirty="0" smtClean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2">
                    <a:lumMod val="10000"/>
                  </a:schemeClr>
                </a:solidFill>
              </a:rPr>
              <a:t>nhở</a:t>
            </a:r>
            <a:r>
              <a:rPr lang="en-US" sz="2400" dirty="0" smtClean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2">
                    <a:lumMod val="10000"/>
                  </a:schemeClr>
                </a:solidFill>
              </a:rPr>
              <a:t>mọi</a:t>
            </a:r>
            <a:r>
              <a:rPr lang="en-US" sz="2400" dirty="0" smtClean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2">
                    <a:lumMod val="10000"/>
                  </a:schemeClr>
                </a:solidFill>
              </a:rPr>
              <a:t>người</a:t>
            </a:r>
            <a:r>
              <a:rPr lang="en-US" sz="2400" dirty="0" smtClean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2">
                    <a:lumMod val="10000"/>
                  </a:schemeClr>
                </a:solidFill>
              </a:rPr>
              <a:t>giữ</a:t>
            </a:r>
            <a:r>
              <a:rPr lang="en-US" sz="2400" dirty="0" smtClean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2">
                    <a:lumMod val="10000"/>
                  </a:schemeClr>
                </a:solidFill>
              </a:rPr>
              <a:t>vệ</a:t>
            </a:r>
            <a:r>
              <a:rPr lang="en-US" sz="2400" dirty="0" smtClean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2">
                    <a:lumMod val="10000"/>
                  </a:schemeClr>
                </a:solidFill>
              </a:rPr>
              <a:t>sinh</a:t>
            </a:r>
            <a:r>
              <a:rPr lang="en-US" sz="2400" dirty="0" smtClean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2">
                    <a:lumMod val="10000"/>
                  </a:schemeClr>
                </a:solidFill>
              </a:rPr>
              <a:t>môi</a:t>
            </a:r>
            <a:r>
              <a:rPr lang="en-US" sz="2400" dirty="0" smtClean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2">
                    <a:lumMod val="10000"/>
                  </a:schemeClr>
                </a:solidFill>
              </a:rPr>
              <a:t>trường</a:t>
            </a:r>
            <a:r>
              <a:rPr lang="en-US" sz="2400" dirty="0" smtClean="0">
                <a:solidFill>
                  <a:schemeClr val="tx2">
                    <a:lumMod val="10000"/>
                  </a:schemeClr>
                </a:solidFill>
              </a:rPr>
              <a:t>.</a:t>
            </a:r>
            <a:endParaRPr lang="en-US" sz="2400" dirty="0">
              <a:solidFill>
                <a:schemeClr val="tx2">
                  <a:lumMod val="10000"/>
                </a:schemeClr>
              </a:solidFill>
            </a:endParaRPr>
          </a:p>
        </p:txBody>
      </p:sp>
      <p:pic>
        <p:nvPicPr>
          <p:cNvPr id="2" name="Picture 2" descr="20210409092710_wm_shs-hoat-dong-trai-nghiem-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14" t="63375" r="30731" b="15875"/>
          <a:stretch/>
        </p:blipFill>
        <p:spPr bwMode="auto">
          <a:xfrm>
            <a:off x="846740" y="2023239"/>
            <a:ext cx="3139644" cy="2189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4214816" y="1896230"/>
            <a:ext cx="4221953" cy="2316845"/>
            <a:chOff x="3719516" y="1807480"/>
            <a:chExt cx="4221953" cy="2316845"/>
          </a:xfrm>
        </p:grpSpPr>
        <p:pic>
          <p:nvPicPr>
            <p:cNvPr id="1028" name="Picture 4" descr="8 cách đơn giản dạy trẻ lối sống xanh bền vững ba mẹ có biết - Little  Einsteins Academy - Phương pháp giáo dục sớm Glenn Doman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28125" y="1807480"/>
              <a:ext cx="4213344" cy="167867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6"/>
            <p:cNvSpPr/>
            <p:nvPr/>
          </p:nvSpPr>
          <p:spPr>
            <a:xfrm>
              <a:off x="3719516" y="3486150"/>
              <a:ext cx="4221953" cy="638175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 smtClean="0">
                  <a:ln>
                    <a:solidFill>
                      <a:srgbClr val="1A8C54"/>
                    </a:solidFill>
                  </a:ln>
                  <a:solidFill>
                    <a:srgbClr val="62BB47"/>
                  </a:solidFill>
                  <a:latin typeface="UTM Cookies" panose="02040603050506020204" pitchFamily="18" charset="0"/>
                </a:rPr>
                <a:t>HÃY GIỮ LẤY MÀU XANH</a:t>
              </a:r>
              <a:endParaRPr lang="en-US" sz="2800" dirty="0">
                <a:ln>
                  <a:solidFill>
                    <a:srgbClr val="1A8C54"/>
                  </a:solidFill>
                </a:ln>
                <a:solidFill>
                  <a:srgbClr val="62BB47"/>
                </a:solidFill>
                <a:latin typeface="UTM Cookies" panose="020406030505060202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18466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Băng rôn, khẩu hiệu poster bảo vệ môi trường xanh, sạch, đẹp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511" b="4820"/>
          <a:stretch/>
        </p:blipFill>
        <p:spPr bwMode="auto">
          <a:xfrm>
            <a:off x="868219" y="187037"/>
            <a:ext cx="7620000" cy="4568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1316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hông điệp nâng cao ý thức bảo vệ môi trường từ Red Cat Motio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097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3" name="Google Shape;1020;p44"/>
          <p:cNvGrpSpPr/>
          <p:nvPr/>
        </p:nvGrpSpPr>
        <p:grpSpPr>
          <a:xfrm>
            <a:off x="1832898" y="479778"/>
            <a:ext cx="5801491" cy="4071484"/>
            <a:chOff x="1540350" y="826005"/>
            <a:chExt cx="6259025" cy="3378825"/>
          </a:xfrm>
        </p:grpSpPr>
        <p:sp>
          <p:nvSpPr>
            <p:cNvPr id="4" name="Google Shape;1021;p44"/>
            <p:cNvSpPr/>
            <p:nvPr/>
          </p:nvSpPr>
          <p:spPr>
            <a:xfrm rot="-129175">
              <a:off x="1789023" y="1167494"/>
              <a:ext cx="5957405" cy="2926472"/>
            </a:xfrm>
            <a:prstGeom prst="roundRect">
              <a:avLst>
                <a:gd name="adj" fmla="val 24491"/>
              </a:avLst>
            </a:prstGeom>
            <a:noFill/>
            <a:ln w="2857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1022;p44"/>
            <p:cNvSpPr/>
            <p:nvPr/>
          </p:nvSpPr>
          <p:spPr>
            <a:xfrm rot="-129175">
              <a:off x="1593297" y="936869"/>
              <a:ext cx="5957405" cy="2926472"/>
            </a:xfrm>
            <a:prstGeom prst="roundRect">
              <a:avLst>
                <a:gd name="adj" fmla="val 24491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" name="Google Shape;1024;p44"/>
          <p:cNvGrpSpPr/>
          <p:nvPr/>
        </p:nvGrpSpPr>
        <p:grpSpPr>
          <a:xfrm>
            <a:off x="6046891" y="2895022"/>
            <a:ext cx="1833889" cy="1559207"/>
            <a:chOff x="1168000" y="1750950"/>
            <a:chExt cx="405425" cy="344700"/>
          </a:xfrm>
        </p:grpSpPr>
        <p:sp>
          <p:nvSpPr>
            <p:cNvPr id="7" name="Google Shape;1025;p44"/>
            <p:cNvSpPr/>
            <p:nvPr/>
          </p:nvSpPr>
          <p:spPr>
            <a:xfrm>
              <a:off x="1364750" y="1767600"/>
              <a:ext cx="190525" cy="258100"/>
            </a:xfrm>
            <a:custGeom>
              <a:avLst/>
              <a:gdLst/>
              <a:ahLst/>
              <a:cxnLst/>
              <a:rect l="l" t="t" r="r" b="b"/>
              <a:pathLst>
                <a:path w="7621" h="10324" extrusionOk="0">
                  <a:moveTo>
                    <a:pt x="5239" y="1"/>
                  </a:moveTo>
                  <a:cubicBezTo>
                    <a:pt x="5025" y="1"/>
                    <a:pt x="4810" y="60"/>
                    <a:pt x="4596" y="84"/>
                  </a:cubicBezTo>
                  <a:cubicBezTo>
                    <a:pt x="4251" y="132"/>
                    <a:pt x="3917" y="191"/>
                    <a:pt x="3572" y="239"/>
                  </a:cubicBezTo>
                  <a:cubicBezTo>
                    <a:pt x="3346" y="263"/>
                    <a:pt x="3120" y="334"/>
                    <a:pt x="2905" y="394"/>
                  </a:cubicBezTo>
                  <a:cubicBezTo>
                    <a:pt x="2489" y="513"/>
                    <a:pt x="2084" y="668"/>
                    <a:pt x="1691" y="858"/>
                  </a:cubicBezTo>
                  <a:cubicBezTo>
                    <a:pt x="1619" y="906"/>
                    <a:pt x="1536" y="906"/>
                    <a:pt x="1441" y="918"/>
                  </a:cubicBezTo>
                  <a:cubicBezTo>
                    <a:pt x="1238" y="953"/>
                    <a:pt x="1060" y="1049"/>
                    <a:pt x="905" y="1191"/>
                  </a:cubicBezTo>
                  <a:cubicBezTo>
                    <a:pt x="595" y="1501"/>
                    <a:pt x="238" y="1787"/>
                    <a:pt x="84" y="2227"/>
                  </a:cubicBezTo>
                  <a:cubicBezTo>
                    <a:pt x="72" y="2287"/>
                    <a:pt x="24" y="2323"/>
                    <a:pt x="0" y="2358"/>
                  </a:cubicBezTo>
                  <a:cubicBezTo>
                    <a:pt x="131" y="3227"/>
                    <a:pt x="262" y="4025"/>
                    <a:pt x="405" y="4835"/>
                  </a:cubicBezTo>
                  <a:cubicBezTo>
                    <a:pt x="441" y="5121"/>
                    <a:pt x="524" y="5406"/>
                    <a:pt x="595" y="5668"/>
                  </a:cubicBezTo>
                  <a:cubicBezTo>
                    <a:pt x="703" y="6037"/>
                    <a:pt x="786" y="6418"/>
                    <a:pt x="846" y="6799"/>
                  </a:cubicBezTo>
                  <a:cubicBezTo>
                    <a:pt x="893" y="7097"/>
                    <a:pt x="941" y="7395"/>
                    <a:pt x="1012" y="7692"/>
                  </a:cubicBezTo>
                  <a:cubicBezTo>
                    <a:pt x="1238" y="8514"/>
                    <a:pt x="1500" y="9312"/>
                    <a:pt x="1596" y="10169"/>
                  </a:cubicBezTo>
                  <a:cubicBezTo>
                    <a:pt x="1608" y="10240"/>
                    <a:pt x="1608" y="10312"/>
                    <a:pt x="1727" y="10324"/>
                  </a:cubicBezTo>
                  <a:cubicBezTo>
                    <a:pt x="2036" y="10085"/>
                    <a:pt x="2393" y="9907"/>
                    <a:pt x="2631" y="9573"/>
                  </a:cubicBezTo>
                  <a:cubicBezTo>
                    <a:pt x="2739" y="9419"/>
                    <a:pt x="2917" y="9312"/>
                    <a:pt x="3096" y="9276"/>
                  </a:cubicBezTo>
                  <a:cubicBezTo>
                    <a:pt x="3441" y="9181"/>
                    <a:pt x="3763" y="9050"/>
                    <a:pt x="4096" y="8883"/>
                  </a:cubicBezTo>
                  <a:cubicBezTo>
                    <a:pt x="4191" y="8835"/>
                    <a:pt x="4310" y="8811"/>
                    <a:pt x="4417" y="8800"/>
                  </a:cubicBezTo>
                  <a:cubicBezTo>
                    <a:pt x="5072" y="8692"/>
                    <a:pt x="5727" y="8597"/>
                    <a:pt x="6382" y="8514"/>
                  </a:cubicBezTo>
                  <a:cubicBezTo>
                    <a:pt x="6463" y="8506"/>
                    <a:pt x="6545" y="8486"/>
                    <a:pt x="6622" y="8486"/>
                  </a:cubicBezTo>
                  <a:cubicBezTo>
                    <a:pt x="6658" y="8486"/>
                    <a:pt x="6693" y="8491"/>
                    <a:pt x="6727" y="8502"/>
                  </a:cubicBezTo>
                  <a:cubicBezTo>
                    <a:pt x="6989" y="8573"/>
                    <a:pt x="7263" y="8526"/>
                    <a:pt x="7525" y="8585"/>
                  </a:cubicBezTo>
                  <a:cubicBezTo>
                    <a:pt x="7549" y="8585"/>
                    <a:pt x="7573" y="8561"/>
                    <a:pt x="7620" y="8526"/>
                  </a:cubicBezTo>
                  <a:cubicBezTo>
                    <a:pt x="7489" y="8180"/>
                    <a:pt x="7442" y="7788"/>
                    <a:pt x="7382" y="7383"/>
                  </a:cubicBezTo>
                  <a:cubicBezTo>
                    <a:pt x="7323" y="7026"/>
                    <a:pt x="7275" y="6668"/>
                    <a:pt x="7215" y="6311"/>
                  </a:cubicBezTo>
                  <a:cubicBezTo>
                    <a:pt x="7203" y="6156"/>
                    <a:pt x="7192" y="6014"/>
                    <a:pt x="7132" y="5894"/>
                  </a:cubicBezTo>
                  <a:cubicBezTo>
                    <a:pt x="6930" y="5406"/>
                    <a:pt x="6894" y="4882"/>
                    <a:pt x="6811" y="4370"/>
                  </a:cubicBezTo>
                  <a:cubicBezTo>
                    <a:pt x="6787" y="4228"/>
                    <a:pt x="6775" y="4061"/>
                    <a:pt x="6715" y="3918"/>
                  </a:cubicBezTo>
                  <a:cubicBezTo>
                    <a:pt x="6596" y="3597"/>
                    <a:pt x="6537" y="3275"/>
                    <a:pt x="6489" y="2942"/>
                  </a:cubicBezTo>
                  <a:lnTo>
                    <a:pt x="6358" y="1965"/>
                  </a:lnTo>
                  <a:cubicBezTo>
                    <a:pt x="6322" y="1811"/>
                    <a:pt x="6299" y="1644"/>
                    <a:pt x="6239" y="1501"/>
                  </a:cubicBezTo>
                  <a:cubicBezTo>
                    <a:pt x="6144" y="1311"/>
                    <a:pt x="6096" y="1096"/>
                    <a:pt x="6072" y="870"/>
                  </a:cubicBezTo>
                  <a:cubicBezTo>
                    <a:pt x="6060" y="703"/>
                    <a:pt x="6025" y="501"/>
                    <a:pt x="6001" y="322"/>
                  </a:cubicBezTo>
                  <a:cubicBezTo>
                    <a:pt x="5977" y="239"/>
                    <a:pt x="5941" y="144"/>
                    <a:pt x="5906" y="60"/>
                  </a:cubicBezTo>
                  <a:cubicBezTo>
                    <a:pt x="5668" y="25"/>
                    <a:pt x="5465" y="1"/>
                    <a:pt x="52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1026;p44"/>
            <p:cNvSpPr/>
            <p:nvPr/>
          </p:nvSpPr>
          <p:spPr>
            <a:xfrm>
              <a:off x="1182875" y="1809700"/>
              <a:ext cx="204525" cy="245175"/>
            </a:xfrm>
            <a:custGeom>
              <a:avLst/>
              <a:gdLst/>
              <a:ahLst/>
              <a:cxnLst/>
              <a:rect l="l" t="t" r="r" b="b"/>
              <a:pathLst>
                <a:path w="8181" h="9807" extrusionOk="0">
                  <a:moveTo>
                    <a:pt x="4383" y="1"/>
                  </a:moveTo>
                  <a:cubicBezTo>
                    <a:pt x="3995" y="1"/>
                    <a:pt x="3611" y="79"/>
                    <a:pt x="3227" y="139"/>
                  </a:cubicBezTo>
                  <a:cubicBezTo>
                    <a:pt x="2286" y="317"/>
                    <a:pt x="1382" y="615"/>
                    <a:pt x="501" y="948"/>
                  </a:cubicBezTo>
                  <a:cubicBezTo>
                    <a:pt x="322" y="1008"/>
                    <a:pt x="179" y="1115"/>
                    <a:pt x="0" y="1198"/>
                  </a:cubicBezTo>
                  <a:cubicBezTo>
                    <a:pt x="72" y="1317"/>
                    <a:pt x="108" y="1412"/>
                    <a:pt x="179" y="1484"/>
                  </a:cubicBezTo>
                  <a:cubicBezTo>
                    <a:pt x="322" y="1663"/>
                    <a:pt x="405" y="1853"/>
                    <a:pt x="417" y="2079"/>
                  </a:cubicBezTo>
                  <a:cubicBezTo>
                    <a:pt x="441" y="2341"/>
                    <a:pt x="524" y="2579"/>
                    <a:pt x="643" y="2817"/>
                  </a:cubicBezTo>
                  <a:cubicBezTo>
                    <a:pt x="679" y="2901"/>
                    <a:pt x="703" y="2984"/>
                    <a:pt x="715" y="3079"/>
                  </a:cubicBezTo>
                  <a:cubicBezTo>
                    <a:pt x="846" y="3627"/>
                    <a:pt x="977" y="4163"/>
                    <a:pt x="1096" y="4711"/>
                  </a:cubicBezTo>
                  <a:cubicBezTo>
                    <a:pt x="1239" y="5342"/>
                    <a:pt x="1370" y="5973"/>
                    <a:pt x="1501" y="6616"/>
                  </a:cubicBezTo>
                  <a:cubicBezTo>
                    <a:pt x="1536" y="6746"/>
                    <a:pt x="1560" y="6866"/>
                    <a:pt x="1596" y="6985"/>
                  </a:cubicBezTo>
                  <a:cubicBezTo>
                    <a:pt x="1751" y="7568"/>
                    <a:pt x="1905" y="8163"/>
                    <a:pt x="1965" y="8759"/>
                  </a:cubicBezTo>
                  <a:cubicBezTo>
                    <a:pt x="1977" y="8937"/>
                    <a:pt x="2013" y="9104"/>
                    <a:pt x="2036" y="9271"/>
                  </a:cubicBezTo>
                  <a:cubicBezTo>
                    <a:pt x="2072" y="9473"/>
                    <a:pt x="2191" y="9652"/>
                    <a:pt x="2286" y="9806"/>
                  </a:cubicBezTo>
                  <a:cubicBezTo>
                    <a:pt x="2584" y="9592"/>
                    <a:pt x="2846" y="9390"/>
                    <a:pt x="3120" y="9211"/>
                  </a:cubicBezTo>
                  <a:cubicBezTo>
                    <a:pt x="3763" y="8818"/>
                    <a:pt x="4453" y="8509"/>
                    <a:pt x="5203" y="8413"/>
                  </a:cubicBezTo>
                  <a:cubicBezTo>
                    <a:pt x="5584" y="8378"/>
                    <a:pt x="5954" y="8330"/>
                    <a:pt x="6323" y="8259"/>
                  </a:cubicBezTo>
                  <a:cubicBezTo>
                    <a:pt x="6453" y="8230"/>
                    <a:pt x="6581" y="8217"/>
                    <a:pt x="6707" y="8217"/>
                  </a:cubicBezTo>
                  <a:cubicBezTo>
                    <a:pt x="7108" y="8217"/>
                    <a:pt x="7487" y="8348"/>
                    <a:pt x="7859" y="8520"/>
                  </a:cubicBezTo>
                  <a:cubicBezTo>
                    <a:pt x="7930" y="8552"/>
                    <a:pt x="7996" y="8595"/>
                    <a:pt x="8068" y="8595"/>
                  </a:cubicBezTo>
                  <a:cubicBezTo>
                    <a:pt x="8103" y="8595"/>
                    <a:pt x="8140" y="8584"/>
                    <a:pt x="8180" y="8556"/>
                  </a:cubicBezTo>
                  <a:cubicBezTo>
                    <a:pt x="8180" y="8497"/>
                    <a:pt x="8180" y="8413"/>
                    <a:pt x="8168" y="8342"/>
                  </a:cubicBezTo>
                  <a:cubicBezTo>
                    <a:pt x="8121" y="7925"/>
                    <a:pt x="7990" y="7508"/>
                    <a:pt x="7870" y="7092"/>
                  </a:cubicBezTo>
                  <a:cubicBezTo>
                    <a:pt x="7680" y="6413"/>
                    <a:pt x="7489" y="5734"/>
                    <a:pt x="7406" y="5032"/>
                  </a:cubicBezTo>
                  <a:cubicBezTo>
                    <a:pt x="7394" y="4818"/>
                    <a:pt x="7335" y="4615"/>
                    <a:pt x="7275" y="4401"/>
                  </a:cubicBezTo>
                  <a:cubicBezTo>
                    <a:pt x="7156" y="3972"/>
                    <a:pt x="7049" y="3544"/>
                    <a:pt x="7013" y="3091"/>
                  </a:cubicBezTo>
                  <a:cubicBezTo>
                    <a:pt x="6918" y="2317"/>
                    <a:pt x="6835" y="1543"/>
                    <a:pt x="6751" y="770"/>
                  </a:cubicBezTo>
                  <a:cubicBezTo>
                    <a:pt x="6739" y="662"/>
                    <a:pt x="6716" y="543"/>
                    <a:pt x="6692" y="460"/>
                  </a:cubicBezTo>
                  <a:cubicBezTo>
                    <a:pt x="6561" y="424"/>
                    <a:pt x="6442" y="412"/>
                    <a:pt x="6335" y="365"/>
                  </a:cubicBezTo>
                  <a:cubicBezTo>
                    <a:pt x="5932" y="163"/>
                    <a:pt x="5510" y="37"/>
                    <a:pt x="5061" y="37"/>
                  </a:cubicBezTo>
                  <a:cubicBezTo>
                    <a:pt x="5006" y="37"/>
                    <a:pt x="4950" y="39"/>
                    <a:pt x="4894" y="43"/>
                  </a:cubicBezTo>
                  <a:lnTo>
                    <a:pt x="4846" y="43"/>
                  </a:lnTo>
                  <a:cubicBezTo>
                    <a:pt x="4691" y="13"/>
                    <a:pt x="4537" y="1"/>
                    <a:pt x="438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1027;p44"/>
            <p:cNvSpPr/>
            <p:nvPr/>
          </p:nvSpPr>
          <p:spPr>
            <a:xfrm>
              <a:off x="1247475" y="2032225"/>
              <a:ext cx="127700" cy="44675"/>
            </a:xfrm>
            <a:custGeom>
              <a:avLst/>
              <a:gdLst/>
              <a:ahLst/>
              <a:cxnLst/>
              <a:rect l="l" t="t" r="r" b="b"/>
              <a:pathLst>
                <a:path w="5108" h="1787" extrusionOk="0">
                  <a:moveTo>
                    <a:pt x="3977" y="0"/>
                  </a:moveTo>
                  <a:cubicBezTo>
                    <a:pt x="3608" y="36"/>
                    <a:pt x="3239" y="120"/>
                    <a:pt x="2858" y="143"/>
                  </a:cubicBezTo>
                  <a:cubicBezTo>
                    <a:pt x="2227" y="203"/>
                    <a:pt x="1631" y="429"/>
                    <a:pt x="1072" y="739"/>
                  </a:cubicBezTo>
                  <a:cubicBezTo>
                    <a:pt x="691" y="965"/>
                    <a:pt x="310" y="1203"/>
                    <a:pt x="0" y="1572"/>
                  </a:cubicBezTo>
                  <a:cubicBezTo>
                    <a:pt x="60" y="1644"/>
                    <a:pt x="119" y="1727"/>
                    <a:pt x="167" y="1786"/>
                  </a:cubicBezTo>
                  <a:cubicBezTo>
                    <a:pt x="333" y="1679"/>
                    <a:pt x="464" y="1548"/>
                    <a:pt x="631" y="1501"/>
                  </a:cubicBezTo>
                  <a:cubicBezTo>
                    <a:pt x="869" y="1429"/>
                    <a:pt x="1072" y="1310"/>
                    <a:pt x="1298" y="1203"/>
                  </a:cubicBezTo>
                  <a:cubicBezTo>
                    <a:pt x="1869" y="905"/>
                    <a:pt x="2477" y="739"/>
                    <a:pt x="3096" y="655"/>
                  </a:cubicBezTo>
                  <a:cubicBezTo>
                    <a:pt x="3215" y="632"/>
                    <a:pt x="3334" y="620"/>
                    <a:pt x="3429" y="572"/>
                  </a:cubicBezTo>
                  <a:cubicBezTo>
                    <a:pt x="3596" y="477"/>
                    <a:pt x="3786" y="453"/>
                    <a:pt x="3965" y="417"/>
                  </a:cubicBezTo>
                  <a:cubicBezTo>
                    <a:pt x="4322" y="358"/>
                    <a:pt x="4667" y="274"/>
                    <a:pt x="5108" y="203"/>
                  </a:cubicBezTo>
                  <a:cubicBezTo>
                    <a:pt x="4763" y="120"/>
                    <a:pt x="4524" y="60"/>
                    <a:pt x="4310" y="12"/>
                  </a:cubicBezTo>
                  <a:cubicBezTo>
                    <a:pt x="4203" y="0"/>
                    <a:pt x="4084" y="0"/>
                    <a:pt x="397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1028;p44"/>
            <p:cNvSpPr/>
            <p:nvPr/>
          </p:nvSpPr>
          <p:spPr>
            <a:xfrm>
              <a:off x="1416825" y="1995825"/>
              <a:ext cx="136350" cy="43425"/>
            </a:xfrm>
            <a:custGeom>
              <a:avLst/>
              <a:gdLst/>
              <a:ahLst/>
              <a:cxnLst/>
              <a:rect l="l" t="t" r="r" b="b"/>
              <a:pathLst>
                <a:path w="5454" h="1737" extrusionOk="0">
                  <a:moveTo>
                    <a:pt x="4423" y="0"/>
                  </a:moveTo>
                  <a:cubicBezTo>
                    <a:pt x="4303" y="0"/>
                    <a:pt x="4183" y="12"/>
                    <a:pt x="4061" y="40"/>
                  </a:cubicBezTo>
                  <a:cubicBezTo>
                    <a:pt x="3870" y="87"/>
                    <a:pt x="3668" y="99"/>
                    <a:pt x="3465" y="123"/>
                  </a:cubicBezTo>
                  <a:cubicBezTo>
                    <a:pt x="2787" y="206"/>
                    <a:pt x="2096" y="325"/>
                    <a:pt x="1477" y="647"/>
                  </a:cubicBezTo>
                  <a:cubicBezTo>
                    <a:pt x="1441" y="659"/>
                    <a:pt x="1418" y="683"/>
                    <a:pt x="1406" y="683"/>
                  </a:cubicBezTo>
                  <a:cubicBezTo>
                    <a:pt x="1025" y="778"/>
                    <a:pt x="703" y="1004"/>
                    <a:pt x="370" y="1218"/>
                  </a:cubicBezTo>
                  <a:cubicBezTo>
                    <a:pt x="191" y="1337"/>
                    <a:pt x="60" y="1492"/>
                    <a:pt x="1" y="1707"/>
                  </a:cubicBezTo>
                  <a:cubicBezTo>
                    <a:pt x="46" y="1727"/>
                    <a:pt x="86" y="1736"/>
                    <a:pt x="123" y="1736"/>
                  </a:cubicBezTo>
                  <a:cubicBezTo>
                    <a:pt x="211" y="1736"/>
                    <a:pt x="279" y="1686"/>
                    <a:pt x="346" y="1635"/>
                  </a:cubicBezTo>
                  <a:cubicBezTo>
                    <a:pt x="632" y="1421"/>
                    <a:pt x="941" y="1302"/>
                    <a:pt x="1263" y="1183"/>
                  </a:cubicBezTo>
                  <a:lnTo>
                    <a:pt x="1715" y="1052"/>
                  </a:lnTo>
                  <a:cubicBezTo>
                    <a:pt x="1787" y="1016"/>
                    <a:pt x="1894" y="1016"/>
                    <a:pt x="1953" y="980"/>
                  </a:cubicBezTo>
                  <a:cubicBezTo>
                    <a:pt x="2120" y="825"/>
                    <a:pt x="2311" y="814"/>
                    <a:pt x="2513" y="778"/>
                  </a:cubicBezTo>
                  <a:cubicBezTo>
                    <a:pt x="2739" y="754"/>
                    <a:pt x="2977" y="718"/>
                    <a:pt x="3204" y="683"/>
                  </a:cubicBezTo>
                  <a:cubicBezTo>
                    <a:pt x="3311" y="659"/>
                    <a:pt x="3406" y="659"/>
                    <a:pt x="3489" y="599"/>
                  </a:cubicBezTo>
                  <a:cubicBezTo>
                    <a:pt x="3680" y="456"/>
                    <a:pt x="3918" y="444"/>
                    <a:pt x="4144" y="409"/>
                  </a:cubicBezTo>
                  <a:cubicBezTo>
                    <a:pt x="4573" y="337"/>
                    <a:pt x="5001" y="266"/>
                    <a:pt x="5454" y="206"/>
                  </a:cubicBezTo>
                  <a:cubicBezTo>
                    <a:pt x="5108" y="100"/>
                    <a:pt x="4770" y="0"/>
                    <a:pt x="442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029;p44"/>
            <p:cNvSpPr/>
            <p:nvPr/>
          </p:nvSpPr>
          <p:spPr>
            <a:xfrm>
              <a:off x="1168000" y="1750950"/>
              <a:ext cx="405425" cy="344700"/>
            </a:xfrm>
            <a:custGeom>
              <a:avLst/>
              <a:gdLst/>
              <a:ahLst/>
              <a:cxnLst/>
              <a:rect l="l" t="t" r="r" b="b"/>
              <a:pathLst>
                <a:path w="16217" h="13788" extrusionOk="0">
                  <a:moveTo>
                    <a:pt x="2739" y="13133"/>
                  </a:moveTo>
                  <a:cubicBezTo>
                    <a:pt x="2679" y="13121"/>
                    <a:pt x="2631" y="13097"/>
                    <a:pt x="2584" y="13097"/>
                  </a:cubicBezTo>
                  <a:cubicBezTo>
                    <a:pt x="2322" y="13061"/>
                    <a:pt x="2215" y="12895"/>
                    <a:pt x="2167" y="12656"/>
                  </a:cubicBezTo>
                  <a:cubicBezTo>
                    <a:pt x="2143" y="12478"/>
                    <a:pt x="2108" y="12287"/>
                    <a:pt x="1988" y="12144"/>
                  </a:cubicBezTo>
                  <a:cubicBezTo>
                    <a:pt x="1953" y="12061"/>
                    <a:pt x="1953" y="11978"/>
                    <a:pt x="1929" y="11883"/>
                  </a:cubicBezTo>
                  <a:cubicBezTo>
                    <a:pt x="1905" y="11704"/>
                    <a:pt x="1869" y="11513"/>
                    <a:pt x="1858" y="11335"/>
                  </a:cubicBezTo>
                  <a:cubicBezTo>
                    <a:pt x="1786" y="10835"/>
                    <a:pt x="1715" y="10311"/>
                    <a:pt x="1572" y="9799"/>
                  </a:cubicBezTo>
                  <a:cubicBezTo>
                    <a:pt x="1477" y="9418"/>
                    <a:pt x="1417" y="9013"/>
                    <a:pt x="1322" y="8632"/>
                  </a:cubicBezTo>
                  <a:cubicBezTo>
                    <a:pt x="1203" y="8061"/>
                    <a:pt x="1072" y="7501"/>
                    <a:pt x="941" y="6941"/>
                  </a:cubicBezTo>
                  <a:cubicBezTo>
                    <a:pt x="857" y="6608"/>
                    <a:pt x="774" y="6275"/>
                    <a:pt x="703" y="5929"/>
                  </a:cubicBezTo>
                  <a:cubicBezTo>
                    <a:pt x="667" y="5810"/>
                    <a:pt x="643" y="5679"/>
                    <a:pt x="595" y="5560"/>
                  </a:cubicBezTo>
                  <a:cubicBezTo>
                    <a:pt x="476" y="5239"/>
                    <a:pt x="381" y="4905"/>
                    <a:pt x="345" y="4560"/>
                  </a:cubicBezTo>
                  <a:cubicBezTo>
                    <a:pt x="322" y="4465"/>
                    <a:pt x="310" y="4358"/>
                    <a:pt x="250" y="4286"/>
                  </a:cubicBezTo>
                  <a:cubicBezTo>
                    <a:pt x="107" y="4024"/>
                    <a:pt x="83" y="3727"/>
                    <a:pt x="0" y="3465"/>
                  </a:cubicBezTo>
                  <a:cubicBezTo>
                    <a:pt x="238" y="3179"/>
                    <a:pt x="500" y="2989"/>
                    <a:pt x="834" y="2858"/>
                  </a:cubicBezTo>
                  <a:cubicBezTo>
                    <a:pt x="2036" y="2346"/>
                    <a:pt x="3262" y="1965"/>
                    <a:pt x="4548" y="1786"/>
                  </a:cubicBezTo>
                  <a:cubicBezTo>
                    <a:pt x="4632" y="1762"/>
                    <a:pt x="4703" y="1750"/>
                    <a:pt x="4763" y="1750"/>
                  </a:cubicBezTo>
                  <a:cubicBezTo>
                    <a:pt x="5287" y="1762"/>
                    <a:pt x="5798" y="1750"/>
                    <a:pt x="6310" y="1822"/>
                  </a:cubicBezTo>
                  <a:cubicBezTo>
                    <a:pt x="6668" y="1881"/>
                    <a:pt x="7037" y="1988"/>
                    <a:pt x="7346" y="2215"/>
                  </a:cubicBezTo>
                  <a:cubicBezTo>
                    <a:pt x="7430" y="2274"/>
                    <a:pt x="7525" y="2274"/>
                    <a:pt x="7620" y="2298"/>
                  </a:cubicBezTo>
                  <a:cubicBezTo>
                    <a:pt x="7930" y="1881"/>
                    <a:pt x="8275" y="1512"/>
                    <a:pt x="8680" y="1215"/>
                  </a:cubicBezTo>
                  <a:cubicBezTo>
                    <a:pt x="8811" y="1107"/>
                    <a:pt x="8977" y="1036"/>
                    <a:pt x="9156" y="1012"/>
                  </a:cubicBezTo>
                  <a:cubicBezTo>
                    <a:pt x="9275" y="988"/>
                    <a:pt x="9406" y="929"/>
                    <a:pt x="9525" y="893"/>
                  </a:cubicBezTo>
                  <a:cubicBezTo>
                    <a:pt x="9811" y="750"/>
                    <a:pt x="10073" y="595"/>
                    <a:pt x="10418" y="560"/>
                  </a:cubicBezTo>
                  <a:cubicBezTo>
                    <a:pt x="10430" y="560"/>
                    <a:pt x="10442" y="560"/>
                    <a:pt x="10466" y="548"/>
                  </a:cubicBezTo>
                  <a:cubicBezTo>
                    <a:pt x="10942" y="274"/>
                    <a:pt x="11490" y="274"/>
                    <a:pt x="12014" y="191"/>
                  </a:cubicBezTo>
                  <a:cubicBezTo>
                    <a:pt x="12264" y="143"/>
                    <a:pt x="12526" y="119"/>
                    <a:pt x="12787" y="72"/>
                  </a:cubicBezTo>
                  <a:cubicBezTo>
                    <a:pt x="13026" y="24"/>
                    <a:pt x="13264" y="0"/>
                    <a:pt x="13514" y="72"/>
                  </a:cubicBezTo>
                  <a:cubicBezTo>
                    <a:pt x="13597" y="95"/>
                    <a:pt x="13704" y="72"/>
                    <a:pt x="13811" y="72"/>
                  </a:cubicBezTo>
                  <a:cubicBezTo>
                    <a:pt x="14121" y="72"/>
                    <a:pt x="14335" y="238"/>
                    <a:pt x="14371" y="548"/>
                  </a:cubicBezTo>
                  <a:cubicBezTo>
                    <a:pt x="14419" y="786"/>
                    <a:pt x="14454" y="1036"/>
                    <a:pt x="14478" y="1274"/>
                  </a:cubicBezTo>
                  <a:cubicBezTo>
                    <a:pt x="14526" y="1548"/>
                    <a:pt x="14550" y="1810"/>
                    <a:pt x="14692" y="2060"/>
                  </a:cubicBezTo>
                  <a:cubicBezTo>
                    <a:pt x="14752" y="2179"/>
                    <a:pt x="14776" y="2334"/>
                    <a:pt x="14788" y="2477"/>
                  </a:cubicBezTo>
                  <a:cubicBezTo>
                    <a:pt x="14847" y="2810"/>
                    <a:pt x="14895" y="3131"/>
                    <a:pt x="14942" y="3465"/>
                  </a:cubicBezTo>
                  <a:cubicBezTo>
                    <a:pt x="14990" y="3786"/>
                    <a:pt x="15062" y="4120"/>
                    <a:pt x="15169" y="4429"/>
                  </a:cubicBezTo>
                  <a:cubicBezTo>
                    <a:pt x="15240" y="4655"/>
                    <a:pt x="15264" y="4905"/>
                    <a:pt x="15300" y="5144"/>
                  </a:cubicBezTo>
                  <a:cubicBezTo>
                    <a:pt x="15359" y="5572"/>
                    <a:pt x="15443" y="5989"/>
                    <a:pt x="15585" y="6406"/>
                  </a:cubicBezTo>
                  <a:cubicBezTo>
                    <a:pt x="15681" y="6691"/>
                    <a:pt x="15704" y="7001"/>
                    <a:pt x="15740" y="7299"/>
                  </a:cubicBezTo>
                  <a:cubicBezTo>
                    <a:pt x="15776" y="7501"/>
                    <a:pt x="15824" y="7692"/>
                    <a:pt x="15907" y="7882"/>
                  </a:cubicBezTo>
                  <a:cubicBezTo>
                    <a:pt x="16026" y="8168"/>
                    <a:pt x="16121" y="8477"/>
                    <a:pt x="16181" y="8787"/>
                  </a:cubicBezTo>
                  <a:cubicBezTo>
                    <a:pt x="16216" y="9061"/>
                    <a:pt x="16193" y="9323"/>
                    <a:pt x="16157" y="9608"/>
                  </a:cubicBezTo>
                  <a:cubicBezTo>
                    <a:pt x="16145" y="9704"/>
                    <a:pt x="16062" y="9775"/>
                    <a:pt x="16002" y="9882"/>
                  </a:cubicBezTo>
                  <a:cubicBezTo>
                    <a:pt x="16050" y="10132"/>
                    <a:pt x="16181" y="10382"/>
                    <a:pt x="16074" y="10656"/>
                  </a:cubicBezTo>
                  <a:cubicBezTo>
                    <a:pt x="15883" y="10740"/>
                    <a:pt x="15704" y="10740"/>
                    <a:pt x="15526" y="10668"/>
                  </a:cubicBezTo>
                  <a:cubicBezTo>
                    <a:pt x="15300" y="10573"/>
                    <a:pt x="15073" y="10561"/>
                    <a:pt x="14847" y="10620"/>
                  </a:cubicBezTo>
                  <a:cubicBezTo>
                    <a:pt x="14633" y="10668"/>
                    <a:pt x="14395" y="10680"/>
                    <a:pt x="14169" y="10728"/>
                  </a:cubicBezTo>
                  <a:cubicBezTo>
                    <a:pt x="14002" y="10751"/>
                    <a:pt x="13823" y="10775"/>
                    <a:pt x="13669" y="10870"/>
                  </a:cubicBezTo>
                  <a:cubicBezTo>
                    <a:pt x="13585" y="10930"/>
                    <a:pt x="13466" y="10954"/>
                    <a:pt x="13347" y="10966"/>
                  </a:cubicBezTo>
                  <a:cubicBezTo>
                    <a:pt x="13121" y="11013"/>
                    <a:pt x="12883" y="11025"/>
                    <a:pt x="12656" y="11073"/>
                  </a:cubicBezTo>
                  <a:cubicBezTo>
                    <a:pt x="12478" y="11097"/>
                    <a:pt x="12287" y="11097"/>
                    <a:pt x="12121" y="11228"/>
                  </a:cubicBezTo>
                  <a:cubicBezTo>
                    <a:pt x="12085" y="11263"/>
                    <a:pt x="12025" y="11287"/>
                    <a:pt x="11966" y="11287"/>
                  </a:cubicBezTo>
                  <a:cubicBezTo>
                    <a:pt x="11573" y="11287"/>
                    <a:pt x="11228" y="11466"/>
                    <a:pt x="10871" y="11561"/>
                  </a:cubicBezTo>
                  <a:cubicBezTo>
                    <a:pt x="10597" y="11632"/>
                    <a:pt x="10311" y="11763"/>
                    <a:pt x="10073" y="11966"/>
                  </a:cubicBezTo>
                  <a:cubicBezTo>
                    <a:pt x="9918" y="12085"/>
                    <a:pt x="9787" y="12121"/>
                    <a:pt x="9597" y="12049"/>
                  </a:cubicBezTo>
                  <a:cubicBezTo>
                    <a:pt x="9418" y="11978"/>
                    <a:pt x="9204" y="11918"/>
                    <a:pt x="9013" y="11966"/>
                  </a:cubicBezTo>
                  <a:cubicBezTo>
                    <a:pt x="8406" y="11799"/>
                    <a:pt x="7823" y="11990"/>
                    <a:pt x="7227" y="12121"/>
                  </a:cubicBezTo>
                  <a:cubicBezTo>
                    <a:pt x="6941" y="12180"/>
                    <a:pt x="6668" y="12264"/>
                    <a:pt x="6382" y="12299"/>
                  </a:cubicBezTo>
                  <a:cubicBezTo>
                    <a:pt x="5668" y="12442"/>
                    <a:pt x="5001" y="12692"/>
                    <a:pt x="4382" y="13073"/>
                  </a:cubicBezTo>
                  <a:cubicBezTo>
                    <a:pt x="4370" y="13097"/>
                    <a:pt x="4358" y="13097"/>
                    <a:pt x="4358" y="13109"/>
                  </a:cubicBezTo>
                  <a:cubicBezTo>
                    <a:pt x="4060" y="13240"/>
                    <a:pt x="3763" y="13359"/>
                    <a:pt x="3560" y="13645"/>
                  </a:cubicBezTo>
                  <a:cubicBezTo>
                    <a:pt x="3501" y="13716"/>
                    <a:pt x="3346" y="13752"/>
                    <a:pt x="3239" y="13764"/>
                  </a:cubicBezTo>
                  <a:cubicBezTo>
                    <a:pt x="3108" y="13788"/>
                    <a:pt x="2989" y="13716"/>
                    <a:pt x="2917" y="13597"/>
                  </a:cubicBezTo>
                  <a:cubicBezTo>
                    <a:pt x="2881" y="13407"/>
                    <a:pt x="2810" y="13276"/>
                    <a:pt x="2739" y="13133"/>
                  </a:cubicBezTo>
                  <a:close/>
                  <a:moveTo>
                    <a:pt x="7882" y="3024"/>
                  </a:moveTo>
                  <a:cubicBezTo>
                    <a:pt x="8013" y="3893"/>
                    <a:pt x="8156" y="4691"/>
                    <a:pt x="8287" y="5501"/>
                  </a:cubicBezTo>
                  <a:cubicBezTo>
                    <a:pt x="8335" y="5787"/>
                    <a:pt x="8406" y="6072"/>
                    <a:pt x="8477" y="6334"/>
                  </a:cubicBezTo>
                  <a:cubicBezTo>
                    <a:pt x="8585" y="6703"/>
                    <a:pt x="8680" y="7084"/>
                    <a:pt x="8727" y="7465"/>
                  </a:cubicBezTo>
                  <a:cubicBezTo>
                    <a:pt x="8775" y="7763"/>
                    <a:pt x="8823" y="8061"/>
                    <a:pt x="8894" y="8358"/>
                  </a:cubicBezTo>
                  <a:cubicBezTo>
                    <a:pt x="9120" y="9180"/>
                    <a:pt x="9394" y="9978"/>
                    <a:pt x="9478" y="10835"/>
                  </a:cubicBezTo>
                  <a:cubicBezTo>
                    <a:pt x="9489" y="10906"/>
                    <a:pt x="9489" y="10978"/>
                    <a:pt x="9608" y="10990"/>
                  </a:cubicBezTo>
                  <a:cubicBezTo>
                    <a:pt x="9918" y="10751"/>
                    <a:pt x="10275" y="10573"/>
                    <a:pt x="10513" y="10239"/>
                  </a:cubicBezTo>
                  <a:cubicBezTo>
                    <a:pt x="10621" y="10085"/>
                    <a:pt x="10799" y="9978"/>
                    <a:pt x="10978" y="9942"/>
                  </a:cubicBezTo>
                  <a:cubicBezTo>
                    <a:pt x="11323" y="9847"/>
                    <a:pt x="11656" y="9716"/>
                    <a:pt x="11978" y="9549"/>
                  </a:cubicBezTo>
                  <a:cubicBezTo>
                    <a:pt x="12085" y="9501"/>
                    <a:pt x="12204" y="9477"/>
                    <a:pt x="12311" y="9466"/>
                  </a:cubicBezTo>
                  <a:cubicBezTo>
                    <a:pt x="12954" y="9358"/>
                    <a:pt x="13621" y="9263"/>
                    <a:pt x="14264" y="9180"/>
                  </a:cubicBezTo>
                  <a:cubicBezTo>
                    <a:pt x="14395" y="9168"/>
                    <a:pt x="14514" y="9132"/>
                    <a:pt x="14609" y="9168"/>
                  </a:cubicBezTo>
                  <a:cubicBezTo>
                    <a:pt x="14883" y="9239"/>
                    <a:pt x="15145" y="9192"/>
                    <a:pt x="15419" y="9251"/>
                  </a:cubicBezTo>
                  <a:cubicBezTo>
                    <a:pt x="15431" y="9251"/>
                    <a:pt x="15454" y="9227"/>
                    <a:pt x="15502" y="9192"/>
                  </a:cubicBezTo>
                  <a:cubicBezTo>
                    <a:pt x="15335" y="8835"/>
                    <a:pt x="15300" y="8430"/>
                    <a:pt x="15240" y="8037"/>
                  </a:cubicBezTo>
                  <a:cubicBezTo>
                    <a:pt x="15181" y="7680"/>
                    <a:pt x="15133" y="7322"/>
                    <a:pt x="15073" y="6965"/>
                  </a:cubicBezTo>
                  <a:cubicBezTo>
                    <a:pt x="15062" y="6810"/>
                    <a:pt x="15038" y="6668"/>
                    <a:pt x="14978" y="6549"/>
                  </a:cubicBezTo>
                  <a:cubicBezTo>
                    <a:pt x="14788" y="6048"/>
                    <a:pt x="14740" y="5537"/>
                    <a:pt x="14669" y="5025"/>
                  </a:cubicBezTo>
                  <a:cubicBezTo>
                    <a:pt x="14645" y="4882"/>
                    <a:pt x="14621" y="4715"/>
                    <a:pt x="14561" y="4560"/>
                  </a:cubicBezTo>
                  <a:cubicBezTo>
                    <a:pt x="14442" y="4251"/>
                    <a:pt x="14383" y="3929"/>
                    <a:pt x="14347" y="3596"/>
                  </a:cubicBezTo>
                  <a:lnTo>
                    <a:pt x="14204" y="2619"/>
                  </a:lnTo>
                  <a:cubicBezTo>
                    <a:pt x="14180" y="2465"/>
                    <a:pt x="14145" y="2298"/>
                    <a:pt x="14085" y="2155"/>
                  </a:cubicBezTo>
                  <a:cubicBezTo>
                    <a:pt x="14002" y="1965"/>
                    <a:pt x="13954" y="1750"/>
                    <a:pt x="13930" y="1524"/>
                  </a:cubicBezTo>
                  <a:cubicBezTo>
                    <a:pt x="13907" y="1346"/>
                    <a:pt x="13883" y="1155"/>
                    <a:pt x="13847" y="976"/>
                  </a:cubicBezTo>
                  <a:cubicBezTo>
                    <a:pt x="13835" y="893"/>
                    <a:pt x="13788" y="798"/>
                    <a:pt x="13764" y="714"/>
                  </a:cubicBezTo>
                  <a:cubicBezTo>
                    <a:pt x="13526" y="679"/>
                    <a:pt x="13311" y="655"/>
                    <a:pt x="13097" y="655"/>
                  </a:cubicBezTo>
                  <a:cubicBezTo>
                    <a:pt x="12883" y="655"/>
                    <a:pt x="12656" y="714"/>
                    <a:pt x="12454" y="738"/>
                  </a:cubicBezTo>
                  <a:cubicBezTo>
                    <a:pt x="12109" y="786"/>
                    <a:pt x="11764" y="845"/>
                    <a:pt x="11430" y="893"/>
                  </a:cubicBezTo>
                  <a:cubicBezTo>
                    <a:pt x="11204" y="917"/>
                    <a:pt x="10978" y="988"/>
                    <a:pt x="10751" y="1048"/>
                  </a:cubicBezTo>
                  <a:cubicBezTo>
                    <a:pt x="10335" y="1167"/>
                    <a:pt x="9942" y="1322"/>
                    <a:pt x="9549" y="1512"/>
                  </a:cubicBezTo>
                  <a:cubicBezTo>
                    <a:pt x="9478" y="1560"/>
                    <a:pt x="9382" y="1560"/>
                    <a:pt x="9299" y="1572"/>
                  </a:cubicBezTo>
                  <a:cubicBezTo>
                    <a:pt x="9085" y="1607"/>
                    <a:pt x="8906" y="1703"/>
                    <a:pt x="8763" y="1846"/>
                  </a:cubicBezTo>
                  <a:cubicBezTo>
                    <a:pt x="8454" y="2155"/>
                    <a:pt x="8096" y="2429"/>
                    <a:pt x="7942" y="2881"/>
                  </a:cubicBezTo>
                  <a:cubicBezTo>
                    <a:pt x="7954" y="2953"/>
                    <a:pt x="7918" y="3000"/>
                    <a:pt x="7882" y="3024"/>
                  </a:cubicBezTo>
                  <a:close/>
                  <a:moveTo>
                    <a:pt x="584" y="3572"/>
                  </a:moveTo>
                  <a:cubicBezTo>
                    <a:pt x="655" y="3691"/>
                    <a:pt x="679" y="3774"/>
                    <a:pt x="762" y="3846"/>
                  </a:cubicBezTo>
                  <a:cubicBezTo>
                    <a:pt x="905" y="4024"/>
                    <a:pt x="976" y="4215"/>
                    <a:pt x="1000" y="4441"/>
                  </a:cubicBezTo>
                  <a:cubicBezTo>
                    <a:pt x="1024" y="4715"/>
                    <a:pt x="1096" y="4953"/>
                    <a:pt x="1215" y="5191"/>
                  </a:cubicBezTo>
                  <a:cubicBezTo>
                    <a:pt x="1262" y="5263"/>
                    <a:pt x="1274" y="5358"/>
                    <a:pt x="1298" y="5441"/>
                  </a:cubicBezTo>
                  <a:cubicBezTo>
                    <a:pt x="1429" y="5989"/>
                    <a:pt x="1560" y="6525"/>
                    <a:pt x="1679" y="7072"/>
                  </a:cubicBezTo>
                  <a:cubicBezTo>
                    <a:pt x="1810" y="7703"/>
                    <a:pt x="1953" y="8346"/>
                    <a:pt x="2084" y="8977"/>
                  </a:cubicBezTo>
                  <a:cubicBezTo>
                    <a:pt x="2108" y="9120"/>
                    <a:pt x="2143" y="9239"/>
                    <a:pt x="2167" y="9358"/>
                  </a:cubicBezTo>
                  <a:cubicBezTo>
                    <a:pt x="2334" y="9930"/>
                    <a:pt x="2489" y="10525"/>
                    <a:pt x="2548" y="11121"/>
                  </a:cubicBezTo>
                  <a:cubicBezTo>
                    <a:pt x="2560" y="11299"/>
                    <a:pt x="2584" y="11466"/>
                    <a:pt x="2620" y="11632"/>
                  </a:cubicBezTo>
                  <a:cubicBezTo>
                    <a:pt x="2643" y="11835"/>
                    <a:pt x="2762" y="12013"/>
                    <a:pt x="2870" y="12168"/>
                  </a:cubicBezTo>
                  <a:cubicBezTo>
                    <a:pt x="3167" y="11954"/>
                    <a:pt x="3417" y="11752"/>
                    <a:pt x="3703" y="11573"/>
                  </a:cubicBezTo>
                  <a:cubicBezTo>
                    <a:pt x="4346" y="11180"/>
                    <a:pt x="5025" y="10870"/>
                    <a:pt x="5787" y="10787"/>
                  </a:cubicBezTo>
                  <a:cubicBezTo>
                    <a:pt x="6156" y="10740"/>
                    <a:pt x="6537" y="10692"/>
                    <a:pt x="6906" y="10620"/>
                  </a:cubicBezTo>
                  <a:cubicBezTo>
                    <a:pt x="7453" y="10501"/>
                    <a:pt x="7942" y="10668"/>
                    <a:pt x="8442" y="10882"/>
                  </a:cubicBezTo>
                  <a:cubicBezTo>
                    <a:pt x="8537" y="10930"/>
                    <a:pt x="8644" y="11001"/>
                    <a:pt x="8763" y="10918"/>
                  </a:cubicBezTo>
                  <a:cubicBezTo>
                    <a:pt x="8763" y="10859"/>
                    <a:pt x="8763" y="10787"/>
                    <a:pt x="8751" y="10704"/>
                  </a:cubicBezTo>
                  <a:cubicBezTo>
                    <a:pt x="8704" y="10275"/>
                    <a:pt x="8585" y="9858"/>
                    <a:pt x="8465" y="9442"/>
                  </a:cubicBezTo>
                  <a:cubicBezTo>
                    <a:pt x="8275" y="8763"/>
                    <a:pt x="8084" y="8084"/>
                    <a:pt x="8001" y="7370"/>
                  </a:cubicBezTo>
                  <a:cubicBezTo>
                    <a:pt x="7989" y="7168"/>
                    <a:pt x="7930" y="6953"/>
                    <a:pt x="7870" y="6751"/>
                  </a:cubicBezTo>
                  <a:cubicBezTo>
                    <a:pt x="7751" y="6322"/>
                    <a:pt x="7644" y="5882"/>
                    <a:pt x="7608" y="5441"/>
                  </a:cubicBezTo>
                  <a:cubicBezTo>
                    <a:pt x="7513" y="4667"/>
                    <a:pt x="7430" y="3893"/>
                    <a:pt x="7346" y="3120"/>
                  </a:cubicBezTo>
                  <a:cubicBezTo>
                    <a:pt x="7334" y="3012"/>
                    <a:pt x="7311" y="2893"/>
                    <a:pt x="7287" y="2810"/>
                  </a:cubicBezTo>
                  <a:cubicBezTo>
                    <a:pt x="7156" y="2774"/>
                    <a:pt x="7037" y="2762"/>
                    <a:pt x="6930" y="2715"/>
                  </a:cubicBezTo>
                  <a:cubicBezTo>
                    <a:pt x="6477" y="2489"/>
                    <a:pt x="6001" y="2358"/>
                    <a:pt x="5489" y="2393"/>
                  </a:cubicBezTo>
                  <a:lnTo>
                    <a:pt x="5441" y="2393"/>
                  </a:lnTo>
                  <a:cubicBezTo>
                    <a:pt x="4894" y="2286"/>
                    <a:pt x="4358" y="2405"/>
                    <a:pt x="3822" y="2489"/>
                  </a:cubicBezTo>
                  <a:cubicBezTo>
                    <a:pt x="2881" y="2667"/>
                    <a:pt x="1977" y="2965"/>
                    <a:pt x="1096" y="3298"/>
                  </a:cubicBezTo>
                  <a:cubicBezTo>
                    <a:pt x="905" y="3370"/>
                    <a:pt x="762" y="3477"/>
                    <a:pt x="584" y="3572"/>
                  </a:cubicBezTo>
                  <a:close/>
                  <a:moveTo>
                    <a:pt x="8299" y="11454"/>
                  </a:moveTo>
                  <a:cubicBezTo>
                    <a:pt x="7954" y="11359"/>
                    <a:pt x="7727" y="11311"/>
                    <a:pt x="7501" y="11263"/>
                  </a:cubicBezTo>
                  <a:cubicBezTo>
                    <a:pt x="7394" y="11240"/>
                    <a:pt x="7275" y="11228"/>
                    <a:pt x="7156" y="11240"/>
                  </a:cubicBezTo>
                  <a:cubicBezTo>
                    <a:pt x="6787" y="11287"/>
                    <a:pt x="6418" y="11359"/>
                    <a:pt x="6037" y="11394"/>
                  </a:cubicBezTo>
                  <a:cubicBezTo>
                    <a:pt x="5406" y="11454"/>
                    <a:pt x="4810" y="11680"/>
                    <a:pt x="4251" y="11990"/>
                  </a:cubicBezTo>
                  <a:cubicBezTo>
                    <a:pt x="3870" y="12216"/>
                    <a:pt x="3489" y="12454"/>
                    <a:pt x="3179" y="12823"/>
                  </a:cubicBezTo>
                  <a:cubicBezTo>
                    <a:pt x="3239" y="12895"/>
                    <a:pt x="3298" y="12978"/>
                    <a:pt x="3346" y="13037"/>
                  </a:cubicBezTo>
                  <a:cubicBezTo>
                    <a:pt x="3512" y="12930"/>
                    <a:pt x="3643" y="12787"/>
                    <a:pt x="3810" y="12752"/>
                  </a:cubicBezTo>
                  <a:cubicBezTo>
                    <a:pt x="4048" y="12680"/>
                    <a:pt x="4251" y="12549"/>
                    <a:pt x="4477" y="12454"/>
                  </a:cubicBezTo>
                  <a:cubicBezTo>
                    <a:pt x="5048" y="12156"/>
                    <a:pt x="5656" y="11990"/>
                    <a:pt x="6275" y="11906"/>
                  </a:cubicBezTo>
                  <a:cubicBezTo>
                    <a:pt x="6394" y="11883"/>
                    <a:pt x="6513" y="11871"/>
                    <a:pt x="6608" y="11823"/>
                  </a:cubicBezTo>
                  <a:cubicBezTo>
                    <a:pt x="6775" y="11728"/>
                    <a:pt x="6965" y="11704"/>
                    <a:pt x="7144" y="11656"/>
                  </a:cubicBezTo>
                  <a:cubicBezTo>
                    <a:pt x="7501" y="11609"/>
                    <a:pt x="7858" y="11549"/>
                    <a:pt x="8299" y="11454"/>
                  </a:cubicBezTo>
                  <a:close/>
                  <a:moveTo>
                    <a:pt x="15383" y="9978"/>
                  </a:moveTo>
                  <a:cubicBezTo>
                    <a:pt x="14931" y="9858"/>
                    <a:pt x="14478" y="9727"/>
                    <a:pt x="14002" y="9835"/>
                  </a:cubicBezTo>
                  <a:cubicBezTo>
                    <a:pt x="13811" y="9882"/>
                    <a:pt x="13597" y="9894"/>
                    <a:pt x="13407" y="9918"/>
                  </a:cubicBezTo>
                  <a:cubicBezTo>
                    <a:pt x="12728" y="10001"/>
                    <a:pt x="12037" y="10120"/>
                    <a:pt x="11418" y="10442"/>
                  </a:cubicBezTo>
                  <a:cubicBezTo>
                    <a:pt x="11383" y="10454"/>
                    <a:pt x="11359" y="10478"/>
                    <a:pt x="11335" y="10478"/>
                  </a:cubicBezTo>
                  <a:cubicBezTo>
                    <a:pt x="10966" y="10573"/>
                    <a:pt x="10644" y="10799"/>
                    <a:pt x="10311" y="11013"/>
                  </a:cubicBezTo>
                  <a:cubicBezTo>
                    <a:pt x="10132" y="11132"/>
                    <a:pt x="10001" y="11287"/>
                    <a:pt x="9942" y="11502"/>
                  </a:cubicBezTo>
                  <a:cubicBezTo>
                    <a:pt x="10085" y="11573"/>
                    <a:pt x="10192" y="11502"/>
                    <a:pt x="10287" y="11430"/>
                  </a:cubicBezTo>
                  <a:cubicBezTo>
                    <a:pt x="10561" y="11216"/>
                    <a:pt x="10882" y="11097"/>
                    <a:pt x="11204" y="10978"/>
                  </a:cubicBezTo>
                  <a:lnTo>
                    <a:pt x="11656" y="10847"/>
                  </a:lnTo>
                  <a:cubicBezTo>
                    <a:pt x="11728" y="10811"/>
                    <a:pt x="11835" y="10811"/>
                    <a:pt x="11894" y="10775"/>
                  </a:cubicBezTo>
                  <a:cubicBezTo>
                    <a:pt x="12049" y="10620"/>
                    <a:pt x="12252" y="10609"/>
                    <a:pt x="12454" y="10573"/>
                  </a:cubicBezTo>
                  <a:cubicBezTo>
                    <a:pt x="12680" y="10549"/>
                    <a:pt x="12918" y="10513"/>
                    <a:pt x="13145" y="10478"/>
                  </a:cubicBezTo>
                  <a:cubicBezTo>
                    <a:pt x="13240" y="10454"/>
                    <a:pt x="13347" y="10454"/>
                    <a:pt x="13418" y="10394"/>
                  </a:cubicBezTo>
                  <a:cubicBezTo>
                    <a:pt x="13621" y="10251"/>
                    <a:pt x="13859" y="10239"/>
                    <a:pt x="14073" y="10204"/>
                  </a:cubicBezTo>
                  <a:cubicBezTo>
                    <a:pt x="14526" y="10132"/>
                    <a:pt x="14954" y="10061"/>
                    <a:pt x="15383" y="997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030;p44"/>
            <p:cNvSpPr/>
            <p:nvPr/>
          </p:nvSpPr>
          <p:spPr>
            <a:xfrm>
              <a:off x="1404625" y="1833700"/>
              <a:ext cx="89925" cy="110150"/>
            </a:xfrm>
            <a:custGeom>
              <a:avLst/>
              <a:gdLst/>
              <a:ahLst/>
              <a:cxnLst/>
              <a:rect l="l" t="t" r="r" b="b"/>
              <a:pathLst>
                <a:path w="3597" h="4406" extrusionOk="0">
                  <a:moveTo>
                    <a:pt x="1679" y="1834"/>
                  </a:moveTo>
                  <a:cubicBezTo>
                    <a:pt x="1846" y="1488"/>
                    <a:pt x="2025" y="1167"/>
                    <a:pt x="2037" y="762"/>
                  </a:cubicBezTo>
                  <a:cubicBezTo>
                    <a:pt x="1906" y="762"/>
                    <a:pt x="1798" y="774"/>
                    <a:pt x="1679" y="774"/>
                  </a:cubicBezTo>
                  <a:cubicBezTo>
                    <a:pt x="1310" y="822"/>
                    <a:pt x="941" y="869"/>
                    <a:pt x="560" y="893"/>
                  </a:cubicBezTo>
                  <a:cubicBezTo>
                    <a:pt x="441" y="917"/>
                    <a:pt x="346" y="917"/>
                    <a:pt x="227" y="893"/>
                  </a:cubicBezTo>
                  <a:cubicBezTo>
                    <a:pt x="108" y="881"/>
                    <a:pt x="13" y="774"/>
                    <a:pt x="1" y="655"/>
                  </a:cubicBezTo>
                  <a:cubicBezTo>
                    <a:pt x="1" y="560"/>
                    <a:pt x="48" y="452"/>
                    <a:pt x="143" y="417"/>
                  </a:cubicBezTo>
                  <a:cubicBezTo>
                    <a:pt x="274" y="381"/>
                    <a:pt x="417" y="322"/>
                    <a:pt x="560" y="298"/>
                  </a:cubicBezTo>
                  <a:cubicBezTo>
                    <a:pt x="1072" y="214"/>
                    <a:pt x="1596" y="119"/>
                    <a:pt x="2096" y="60"/>
                  </a:cubicBezTo>
                  <a:cubicBezTo>
                    <a:pt x="2572" y="0"/>
                    <a:pt x="2906" y="357"/>
                    <a:pt x="2787" y="833"/>
                  </a:cubicBezTo>
                  <a:cubicBezTo>
                    <a:pt x="2703" y="1119"/>
                    <a:pt x="2608" y="1381"/>
                    <a:pt x="2501" y="1655"/>
                  </a:cubicBezTo>
                  <a:lnTo>
                    <a:pt x="2322" y="2096"/>
                  </a:lnTo>
                  <a:cubicBezTo>
                    <a:pt x="2394" y="2179"/>
                    <a:pt x="2465" y="2227"/>
                    <a:pt x="2513" y="2274"/>
                  </a:cubicBezTo>
                  <a:cubicBezTo>
                    <a:pt x="2644" y="2441"/>
                    <a:pt x="2584" y="2667"/>
                    <a:pt x="2394" y="2727"/>
                  </a:cubicBezTo>
                  <a:cubicBezTo>
                    <a:pt x="2287" y="2750"/>
                    <a:pt x="2168" y="2774"/>
                    <a:pt x="2048" y="2798"/>
                  </a:cubicBezTo>
                  <a:cubicBezTo>
                    <a:pt x="1977" y="3012"/>
                    <a:pt x="1810" y="3203"/>
                    <a:pt x="1906" y="3441"/>
                  </a:cubicBezTo>
                  <a:cubicBezTo>
                    <a:pt x="2037" y="3500"/>
                    <a:pt x="2144" y="3453"/>
                    <a:pt x="2227" y="3393"/>
                  </a:cubicBezTo>
                  <a:cubicBezTo>
                    <a:pt x="2549" y="3215"/>
                    <a:pt x="2906" y="3215"/>
                    <a:pt x="3239" y="3203"/>
                  </a:cubicBezTo>
                  <a:cubicBezTo>
                    <a:pt x="3418" y="3191"/>
                    <a:pt x="3572" y="3322"/>
                    <a:pt x="3584" y="3465"/>
                  </a:cubicBezTo>
                  <a:cubicBezTo>
                    <a:pt x="3596" y="3620"/>
                    <a:pt x="3513" y="3762"/>
                    <a:pt x="3334" y="3822"/>
                  </a:cubicBezTo>
                  <a:cubicBezTo>
                    <a:pt x="3275" y="3846"/>
                    <a:pt x="3227" y="3858"/>
                    <a:pt x="3168" y="3870"/>
                  </a:cubicBezTo>
                  <a:cubicBezTo>
                    <a:pt x="2727" y="3917"/>
                    <a:pt x="2322" y="4120"/>
                    <a:pt x="1906" y="4286"/>
                  </a:cubicBezTo>
                  <a:cubicBezTo>
                    <a:pt x="1727" y="4358"/>
                    <a:pt x="1513" y="4393"/>
                    <a:pt x="1310" y="4393"/>
                  </a:cubicBezTo>
                  <a:cubicBezTo>
                    <a:pt x="1060" y="4405"/>
                    <a:pt x="894" y="4215"/>
                    <a:pt x="953" y="3977"/>
                  </a:cubicBezTo>
                  <a:cubicBezTo>
                    <a:pt x="1001" y="3762"/>
                    <a:pt x="977" y="3548"/>
                    <a:pt x="1156" y="3381"/>
                  </a:cubicBezTo>
                  <a:cubicBezTo>
                    <a:pt x="1179" y="3370"/>
                    <a:pt x="1191" y="3322"/>
                    <a:pt x="1191" y="3310"/>
                  </a:cubicBezTo>
                  <a:cubicBezTo>
                    <a:pt x="1156" y="3084"/>
                    <a:pt x="1298" y="2893"/>
                    <a:pt x="1370" y="2691"/>
                  </a:cubicBezTo>
                  <a:cubicBezTo>
                    <a:pt x="1394" y="2631"/>
                    <a:pt x="1394" y="2560"/>
                    <a:pt x="1429" y="2477"/>
                  </a:cubicBezTo>
                  <a:cubicBezTo>
                    <a:pt x="1298" y="2417"/>
                    <a:pt x="1191" y="2369"/>
                    <a:pt x="1072" y="2310"/>
                  </a:cubicBezTo>
                  <a:cubicBezTo>
                    <a:pt x="1001" y="2274"/>
                    <a:pt x="905" y="2250"/>
                    <a:pt x="834" y="2203"/>
                  </a:cubicBezTo>
                  <a:cubicBezTo>
                    <a:pt x="727" y="2143"/>
                    <a:pt x="715" y="2000"/>
                    <a:pt x="786" y="1905"/>
                  </a:cubicBezTo>
                  <a:cubicBezTo>
                    <a:pt x="894" y="1774"/>
                    <a:pt x="1036" y="1715"/>
                    <a:pt x="1203" y="1762"/>
                  </a:cubicBezTo>
                  <a:cubicBezTo>
                    <a:pt x="1370" y="1762"/>
                    <a:pt x="1513" y="1786"/>
                    <a:pt x="1679" y="183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031;p44"/>
            <p:cNvSpPr/>
            <p:nvPr/>
          </p:nvSpPr>
          <p:spPr>
            <a:xfrm>
              <a:off x="1254025" y="1863150"/>
              <a:ext cx="75025" cy="122375"/>
            </a:xfrm>
            <a:custGeom>
              <a:avLst/>
              <a:gdLst/>
              <a:ahLst/>
              <a:cxnLst/>
              <a:rect l="l" t="t" r="r" b="b"/>
              <a:pathLst>
                <a:path w="3001" h="4895" extrusionOk="0">
                  <a:moveTo>
                    <a:pt x="1786" y="2977"/>
                  </a:moveTo>
                  <a:cubicBezTo>
                    <a:pt x="1584" y="3037"/>
                    <a:pt x="1405" y="3096"/>
                    <a:pt x="1226" y="3144"/>
                  </a:cubicBezTo>
                  <a:cubicBezTo>
                    <a:pt x="1072" y="3192"/>
                    <a:pt x="893" y="3192"/>
                    <a:pt x="691" y="3215"/>
                  </a:cubicBezTo>
                  <a:cubicBezTo>
                    <a:pt x="679" y="3513"/>
                    <a:pt x="595" y="3799"/>
                    <a:pt x="631" y="4097"/>
                  </a:cubicBezTo>
                  <a:cubicBezTo>
                    <a:pt x="667" y="4323"/>
                    <a:pt x="679" y="4561"/>
                    <a:pt x="572" y="4775"/>
                  </a:cubicBezTo>
                  <a:cubicBezTo>
                    <a:pt x="536" y="4882"/>
                    <a:pt x="393" y="4894"/>
                    <a:pt x="333" y="4811"/>
                  </a:cubicBezTo>
                  <a:cubicBezTo>
                    <a:pt x="274" y="4739"/>
                    <a:pt x="214" y="4644"/>
                    <a:pt x="191" y="4561"/>
                  </a:cubicBezTo>
                  <a:cubicBezTo>
                    <a:pt x="83" y="4239"/>
                    <a:pt x="0" y="3930"/>
                    <a:pt x="71" y="3585"/>
                  </a:cubicBezTo>
                  <a:cubicBezTo>
                    <a:pt x="83" y="3501"/>
                    <a:pt x="83" y="3394"/>
                    <a:pt x="83" y="3287"/>
                  </a:cubicBezTo>
                  <a:lnTo>
                    <a:pt x="83" y="2775"/>
                  </a:lnTo>
                  <a:cubicBezTo>
                    <a:pt x="83" y="2668"/>
                    <a:pt x="95" y="2561"/>
                    <a:pt x="83" y="2477"/>
                  </a:cubicBezTo>
                  <a:cubicBezTo>
                    <a:pt x="12" y="1918"/>
                    <a:pt x="71" y="1382"/>
                    <a:pt x="95" y="834"/>
                  </a:cubicBezTo>
                  <a:cubicBezTo>
                    <a:pt x="119" y="596"/>
                    <a:pt x="191" y="394"/>
                    <a:pt x="333" y="191"/>
                  </a:cubicBezTo>
                  <a:cubicBezTo>
                    <a:pt x="488" y="1"/>
                    <a:pt x="691" y="1"/>
                    <a:pt x="857" y="167"/>
                  </a:cubicBezTo>
                  <a:cubicBezTo>
                    <a:pt x="929" y="239"/>
                    <a:pt x="976" y="334"/>
                    <a:pt x="1036" y="406"/>
                  </a:cubicBezTo>
                  <a:cubicBezTo>
                    <a:pt x="1453" y="989"/>
                    <a:pt x="1869" y="1584"/>
                    <a:pt x="2179" y="2239"/>
                  </a:cubicBezTo>
                  <a:cubicBezTo>
                    <a:pt x="2417" y="2727"/>
                    <a:pt x="2655" y="3215"/>
                    <a:pt x="2941" y="3680"/>
                  </a:cubicBezTo>
                  <a:cubicBezTo>
                    <a:pt x="3000" y="3763"/>
                    <a:pt x="3000" y="3906"/>
                    <a:pt x="3000" y="4001"/>
                  </a:cubicBezTo>
                  <a:cubicBezTo>
                    <a:pt x="3000" y="4168"/>
                    <a:pt x="2893" y="4287"/>
                    <a:pt x="2762" y="4335"/>
                  </a:cubicBezTo>
                  <a:cubicBezTo>
                    <a:pt x="2643" y="4358"/>
                    <a:pt x="2512" y="4299"/>
                    <a:pt x="2441" y="4180"/>
                  </a:cubicBezTo>
                  <a:cubicBezTo>
                    <a:pt x="2346" y="4025"/>
                    <a:pt x="2262" y="3858"/>
                    <a:pt x="2179" y="3692"/>
                  </a:cubicBezTo>
                  <a:cubicBezTo>
                    <a:pt x="2084" y="3430"/>
                    <a:pt x="1941" y="3192"/>
                    <a:pt x="1786" y="2977"/>
                  </a:cubicBezTo>
                  <a:close/>
                  <a:moveTo>
                    <a:pt x="738" y="2620"/>
                  </a:moveTo>
                  <a:cubicBezTo>
                    <a:pt x="1036" y="2608"/>
                    <a:pt x="1286" y="2549"/>
                    <a:pt x="1500" y="2322"/>
                  </a:cubicBezTo>
                  <a:cubicBezTo>
                    <a:pt x="1250" y="1906"/>
                    <a:pt x="1084" y="1465"/>
                    <a:pt x="714" y="1108"/>
                  </a:cubicBezTo>
                  <a:cubicBezTo>
                    <a:pt x="607" y="1584"/>
                    <a:pt x="619" y="2144"/>
                    <a:pt x="738" y="26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" name="Google Shape;1042;p44"/>
          <p:cNvGrpSpPr/>
          <p:nvPr/>
        </p:nvGrpSpPr>
        <p:grpSpPr>
          <a:xfrm>
            <a:off x="7466920" y="3047467"/>
            <a:ext cx="653616" cy="895336"/>
            <a:chOff x="1731150" y="1748550"/>
            <a:chExt cx="228625" cy="313175"/>
          </a:xfrm>
        </p:grpSpPr>
        <p:sp>
          <p:nvSpPr>
            <p:cNvPr id="25" name="Google Shape;1043;p44"/>
            <p:cNvSpPr/>
            <p:nvPr/>
          </p:nvSpPr>
          <p:spPr>
            <a:xfrm>
              <a:off x="1775500" y="1809575"/>
              <a:ext cx="134275" cy="179800"/>
            </a:xfrm>
            <a:custGeom>
              <a:avLst/>
              <a:gdLst/>
              <a:ahLst/>
              <a:cxnLst/>
              <a:rect l="l" t="t" r="r" b="b"/>
              <a:pathLst>
                <a:path w="5371" h="7192" extrusionOk="0">
                  <a:moveTo>
                    <a:pt x="5335" y="584"/>
                  </a:moveTo>
                  <a:cubicBezTo>
                    <a:pt x="5335" y="560"/>
                    <a:pt x="5335" y="548"/>
                    <a:pt x="5347" y="525"/>
                  </a:cubicBezTo>
                  <a:lnTo>
                    <a:pt x="5371" y="429"/>
                  </a:lnTo>
                  <a:lnTo>
                    <a:pt x="5299" y="370"/>
                  </a:lnTo>
                  <a:lnTo>
                    <a:pt x="5228" y="310"/>
                  </a:lnTo>
                  <a:cubicBezTo>
                    <a:pt x="5109" y="215"/>
                    <a:pt x="4954" y="108"/>
                    <a:pt x="4763" y="36"/>
                  </a:cubicBezTo>
                  <a:lnTo>
                    <a:pt x="4656" y="1"/>
                  </a:lnTo>
                  <a:lnTo>
                    <a:pt x="4585" y="72"/>
                  </a:lnTo>
                  <a:cubicBezTo>
                    <a:pt x="4573" y="108"/>
                    <a:pt x="4537" y="120"/>
                    <a:pt x="4525" y="132"/>
                  </a:cubicBezTo>
                  <a:cubicBezTo>
                    <a:pt x="4478" y="179"/>
                    <a:pt x="4442" y="227"/>
                    <a:pt x="4406" y="286"/>
                  </a:cubicBezTo>
                  <a:lnTo>
                    <a:pt x="4228" y="548"/>
                  </a:lnTo>
                  <a:cubicBezTo>
                    <a:pt x="4168" y="655"/>
                    <a:pt x="4097" y="751"/>
                    <a:pt x="4037" y="834"/>
                  </a:cubicBezTo>
                  <a:lnTo>
                    <a:pt x="2394" y="3156"/>
                  </a:lnTo>
                  <a:cubicBezTo>
                    <a:pt x="1656" y="4215"/>
                    <a:pt x="929" y="5251"/>
                    <a:pt x="179" y="6311"/>
                  </a:cubicBezTo>
                  <a:cubicBezTo>
                    <a:pt x="132" y="6370"/>
                    <a:pt x="120" y="6418"/>
                    <a:pt x="96" y="6478"/>
                  </a:cubicBezTo>
                  <a:cubicBezTo>
                    <a:pt x="72" y="6501"/>
                    <a:pt x="72" y="6525"/>
                    <a:pt x="60" y="6549"/>
                  </a:cubicBezTo>
                  <a:lnTo>
                    <a:pt x="1" y="6668"/>
                  </a:lnTo>
                  <a:lnTo>
                    <a:pt x="608" y="7097"/>
                  </a:lnTo>
                  <a:lnTo>
                    <a:pt x="703" y="6978"/>
                  </a:lnTo>
                  <a:lnTo>
                    <a:pt x="703" y="6978"/>
                  </a:lnTo>
                  <a:lnTo>
                    <a:pt x="608" y="7097"/>
                  </a:lnTo>
                  <a:lnTo>
                    <a:pt x="727" y="7192"/>
                  </a:lnTo>
                  <a:lnTo>
                    <a:pt x="822" y="7073"/>
                  </a:lnTo>
                  <a:cubicBezTo>
                    <a:pt x="2323" y="4930"/>
                    <a:pt x="3799" y="2834"/>
                    <a:pt x="5275" y="727"/>
                  </a:cubicBezTo>
                  <a:cubicBezTo>
                    <a:pt x="5311" y="667"/>
                    <a:pt x="5335" y="608"/>
                    <a:pt x="5335" y="584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044;p44"/>
            <p:cNvSpPr/>
            <p:nvPr/>
          </p:nvSpPr>
          <p:spPr>
            <a:xfrm>
              <a:off x="1760925" y="1797675"/>
              <a:ext cx="126825" cy="174450"/>
            </a:xfrm>
            <a:custGeom>
              <a:avLst/>
              <a:gdLst/>
              <a:ahLst/>
              <a:cxnLst/>
              <a:rect l="l" t="t" r="r" b="b"/>
              <a:pathLst>
                <a:path w="5073" h="6978" extrusionOk="0">
                  <a:moveTo>
                    <a:pt x="2477" y="4060"/>
                  </a:moveTo>
                  <a:lnTo>
                    <a:pt x="3858" y="2096"/>
                  </a:lnTo>
                  <a:cubicBezTo>
                    <a:pt x="4025" y="1858"/>
                    <a:pt x="4203" y="1620"/>
                    <a:pt x="4382" y="1382"/>
                  </a:cubicBezTo>
                  <a:cubicBezTo>
                    <a:pt x="4560" y="1143"/>
                    <a:pt x="4727" y="905"/>
                    <a:pt x="4882" y="667"/>
                  </a:cubicBezTo>
                  <a:cubicBezTo>
                    <a:pt x="4930" y="608"/>
                    <a:pt x="4965" y="536"/>
                    <a:pt x="4989" y="477"/>
                  </a:cubicBezTo>
                  <a:cubicBezTo>
                    <a:pt x="5001" y="441"/>
                    <a:pt x="5001" y="429"/>
                    <a:pt x="5013" y="405"/>
                  </a:cubicBezTo>
                  <a:lnTo>
                    <a:pt x="5072" y="286"/>
                  </a:lnTo>
                  <a:lnTo>
                    <a:pt x="4680" y="0"/>
                  </a:lnTo>
                  <a:lnTo>
                    <a:pt x="4584" y="60"/>
                  </a:lnTo>
                  <a:cubicBezTo>
                    <a:pt x="4572" y="72"/>
                    <a:pt x="4560" y="72"/>
                    <a:pt x="4560" y="84"/>
                  </a:cubicBezTo>
                  <a:cubicBezTo>
                    <a:pt x="4525" y="108"/>
                    <a:pt x="4477" y="131"/>
                    <a:pt x="4441" y="179"/>
                  </a:cubicBezTo>
                  <a:cubicBezTo>
                    <a:pt x="4299" y="369"/>
                    <a:pt x="4156" y="548"/>
                    <a:pt x="4001" y="727"/>
                  </a:cubicBezTo>
                  <a:cubicBezTo>
                    <a:pt x="3810" y="965"/>
                    <a:pt x="3608" y="1203"/>
                    <a:pt x="3441" y="1489"/>
                  </a:cubicBezTo>
                  <a:cubicBezTo>
                    <a:pt x="3227" y="1834"/>
                    <a:pt x="2989" y="2155"/>
                    <a:pt x="2775" y="2477"/>
                  </a:cubicBezTo>
                  <a:lnTo>
                    <a:pt x="2667" y="2632"/>
                  </a:lnTo>
                  <a:cubicBezTo>
                    <a:pt x="2429" y="2977"/>
                    <a:pt x="2144" y="3382"/>
                    <a:pt x="1965" y="3822"/>
                  </a:cubicBezTo>
                  <a:cubicBezTo>
                    <a:pt x="1941" y="3918"/>
                    <a:pt x="1882" y="3989"/>
                    <a:pt x="1822" y="4084"/>
                  </a:cubicBezTo>
                  <a:cubicBezTo>
                    <a:pt x="1501" y="4513"/>
                    <a:pt x="1203" y="4953"/>
                    <a:pt x="893" y="5394"/>
                  </a:cubicBezTo>
                  <a:lnTo>
                    <a:pt x="155" y="6465"/>
                  </a:lnTo>
                  <a:cubicBezTo>
                    <a:pt x="119" y="6501"/>
                    <a:pt x="108" y="6537"/>
                    <a:pt x="96" y="6585"/>
                  </a:cubicBezTo>
                  <a:cubicBezTo>
                    <a:pt x="96" y="6596"/>
                    <a:pt x="72" y="6608"/>
                    <a:pt x="60" y="6620"/>
                  </a:cubicBezTo>
                  <a:lnTo>
                    <a:pt x="0" y="6763"/>
                  </a:lnTo>
                  <a:lnTo>
                    <a:pt x="393" y="6977"/>
                  </a:lnTo>
                  <a:lnTo>
                    <a:pt x="465" y="6906"/>
                  </a:lnTo>
                  <a:lnTo>
                    <a:pt x="512" y="6858"/>
                  </a:lnTo>
                  <a:cubicBezTo>
                    <a:pt x="536" y="6835"/>
                    <a:pt x="572" y="6799"/>
                    <a:pt x="596" y="6763"/>
                  </a:cubicBezTo>
                  <a:cubicBezTo>
                    <a:pt x="750" y="6549"/>
                    <a:pt x="893" y="6346"/>
                    <a:pt x="1048" y="6144"/>
                  </a:cubicBezTo>
                  <a:cubicBezTo>
                    <a:pt x="1251" y="5823"/>
                    <a:pt x="2477" y="4060"/>
                    <a:pt x="2477" y="4060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045;p44"/>
            <p:cNvSpPr/>
            <p:nvPr/>
          </p:nvSpPr>
          <p:spPr>
            <a:xfrm>
              <a:off x="1799625" y="1824750"/>
              <a:ext cx="126525" cy="172075"/>
            </a:xfrm>
            <a:custGeom>
              <a:avLst/>
              <a:gdLst/>
              <a:ahLst/>
              <a:cxnLst/>
              <a:rect l="l" t="t" r="r" b="b"/>
              <a:pathLst>
                <a:path w="5061" h="6883" extrusionOk="0">
                  <a:moveTo>
                    <a:pt x="4667" y="1"/>
                  </a:moveTo>
                  <a:lnTo>
                    <a:pt x="4572" y="60"/>
                  </a:lnTo>
                  <a:cubicBezTo>
                    <a:pt x="4560" y="72"/>
                    <a:pt x="4548" y="72"/>
                    <a:pt x="4525" y="96"/>
                  </a:cubicBezTo>
                  <a:cubicBezTo>
                    <a:pt x="4501" y="120"/>
                    <a:pt x="4453" y="132"/>
                    <a:pt x="4429" y="179"/>
                  </a:cubicBezTo>
                  <a:cubicBezTo>
                    <a:pt x="3548" y="1501"/>
                    <a:pt x="2620" y="2835"/>
                    <a:pt x="1715" y="4097"/>
                  </a:cubicBezTo>
                  <a:cubicBezTo>
                    <a:pt x="1215" y="4811"/>
                    <a:pt x="691" y="5561"/>
                    <a:pt x="179" y="6287"/>
                  </a:cubicBezTo>
                  <a:cubicBezTo>
                    <a:pt x="143" y="6347"/>
                    <a:pt x="107" y="6418"/>
                    <a:pt x="84" y="6478"/>
                  </a:cubicBezTo>
                  <a:cubicBezTo>
                    <a:pt x="60" y="6502"/>
                    <a:pt x="48" y="6525"/>
                    <a:pt x="48" y="6549"/>
                  </a:cubicBezTo>
                  <a:lnTo>
                    <a:pt x="0" y="6621"/>
                  </a:lnTo>
                  <a:lnTo>
                    <a:pt x="48" y="6704"/>
                  </a:lnTo>
                  <a:cubicBezTo>
                    <a:pt x="84" y="6752"/>
                    <a:pt x="155" y="6883"/>
                    <a:pt x="298" y="6883"/>
                  </a:cubicBezTo>
                  <a:cubicBezTo>
                    <a:pt x="345" y="6883"/>
                    <a:pt x="381" y="6859"/>
                    <a:pt x="417" y="6847"/>
                  </a:cubicBezTo>
                  <a:lnTo>
                    <a:pt x="465" y="6835"/>
                  </a:lnTo>
                  <a:lnTo>
                    <a:pt x="917" y="6192"/>
                  </a:lnTo>
                  <a:cubicBezTo>
                    <a:pt x="1310" y="5609"/>
                    <a:pt x="1727" y="5037"/>
                    <a:pt x="2131" y="4454"/>
                  </a:cubicBezTo>
                  <a:lnTo>
                    <a:pt x="2167" y="4418"/>
                  </a:lnTo>
                  <a:cubicBezTo>
                    <a:pt x="2250" y="4299"/>
                    <a:pt x="2322" y="4180"/>
                    <a:pt x="2429" y="4097"/>
                  </a:cubicBezTo>
                  <a:cubicBezTo>
                    <a:pt x="2715" y="3847"/>
                    <a:pt x="2941" y="3525"/>
                    <a:pt x="3155" y="3227"/>
                  </a:cubicBezTo>
                  <a:lnTo>
                    <a:pt x="3239" y="3132"/>
                  </a:lnTo>
                  <a:lnTo>
                    <a:pt x="3453" y="2811"/>
                  </a:lnTo>
                  <a:cubicBezTo>
                    <a:pt x="3667" y="2513"/>
                    <a:pt x="3882" y="2204"/>
                    <a:pt x="4132" y="1906"/>
                  </a:cubicBezTo>
                  <a:cubicBezTo>
                    <a:pt x="4322" y="1656"/>
                    <a:pt x="4477" y="1382"/>
                    <a:pt x="4644" y="1120"/>
                  </a:cubicBezTo>
                  <a:cubicBezTo>
                    <a:pt x="4763" y="930"/>
                    <a:pt x="4870" y="751"/>
                    <a:pt x="5001" y="549"/>
                  </a:cubicBezTo>
                  <a:cubicBezTo>
                    <a:pt x="5037" y="513"/>
                    <a:pt x="5048" y="453"/>
                    <a:pt x="5048" y="406"/>
                  </a:cubicBezTo>
                  <a:lnTo>
                    <a:pt x="5048" y="358"/>
                  </a:lnTo>
                  <a:lnTo>
                    <a:pt x="5060" y="251"/>
                  </a:ln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046;p44"/>
            <p:cNvSpPr/>
            <p:nvPr/>
          </p:nvSpPr>
          <p:spPr>
            <a:xfrm>
              <a:off x="1749900" y="1968525"/>
              <a:ext cx="51225" cy="58075"/>
            </a:xfrm>
            <a:custGeom>
              <a:avLst/>
              <a:gdLst/>
              <a:ahLst/>
              <a:cxnLst/>
              <a:rect l="l" t="t" r="r" b="b"/>
              <a:pathLst>
                <a:path w="2049" h="2323" extrusionOk="0">
                  <a:moveTo>
                    <a:pt x="346" y="1"/>
                  </a:moveTo>
                  <a:lnTo>
                    <a:pt x="287" y="191"/>
                  </a:lnTo>
                  <a:cubicBezTo>
                    <a:pt x="263" y="227"/>
                    <a:pt x="251" y="251"/>
                    <a:pt x="251" y="286"/>
                  </a:cubicBezTo>
                  <a:cubicBezTo>
                    <a:pt x="227" y="358"/>
                    <a:pt x="203" y="417"/>
                    <a:pt x="191" y="477"/>
                  </a:cubicBezTo>
                  <a:cubicBezTo>
                    <a:pt x="144" y="655"/>
                    <a:pt x="120" y="846"/>
                    <a:pt x="72" y="1024"/>
                  </a:cubicBezTo>
                  <a:lnTo>
                    <a:pt x="60" y="1132"/>
                  </a:lnTo>
                  <a:cubicBezTo>
                    <a:pt x="48" y="1203"/>
                    <a:pt x="25" y="1275"/>
                    <a:pt x="25" y="1358"/>
                  </a:cubicBezTo>
                  <a:cubicBezTo>
                    <a:pt x="1" y="1572"/>
                    <a:pt x="72" y="1775"/>
                    <a:pt x="263" y="1894"/>
                  </a:cubicBezTo>
                  <a:cubicBezTo>
                    <a:pt x="382" y="1965"/>
                    <a:pt x="906" y="2322"/>
                    <a:pt x="906" y="2322"/>
                  </a:cubicBezTo>
                  <a:lnTo>
                    <a:pt x="1120" y="2167"/>
                  </a:lnTo>
                  <a:cubicBezTo>
                    <a:pt x="1203" y="2108"/>
                    <a:pt x="1299" y="2048"/>
                    <a:pt x="1382" y="1977"/>
                  </a:cubicBezTo>
                  <a:cubicBezTo>
                    <a:pt x="1477" y="1906"/>
                    <a:pt x="1561" y="1846"/>
                    <a:pt x="1656" y="1775"/>
                  </a:cubicBezTo>
                  <a:lnTo>
                    <a:pt x="1715" y="1715"/>
                  </a:lnTo>
                  <a:cubicBezTo>
                    <a:pt x="1811" y="1620"/>
                    <a:pt x="1953" y="1489"/>
                    <a:pt x="2025" y="1263"/>
                  </a:cubicBezTo>
                  <a:lnTo>
                    <a:pt x="2049" y="1155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047;p44"/>
            <p:cNvSpPr/>
            <p:nvPr/>
          </p:nvSpPr>
          <p:spPr>
            <a:xfrm>
              <a:off x="1896950" y="1757775"/>
              <a:ext cx="53900" cy="48550"/>
            </a:xfrm>
            <a:custGeom>
              <a:avLst/>
              <a:gdLst/>
              <a:ahLst/>
              <a:cxnLst/>
              <a:rect l="l" t="t" r="r" b="b"/>
              <a:pathLst>
                <a:path w="2156" h="1942" extrusionOk="0">
                  <a:moveTo>
                    <a:pt x="2120" y="977"/>
                  </a:moveTo>
                  <a:cubicBezTo>
                    <a:pt x="1727" y="382"/>
                    <a:pt x="1429" y="168"/>
                    <a:pt x="751" y="25"/>
                  </a:cubicBezTo>
                  <a:lnTo>
                    <a:pt x="691" y="1"/>
                  </a:lnTo>
                  <a:lnTo>
                    <a:pt x="655" y="37"/>
                  </a:lnTo>
                  <a:cubicBezTo>
                    <a:pt x="417" y="156"/>
                    <a:pt x="132" y="299"/>
                    <a:pt x="24" y="656"/>
                  </a:cubicBezTo>
                  <a:lnTo>
                    <a:pt x="1" y="751"/>
                  </a:lnTo>
                  <a:lnTo>
                    <a:pt x="72" y="811"/>
                  </a:lnTo>
                  <a:cubicBezTo>
                    <a:pt x="513" y="1227"/>
                    <a:pt x="1036" y="1584"/>
                    <a:pt x="1620" y="1894"/>
                  </a:cubicBezTo>
                  <a:lnTo>
                    <a:pt x="1703" y="1942"/>
                  </a:lnTo>
                  <a:lnTo>
                    <a:pt x="1786" y="1882"/>
                  </a:lnTo>
                  <a:cubicBezTo>
                    <a:pt x="2108" y="1644"/>
                    <a:pt x="2144" y="1299"/>
                    <a:pt x="2156" y="1049"/>
                  </a:cubicBezTo>
                  <a:lnTo>
                    <a:pt x="2156" y="98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048;p44"/>
            <p:cNvSpPr/>
            <p:nvPr/>
          </p:nvSpPr>
          <p:spPr>
            <a:xfrm>
              <a:off x="1878200" y="1780700"/>
              <a:ext cx="62825" cy="50625"/>
            </a:xfrm>
            <a:custGeom>
              <a:avLst/>
              <a:gdLst/>
              <a:ahLst/>
              <a:cxnLst/>
              <a:rect l="l" t="t" r="r" b="b"/>
              <a:pathLst>
                <a:path w="2513" h="2025" extrusionOk="0">
                  <a:moveTo>
                    <a:pt x="2394" y="1346"/>
                  </a:moveTo>
                  <a:cubicBezTo>
                    <a:pt x="2334" y="1203"/>
                    <a:pt x="2251" y="1096"/>
                    <a:pt x="2120" y="989"/>
                  </a:cubicBezTo>
                  <a:cubicBezTo>
                    <a:pt x="1834" y="798"/>
                    <a:pt x="1560" y="608"/>
                    <a:pt x="1286" y="417"/>
                  </a:cubicBezTo>
                  <a:lnTo>
                    <a:pt x="905" y="144"/>
                  </a:lnTo>
                  <a:cubicBezTo>
                    <a:pt x="893" y="144"/>
                    <a:pt x="893" y="132"/>
                    <a:pt x="882" y="120"/>
                  </a:cubicBezTo>
                  <a:cubicBezTo>
                    <a:pt x="834" y="84"/>
                    <a:pt x="774" y="36"/>
                    <a:pt x="703" y="25"/>
                  </a:cubicBezTo>
                  <a:cubicBezTo>
                    <a:pt x="608" y="13"/>
                    <a:pt x="524" y="1"/>
                    <a:pt x="429" y="1"/>
                  </a:cubicBezTo>
                  <a:cubicBezTo>
                    <a:pt x="393" y="1"/>
                    <a:pt x="334" y="1"/>
                    <a:pt x="286" y="13"/>
                  </a:cubicBezTo>
                  <a:cubicBezTo>
                    <a:pt x="120" y="36"/>
                    <a:pt x="0" y="203"/>
                    <a:pt x="0" y="394"/>
                  </a:cubicBezTo>
                  <a:lnTo>
                    <a:pt x="0" y="489"/>
                  </a:lnTo>
                  <a:lnTo>
                    <a:pt x="72" y="537"/>
                  </a:lnTo>
                  <a:cubicBezTo>
                    <a:pt x="96" y="548"/>
                    <a:pt x="108" y="548"/>
                    <a:pt x="131" y="560"/>
                  </a:cubicBezTo>
                  <a:cubicBezTo>
                    <a:pt x="179" y="596"/>
                    <a:pt x="239" y="620"/>
                    <a:pt x="298" y="656"/>
                  </a:cubicBezTo>
                  <a:cubicBezTo>
                    <a:pt x="584" y="775"/>
                    <a:pt x="774" y="906"/>
                    <a:pt x="953" y="1072"/>
                  </a:cubicBezTo>
                  <a:cubicBezTo>
                    <a:pt x="1108" y="1203"/>
                    <a:pt x="1286" y="1310"/>
                    <a:pt x="1465" y="1394"/>
                  </a:cubicBezTo>
                  <a:lnTo>
                    <a:pt x="1548" y="1441"/>
                  </a:lnTo>
                  <a:cubicBezTo>
                    <a:pt x="1655" y="1501"/>
                    <a:pt x="1763" y="1620"/>
                    <a:pt x="1858" y="1739"/>
                  </a:cubicBezTo>
                  <a:cubicBezTo>
                    <a:pt x="1917" y="1799"/>
                    <a:pt x="1965" y="1858"/>
                    <a:pt x="2025" y="1918"/>
                  </a:cubicBezTo>
                  <a:lnTo>
                    <a:pt x="2120" y="2025"/>
                  </a:lnTo>
                  <a:lnTo>
                    <a:pt x="2215" y="1930"/>
                  </a:lnTo>
                  <a:cubicBezTo>
                    <a:pt x="2358" y="1822"/>
                    <a:pt x="2513" y="1644"/>
                    <a:pt x="2394" y="134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049;p44"/>
            <p:cNvSpPr/>
            <p:nvPr/>
          </p:nvSpPr>
          <p:spPr>
            <a:xfrm>
              <a:off x="1731150" y="1748550"/>
              <a:ext cx="228625" cy="313175"/>
            </a:xfrm>
            <a:custGeom>
              <a:avLst/>
              <a:gdLst/>
              <a:ahLst/>
              <a:cxnLst/>
              <a:rect l="l" t="t" r="r" b="b"/>
              <a:pathLst>
                <a:path w="9145" h="12527" extrusionOk="0">
                  <a:moveTo>
                    <a:pt x="7609" y="1"/>
                  </a:moveTo>
                  <a:cubicBezTo>
                    <a:pt x="8097" y="346"/>
                    <a:pt x="8573" y="691"/>
                    <a:pt x="9050" y="1013"/>
                  </a:cubicBezTo>
                  <a:cubicBezTo>
                    <a:pt x="9145" y="1311"/>
                    <a:pt x="9109" y="1584"/>
                    <a:pt x="9038" y="1858"/>
                  </a:cubicBezTo>
                  <a:cubicBezTo>
                    <a:pt x="8990" y="2037"/>
                    <a:pt x="8883" y="2156"/>
                    <a:pt x="8799" y="2299"/>
                  </a:cubicBezTo>
                  <a:cubicBezTo>
                    <a:pt x="8692" y="2454"/>
                    <a:pt x="8561" y="2608"/>
                    <a:pt x="8609" y="2835"/>
                  </a:cubicBezTo>
                  <a:cubicBezTo>
                    <a:pt x="8621" y="2918"/>
                    <a:pt x="8561" y="3025"/>
                    <a:pt x="8514" y="3096"/>
                  </a:cubicBezTo>
                  <a:cubicBezTo>
                    <a:pt x="7716" y="4228"/>
                    <a:pt x="7002" y="5430"/>
                    <a:pt x="6192" y="6561"/>
                  </a:cubicBezTo>
                  <a:cubicBezTo>
                    <a:pt x="6013" y="6823"/>
                    <a:pt x="5823" y="7061"/>
                    <a:pt x="5609" y="7276"/>
                  </a:cubicBezTo>
                  <a:cubicBezTo>
                    <a:pt x="5418" y="7490"/>
                    <a:pt x="5240" y="7692"/>
                    <a:pt x="5097" y="7930"/>
                  </a:cubicBezTo>
                  <a:cubicBezTo>
                    <a:pt x="4704" y="8502"/>
                    <a:pt x="4299" y="9062"/>
                    <a:pt x="3918" y="9633"/>
                  </a:cubicBezTo>
                  <a:cubicBezTo>
                    <a:pt x="3739" y="9883"/>
                    <a:pt x="3561" y="10133"/>
                    <a:pt x="3382" y="10371"/>
                  </a:cubicBezTo>
                  <a:cubicBezTo>
                    <a:pt x="3335" y="10431"/>
                    <a:pt x="3275" y="10490"/>
                    <a:pt x="3227" y="10514"/>
                  </a:cubicBezTo>
                  <a:cubicBezTo>
                    <a:pt x="3037" y="10538"/>
                    <a:pt x="2965" y="10693"/>
                    <a:pt x="2846" y="10812"/>
                  </a:cubicBezTo>
                  <a:cubicBezTo>
                    <a:pt x="2739" y="10907"/>
                    <a:pt x="2596" y="10990"/>
                    <a:pt x="2489" y="11086"/>
                  </a:cubicBezTo>
                  <a:cubicBezTo>
                    <a:pt x="2013" y="11538"/>
                    <a:pt x="1465" y="11907"/>
                    <a:pt x="965" y="12336"/>
                  </a:cubicBezTo>
                  <a:cubicBezTo>
                    <a:pt x="751" y="12526"/>
                    <a:pt x="227" y="12431"/>
                    <a:pt x="60" y="12169"/>
                  </a:cubicBezTo>
                  <a:cubicBezTo>
                    <a:pt x="13" y="12098"/>
                    <a:pt x="1" y="12014"/>
                    <a:pt x="13" y="11931"/>
                  </a:cubicBezTo>
                  <a:cubicBezTo>
                    <a:pt x="36" y="11752"/>
                    <a:pt x="48" y="11562"/>
                    <a:pt x="96" y="11395"/>
                  </a:cubicBezTo>
                  <a:cubicBezTo>
                    <a:pt x="239" y="10919"/>
                    <a:pt x="334" y="10419"/>
                    <a:pt x="417" y="9931"/>
                  </a:cubicBezTo>
                  <a:cubicBezTo>
                    <a:pt x="477" y="9633"/>
                    <a:pt x="548" y="9335"/>
                    <a:pt x="644" y="9038"/>
                  </a:cubicBezTo>
                  <a:cubicBezTo>
                    <a:pt x="703" y="8823"/>
                    <a:pt x="810" y="8621"/>
                    <a:pt x="929" y="8419"/>
                  </a:cubicBezTo>
                  <a:cubicBezTo>
                    <a:pt x="1430" y="7561"/>
                    <a:pt x="2072" y="6799"/>
                    <a:pt x="2620" y="5966"/>
                  </a:cubicBezTo>
                  <a:cubicBezTo>
                    <a:pt x="2751" y="5775"/>
                    <a:pt x="2858" y="5549"/>
                    <a:pt x="2977" y="5347"/>
                  </a:cubicBezTo>
                  <a:cubicBezTo>
                    <a:pt x="3132" y="5109"/>
                    <a:pt x="3251" y="4847"/>
                    <a:pt x="3406" y="4632"/>
                  </a:cubicBezTo>
                  <a:cubicBezTo>
                    <a:pt x="4037" y="3739"/>
                    <a:pt x="4680" y="2846"/>
                    <a:pt x="5359" y="1977"/>
                  </a:cubicBezTo>
                  <a:cubicBezTo>
                    <a:pt x="5537" y="1751"/>
                    <a:pt x="5704" y="1501"/>
                    <a:pt x="5871" y="1251"/>
                  </a:cubicBezTo>
                  <a:cubicBezTo>
                    <a:pt x="5942" y="1144"/>
                    <a:pt x="6013" y="1037"/>
                    <a:pt x="6168" y="1025"/>
                  </a:cubicBezTo>
                  <a:cubicBezTo>
                    <a:pt x="6323" y="1001"/>
                    <a:pt x="6418" y="858"/>
                    <a:pt x="6502" y="739"/>
                  </a:cubicBezTo>
                  <a:cubicBezTo>
                    <a:pt x="6621" y="596"/>
                    <a:pt x="6716" y="429"/>
                    <a:pt x="6883" y="299"/>
                  </a:cubicBezTo>
                  <a:cubicBezTo>
                    <a:pt x="7073" y="132"/>
                    <a:pt x="7311" y="48"/>
                    <a:pt x="7609" y="1"/>
                  </a:cubicBezTo>
                  <a:close/>
                  <a:moveTo>
                    <a:pt x="2477" y="9407"/>
                  </a:moveTo>
                  <a:cubicBezTo>
                    <a:pt x="3977" y="7264"/>
                    <a:pt x="5454" y="5168"/>
                    <a:pt x="6918" y="3073"/>
                  </a:cubicBezTo>
                  <a:cubicBezTo>
                    <a:pt x="6942" y="3037"/>
                    <a:pt x="6954" y="2989"/>
                    <a:pt x="6966" y="2918"/>
                  </a:cubicBezTo>
                  <a:cubicBezTo>
                    <a:pt x="6823" y="2799"/>
                    <a:pt x="6692" y="2680"/>
                    <a:pt x="6478" y="2608"/>
                  </a:cubicBezTo>
                  <a:cubicBezTo>
                    <a:pt x="6418" y="2680"/>
                    <a:pt x="6359" y="2739"/>
                    <a:pt x="6311" y="2799"/>
                  </a:cubicBezTo>
                  <a:cubicBezTo>
                    <a:pt x="6180" y="2977"/>
                    <a:pt x="6061" y="3168"/>
                    <a:pt x="5942" y="3370"/>
                  </a:cubicBezTo>
                  <a:cubicBezTo>
                    <a:pt x="4656" y="5192"/>
                    <a:pt x="3370" y="7014"/>
                    <a:pt x="2084" y="8847"/>
                  </a:cubicBezTo>
                  <a:cubicBezTo>
                    <a:pt x="2037" y="8907"/>
                    <a:pt x="2013" y="8978"/>
                    <a:pt x="1965" y="9050"/>
                  </a:cubicBezTo>
                  <a:cubicBezTo>
                    <a:pt x="2144" y="9169"/>
                    <a:pt x="2299" y="9276"/>
                    <a:pt x="2477" y="9407"/>
                  </a:cubicBezTo>
                  <a:close/>
                  <a:moveTo>
                    <a:pt x="1537" y="8740"/>
                  </a:moveTo>
                  <a:cubicBezTo>
                    <a:pt x="1584" y="8692"/>
                    <a:pt x="1632" y="8669"/>
                    <a:pt x="1656" y="8621"/>
                  </a:cubicBezTo>
                  <a:cubicBezTo>
                    <a:pt x="1811" y="8407"/>
                    <a:pt x="1953" y="8216"/>
                    <a:pt x="2108" y="8014"/>
                  </a:cubicBezTo>
                  <a:lnTo>
                    <a:pt x="3358" y="6228"/>
                  </a:lnTo>
                  <a:cubicBezTo>
                    <a:pt x="3870" y="5478"/>
                    <a:pt x="4394" y="4740"/>
                    <a:pt x="4930" y="3989"/>
                  </a:cubicBezTo>
                  <a:lnTo>
                    <a:pt x="5954" y="2561"/>
                  </a:lnTo>
                  <a:cubicBezTo>
                    <a:pt x="6013" y="2489"/>
                    <a:pt x="6049" y="2394"/>
                    <a:pt x="6073" y="2311"/>
                  </a:cubicBezTo>
                  <a:cubicBezTo>
                    <a:pt x="5990" y="2251"/>
                    <a:pt x="5930" y="2204"/>
                    <a:pt x="5859" y="2156"/>
                  </a:cubicBezTo>
                  <a:cubicBezTo>
                    <a:pt x="5811" y="2192"/>
                    <a:pt x="5763" y="2204"/>
                    <a:pt x="5740" y="2227"/>
                  </a:cubicBezTo>
                  <a:cubicBezTo>
                    <a:pt x="5418" y="2680"/>
                    <a:pt x="5037" y="3073"/>
                    <a:pt x="4739" y="3525"/>
                  </a:cubicBezTo>
                  <a:cubicBezTo>
                    <a:pt x="4501" y="3918"/>
                    <a:pt x="4227" y="4299"/>
                    <a:pt x="3966" y="4668"/>
                  </a:cubicBezTo>
                  <a:cubicBezTo>
                    <a:pt x="3716" y="5049"/>
                    <a:pt x="3454" y="5418"/>
                    <a:pt x="3275" y="5835"/>
                  </a:cubicBezTo>
                  <a:cubicBezTo>
                    <a:pt x="3239" y="5942"/>
                    <a:pt x="3180" y="6025"/>
                    <a:pt x="3096" y="6121"/>
                  </a:cubicBezTo>
                  <a:cubicBezTo>
                    <a:pt x="2549" y="6906"/>
                    <a:pt x="1989" y="7692"/>
                    <a:pt x="1430" y="8502"/>
                  </a:cubicBezTo>
                  <a:cubicBezTo>
                    <a:pt x="1406" y="8538"/>
                    <a:pt x="1394" y="8585"/>
                    <a:pt x="1358" y="8645"/>
                  </a:cubicBezTo>
                  <a:cubicBezTo>
                    <a:pt x="1430" y="8681"/>
                    <a:pt x="1477" y="8704"/>
                    <a:pt x="1537" y="8740"/>
                  </a:cubicBezTo>
                  <a:close/>
                  <a:moveTo>
                    <a:pt x="7418" y="3227"/>
                  </a:moveTo>
                  <a:cubicBezTo>
                    <a:pt x="7371" y="3275"/>
                    <a:pt x="7323" y="3287"/>
                    <a:pt x="7299" y="3323"/>
                  </a:cubicBezTo>
                  <a:cubicBezTo>
                    <a:pt x="5930" y="5394"/>
                    <a:pt x="4466" y="7383"/>
                    <a:pt x="3061" y="9419"/>
                  </a:cubicBezTo>
                  <a:cubicBezTo>
                    <a:pt x="3001" y="9502"/>
                    <a:pt x="2965" y="9585"/>
                    <a:pt x="2918" y="9657"/>
                  </a:cubicBezTo>
                  <a:cubicBezTo>
                    <a:pt x="2965" y="9752"/>
                    <a:pt x="3013" y="9800"/>
                    <a:pt x="3120" y="9752"/>
                  </a:cubicBezTo>
                  <a:cubicBezTo>
                    <a:pt x="3656" y="8978"/>
                    <a:pt x="4216" y="8192"/>
                    <a:pt x="4763" y="7395"/>
                  </a:cubicBezTo>
                  <a:cubicBezTo>
                    <a:pt x="4870" y="7264"/>
                    <a:pt x="4966" y="7121"/>
                    <a:pt x="5085" y="7014"/>
                  </a:cubicBezTo>
                  <a:cubicBezTo>
                    <a:pt x="5394" y="6740"/>
                    <a:pt x="5621" y="6406"/>
                    <a:pt x="5859" y="6073"/>
                  </a:cubicBezTo>
                  <a:cubicBezTo>
                    <a:pt x="6156" y="5656"/>
                    <a:pt x="6430" y="5240"/>
                    <a:pt x="6752" y="4859"/>
                  </a:cubicBezTo>
                  <a:cubicBezTo>
                    <a:pt x="7073" y="4442"/>
                    <a:pt x="7311" y="3966"/>
                    <a:pt x="7621" y="3513"/>
                  </a:cubicBezTo>
                  <a:cubicBezTo>
                    <a:pt x="7645" y="3489"/>
                    <a:pt x="7645" y="3442"/>
                    <a:pt x="7656" y="3382"/>
                  </a:cubicBezTo>
                  <a:cubicBezTo>
                    <a:pt x="7561" y="3335"/>
                    <a:pt x="7490" y="3275"/>
                    <a:pt x="7418" y="3227"/>
                  </a:cubicBezTo>
                  <a:close/>
                  <a:moveTo>
                    <a:pt x="1632" y="10943"/>
                  </a:moveTo>
                  <a:cubicBezTo>
                    <a:pt x="1775" y="10836"/>
                    <a:pt x="1894" y="10764"/>
                    <a:pt x="2013" y="10669"/>
                  </a:cubicBezTo>
                  <a:cubicBezTo>
                    <a:pt x="2120" y="10585"/>
                    <a:pt x="2239" y="10490"/>
                    <a:pt x="2346" y="10407"/>
                  </a:cubicBezTo>
                  <a:cubicBezTo>
                    <a:pt x="2465" y="10300"/>
                    <a:pt x="2549" y="10193"/>
                    <a:pt x="2596" y="10026"/>
                  </a:cubicBezTo>
                  <a:cubicBezTo>
                    <a:pt x="2120" y="9693"/>
                    <a:pt x="1644" y="9359"/>
                    <a:pt x="1156" y="9014"/>
                  </a:cubicBezTo>
                  <a:cubicBezTo>
                    <a:pt x="1120" y="9121"/>
                    <a:pt x="1072" y="9216"/>
                    <a:pt x="1060" y="9300"/>
                  </a:cubicBezTo>
                  <a:cubicBezTo>
                    <a:pt x="1013" y="9526"/>
                    <a:pt x="965" y="9728"/>
                    <a:pt x="929" y="9954"/>
                  </a:cubicBezTo>
                  <a:cubicBezTo>
                    <a:pt x="918" y="10026"/>
                    <a:pt x="894" y="10085"/>
                    <a:pt x="894" y="10169"/>
                  </a:cubicBezTo>
                  <a:cubicBezTo>
                    <a:pt x="882" y="10324"/>
                    <a:pt x="929" y="10466"/>
                    <a:pt x="1072" y="10562"/>
                  </a:cubicBezTo>
                  <a:cubicBezTo>
                    <a:pt x="1275" y="10693"/>
                    <a:pt x="1453" y="10824"/>
                    <a:pt x="1632" y="10943"/>
                  </a:cubicBezTo>
                  <a:close/>
                  <a:moveTo>
                    <a:pt x="6811" y="1084"/>
                  </a:moveTo>
                  <a:cubicBezTo>
                    <a:pt x="7264" y="1501"/>
                    <a:pt x="7776" y="1858"/>
                    <a:pt x="8323" y="2156"/>
                  </a:cubicBezTo>
                  <a:cubicBezTo>
                    <a:pt x="8597" y="1965"/>
                    <a:pt x="8621" y="1703"/>
                    <a:pt x="8633" y="1430"/>
                  </a:cubicBezTo>
                  <a:cubicBezTo>
                    <a:pt x="8252" y="858"/>
                    <a:pt x="7978" y="680"/>
                    <a:pt x="7359" y="549"/>
                  </a:cubicBezTo>
                  <a:cubicBezTo>
                    <a:pt x="7121" y="656"/>
                    <a:pt x="6894" y="787"/>
                    <a:pt x="6811" y="1084"/>
                  </a:cubicBezTo>
                  <a:close/>
                  <a:moveTo>
                    <a:pt x="8002" y="3108"/>
                  </a:moveTo>
                  <a:cubicBezTo>
                    <a:pt x="8157" y="2966"/>
                    <a:pt x="8192" y="2846"/>
                    <a:pt x="8133" y="2692"/>
                  </a:cubicBezTo>
                  <a:cubicBezTo>
                    <a:pt x="8085" y="2573"/>
                    <a:pt x="8014" y="2489"/>
                    <a:pt x="7895" y="2418"/>
                  </a:cubicBezTo>
                  <a:lnTo>
                    <a:pt x="6680" y="1561"/>
                  </a:lnTo>
                  <a:cubicBezTo>
                    <a:pt x="6644" y="1537"/>
                    <a:pt x="6597" y="1489"/>
                    <a:pt x="6549" y="1477"/>
                  </a:cubicBezTo>
                  <a:cubicBezTo>
                    <a:pt x="6430" y="1465"/>
                    <a:pt x="6299" y="1442"/>
                    <a:pt x="6180" y="1465"/>
                  </a:cubicBezTo>
                  <a:cubicBezTo>
                    <a:pt x="6085" y="1477"/>
                    <a:pt x="6013" y="1561"/>
                    <a:pt x="6013" y="1703"/>
                  </a:cubicBezTo>
                  <a:cubicBezTo>
                    <a:pt x="6073" y="1727"/>
                    <a:pt x="6144" y="1787"/>
                    <a:pt x="6228" y="1823"/>
                  </a:cubicBezTo>
                  <a:cubicBezTo>
                    <a:pt x="6478" y="1942"/>
                    <a:pt x="6716" y="2061"/>
                    <a:pt x="6906" y="2251"/>
                  </a:cubicBezTo>
                  <a:cubicBezTo>
                    <a:pt x="7073" y="2394"/>
                    <a:pt x="7275" y="2489"/>
                    <a:pt x="7478" y="2608"/>
                  </a:cubicBezTo>
                  <a:cubicBezTo>
                    <a:pt x="7680" y="2715"/>
                    <a:pt x="7823" y="2918"/>
                    <a:pt x="8002" y="310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Rectangle 31"/>
          <p:cNvSpPr/>
          <p:nvPr/>
        </p:nvSpPr>
        <p:spPr>
          <a:xfrm rot="21439303">
            <a:off x="2171685" y="2623257"/>
            <a:ext cx="393994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err="1" smtClean="0">
                <a:solidFill>
                  <a:schemeClr val="bg2">
                    <a:lumMod val="50000"/>
                  </a:schemeClr>
                </a:solidFill>
              </a:rPr>
              <a:t>Bảo</a:t>
            </a:r>
            <a:r>
              <a:rPr lang="en-US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bg2">
                    <a:lumMod val="50000"/>
                  </a:schemeClr>
                </a:solidFill>
              </a:rPr>
              <a:t>vệ</a:t>
            </a:r>
            <a:r>
              <a:rPr lang="en-US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bg2">
                    <a:lumMod val="50000"/>
                  </a:schemeClr>
                </a:solidFill>
              </a:rPr>
              <a:t>môi</a:t>
            </a:r>
            <a:r>
              <a:rPr lang="en-US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bg2">
                    <a:lumMod val="50000"/>
                  </a:schemeClr>
                </a:solidFill>
              </a:rPr>
              <a:t>trường</a:t>
            </a:r>
            <a:r>
              <a:rPr lang="en-US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bg2">
                    <a:lumMod val="50000"/>
                  </a:schemeClr>
                </a:solidFill>
              </a:rPr>
              <a:t>là</a:t>
            </a:r>
            <a:r>
              <a:rPr lang="en-US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bg2">
                    <a:lumMod val="50000"/>
                  </a:schemeClr>
                </a:solidFill>
              </a:rPr>
              <a:t>bảo</a:t>
            </a:r>
            <a:r>
              <a:rPr lang="en-US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bg2">
                    <a:lumMod val="50000"/>
                  </a:schemeClr>
                </a:solidFill>
              </a:rPr>
              <a:t>vệ</a:t>
            </a:r>
            <a:r>
              <a:rPr lang="en-US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bg2">
                    <a:lumMod val="50000"/>
                  </a:schemeClr>
                </a:solidFill>
              </a:rPr>
              <a:t>chính</a:t>
            </a:r>
            <a:r>
              <a:rPr lang="en-US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bg2">
                    <a:lumMod val="50000"/>
                  </a:schemeClr>
                </a:solidFill>
              </a:rPr>
              <a:t>cuộc</a:t>
            </a:r>
            <a:r>
              <a:rPr lang="en-US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bg2">
                    <a:lumMod val="50000"/>
                  </a:schemeClr>
                </a:solidFill>
              </a:rPr>
              <a:t>sống</a:t>
            </a:r>
            <a:r>
              <a:rPr lang="en-US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bg2">
                    <a:lumMod val="50000"/>
                  </a:schemeClr>
                </a:solidFill>
              </a:rPr>
              <a:t>của</a:t>
            </a:r>
            <a:r>
              <a:rPr lang="en-US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bg2">
                    <a:lumMod val="50000"/>
                  </a:schemeClr>
                </a:solidFill>
              </a:rPr>
              <a:t>mỗi</a:t>
            </a:r>
            <a:r>
              <a:rPr lang="en-US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bg2">
                    <a:lumMod val="50000"/>
                  </a:schemeClr>
                </a:solidFill>
              </a:rPr>
              <a:t>chúng</a:t>
            </a:r>
            <a:r>
              <a:rPr lang="en-US" sz="2800" dirty="0" smtClean="0">
                <a:solidFill>
                  <a:schemeClr val="bg2">
                    <a:lumMod val="50000"/>
                  </a:schemeClr>
                </a:solidFill>
              </a:rPr>
              <a:t> ta.</a:t>
            </a:r>
            <a:endParaRPr lang="en-US" sz="28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098" name="Picture 2" descr="9 hành động nhỏ nhưng mang lại ý nghĩa lớn cho môi trường chúng ta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37" b="98514" l="500" r="99500">
                        <a14:foregroundMark x1="25667" y1="8068" x2="39833" y2="10616"/>
                        <a14:foregroundMark x1="60833" y1="24628" x2="72000" y2="62633"/>
                        <a14:foregroundMark x1="83667" y1="52017" x2="91833" y2="53715"/>
                        <a14:backgroundMark x1="30167" y1="3609" x2="56667" y2="4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22913">
            <a:off x="4728944" y="569690"/>
            <a:ext cx="2496464" cy="1959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TNTN Bảo Vệ Môi Trường TP Hà Nội - Home | Facebook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47084">
            <a:off x="2745479" y="730633"/>
            <a:ext cx="1936945" cy="1945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Google Shape;1032;p44"/>
          <p:cNvGrpSpPr/>
          <p:nvPr/>
        </p:nvGrpSpPr>
        <p:grpSpPr>
          <a:xfrm rot="21021658">
            <a:off x="1121012" y="240548"/>
            <a:ext cx="1730018" cy="1448960"/>
            <a:chOff x="2391350" y="3583000"/>
            <a:chExt cx="571525" cy="478675"/>
          </a:xfrm>
        </p:grpSpPr>
        <p:sp>
          <p:nvSpPr>
            <p:cNvPr id="15" name="Google Shape;1033;p44"/>
            <p:cNvSpPr/>
            <p:nvPr/>
          </p:nvSpPr>
          <p:spPr>
            <a:xfrm>
              <a:off x="2400875" y="3591050"/>
              <a:ext cx="343225" cy="369125"/>
            </a:xfrm>
            <a:custGeom>
              <a:avLst/>
              <a:gdLst/>
              <a:ahLst/>
              <a:cxnLst/>
              <a:rect l="l" t="t" r="r" b="b"/>
              <a:pathLst>
                <a:path w="13729" h="14765" extrusionOk="0">
                  <a:moveTo>
                    <a:pt x="6621" y="12800"/>
                  </a:moveTo>
                  <a:cubicBezTo>
                    <a:pt x="6073" y="13704"/>
                    <a:pt x="5430" y="14419"/>
                    <a:pt x="4406" y="14764"/>
                  </a:cubicBezTo>
                  <a:cubicBezTo>
                    <a:pt x="4632" y="14228"/>
                    <a:pt x="4823" y="13693"/>
                    <a:pt x="5061" y="13157"/>
                  </a:cubicBezTo>
                  <a:cubicBezTo>
                    <a:pt x="5192" y="12847"/>
                    <a:pt x="5180" y="12740"/>
                    <a:pt x="4859" y="12657"/>
                  </a:cubicBezTo>
                  <a:cubicBezTo>
                    <a:pt x="4466" y="12550"/>
                    <a:pt x="4049" y="12514"/>
                    <a:pt x="3680" y="12383"/>
                  </a:cubicBezTo>
                  <a:cubicBezTo>
                    <a:pt x="3311" y="12252"/>
                    <a:pt x="2942" y="12073"/>
                    <a:pt x="2608" y="11847"/>
                  </a:cubicBezTo>
                  <a:cubicBezTo>
                    <a:pt x="2192" y="11561"/>
                    <a:pt x="1811" y="11240"/>
                    <a:pt x="1453" y="10895"/>
                  </a:cubicBezTo>
                  <a:cubicBezTo>
                    <a:pt x="834" y="10311"/>
                    <a:pt x="632" y="9525"/>
                    <a:pt x="441" y="8740"/>
                  </a:cubicBezTo>
                  <a:cubicBezTo>
                    <a:pt x="1" y="7001"/>
                    <a:pt x="346" y="5394"/>
                    <a:pt x="1251" y="3906"/>
                  </a:cubicBezTo>
                  <a:cubicBezTo>
                    <a:pt x="1608" y="3310"/>
                    <a:pt x="2168" y="2810"/>
                    <a:pt x="2668" y="2334"/>
                  </a:cubicBezTo>
                  <a:cubicBezTo>
                    <a:pt x="3858" y="1203"/>
                    <a:pt x="5287" y="524"/>
                    <a:pt x="6906" y="274"/>
                  </a:cubicBezTo>
                  <a:cubicBezTo>
                    <a:pt x="8633" y="0"/>
                    <a:pt x="10288" y="286"/>
                    <a:pt x="11669" y="1417"/>
                  </a:cubicBezTo>
                  <a:cubicBezTo>
                    <a:pt x="12776" y="2322"/>
                    <a:pt x="13503" y="3501"/>
                    <a:pt x="13622" y="4989"/>
                  </a:cubicBezTo>
                  <a:cubicBezTo>
                    <a:pt x="13681" y="5823"/>
                    <a:pt x="13729" y="6620"/>
                    <a:pt x="13514" y="7442"/>
                  </a:cubicBezTo>
                  <a:cubicBezTo>
                    <a:pt x="13443" y="7692"/>
                    <a:pt x="13383" y="7966"/>
                    <a:pt x="13276" y="8216"/>
                  </a:cubicBezTo>
                  <a:cubicBezTo>
                    <a:pt x="13062" y="8740"/>
                    <a:pt x="12836" y="9275"/>
                    <a:pt x="12586" y="9775"/>
                  </a:cubicBezTo>
                  <a:cubicBezTo>
                    <a:pt x="12252" y="10454"/>
                    <a:pt x="11752" y="11002"/>
                    <a:pt x="11133" y="11430"/>
                  </a:cubicBezTo>
                  <a:cubicBezTo>
                    <a:pt x="10371" y="12002"/>
                    <a:pt x="9538" y="12442"/>
                    <a:pt x="8633" y="12716"/>
                  </a:cubicBezTo>
                  <a:cubicBezTo>
                    <a:pt x="8299" y="12811"/>
                    <a:pt x="7966" y="12919"/>
                    <a:pt x="7621" y="13014"/>
                  </a:cubicBezTo>
                  <a:cubicBezTo>
                    <a:pt x="7287" y="13109"/>
                    <a:pt x="6942" y="13192"/>
                    <a:pt x="6621" y="12800"/>
                  </a:cubicBezTo>
                  <a:close/>
                  <a:moveTo>
                    <a:pt x="10466" y="6787"/>
                  </a:moveTo>
                  <a:cubicBezTo>
                    <a:pt x="10466" y="7085"/>
                    <a:pt x="10645" y="7370"/>
                    <a:pt x="10871" y="7418"/>
                  </a:cubicBezTo>
                  <a:cubicBezTo>
                    <a:pt x="11133" y="7478"/>
                    <a:pt x="11407" y="7299"/>
                    <a:pt x="11526" y="6977"/>
                  </a:cubicBezTo>
                  <a:cubicBezTo>
                    <a:pt x="11586" y="6823"/>
                    <a:pt x="11609" y="6656"/>
                    <a:pt x="11609" y="6489"/>
                  </a:cubicBezTo>
                  <a:cubicBezTo>
                    <a:pt x="11609" y="6132"/>
                    <a:pt x="11336" y="5942"/>
                    <a:pt x="11002" y="6061"/>
                  </a:cubicBezTo>
                  <a:cubicBezTo>
                    <a:pt x="10693" y="6168"/>
                    <a:pt x="10466" y="6477"/>
                    <a:pt x="10466" y="6787"/>
                  </a:cubicBezTo>
                  <a:close/>
                  <a:moveTo>
                    <a:pt x="8192" y="6465"/>
                  </a:moveTo>
                  <a:cubicBezTo>
                    <a:pt x="8192" y="6204"/>
                    <a:pt x="8145" y="6013"/>
                    <a:pt x="7918" y="5930"/>
                  </a:cubicBezTo>
                  <a:cubicBezTo>
                    <a:pt x="7716" y="5834"/>
                    <a:pt x="7514" y="5882"/>
                    <a:pt x="7371" y="6049"/>
                  </a:cubicBezTo>
                  <a:cubicBezTo>
                    <a:pt x="7109" y="6311"/>
                    <a:pt x="7026" y="6656"/>
                    <a:pt x="7133" y="7013"/>
                  </a:cubicBezTo>
                  <a:cubicBezTo>
                    <a:pt x="7216" y="7323"/>
                    <a:pt x="7478" y="7418"/>
                    <a:pt x="7740" y="7216"/>
                  </a:cubicBezTo>
                  <a:cubicBezTo>
                    <a:pt x="8026" y="7025"/>
                    <a:pt x="8145" y="6739"/>
                    <a:pt x="8192" y="6465"/>
                  </a:cubicBezTo>
                  <a:close/>
                  <a:moveTo>
                    <a:pt x="4501" y="6680"/>
                  </a:moveTo>
                  <a:cubicBezTo>
                    <a:pt x="4501" y="6418"/>
                    <a:pt x="4263" y="6204"/>
                    <a:pt x="3966" y="6204"/>
                  </a:cubicBezTo>
                  <a:cubicBezTo>
                    <a:pt x="3692" y="6204"/>
                    <a:pt x="3394" y="6561"/>
                    <a:pt x="3394" y="6858"/>
                  </a:cubicBezTo>
                  <a:cubicBezTo>
                    <a:pt x="3394" y="7192"/>
                    <a:pt x="3620" y="7478"/>
                    <a:pt x="3870" y="7478"/>
                  </a:cubicBezTo>
                  <a:cubicBezTo>
                    <a:pt x="4192" y="7478"/>
                    <a:pt x="4501" y="7085"/>
                    <a:pt x="4501" y="668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034;p44"/>
            <p:cNvSpPr/>
            <p:nvPr/>
          </p:nvSpPr>
          <p:spPr>
            <a:xfrm>
              <a:off x="2650325" y="3685700"/>
              <a:ext cx="297675" cy="361075"/>
            </a:xfrm>
            <a:custGeom>
              <a:avLst/>
              <a:gdLst/>
              <a:ahLst/>
              <a:cxnLst/>
              <a:rect l="l" t="t" r="r" b="b"/>
              <a:pathLst>
                <a:path w="11907" h="14443" extrusionOk="0">
                  <a:moveTo>
                    <a:pt x="6084" y="14443"/>
                  </a:moveTo>
                  <a:cubicBezTo>
                    <a:pt x="5584" y="14407"/>
                    <a:pt x="5239" y="14193"/>
                    <a:pt x="5049" y="13871"/>
                  </a:cubicBezTo>
                  <a:cubicBezTo>
                    <a:pt x="4810" y="13467"/>
                    <a:pt x="4632" y="13038"/>
                    <a:pt x="4477" y="12585"/>
                  </a:cubicBezTo>
                  <a:cubicBezTo>
                    <a:pt x="4406" y="12383"/>
                    <a:pt x="4334" y="12276"/>
                    <a:pt x="4120" y="12240"/>
                  </a:cubicBezTo>
                  <a:cubicBezTo>
                    <a:pt x="3822" y="12216"/>
                    <a:pt x="3525" y="12181"/>
                    <a:pt x="3227" y="12121"/>
                  </a:cubicBezTo>
                  <a:cubicBezTo>
                    <a:pt x="1715" y="11823"/>
                    <a:pt x="643" y="11014"/>
                    <a:pt x="84" y="9537"/>
                  </a:cubicBezTo>
                  <a:cubicBezTo>
                    <a:pt x="72" y="9490"/>
                    <a:pt x="60" y="9430"/>
                    <a:pt x="60" y="9383"/>
                  </a:cubicBezTo>
                  <a:cubicBezTo>
                    <a:pt x="48" y="9204"/>
                    <a:pt x="12" y="9025"/>
                    <a:pt x="0" y="8883"/>
                  </a:cubicBezTo>
                  <a:cubicBezTo>
                    <a:pt x="607" y="8454"/>
                    <a:pt x="1215" y="8061"/>
                    <a:pt x="1774" y="7621"/>
                  </a:cubicBezTo>
                  <a:cubicBezTo>
                    <a:pt x="2084" y="7382"/>
                    <a:pt x="2382" y="7061"/>
                    <a:pt x="2584" y="6740"/>
                  </a:cubicBezTo>
                  <a:cubicBezTo>
                    <a:pt x="3274" y="5656"/>
                    <a:pt x="3858" y="4501"/>
                    <a:pt x="4001" y="3215"/>
                  </a:cubicBezTo>
                  <a:cubicBezTo>
                    <a:pt x="4072" y="2572"/>
                    <a:pt x="4036" y="1906"/>
                    <a:pt x="4048" y="1263"/>
                  </a:cubicBezTo>
                  <a:cubicBezTo>
                    <a:pt x="4048" y="1084"/>
                    <a:pt x="4013" y="894"/>
                    <a:pt x="4001" y="715"/>
                  </a:cubicBezTo>
                  <a:cubicBezTo>
                    <a:pt x="4548" y="358"/>
                    <a:pt x="5168" y="322"/>
                    <a:pt x="5739" y="191"/>
                  </a:cubicBezTo>
                  <a:cubicBezTo>
                    <a:pt x="6620" y="1"/>
                    <a:pt x="7501" y="72"/>
                    <a:pt x="8335" y="310"/>
                  </a:cubicBezTo>
                  <a:cubicBezTo>
                    <a:pt x="10144" y="846"/>
                    <a:pt x="11633" y="2168"/>
                    <a:pt x="11835" y="4287"/>
                  </a:cubicBezTo>
                  <a:cubicBezTo>
                    <a:pt x="11907" y="5073"/>
                    <a:pt x="11907" y="5858"/>
                    <a:pt x="11799" y="6644"/>
                  </a:cubicBezTo>
                  <a:cubicBezTo>
                    <a:pt x="11716" y="7347"/>
                    <a:pt x="11442" y="7978"/>
                    <a:pt x="11133" y="8597"/>
                  </a:cubicBezTo>
                  <a:cubicBezTo>
                    <a:pt x="10740" y="9371"/>
                    <a:pt x="10252" y="10073"/>
                    <a:pt x="9632" y="10669"/>
                  </a:cubicBezTo>
                  <a:cubicBezTo>
                    <a:pt x="8989" y="11276"/>
                    <a:pt x="8180" y="11562"/>
                    <a:pt x="7382" y="11859"/>
                  </a:cubicBezTo>
                  <a:cubicBezTo>
                    <a:pt x="7323" y="11883"/>
                    <a:pt x="7251" y="11883"/>
                    <a:pt x="7192" y="11919"/>
                  </a:cubicBezTo>
                  <a:lnTo>
                    <a:pt x="6299" y="12228"/>
                  </a:lnTo>
                  <a:cubicBezTo>
                    <a:pt x="6215" y="12621"/>
                    <a:pt x="6120" y="13014"/>
                    <a:pt x="6072" y="13407"/>
                  </a:cubicBezTo>
                  <a:cubicBezTo>
                    <a:pt x="6037" y="13597"/>
                    <a:pt x="6096" y="13812"/>
                    <a:pt x="6120" y="14002"/>
                  </a:cubicBezTo>
                  <a:cubicBezTo>
                    <a:pt x="6096" y="14133"/>
                    <a:pt x="6084" y="14252"/>
                    <a:pt x="6084" y="14443"/>
                  </a:cubicBezTo>
                  <a:close/>
                  <a:moveTo>
                    <a:pt x="9490" y="6156"/>
                  </a:moveTo>
                  <a:cubicBezTo>
                    <a:pt x="9478" y="6692"/>
                    <a:pt x="9716" y="6930"/>
                    <a:pt x="10025" y="6811"/>
                  </a:cubicBezTo>
                  <a:cubicBezTo>
                    <a:pt x="10347" y="6692"/>
                    <a:pt x="10597" y="6251"/>
                    <a:pt x="10537" y="5918"/>
                  </a:cubicBezTo>
                  <a:cubicBezTo>
                    <a:pt x="10490" y="5716"/>
                    <a:pt x="10371" y="5549"/>
                    <a:pt x="10144" y="5501"/>
                  </a:cubicBezTo>
                  <a:cubicBezTo>
                    <a:pt x="9930" y="5442"/>
                    <a:pt x="9751" y="5549"/>
                    <a:pt x="9656" y="5751"/>
                  </a:cubicBezTo>
                  <a:cubicBezTo>
                    <a:pt x="9585" y="5906"/>
                    <a:pt x="9525" y="6085"/>
                    <a:pt x="9490" y="6156"/>
                  </a:cubicBezTo>
                  <a:close/>
                  <a:moveTo>
                    <a:pt x="5084" y="6156"/>
                  </a:moveTo>
                  <a:cubicBezTo>
                    <a:pt x="5108" y="5811"/>
                    <a:pt x="4906" y="5608"/>
                    <a:pt x="4596" y="5597"/>
                  </a:cubicBezTo>
                  <a:cubicBezTo>
                    <a:pt x="4346" y="5573"/>
                    <a:pt x="4072" y="5870"/>
                    <a:pt x="4060" y="6216"/>
                  </a:cubicBezTo>
                  <a:cubicBezTo>
                    <a:pt x="4048" y="6513"/>
                    <a:pt x="4251" y="6751"/>
                    <a:pt x="4537" y="6751"/>
                  </a:cubicBezTo>
                  <a:cubicBezTo>
                    <a:pt x="4846" y="6728"/>
                    <a:pt x="5072" y="6501"/>
                    <a:pt x="5084" y="6156"/>
                  </a:cubicBezTo>
                  <a:close/>
                  <a:moveTo>
                    <a:pt x="7966" y="5930"/>
                  </a:moveTo>
                  <a:cubicBezTo>
                    <a:pt x="7966" y="5549"/>
                    <a:pt x="7846" y="5394"/>
                    <a:pt x="7632" y="5430"/>
                  </a:cubicBezTo>
                  <a:cubicBezTo>
                    <a:pt x="7239" y="5477"/>
                    <a:pt x="6942" y="5835"/>
                    <a:pt x="7037" y="6216"/>
                  </a:cubicBezTo>
                  <a:cubicBezTo>
                    <a:pt x="7073" y="6347"/>
                    <a:pt x="7204" y="6549"/>
                    <a:pt x="7323" y="6573"/>
                  </a:cubicBezTo>
                  <a:cubicBezTo>
                    <a:pt x="7442" y="6609"/>
                    <a:pt x="7656" y="6525"/>
                    <a:pt x="7751" y="6430"/>
                  </a:cubicBezTo>
                  <a:cubicBezTo>
                    <a:pt x="7870" y="6251"/>
                    <a:pt x="7918" y="6025"/>
                    <a:pt x="7966" y="593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35;p44"/>
            <p:cNvSpPr/>
            <p:nvPr/>
          </p:nvSpPr>
          <p:spPr>
            <a:xfrm>
              <a:off x="2662525" y="3739575"/>
              <a:ext cx="28300" cy="38425"/>
            </a:xfrm>
            <a:custGeom>
              <a:avLst/>
              <a:gdLst/>
              <a:ahLst/>
              <a:cxnLst/>
              <a:rect l="l" t="t" r="r" b="b"/>
              <a:pathLst>
                <a:path w="1132" h="1537" extrusionOk="0">
                  <a:moveTo>
                    <a:pt x="0" y="846"/>
                  </a:moveTo>
                  <a:cubicBezTo>
                    <a:pt x="0" y="536"/>
                    <a:pt x="227" y="227"/>
                    <a:pt x="524" y="120"/>
                  </a:cubicBezTo>
                  <a:cubicBezTo>
                    <a:pt x="846" y="1"/>
                    <a:pt x="1132" y="191"/>
                    <a:pt x="1132" y="548"/>
                  </a:cubicBezTo>
                  <a:cubicBezTo>
                    <a:pt x="1132" y="715"/>
                    <a:pt x="1108" y="894"/>
                    <a:pt x="1048" y="1036"/>
                  </a:cubicBezTo>
                  <a:cubicBezTo>
                    <a:pt x="941" y="1358"/>
                    <a:pt x="655" y="1537"/>
                    <a:pt x="393" y="1477"/>
                  </a:cubicBezTo>
                  <a:cubicBezTo>
                    <a:pt x="179" y="1429"/>
                    <a:pt x="0" y="1144"/>
                    <a:pt x="0" y="8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036;p44"/>
            <p:cNvSpPr/>
            <p:nvPr/>
          </p:nvSpPr>
          <p:spPr>
            <a:xfrm>
              <a:off x="2576800" y="3736900"/>
              <a:ext cx="28900" cy="39600"/>
            </a:xfrm>
            <a:custGeom>
              <a:avLst/>
              <a:gdLst/>
              <a:ahLst/>
              <a:cxnLst/>
              <a:rect l="l" t="t" r="r" b="b"/>
              <a:pathLst>
                <a:path w="1156" h="1584" extrusionOk="0">
                  <a:moveTo>
                    <a:pt x="1155" y="631"/>
                  </a:moveTo>
                  <a:cubicBezTo>
                    <a:pt x="1108" y="905"/>
                    <a:pt x="989" y="1191"/>
                    <a:pt x="727" y="1382"/>
                  </a:cubicBezTo>
                  <a:cubicBezTo>
                    <a:pt x="453" y="1584"/>
                    <a:pt x="203" y="1489"/>
                    <a:pt x="108" y="1179"/>
                  </a:cubicBezTo>
                  <a:cubicBezTo>
                    <a:pt x="0" y="822"/>
                    <a:pt x="84" y="489"/>
                    <a:pt x="346" y="215"/>
                  </a:cubicBezTo>
                  <a:cubicBezTo>
                    <a:pt x="500" y="48"/>
                    <a:pt x="691" y="0"/>
                    <a:pt x="905" y="96"/>
                  </a:cubicBezTo>
                  <a:cubicBezTo>
                    <a:pt x="1108" y="179"/>
                    <a:pt x="1155" y="358"/>
                    <a:pt x="1155" y="63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037;p44"/>
            <p:cNvSpPr/>
            <p:nvPr/>
          </p:nvSpPr>
          <p:spPr>
            <a:xfrm>
              <a:off x="2485725" y="3745825"/>
              <a:ext cx="27700" cy="32475"/>
            </a:xfrm>
            <a:custGeom>
              <a:avLst/>
              <a:gdLst/>
              <a:ahLst/>
              <a:cxnLst/>
              <a:rect l="l" t="t" r="r" b="b"/>
              <a:pathLst>
                <a:path w="1108" h="1299" extrusionOk="0">
                  <a:moveTo>
                    <a:pt x="1107" y="489"/>
                  </a:moveTo>
                  <a:cubicBezTo>
                    <a:pt x="1107" y="894"/>
                    <a:pt x="810" y="1298"/>
                    <a:pt x="476" y="1287"/>
                  </a:cubicBezTo>
                  <a:cubicBezTo>
                    <a:pt x="226" y="1287"/>
                    <a:pt x="0" y="989"/>
                    <a:pt x="0" y="667"/>
                  </a:cubicBezTo>
                  <a:cubicBezTo>
                    <a:pt x="0" y="358"/>
                    <a:pt x="298" y="1"/>
                    <a:pt x="572" y="13"/>
                  </a:cubicBezTo>
                  <a:cubicBezTo>
                    <a:pt x="869" y="13"/>
                    <a:pt x="1095" y="227"/>
                    <a:pt x="1107" y="48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038;p44"/>
            <p:cNvSpPr/>
            <p:nvPr/>
          </p:nvSpPr>
          <p:spPr>
            <a:xfrm>
              <a:off x="2887250" y="3821725"/>
              <a:ext cx="28000" cy="37225"/>
            </a:xfrm>
            <a:custGeom>
              <a:avLst/>
              <a:gdLst/>
              <a:ahLst/>
              <a:cxnLst/>
              <a:rect l="l" t="t" r="r" b="b"/>
              <a:pathLst>
                <a:path w="1120" h="1489" extrusionOk="0">
                  <a:moveTo>
                    <a:pt x="13" y="715"/>
                  </a:moveTo>
                  <a:cubicBezTo>
                    <a:pt x="48" y="632"/>
                    <a:pt x="108" y="453"/>
                    <a:pt x="179" y="298"/>
                  </a:cubicBezTo>
                  <a:cubicBezTo>
                    <a:pt x="286" y="108"/>
                    <a:pt x="453" y="1"/>
                    <a:pt x="667" y="48"/>
                  </a:cubicBezTo>
                  <a:cubicBezTo>
                    <a:pt x="882" y="96"/>
                    <a:pt x="1013" y="251"/>
                    <a:pt x="1060" y="465"/>
                  </a:cubicBezTo>
                  <a:cubicBezTo>
                    <a:pt x="1120" y="798"/>
                    <a:pt x="882" y="1239"/>
                    <a:pt x="548" y="1358"/>
                  </a:cubicBezTo>
                  <a:cubicBezTo>
                    <a:pt x="239" y="1489"/>
                    <a:pt x="1" y="1251"/>
                    <a:pt x="13" y="71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039;p44"/>
            <p:cNvSpPr/>
            <p:nvPr/>
          </p:nvSpPr>
          <p:spPr>
            <a:xfrm>
              <a:off x="2751525" y="3824700"/>
              <a:ext cx="25925" cy="29500"/>
            </a:xfrm>
            <a:custGeom>
              <a:avLst/>
              <a:gdLst/>
              <a:ahLst/>
              <a:cxnLst/>
              <a:rect l="l" t="t" r="r" b="b"/>
              <a:pathLst>
                <a:path w="1037" h="1180" extrusionOk="0">
                  <a:moveTo>
                    <a:pt x="1036" y="596"/>
                  </a:moveTo>
                  <a:cubicBezTo>
                    <a:pt x="1024" y="941"/>
                    <a:pt x="798" y="1180"/>
                    <a:pt x="489" y="1180"/>
                  </a:cubicBezTo>
                  <a:cubicBezTo>
                    <a:pt x="203" y="1180"/>
                    <a:pt x="0" y="941"/>
                    <a:pt x="12" y="644"/>
                  </a:cubicBezTo>
                  <a:cubicBezTo>
                    <a:pt x="48" y="298"/>
                    <a:pt x="298" y="1"/>
                    <a:pt x="548" y="13"/>
                  </a:cubicBezTo>
                  <a:cubicBezTo>
                    <a:pt x="858" y="37"/>
                    <a:pt x="1036" y="251"/>
                    <a:pt x="1036" y="59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040;p44"/>
            <p:cNvSpPr/>
            <p:nvPr/>
          </p:nvSpPr>
          <p:spPr>
            <a:xfrm>
              <a:off x="2824150" y="3820550"/>
              <a:ext cx="25325" cy="30675"/>
            </a:xfrm>
            <a:custGeom>
              <a:avLst/>
              <a:gdLst/>
              <a:ahLst/>
              <a:cxnLst/>
              <a:rect l="l" t="t" r="r" b="b"/>
              <a:pathLst>
                <a:path w="1013" h="1227" extrusionOk="0">
                  <a:moveTo>
                    <a:pt x="1013" y="536"/>
                  </a:moveTo>
                  <a:cubicBezTo>
                    <a:pt x="965" y="643"/>
                    <a:pt x="917" y="869"/>
                    <a:pt x="798" y="1036"/>
                  </a:cubicBezTo>
                  <a:cubicBezTo>
                    <a:pt x="715" y="1131"/>
                    <a:pt x="489" y="1226"/>
                    <a:pt x="370" y="1179"/>
                  </a:cubicBezTo>
                  <a:cubicBezTo>
                    <a:pt x="251" y="1143"/>
                    <a:pt x="120" y="953"/>
                    <a:pt x="84" y="822"/>
                  </a:cubicBezTo>
                  <a:cubicBezTo>
                    <a:pt x="1" y="453"/>
                    <a:pt x="274" y="83"/>
                    <a:pt x="679" y="36"/>
                  </a:cubicBezTo>
                  <a:cubicBezTo>
                    <a:pt x="893" y="0"/>
                    <a:pt x="989" y="143"/>
                    <a:pt x="1013" y="53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041;p44"/>
            <p:cNvSpPr/>
            <p:nvPr/>
          </p:nvSpPr>
          <p:spPr>
            <a:xfrm>
              <a:off x="2391350" y="3583000"/>
              <a:ext cx="571525" cy="478675"/>
            </a:xfrm>
            <a:custGeom>
              <a:avLst/>
              <a:gdLst/>
              <a:ahLst/>
              <a:cxnLst/>
              <a:rect l="l" t="t" r="r" b="b"/>
              <a:pathLst>
                <a:path w="22861" h="19147" extrusionOk="0">
                  <a:moveTo>
                    <a:pt x="22623" y="7859"/>
                  </a:moveTo>
                  <a:cubicBezTo>
                    <a:pt x="22349" y="6490"/>
                    <a:pt x="21623" y="5418"/>
                    <a:pt x="20480" y="4668"/>
                  </a:cubicBezTo>
                  <a:cubicBezTo>
                    <a:pt x="19658" y="4132"/>
                    <a:pt x="18825" y="3835"/>
                    <a:pt x="17944" y="3716"/>
                  </a:cubicBezTo>
                  <a:cubicBezTo>
                    <a:pt x="17694" y="3692"/>
                    <a:pt x="17443" y="3668"/>
                    <a:pt x="17193" y="3668"/>
                  </a:cubicBezTo>
                  <a:cubicBezTo>
                    <a:pt x="16360" y="3668"/>
                    <a:pt x="15491" y="3823"/>
                    <a:pt x="14395" y="4180"/>
                  </a:cubicBezTo>
                  <a:cubicBezTo>
                    <a:pt x="14181" y="3478"/>
                    <a:pt x="13764" y="2894"/>
                    <a:pt x="13348" y="2346"/>
                  </a:cubicBezTo>
                  <a:lnTo>
                    <a:pt x="13276" y="2239"/>
                  </a:lnTo>
                  <a:cubicBezTo>
                    <a:pt x="12681" y="1442"/>
                    <a:pt x="11979" y="870"/>
                    <a:pt x="11097" y="549"/>
                  </a:cubicBezTo>
                  <a:cubicBezTo>
                    <a:pt x="10181" y="191"/>
                    <a:pt x="9240" y="1"/>
                    <a:pt x="8323" y="1"/>
                  </a:cubicBezTo>
                  <a:cubicBezTo>
                    <a:pt x="7704" y="1"/>
                    <a:pt x="7097" y="72"/>
                    <a:pt x="6502" y="239"/>
                  </a:cubicBezTo>
                  <a:cubicBezTo>
                    <a:pt x="5204" y="572"/>
                    <a:pt x="4013" y="1215"/>
                    <a:pt x="2977" y="2144"/>
                  </a:cubicBezTo>
                  <a:lnTo>
                    <a:pt x="2894" y="2215"/>
                  </a:lnTo>
                  <a:cubicBezTo>
                    <a:pt x="2382" y="2656"/>
                    <a:pt x="1846" y="3132"/>
                    <a:pt x="1441" y="3716"/>
                  </a:cubicBezTo>
                  <a:cubicBezTo>
                    <a:pt x="382" y="5263"/>
                    <a:pt x="1" y="6942"/>
                    <a:pt x="310" y="8716"/>
                  </a:cubicBezTo>
                  <a:lnTo>
                    <a:pt x="322" y="8823"/>
                  </a:lnTo>
                  <a:cubicBezTo>
                    <a:pt x="453" y="9585"/>
                    <a:pt x="596" y="10359"/>
                    <a:pt x="1084" y="11014"/>
                  </a:cubicBezTo>
                  <a:cubicBezTo>
                    <a:pt x="2013" y="12229"/>
                    <a:pt x="3061" y="13003"/>
                    <a:pt x="4323" y="13348"/>
                  </a:cubicBezTo>
                  <a:cubicBezTo>
                    <a:pt x="4489" y="13395"/>
                    <a:pt x="4644" y="13455"/>
                    <a:pt x="4787" y="13514"/>
                  </a:cubicBezTo>
                  <a:cubicBezTo>
                    <a:pt x="4823" y="13526"/>
                    <a:pt x="4847" y="13538"/>
                    <a:pt x="4882" y="13538"/>
                  </a:cubicBezTo>
                  <a:cubicBezTo>
                    <a:pt x="4763" y="14229"/>
                    <a:pt x="4418" y="14777"/>
                    <a:pt x="4049" y="15336"/>
                  </a:cubicBezTo>
                  <a:lnTo>
                    <a:pt x="3870" y="15610"/>
                  </a:lnTo>
                  <a:lnTo>
                    <a:pt x="3763" y="15753"/>
                  </a:lnTo>
                  <a:lnTo>
                    <a:pt x="3930" y="15812"/>
                  </a:lnTo>
                  <a:cubicBezTo>
                    <a:pt x="4120" y="15896"/>
                    <a:pt x="4228" y="15931"/>
                    <a:pt x="4323" y="15931"/>
                  </a:cubicBezTo>
                  <a:cubicBezTo>
                    <a:pt x="4430" y="15931"/>
                    <a:pt x="4513" y="15908"/>
                    <a:pt x="4656" y="15848"/>
                  </a:cubicBezTo>
                  <a:cubicBezTo>
                    <a:pt x="5585" y="15479"/>
                    <a:pt x="6335" y="14908"/>
                    <a:pt x="6906" y="14134"/>
                  </a:cubicBezTo>
                  <a:cubicBezTo>
                    <a:pt x="6966" y="14050"/>
                    <a:pt x="7085" y="13967"/>
                    <a:pt x="7145" y="13967"/>
                  </a:cubicBezTo>
                  <a:lnTo>
                    <a:pt x="7145" y="13967"/>
                  </a:lnTo>
                  <a:lnTo>
                    <a:pt x="7276" y="13967"/>
                  </a:lnTo>
                  <a:cubicBezTo>
                    <a:pt x="8085" y="13967"/>
                    <a:pt x="8823" y="13669"/>
                    <a:pt x="9490" y="13419"/>
                  </a:cubicBezTo>
                  <a:cubicBezTo>
                    <a:pt x="9585" y="13395"/>
                    <a:pt x="9669" y="13360"/>
                    <a:pt x="9776" y="13336"/>
                  </a:cubicBezTo>
                  <a:cubicBezTo>
                    <a:pt x="9788" y="13336"/>
                    <a:pt x="9812" y="13336"/>
                    <a:pt x="9812" y="13312"/>
                  </a:cubicBezTo>
                  <a:cubicBezTo>
                    <a:pt x="9812" y="13336"/>
                    <a:pt x="9823" y="13348"/>
                    <a:pt x="9823" y="13360"/>
                  </a:cubicBezTo>
                  <a:cubicBezTo>
                    <a:pt x="9847" y="13479"/>
                    <a:pt x="9883" y="13574"/>
                    <a:pt x="9931" y="13669"/>
                  </a:cubicBezTo>
                  <a:cubicBezTo>
                    <a:pt x="9954" y="13765"/>
                    <a:pt x="9990" y="13848"/>
                    <a:pt x="10014" y="13931"/>
                  </a:cubicBezTo>
                  <a:cubicBezTo>
                    <a:pt x="10085" y="14146"/>
                    <a:pt x="10169" y="14384"/>
                    <a:pt x="10312" y="14586"/>
                  </a:cubicBezTo>
                  <a:cubicBezTo>
                    <a:pt x="11264" y="15812"/>
                    <a:pt x="12324" y="16515"/>
                    <a:pt x="13514" y="16705"/>
                  </a:cubicBezTo>
                  <a:cubicBezTo>
                    <a:pt x="14169" y="16813"/>
                    <a:pt x="14455" y="17051"/>
                    <a:pt x="14634" y="17622"/>
                  </a:cubicBezTo>
                  <a:cubicBezTo>
                    <a:pt x="14896" y="18456"/>
                    <a:pt x="15550" y="18991"/>
                    <a:pt x="16491" y="19134"/>
                  </a:cubicBezTo>
                  <a:cubicBezTo>
                    <a:pt x="16539" y="19146"/>
                    <a:pt x="16574" y="19146"/>
                    <a:pt x="16622" y="19146"/>
                  </a:cubicBezTo>
                  <a:cubicBezTo>
                    <a:pt x="16753" y="19146"/>
                    <a:pt x="16860" y="19110"/>
                    <a:pt x="16932" y="19027"/>
                  </a:cubicBezTo>
                  <a:cubicBezTo>
                    <a:pt x="17051" y="18896"/>
                    <a:pt x="17039" y="18706"/>
                    <a:pt x="17027" y="18575"/>
                  </a:cubicBezTo>
                  <a:lnTo>
                    <a:pt x="17015" y="18408"/>
                  </a:lnTo>
                  <a:cubicBezTo>
                    <a:pt x="16967" y="18051"/>
                    <a:pt x="16908" y="17694"/>
                    <a:pt x="16908" y="17336"/>
                  </a:cubicBezTo>
                  <a:cubicBezTo>
                    <a:pt x="16908" y="16634"/>
                    <a:pt x="16979" y="16586"/>
                    <a:pt x="17634" y="16372"/>
                  </a:cubicBezTo>
                  <a:cubicBezTo>
                    <a:pt x="18717" y="16015"/>
                    <a:pt x="19670" y="15658"/>
                    <a:pt x="20444" y="14836"/>
                  </a:cubicBezTo>
                  <a:cubicBezTo>
                    <a:pt x="21480" y="13753"/>
                    <a:pt x="22194" y="12467"/>
                    <a:pt x="22563" y="11026"/>
                  </a:cubicBezTo>
                  <a:cubicBezTo>
                    <a:pt x="22849" y="10097"/>
                    <a:pt x="22861" y="9014"/>
                    <a:pt x="22623" y="7859"/>
                  </a:cubicBezTo>
                  <a:close/>
                  <a:moveTo>
                    <a:pt x="17705" y="15800"/>
                  </a:moveTo>
                  <a:lnTo>
                    <a:pt x="17646" y="15812"/>
                  </a:lnTo>
                  <a:cubicBezTo>
                    <a:pt x="17622" y="15836"/>
                    <a:pt x="17586" y="15836"/>
                    <a:pt x="17563" y="15848"/>
                  </a:cubicBezTo>
                  <a:cubicBezTo>
                    <a:pt x="17527" y="15860"/>
                    <a:pt x="17491" y="15860"/>
                    <a:pt x="17455" y="15872"/>
                  </a:cubicBezTo>
                  <a:lnTo>
                    <a:pt x="16562" y="16193"/>
                  </a:lnTo>
                  <a:lnTo>
                    <a:pt x="16491" y="16217"/>
                  </a:lnTo>
                  <a:lnTo>
                    <a:pt x="16479" y="16312"/>
                  </a:lnTo>
                  <a:cubicBezTo>
                    <a:pt x="16443" y="16432"/>
                    <a:pt x="16431" y="16527"/>
                    <a:pt x="16396" y="16646"/>
                  </a:cubicBezTo>
                  <a:cubicBezTo>
                    <a:pt x="16336" y="16932"/>
                    <a:pt x="16277" y="17217"/>
                    <a:pt x="16241" y="17503"/>
                  </a:cubicBezTo>
                  <a:cubicBezTo>
                    <a:pt x="16217" y="17646"/>
                    <a:pt x="16241" y="17777"/>
                    <a:pt x="16253" y="17932"/>
                  </a:cubicBezTo>
                  <a:cubicBezTo>
                    <a:pt x="16265" y="18003"/>
                    <a:pt x="16265" y="18063"/>
                    <a:pt x="16277" y="18134"/>
                  </a:cubicBezTo>
                  <a:lnTo>
                    <a:pt x="16277" y="18396"/>
                  </a:lnTo>
                  <a:cubicBezTo>
                    <a:pt x="15919" y="18313"/>
                    <a:pt x="15669" y="18170"/>
                    <a:pt x="15503" y="17896"/>
                  </a:cubicBezTo>
                  <a:cubicBezTo>
                    <a:pt x="15253" y="17467"/>
                    <a:pt x="15074" y="16979"/>
                    <a:pt x="14955" y="16646"/>
                  </a:cubicBezTo>
                  <a:cubicBezTo>
                    <a:pt x="14896" y="16455"/>
                    <a:pt x="14788" y="16253"/>
                    <a:pt x="14467" y="16217"/>
                  </a:cubicBezTo>
                  <a:cubicBezTo>
                    <a:pt x="14157" y="16193"/>
                    <a:pt x="13860" y="16158"/>
                    <a:pt x="13586" y="16098"/>
                  </a:cubicBezTo>
                  <a:cubicBezTo>
                    <a:pt x="12074" y="15800"/>
                    <a:pt x="11074" y="14979"/>
                    <a:pt x="10550" y="13610"/>
                  </a:cubicBezTo>
                  <a:cubicBezTo>
                    <a:pt x="10538" y="13574"/>
                    <a:pt x="10526" y="13538"/>
                    <a:pt x="10526" y="13491"/>
                  </a:cubicBezTo>
                  <a:cubicBezTo>
                    <a:pt x="10502" y="13360"/>
                    <a:pt x="10490" y="13229"/>
                    <a:pt x="10478" y="13110"/>
                  </a:cubicBezTo>
                  <a:lnTo>
                    <a:pt x="10478" y="13074"/>
                  </a:lnTo>
                  <a:cubicBezTo>
                    <a:pt x="10645" y="12955"/>
                    <a:pt x="10788" y="12860"/>
                    <a:pt x="10955" y="12752"/>
                  </a:cubicBezTo>
                  <a:cubicBezTo>
                    <a:pt x="11383" y="12455"/>
                    <a:pt x="11800" y="12169"/>
                    <a:pt x="12193" y="11860"/>
                  </a:cubicBezTo>
                  <a:cubicBezTo>
                    <a:pt x="12550" y="11574"/>
                    <a:pt x="12824" y="11264"/>
                    <a:pt x="13038" y="10931"/>
                  </a:cubicBezTo>
                  <a:cubicBezTo>
                    <a:pt x="13657" y="9943"/>
                    <a:pt x="14312" y="8752"/>
                    <a:pt x="14467" y="7347"/>
                  </a:cubicBezTo>
                  <a:cubicBezTo>
                    <a:pt x="14515" y="6871"/>
                    <a:pt x="14515" y="6371"/>
                    <a:pt x="14515" y="5895"/>
                  </a:cubicBezTo>
                  <a:lnTo>
                    <a:pt x="14515" y="5371"/>
                  </a:lnTo>
                  <a:cubicBezTo>
                    <a:pt x="14515" y="5240"/>
                    <a:pt x="14491" y="5097"/>
                    <a:pt x="14479" y="4978"/>
                  </a:cubicBezTo>
                  <a:cubicBezTo>
                    <a:pt x="14479" y="4954"/>
                    <a:pt x="14479" y="4918"/>
                    <a:pt x="14467" y="4894"/>
                  </a:cubicBezTo>
                  <a:cubicBezTo>
                    <a:pt x="14836" y="4668"/>
                    <a:pt x="15241" y="4597"/>
                    <a:pt x="15669" y="4525"/>
                  </a:cubicBezTo>
                  <a:cubicBezTo>
                    <a:pt x="15800" y="4490"/>
                    <a:pt x="15955" y="4478"/>
                    <a:pt x="16086" y="4442"/>
                  </a:cubicBezTo>
                  <a:cubicBezTo>
                    <a:pt x="16420" y="4371"/>
                    <a:pt x="16741" y="4347"/>
                    <a:pt x="17086" y="4347"/>
                  </a:cubicBezTo>
                  <a:cubicBezTo>
                    <a:pt x="17574" y="4347"/>
                    <a:pt x="18098" y="4418"/>
                    <a:pt x="18622" y="4561"/>
                  </a:cubicBezTo>
                  <a:cubicBezTo>
                    <a:pt x="20599" y="5144"/>
                    <a:pt x="21837" y="6549"/>
                    <a:pt x="22004" y="8419"/>
                  </a:cubicBezTo>
                  <a:cubicBezTo>
                    <a:pt x="22087" y="9264"/>
                    <a:pt x="22087" y="10026"/>
                    <a:pt x="21980" y="10740"/>
                  </a:cubicBezTo>
                  <a:cubicBezTo>
                    <a:pt x="21873" y="11455"/>
                    <a:pt x="21587" y="12110"/>
                    <a:pt x="21325" y="12645"/>
                  </a:cubicBezTo>
                  <a:cubicBezTo>
                    <a:pt x="20932" y="13431"/>
                    <a:pt x="20432" y="14110"/>
                    <a:pt x="19849" y="14669"/>
                  </a:cubicBezTo>
                  <a:cubicBezTo>
                    <a:pt x="19253" y="15241"/>
                    <a:pt x="18515" y="15515"/>
                    <a:pt x="17705" y="15800"/>
                  </a:cubicBezTo>
                  <a:close/>
                  <a:moveTo>
                    <a:pt x="8776" y="12979"/>
                  </a:moveTo>
                  <a:cubicBezTo>
                    <a:pt x="8514" y="13050"/>
                    <a:pt x="8240" y="13133"/>
                    <a:pt x="7978" y="13193"/>
                  </a:cubicBezTo>
                  <a:cubicBezTo>
                    <a:pt x="7847" y="13229"/>
                    <a:pt x="7704" y="13253"/>
                    <a:pt x="7585" y="13253"/>
                  </a:cubicBezTo>
                  <a:cubicBezTo>
                    <a:pt x="7395" y="13253"/>
                    <a:pt x="7252" y="13181"/>
                    <a:pt x="7109" y="13014"/>
                  </a:cubicBezTo>
                  <a:lnTo>
                    <a:pt x="6978" y="12860"/>
                  </a:lnTo>
                  <a:lnTo>
                    <a:pt x="6871" y="13038"/>
                  </a:lnTo>
                  <a:cubicBezTo>
                    <a:pt x="6323" y="13955"/>
                    <a:pt x="5763" y="14503"/>
                    <a:pt x="5061" y="14824"/>
                  </a:cubicBezTo>
                  <a:cubicBezTo>
                    <a:pt x="5085" y="14765"/>
                    <a:pt x="5097" y="14705"/>
                    <a:pt x="5132" y="14657"/>
                  </a:cubicBezTo>
                  <a:cubicBezTo>
                    <a:pt x="5275" y="14288"/>
                    <a:pt x="5430" y="13907"/>
                    <a:pt x="5597" y="13538"/>
                  </a:cubicBezTo>
                  <a:cubicBezTo>
                    <a:pt x="5668" y="13372"/>
                    <a:pt x="5728" y="13217"/>
                    <a:pt x="5656" y="13062"/>
                  </a:cubicBezTo>
                  <a:cubicBezTo>
                    <a:pt x="5597" y="12931"/>
                    <a:pt x="5430" y="12872"/>
                    <a:pt x="5275" y="12836"/>
                  </a:cubicBezTo>
                  <a:cubicBezTo>
                    <a:pt x="5121" y="12800"/>
                    <a:pt x="4954" y="12764"/>
                    <a:pt x="4799" y="12729"/>
                  </a:cubicBezTo>
                  <a:cubicBezTo>
                    <a:pt x="4561" y="12693"/>
                    <a:pt x="4347" y="12645"/>
                    <a:pt x="4120" y="12574"/>
                  </a:cubicBezTo>
                  <a:cubicBezTo>
                    <a:pt x="3727" y="12431"/>
                    <a:pt x="3370" y="12252"/>
                    <a:pt x="3073" y="12062"/>
                  </a:cubicBezTo>
                  <a:cubicBezTo>
                    <a:pt x="2704" y="11812"/>
                    <a:pt x="2334" y="11502"/>
                    <a:pt x="1930" y="11133"/>
                  </a:cubicBezTo>
                  <a:cubicBezTo>
                    <a:pt x="1382" y="10586"/>
                    <a:pt x="1168" y="9895"/>
                    <a:pt x="965" y="9050"/>
                  </a:cubicBezTo>
                  <a:cubicBezTo>
                    <a:pt x="560" y="7419"/>
                    <a:pt x="834" y="5847"/>
                    <a:pt x="1763" y="4323"/>
                  </a:cubicBezTo>
                  <a:cubicBezTo>
                    <a:pt x="2096" y="3787"/>
                    <a:pt x="2584" y="3323"/>
                    <a:pt x="3061" y="2882"/>
                  </a:cubicBezTo>
                  <a:lnTo>
                    <a:pt x="3156" y="2787"/>
                  </a:lnTo>
                  <a:cubicBezTo>
                    <a:pt x="4311" y="1692"/>
                    <a:pt x="5716" y="1025"/>
                    <a:pt x="7323" y="763"/>
                  </a:cubicBezTo>
                  <a:cubicBezTo>
                    <a:pt x="7704" y="703"/>
                    <a:pt x="8097" y="680"/>
                    <a:pt x="8466" y="680"/>
                  </a:cubicBezTo>
                  <a:cubicBezTo>
                    <a:pt x="9800" y="680"/>
                    <a:pt x="10978" y="1084"/>
                    <a:pt x="11967" y="1882"/>
                  </a:cubicBezTo>
                  <a:cubicBezTo>
                    <a:pt x="13122" y="2835"/>
                    <a:pt x="13753" y="4001"/>
                    <a:pt x="13860" y="5347"/>
                  </a:cubicBezTo>
                  <a:cubicBezTo>
                    <a:pt x="13919" y="6097"/>
                    <a:pt x="13967" y="6942"/>
                    <a:pt x="13753" y="7764"/>
                  </a:cubicBezTo>
                  <a:lnTo>
                    <a:pt x="13729" y="7847"/>
                  </a:lnTo>
                  <a:cubicBezTo>
                    <a:pt x="13669" y="8073"/>
                    <a:pt x="13622" y="8311"/>
                    <a:pt x="13526" y="8526"/>
                  </a:cubicBezTo>
                  <a:cubicBezTo>
                    <a:pt x="13288" y="9097"/>
                    <a:pt x="13074" y="9597"/>
                    <a:pt x="12836" y="10086"/>
                  </a:cubicBezTo>
                  <a:cubicBezTo>
                    <a:pt x="12526" y="10693"/>
                    <a:pt x="12086" y="11228"/>
                    <a:pt x="11443" y="11693"/>
                  </a:cubicBezTo>
                  <a:cubicBezTo>
                    <a:pt x="10621" y="12288"/>
                    <a:pt x="9823" y="12705"/>
                    <a:pt x="8990" y="129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056612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255161" y="389358"/>
            <a:ext cx="6603090" cy="4085059"/>
            <a:chOff x="1536092" y="2190749"/>
            <a:chExt cx="8343901" cy="5181601"/>
          </a:xfrm>
        </p:grpSpPr>
        <p:pic>
          <p:nvPicPr>
            <p:cNvPr id="3074" name="Picture 2" descr="20210409092710_wm_shs-hoat-dong-trai-nghiem-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096" t="8114" r="3062" b="57887"/>
            <a:stretch/>
          </p:blipFill>
          <p:spPr bwMode="auto">
            <a:xfrm>
              <a:off x="1536093" y="2190749"/>
              <a:ext cx="8343900" cy="51816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Rectangle 3"/>
            <p:cNvSpPr/>
            <p:nvPr/>
          </p:nvSpPr>
          <p:spPr>
            <a:xfrm>
              <a:off x="1536092" y="2190749"/>
              <a:ext cx="3359757" cy="139065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828" y="151168"/>
            <a:ext cx="1000265" cy="9335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31160" y="389358"/>
            <a:ext cx="4240890" cy="2144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US" sz="2400" b="1" dirty="0" smtClean="0">
                <a:solidFill>
                  <a:srgbClr val="00A651"/>
                </a:solidFill>
              </a:rPr>
              <a:t>         </a:t>
            </a:r>
            <a:r>
              <a:rPr lang="en-US" sz="2400" b="1" dirty="0" err="1" smtClean="0">
                <a:solidFill>
                  <a:srgbClr val="05A8E8"/>
                </a:solidFill>
              </a:rPr>
              <a:t>Sinh</a:t>
            </a:r>
            <a:r>
              <a:rPr lang="en-US" sz="2400" b="1" dirty="0" smtClean="0">
                <a:solidFill>
                  <a:srgbClr val="05A8E8"/>
                </a:solidFill>
              </a:rPr>
              <a:t> </a:t>
            </a:r>
            <a:r>
              <a:rPr lang="en-US" sz="2400" b="1" dirty="0" err="1" smtClean="0">
                <a:solidFill>
                  <a:srgbClr val="05A8E8"/>
                </a:solidFill>
              </a:rPr>
              <a:t>hoạt</a:t>
            </a:r>
            <a:r>
              <a:rPr lang="en-US" sz="2400" b="1" dirty="0" smtClean="0">
                <a:solidFill>
                  <a:srgbClr val="05A8E8"/>
                </a:solidFill>
              </a:rPr>
              <a:t> </a:t>
            </a:r>
            <a:r>
              <a:rPr lang="en-US" sz="2400" b="1" dirty="0" err="1" smtClean="0">
                <a:solidFill>
                  <a:srgbClr val="05A8E8"/>
                </a:solidFill>
              </a:rPr>
              <a:t>lớp</a:t>
            </a:r>
            <a:endParaRPr lang="en-US" sz="2400" b="1" dirty="0" smtClean="0">
              <a:solidFill>
                <a:srgbClr val="05A8E8"/>
              </a:solidFill>
            </a:endParaRPr>
          </a:p>
          <a:p>
            <a:pPr>
              <a:lnSpc>
                <a:spcPts val="3200"/>
              </a:lnSpc>
            </a:pPr>
            <a:endParaRPr lang="en-US" sz="2400" dirty="0" smtClean="0">
              <a:solidFill>
                <a:schemeClr val="tx2">
                  <a:lumMod val="10000"/>
                </a:schemeClr>
              </a:solidFill>
            </a:endParaRPr>
          </a:p>
          <a:p>
            <a:pPr>
              <a:lnSpc>
                <a:spcPts val="3200"/>
              </a:lnSpc>
            </a:pPr>
            <a:r>
              <a:rPr lang="en-US" sz="2400" dirty="0" err="1" smtClean="0">
                <a:solidFill>
                  <a:schemeClr val="tx2">
                    <a:lumMod val="10000"/>
                  </a:schemeClr>
                </a:solidFill>
              </a:rPr>
              <a:t>Để</a:t>
            </a:r>
            <a:r>
              <a:rPr lang="en-US" sz="2400" dirty="0" smtClean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2">
                    <a:lumMod val="10000"/>
                  </a:schemeClr>
                </a:solidFill>
              </a:rPr>
              <a:t>các</a:t>
            </a:r>
            <a:r>
              <a:rPr lang="en-US" sz="2400" dirty="0" smtClean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2">
                    <a:lumMod val="10000"/>
                  </a:schemeClr>
                </a:solidFill>
              </a:rPr>
              <a:t>chậu</a:t>
            </a:r>
            <a:r>
              <a:rPr lang="en-US" sz="2400" dirty="0" smtClean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2">
                    <a:lumMod val="10000"/>
                  </a:schemeClr>
                </a:solidFill>
              </a:rPr>
              <a:t>hoa</a:t>
            </a:r>
            <a:r>
              <a:rPr lang="en-US" sz="2400" dirty="0" smtClean="0">
                <a:solidFill>
                  <a:schemeClr val="tx2">
                    <a:lumMod val="10000"/>
                  </a:schemeClr>
                </a:solidFill>
              </a:rPr>
              <a:t> ở </a:t>
            </a:r>
            <a:r>
              <a:rPr lang="en-US" sz="2400" dirty="0" err="1" smtClean="0">
                <a:solidFill>
                  <a:schemeClr val="tx2">
                    <a:lumMod val="10000"/>
                  </a:schemeClr>
                </a:solidFill>
              </a:rPr>
              <a:t>góc</a:t>
            </a:r>
            <a:r>
              <a:rPr lang="en-US" sz="2400" dirty="0" smtClean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2">
                    <a:lumMod val="10000"/>
                  </a:schemeClr>
                </a:solidFill>
              </a:rPr>
              <a:t>phù</a:t>
            </a:r>
            <a:r>
              <a:rPr lang="en-US" sz="2400" dirty="0" smtClean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2">
                    <a:lumMod val="10000"/>
                  </a:schemeClr>
                </a:solidFill>
              </a:rPr>
              <a:t>hợp</a:t>
            </a:r>
            <a:r>
              <a:rPr lang="en-US" sz="2400" dirty="0" smtClean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2">
                    <a:lumMod val="10000"/>
                  </a:schemeClr>
                </a:solidFill>
              </a:rPr>
              <a:t>trang</a:t>
            </a:r>
            <a:r>
              <a:rPr lang="en-US" sz="2400" dirty="0" smtClean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2">
                    <a:lumMod val="10000"/>
                  </a:schemeClr>
                </a:solidFill>
              </a:rPr>
              <a:t>trí</a:t>
            </a:r>
            <a:r>
              <a:rPr lang="en-US" sz="2400" dirty="0" smtClean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2">
                    <a:lumMod val="10000"/>
                  </a:schemeClr>
                </a:solidFill>
              </a:rPr>
              <a:t>trường</a:t>
            </a:r>
            <a:r>
              <a:rPr lang="en-US" sz="2400" dirty="0" smtClean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2">
                    <a:lumMod val="10000"/>
                  </a:schemeClr>
                </a:solidFill>
              </a:rPr>
              <a:t>lớp</a:t>
            </a:r>
            <a:r>
              <a:rPr lang="en-US" sz="2400" dirty="0" smtClean="0">
                <a:solidFill>
                  <a:schemeClr val="tx2">
                    <a:lumMod val="10000"/>
                  </a:schemeClr>
                </a:solidFill>
              </a:rPr>
              <a:t>.</a:t>
            </a:r>
          </a:p>
          <a:p>
            <a:pPr>
              <a:lnSpc>
                <a:spcPts val="3200"/>
              </a:lnSpc>
            </a:pPr>
            <a:endParaRPr lang="en-US" sz="2400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5752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English Vocabulary Workshop by Slidesgo">
  <a:themeElements>
    <a:clrScheme name="Simple Light">
      <a:dk1>
        <a:srgbClr val="003849"/>
      </a:dk1>
      <a:lt1>
        <a:srgbClr val="FFFFFF"/>
      </a:lt1>
      <a:dk2>
        <a:srgbClr val="A775FE"/>
      </a:dk2>
      <a:lt2>
        <a:srgbClr val="E3E7EA"/>
      </a:lt2>
      <a:accent1>
        <a:srgbClr val="FFC86D"/>
      </a:accent1>
      <a:accent2>
        <a:srgbClr val="FEB444"/>
      </a:accent2>
      <a:accent3>
        <a:srgbClr val="FE8966"/>
      </a:accent3>
      <a:accent4>
        <a:srgbClr val="FD6A5E"/>
      </a:accent4>
      <a:accent5>
        <a:srgbClr val="9FE4F5"/>
      </a:accent5>
      <a:accent6>
        <a:srgbClr val="6ED0E7"/>
      </a:accent6>
      <a:hlink>
        <a:srgbClr val="00384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442</TotalTime>
  <Words>89</Words>
  <Application>Microsoft Office PowerPoint</Application>
  <PresentationFormat>On-screen Show (16:9)</PresentationFormat>
  <Paragraphs>14</Paragraphs>
  <Slides>8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Times New Roman</vt:lpstr>
      <vt:lpstr>UTM Cookies</vt:lpstr>
      <vt:lpstr>Pangolin</vt:lpstr>
      <vt:lpstr>UTM Androgyne</vt:lpstr>
      <vt:lpstr>Arial</vt:lpstr>
      <vt:lpstr>Baloo 2</vt:lpstr>
      <vt:lpstr>English Vocabulary Workshop by Slidesgo</vt:lpstr>
      <vt:lpstr>PowerPoint Presentation</vt:lpstr>
      <vt:lpstr>Bài 31:  Lớp học xanh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 VOCABULARY</dc:title>
  <dc:creator>L.U</dc:creator>
  <cp:lastModifiedBy>Admin</cp:lastModifiedBy>
  <cp:revision>44</cp:revision>
  <dcterms:modified xsi:type="dcterms:W3CDTF">2022-04-20T07:52:27Z</dcterms:modified>
</cp:coreProperties>
</file>