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sldIdLst>
    <p:sldId id="303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270" r:id="rId12"/>
    <p:sldId id="271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5CD"/>
    <a:srgbClr val="F6BABB"/>
    <a:srgbClr val="E4BBD6"/>
    <a:srgbClr val="F7C188"/>
    <a:srgbClr val="FFFAD9"/>
    <a:srgbClr val="F9F8F6"/>
    <a:srgbClr val="E89A5C"/>
    <a:srgbClr val="DA8B37"/>
    <a:srgbClr val="FDE59B"/>
    <a:srgbClr val="07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2" autoAdjust="0"/>
    <p:restoredTop sz="94660"/>
  </p:normalViewPr>
  <p:slideViewPr>
    <p:cSldViewPr snapToGrid="0">
      <p:cViewPr varScale="1">
        <p:scale>
          <a:sx n="91" d="100"/>
          <a:sy n="91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80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6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ĐẠO ĐỨC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Bài: Em tuân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thủ quy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nơi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cộng (tiết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1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398867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731043" y="1898034"/>
            <a:ext cx="10729913" cy="25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</a:rPr>
              <a:t>Chia sẻ những việc em đã làm để tuân thủ quy định nơi công cộng.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</a:rPr>
              <a:t> Nhắc nhở người thân và bạn bè tuân thủ quy định nơi công cộng.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AE9CA-C534-1F46-9307-7032A993E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523"/>
          <a:stretch/>
        </p:blipFill>
        <p:spPr>
          <a:xfrm>
            <a:off x="2126637" y="1122510"/>
            <a:ext cx="9702506" cy="5231791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27849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4" y="205785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hay không đồng tình với những việc làm nào sau đây? Vì sao?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DD1D96-21AE-4144-86C8-D3457BAC8FC0}"/>
              </a:ext>
            </a:extLst>
          </p:cNvPr>
          <p:cNvGrpSpPr/>
          <p:nvPr/>
        </p:nvGrpSpPr>
        <p:grpSpPr>
          <a:xfrm>
            <a:off x="239086" y="828559"/>
            <a:ext cx="3628720" cy="3130855"/>
            <a:chOff x="239086" y="828559"/>
            <a:chExt cx="3628720" cy="31308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D133D7-CA90-A142-8782-05E18EB1273E}"/>
                </a:ext>
              </a:extLst>
            </p:cNvPr>
            <p:cNvGrpSpPr/>
            <p:nvPr/>
          </p:nvGrpSpPr>
          <p:grpSpPr>
            <a:xfrm>
              <a:off x="239086" y="828559"/>
              <a:ext cx="3628720" cy="3130855"/>
              <a:chOff x="189916" y="2756054"/>
              <a:chExt cx="3505165" cy="3127773"/>
            </a:xfrm>
            <a:solidFill>
              <a:srgbClr val="BEEEAF"/>
            </a:solidFill>
          </p:grpSpPr>
          <p:sp>
            <p:nvSpPr>
              <p:cNvPr id="10" name="5-Point Star 9">
                <a:extLst>
                  <a:ext uri="{FF2B5EF4-FFF2-40B4-BE49-F238E27FC236}">
                    <a16:creationId xmlns:a16="http://schemas.microsoft.com/office/drawing/2014/main" id="{B4508395-955A-1746-8BA3-D7B014BFB938}"/>
                  </a:ext>
                </a:extLst>
              </p:cNvPr>
              <p:cNvSpPr/>
              <p:nvPr/>
            </p:nvSpPr>
            <p:spPr>
              <a:xfrm>
                <a:off x="189916" y="2756054"/>
                <a:ext cx="3505165" cy="3127773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solidFill>
                <a:srgbClr val="98D5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5-Point Star 10">
                <a:extLst>
                  <a:ext uri="{FF2B5EF4-FFF2-40B4-BE49-F238E27FC236}">
                    <a16:creationId xmlns:a16="http://schemas.microsoft.com/office/drawing/2014/main" id="{E2123395-1952-E74C-ADD4-CDE732A81414}"/>
                  </a:ext>
                </a:extLst>
              </p:cNvPr>
              <p:cNvSpPr/>
              <p:nvPr/>
            </p:nvSpPr>
            <p:spPr>
              <a:xfrm>
                <a:off x="393700" y="2968629"/>
                <a:ext cx="3080474" cy="2746372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8BE4FA-427A-9349-88B5-5C8090D968F6}"/>
                </a:ext>
              </a:extLst>
            </p:cNvPr>
            <p:cNvSpPr txBox="1"/>
            <p:nvPr/>
          </p:nvSpPr>
          <p:spPr>
            <a:xfrm flipH="1">
              <a:off x="858425" y="1937210"/>
              <a:ext cx="24902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solidFill>
                    <a:srgbClr val="000000"/>
                  </a:solidFill>
                </a:rPr>
                <a:t>    Hoa nói cười rất to khi vào bệnh viện thăm ông bị ốm.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2023B9-4E56-DB40-8E0A-1A101A198A8F}"/>
                </a:ext>
              </a:extLst>
            </p:cNvPr>
            <p:cNvGrpSpPr/>
            <p:nvPr/>
          </p:nvGrpSpPr>
          <p:grpSpPr>
            <a:xfrm>
              <a:off x="838703" y="1904914"/>
              <a:ext cx="408621" cy="523220"/>
              <a:chOff x="5224655" y="-1003845"/>
              <a:chExt cx="408621" cy="5232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9F57D28-DB51-9441-859E-A37A7C3324B3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D5FF66-0B24-9945-861F-47E7DD0F24AF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4179E1-62B6-574A-A2EF-AB07D27A2A8C}"/>
              </a:ext>
            </a:extLst>
          </p:cNvPr>
          <p:cNvGrpSpPr/>
          <p:nvPr/>
        </p:nvGrpSpPr>
        <p:grpSpPr>
          <a:xfrm>
            <a:off x="5453933" y="1085392"/>
            <a:ext cx="3873671" cy="3130856"/>
            <a:chOff x="5466528" y="1304869"/>
            <a:chExt cx="3873671" cy="313085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8243392-48F9-9A4D-B426-EA0D12D29721}"/>
                </a:ext>
              </a:extLst>
            </p:cNvPr>
            <p:cNvGrpSpPr/>
            <p:nvPr/>
          </p:nvGrpSpPr>
          <p:grpSpPr>
            <a:xfrm>
              <a:off x="5466528" y="1304869"/>
              <a:ext cx="3873671" cy="3130856"/>
              <a:chOff x="241986" y="1155917"/>
              <a:chExt cx="5611499" cy="4535438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7F423F6-6168-3543-B22A-508FBC7DA7E2}"/>
                  </a:ext>
                </a:extLst>
              </p:cNvPr>
              <p:cNvSpPr/>
              <p:nvPr/>
            </p:nvSpPr>
            <p:spPr>
              <a:xfrm>
                <a:off x="241986" y="1155917"/>
                <a:ext cx="5611499" cy="4535438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solidFill>
                <a:srgbClr val="E4BB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3AF9991-4E34-F44A-89E5-BBD5E8F55DD0}"/>
                  </a:ext>
                </a:extLst>
              </p:cNvPr>
              <p:cNvSpPr/>
              <p:nvPr/>
            </p:nvSpPr>
            <p:spPr>
              <a:xfrm>
                <a:off x="497053" y="1362073"/>
                <a:ext cx="5101363" cy="4123125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D049B9-8733-1D45-9F5A-7EC4E70722E8}"/>
                </a:ext>
              </a:extLst>
            </p:cNvPr>
            <p:cNvSpPr txBox="1"/>
            <p:nvPr/>
          </p:nvSpPr>
          <p:spPr>
            <a:xfrm flipH="1">
              <a:off x="5975204" y="2177467"/>
              <a:ext cx="2944872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Lan và mẹ xếp hàng mua vé vào tham quan khu di tích lịch sử.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481DA7D-3641-A644-B16F-3E7714517BDF}"/>
                </a:ext>
              </a:extLst>
            </p:cNvPr>
            <p:cNvGrpSpPr/>
            <p:nvPr/>
          </p:nvGrpSpPr>
          <p:grpSpPr>
            <a:xfrm>
              <a:off x="6208939" y="2146798"/>
              <a:ext cx="396116" cy="523220"/>
              <a:chOff x="5224655" y="-1003845"/>
              <a:chExt cx="421685" cy="5232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1671C9C-41F6-574D-A5F4-F35C6225EF8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9D468D-46DE-3642-8164-CFD2B6B74BE5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B332EE-DD65-BB4A-99E5-D2A66B9A4CAA}"/>
              </a:ext>
            </a:extLst>
          </p:cNvPr>
          <p:cNvGrpSpPr/>
          <p:nvPr/>
        </p:nvGrpSpPr>
        <p:grpSpPr>
          <a:xfrm>
            <a:off x="7847202" y="3758186"/>
            <a:ext cx="3894745" cy="3099814"/>
            <a:chOff x="7970784" y="3208694"/>
            <a:chExt cx="3894745" cy="30998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08D7EE-F941-C540-95CF-5E893038E61F}"/>
                </a:ext>
              </a:extLst>
            </p:cNvPr>
            <p:cNvGrpSpPr/>
            <p:nvPr/>
          </p:nvGrpSpPr>
          <p:grpSpPr>
            <a:xfrm>
              <a:off x="7970784" y="3208694"/>
              <a:ext cx="3894745" cy="3099814"/>
              <a:chOff x="2171759" y="4162348"/>
              <a:chExt cx="4817806" cy="230411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6D27818-C15C-8840-89FB-8A3FA47DFCA1}"/>
                  </a:ext>
                </a:extLst>
              </p:cNvPr>
              <p:cNvSpPr/>
              <p:nvPr/>
            </p:nvSpPr>
            <p:spPr>
              <a:xfrm>
                <a:off x="2171759" y="4162348"/>
                <a:ext cx="4817806" cy="2304116"/>
              </a:xfrm>
              <a:prstGeom prst="ellipse">
                <a:avLst/>
              </a:prstGeom>
              <a:solidFill>
                <a:srgbClr val="FDE084">
                  <a:alpha val="87000"/>
                </a:srgbClr>
              </a:solidFill>
              <a:ln>
                <a:solidFill>
                  <a:srgbClr val="FDE0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B2454F3-8343-274F-A429-B8A6B48FE195}"/>
                  </a:ext>
                </a:extLst>
              </p:cNvPr>
              <p:cNvSpPr/>
              <p:nvPr/>
            </p:nvSpPr>
            <p:spPr>
              <a:xfrm>
                <a:off x="2268171" y="4257251"/>
                <a:ext cx="4616948" cy="2094651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A2EC06-1791-2D42-934D-1E8CDA1A85C1}"/>
                </a:ext>
              </a:extLst>
            </p:cNvPr>
            <p:cNvSpPr txBox="1"/>
            <p:nvPr/>
          </p:nvSpPr>
          <p:spPr>
            <a:xfrm flipH="1">
              <a:off x="7995819" y="3894698"/>
              <a:ext cx="3732369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  Trong rạp xiếc, một đám học sinh liên tục đứng lên, ngồi xuống và nói cười rất thoải mái.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B131A29-FBBC-684A-A83F-E44E9D858726}"/>
                </a:ext>
              </a:extLst>
            </p:cNvPr>
            <p:cNvGrpSpPr/>
            <p:nvPr/>
          </p:nvGrpSpPr>
          <p:grpSpPr>
            <a:xfrm>
              <a:off x="8459285" y="3818766"/>
              <a:ext cx="416448" cy="523220"/>
              <a:chOff x="5275011" y="-1049110"/>
              <a:chExt cx="349791" cy="52322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2F0C774-2612-F942-A133-5F8268438800}"/>
                  </a:ext>
                </a:extLst>
              </p:cNvPr>
              <p:cNvSpPr/>
              <p:nvPr/>
            </p:nvSpPr>
            <p:spPr>
              <a:xfrm rot="2723604">
                <a:off x="5245596" y="-944837"/>
                <a:ext cx="408621" cy="34979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45284B-B3DF-C746-B86F-566FD434C563}"/>
                  </a:ext>
                </a:extLst>
              </p:cNvPr>
              <p:cNvSpPr txBox="1"/>
              <p:nvPr/>
            </p:nvSpPr>
            <p:spPr>
              <a:xfrm>
                <a:off x="5287295" y="-1049110"/>
                <a:ext cx="323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FF8182-0282-9047-960D-88FE4735CB38}"/>
              </a:ext>
            </a:extLst>
          </p:cNvPr>
          <p:cNvGrpSpPr/>
          <p:nvPr/>
        </p:nvGrpSpPr>
        <p:grpSpPr>
          <a:xfrm>
            <a:off x="2430208" y="3278297"/>
            <a:ext cx="4496735" cy="3579703"/>
            <a:chOff x="2434416" y="3208694"/>
            <a:chExt cx="4496735" cy="357970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770F105-9FCE-154D-838A-BDC942E4CC25}"/>
                </a:ext>
              </a:extLst>
            </p:cNvPr>
            <p:cNvGrpSpPr/>
            <p:nvPr/>
          </p:nvGrpSpPr>
          <p:grpSpPr>
            <a:xfrm>
              <a:off x="2434416" y="3208694"/>
              <a:ext cx="4496735" cy="3579703"/>
              <a:chOff x="6057636" y="3282842"/>
              <a:chExt cx="3995442" cy="3175000"/>
            </a:xfrm>
          </p:grpSpPr>
          <p:sp>
            <p:nvSpPr>
              <p:cNvPr id="27" name="Regular Pentagon 26">
                <a:extLst>
                  <a:ext uri="{FF2B5EF4-FFF2-40B4-BE49-F238E27FC236}">
                    <a16:creationId xmlns:a16="http://schemas.microsoft.com/office/drawing/2014/main" id="{748CB412-8E93-0042-98C4-D6FA273FBB25}"/>
                  </a:ext>
                </a:extLst>
              </p:cNvPr>
              <p:cNvSpPr/>
              <p:nvPr/>
            </p:nvSpPr>
            <p:spPr>
              <a:xfrm>
                <a:off x="6057636" y="3282842"/>
                <a:ext cx="3995442" cy="3175000"/>
              </a:xfrm>
              <a:prstGeom prst="pentagon">
                <a:avLst/>
              </a:prstGeom>
              <a:solidFill>
                <a:srgbClr val="F6BA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Regular Pentagon 27">
                <a:extLst>
                  <a:ext uri="{FF2B5EF4-FFF2-40B4-BE49-F238E27FC236}">
                    <a16:creationId xmlns:a16="http://schemas.microsoft.com/office/drawing/2014/main" id="{DA6CD9FF-3968-2744-BFF7-123B5F4C5AE8}"/>
                  </a:ext>
                </a:extLst>
              </p:cNvPr>
              <p:cNvSpPr/>
              <p:nvPr/>
            </p:nvSpPr>
            <p:spPr>
              <a:xfrm>
                <a:off x="6239247" y="3464729"/>
                <a:ext cx="3632220" cy="2886364"/>
              </a:xfrm>
              <a:prstGeom prst="pentagon">
                <a:avLst/>
              </a:pr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75E68-3CF6-ED42-9646-3FAED18ED38E}"/>
                </a:ext>
              </a:extLst>
            </p:cNvPr>
            <p:cNvSpPr txBox="1"/>
            <p:nvPr/>
          </p:nvSpPr>
          <p:spPr>
            <a:xfrm flipH="1">
              <a:off x="2868423" y="4190867"/>
              <a:ext cx="3628720" cy="2267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Hải và các bạn luôn đi đúng phần đường cho người đi bộ và nhắc nhở nhau không tụ tập dưới lòng đường.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AC27669-5C90-AA47-A5E5-AD0FE8C47BBB}"/>
                </a:ext>
              </a:extLst>
            </p:cNvPr>
            <p:cNvGrpSpPr/>
            <p:nvPr/>
          </p:nvGrpSpPr>
          <p:grpSpPr>
            <a:xfrm>
              <a:off x="3117004" y="4160434"/>
              <a:ext cx="396116" cy="523220"/>
              <a:chOff x="5224655" y="-1003845"/>
              <a:chExt cx="421685" cy="52322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5675CB-14D4-0747-B860-819D0F3A7C1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A77A2C-0A4F-7B4F-9088-5A93B39E32D9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  <p:pic>
        <p:nvPicPr>
          <p:cNvPr id="307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665C8C3A-AB32-BC4E-9DA3-EC64CC71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28" y="280082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id="{60679982-ABCE-2F40-B060-219A8820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2800727" y="3075547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573FCC8F-A43D-8E41-8EA0-CBEF0898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08" y="567805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id="{970B1A87-0841-5743-984D-AA2FA219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11153803" y="5694151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3848624-6C81-F844-89CB-9DC2C66B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060450"/>
            <a:ext cx="8115300" cy="47371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các tình huống sau?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50292B-3783-B043-BC11-F43F4FB2AD9F}"/>
              </a:ext>
            </a:extLst>
          </p:cNvPr>
          <p:cNvGrpSpPr/>
          <p:nvPr/>
        </p:nvGrpSpPr>
        <p:grpSpPr>
          <a:xfrm>
            <a:off x="2532238" y="5835768"/>
            <a:ext cx="6956902" cy="554216"/>
            <a:chOff x="2532238" y="5835768"/>
            <a:chExt cx="6956902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4F707-2748-4246-9511-2C38FBDA0F5F}"/>
                </a:ext>
              </a:extLst>
            </p:cNvPr>
            <p:cNvSpPr txBox="1"/>
            <p:nvPr/>
          </p:nvSpPr>
          <p:spPr>
            <a:xfrm>
              <a:off x="3111497" y="5866764"/>
              <a:ext cx="6377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Trên ô tô, em không biết vứt rác ở đâu.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72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E955E-DF54-3743-AF23-311EDC630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48" y="675973"/>
            <a:ext cx="7949380" cy="46949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2942D5-A276-E649-BBA1-F2CC8F73859C}"/>
              </a:ext>
            </a:extLst>
          </p:cNvPr>
          <p:cNvGrpSpPr/>
          <p:nvPr/>
        </p:nvGrpSpPr>
        <p:grpSpPr>
          <a:xfrm>
            <a:off x="2331070" y="5470008"/>
            <a:ext cx="7524082" cy="985103"/>
            <a:chOff x="2331070" y="5835768"/>
            <a:chExt cx="7524082" cy="9851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AA7F2-D4B0-B749-8962-ADC8F8BD06C1}"/>
                </a:ext>
              </a:extLst>
            </p:cNvPr>
            <p:cNvSpPr txBox="1"/>
            <p:nvPr/>
          </p:nvSpPr>
          <p:spPr>
            <a:xfrm>
              <a:off x="2745513" y="5866764"/>
              <a:ext cx="71096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Bạn Hà đang ngồi đọc sách trong thư viện,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có chuyện muốn nói với bạn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9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F257F-4D85-964A-8E46-CA9B19658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89" y="431496"/>
            <a:ext cx="7835621" cy="482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F9B5C5-3CB1-6C4C-93DC-5D726921DC40}"/>
              </a:ext>
            </a:extLst>
          </p:cNvPr>
          <p:cNvGrpSpPr/>
          <p:nvPr/>
        </p:nvGrpSpPr>
        <p:grpSpPr>
          <a:xfrm>
            <a:off x="1683534" y="5411080"/>
            <a:ext cx="9233618" cy="1003391"/>
            <a:chOff x="1683534" y="5817480"/>
            <a:chExt cx="9233618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7EE19E-D8E5-7544-BB37-DC86A0901CEE}"/>
                </a:ext>
              </a:extLst>
            </p:cNvPr>
            <p:cNvSpPr txBox="1"/>
            <p:nvPr/>
          </p:nvSpPr>
          <p:spPr>
            <a:xfrm>
              <a:off x="1683534" y="5866764"/>
              <a:ext cx="9233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Trong rạp chiếu phim, bạn Long ngồi cạnh em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nói chuyện rất to làm ảnh hưởng đến người xung quanh.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FA00BD-EC43-594B-AC5C-A554B00BD3CA}"/>
                </a:ext>
              </a:extLst>
            </p:cNvPr>
            <p:cNvGrpSpPr/>
            <p:nvPr/>
          </p:nvGrpSpPr>
          <p:grpSpPr>
            <a:xfrm>
              <a:off x="2093326" y="5817480"/>
              <a:ext cx="408621" cy="523220"/>
              <a:chOff x="4785743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440A0B-7FE0-2147-A969-2009810A97E9}"/>
                  </a:ext>
                </a:extLst>
              </p:cNvPr>
              <p:cNvSpPr/>
              <p:nvPr/>
            </p:nvSpPr>
            <p:spPr>
              <a:xfrm rot="2723604">
                <a:off x="4785743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12FA91-63FB-FC4C-A63A-1073D5C527B7}"/>
                  </a:ext>
                </a:extLst>
              </p:cNvPr>
              <p:cNvSpPr txBox="1"/>
              <p:nvPr/>
            </p:nvSpPr>
            <p:spPr>
              <a:xfrm>
                <a:off x="4797532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5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76D63-1886-5E49-AA4E-E7AAC3B6B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97697"/>
            <a:ext cx="7467600" cy="4521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830674-12C1-8C4A-B6C2-88BECA4ADF94}"/>
              </a:ext>
            </a:extLst>
          </p:cNvPr>
          <p:cNvGrpSpPr/>
          <p:nvPr/>
        </p:nvGrpSpPr>
        <p:grpSpPr>
          <a:xfrm>
            <a:off x="2011438" y="5411080"/>
            <a:ext cx="8197997" cy="1003391"/>
            <a:chOff x="2011438" y="5817480"/>
            <a:chExt cx="8197997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D4DFB9-AA6D-2F45-AB6B-DA18B3B28EB5}"/>
                </a:ext>
              </a:extLst>
            </p:cNvPr>
            <p:cNvSpPr txBox="1"/>
            <p:nvPr/>
          </p:nvSpPr>
          <p:spPr>
            <a:xfrm>
              <a:off x="2391269" y="5866764"/>
              <a:ext cx="78181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và mẹ cùng đi siêu thị, khi đến chỗ tính tiền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có rất đông người xếp hàng chờ.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4A5F09-B78F-AD49-AA26-1CADE7C9F654}"/>
                </a:ext>
              </a:extLst>
            </p:cNvPr>
            <p:cNvGrpSpPr/>
            <p:nvPr/>
          </p:nvGrpSpPr>
          <p:grpSpPr>
            <a:xfrm>
              <a:off x="2011438" y="5817480"/>
              <a:ext cx="408621" cy="523220"/>
              <a:chOff x="4703855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C5D81E-D692-954C-BC48-93C3CE8FE5D5}"/>
                  </a:ext>
                </a:extLst>
              </p:cNvPr>
              <p:cNvSpPr/>
              <p:nvPr/>
            </p:nvSpPr>
            <p:spPr>
              <a:xfrm rot="2723604">
                <a:off x="47038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34B928-2530-5F49-AA8B-263644E0CBAD}"/>
                  </a:ext>
                </a:extLst>
              </p:cNvPr>
              <p:cNvSpPr txBox="1"/>
              <p:nvPr/>
            </p:nvSpPr>
            <p:spPr>
              <a:xfrm>
                <a:off x="4715644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10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BF37EB-E903-6F4C-BE81-108FE2DE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96" y="1134979"/>
            <a:ext cx="6494054" cy="45880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50292B-3783-B043-BC11-F43F4FB2AD9F}"/>
              </a:ext>
            </a:extLst>
          </p:cNvPr>
          <p:cNvGrpSpPr/>
          <p:nvPr/>
        </p:nvGrpSpPr>
        <p:grpSpPr>
          <a:xfrm>
            <a:off x="2234065" y="5805880"/>
            <a:ext cx="7990574" cy="554216"/>
            <a:chOff x="2532238" y="5835768"/>
            <a:chExt cx="7990574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4F707-2748-4246-9511-2C38FBDA0F5F}"/>
                </a:ext>
              </a:extLst>
            </p:cNvPr>
            <p:cNvSpPr txBox="1"/>
            <p:nvPr/>
          </p:nvSpPr>
          <p:spPr>
            <a:xfrm>
              <a:off x="2693412" y="5866764"/>
              <a:ext cx="782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Huy cùng các bạn đá bóng dưới lòng đường.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35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A2942D5-A276-E649-BBA1-F2CC8F73859C}"/>
              </a:ext>
            </a:extLst>
          </p:cNvPr>
          <p:cNvGrpSpPr/>
          <p:nvPr/>
        </p:nvGrpSpPr>
        <p:grpSpPr>
          <a:xfrm>
            <a:off x="2548120" y="5470287"/>
            <a:ext cx="7095759" cy="554216"/>
            <a:chOff x="2331070" y="5835768"/>
            <a:chExt cx="7095759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AA7F2-D4B0-B749-8962-ADC8F8BD06C1}"/>
                </a:ext>
              </a:extLst>
            </p:cNvPr>
            <p:cNvSpPr txBox="1"/>
            <p:nvPr/>
          </p:nvSpPr>
          <p:spPr>
            <a:xfrm>
              <a:off x="2855798" y="5866764"/>
              <a:ext cx="6571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Lan và Ngọc ném vỏ hộp sữa xuống hồ.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46A6FBF-1492-4F45-882B-E1EDE3E6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49" y="710751"/>
            <a:ext cx="6813502" cy="47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66B2D-A481-4548-B87B-7FF8CFA3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83" y="853433"/>
            <a:ext cx="6821833" cy="44507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92D2F66-D9BF-F94F-A4DD-EB146643C53C}"/>
              </a:ext>
            </a:extLst>
          </p:cNvPr>
          <p:cNvGrpSpPr/>
          <p:nvPr/>
        </p:nvGrpSpPr>
        <p:grpSpPr>
          <a:xfrm>
            <a:off x="2548120" y="5470287"/>
            <a:ext cx="7151068" cy="554216"/>
            <a:chOff x="2331070" y="5835768"/>
            <a:chExt cx="7151068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340A1F-3961-C746-9F3A-53C35322665A}"/>
                </a:ext>
              </a:extLst>
            </p:cNvPr>
            <p:cNvSpPr txBox="1"/>
            <p:nvPr/>
          </p:nvSpPr>
          <p:spPr>
            <a:xfrm>
              <a:off x="2800501" y="5866764"/>
              <a:ext cx="66816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Mạnh giẫm chân lên ghế đá ở công viên.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EA0F05-FC8F-654D-ACF2-5E4B229235C0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ADED1-2F6A-C444-903D-05E63EBEC47F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B529F7-5D41-DE4E-ACAD-4EB896865F9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71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303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UTM Cookies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173</cp:revision>
  <dcterms:created xsi:type="dcterms:W3CDTF">2021-06-11T02:39:36Z</dcterms:created>
  <dcterms:modified xsi:type="dcterms:W3CDTF">2022-04-14T04:52:09Z</dcterms:modified>
</cp:coreProperties>
</file>